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7"/>
  </p:notesMasterIdLst>
  <p:sldIdLst>
    <p:sldId id="256" r:id="rId2"/>
    <p:sldId id="258" r:id="rId3"/>
    <p:sldId id="312" r:id="rId4"/>
    <p:sldId id="259" r:id="rId5"/>
    <p:sldId id="313" r:id="rId6"/>
    <p:sldId id="260" r:id="rId7"/>
    <p:sldId id="261" r:id="rId8"/>
    <p:sldId id="262" r:id="rId9"/>
    <p:sldId id="314" r:id="rId10"/>
    <p:sldId id="282" r:id="rId11"/>
    <p:sldId id="263" r:id="rId12"/>
    <p:sldId id="315" r:id="rId13"/>
    <p:sldId id="325" r:id="rId14"/>
    <p:sldId id="334" r:id="rId15"/>
    <p:sldId id="316" r:id="rId16"/>
    <p:sldId id="321" r:id="rId17"/>
    <p:sldId id="322" r:id="rId18"/>
    <p:sldId id="323" r:id="rId19"/>
    <p:sldId id="324" r:id="rId20"/>
    <p:sldId id="317" r:id="rId21"/>
    <p:sldId id="336" r:id="rId22"/>
    <p:sldId id="337" r:id="rId23"/>
    <p:sldId id="338" r:id="rId24"/>
    <p:sldId id="339" r:id="rId25"/>
    <p:sldId id="340" r:id="rId26"/>
    <p:sldId id="318" r:id="rId27"/>
    <p:sldId id="327" r:id="rId28"/>
    <p:sldId id="341" r:id="rId29"/>
    <p:sldId id="319" r:id="rId30"/>
    <p:sldId id="329" r:id="rId31"/>
    <p:sldId id="333" r:id="rId32"/>
    <p:sldId id="330" r:id="rId33"/>
    <p:sldId id="331" r:id="rId34"/>
    <p:sldId id="332" r:id="rId35"/>
    <p:sldId id="320" r:id="rId3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8"/>
      <p:bold r:id="rId39"/>
      <p:italic r:id="rId40"/>
      <p:boldItalic r:id="rId41"/>
    </p:embeddedFont>
    <p:embeddedFont>
      <p:font typeface="Bebas Neue" panose="020B0606020202050201" pitchFamily="3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Nunito Light" pitchFamily="2" charset="0"/>
      <p:regular r:id="rId47"/>
      <p:italic r:id="rId48"/>
    </p:embeddedFont>
    <p:embeddedFont>
      <p:font typeface="Raleway ExtraBold" pitchFamily="2" charset="0"/>
      <p:bold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FBBC05"/>
    <a:srgbClr val="34A853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48347A-5DD3-4CE2-8AB2-9EC1E94F425D}">
  <a:tblStyle styleId="{D848347A-5DD3-4CE2-8AB2-9EC1E94F42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7C6C63-3877-41A8-9E4E-74F05A03BF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fb74c86f7f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fb74c86f7f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152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435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85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505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92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313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07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1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42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37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227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327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409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02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822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fb74c86f7f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fb74c86f7f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1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96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44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36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610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054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042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185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492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9996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fb74c86f7f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fb74c86f7f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80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b74c86f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b74c86f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b74c86f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b74c86f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70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58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45400" y="1419146"/>
            <a:ext cx="7453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5225" y="3281554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-1569" y="4991006"/>
            <a:ext cx="9153332" cy="157200"/>
            <a:chOff x="-1488" y="4986300"/>
            <a:chExt cx="9153332" cy="1572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7" name="Google Shape;17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 rot="10800000" flipH="1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"/>
          <p:cNvSpPr/>
          <p:nvPr/>
        </p:nvSpPr>
        <p:spPr>
          <a:xfrm rot="10800000" flipH="1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"/>
          <p:cNvSpPr/>
          <p:nvPr/>
        </p:nvSpPr>
        <p:spPr>
          <a:xfrm rot="10800000" flipH="1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 rot="10800000" flipH="1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2"/>
          <p:cNvGrpSpPr/>
          <p:nvPr/>
        </p:nvGrpSpPr>
        <p:grpSpPr>
          <a:xfrm>
            <a:off x="721500" y="1236425"/>
            <a:ext cx="7704000" cy="3334505"/>
            <a:chOff x="721500" y="1236425"/>
            <a:chExt cx="7704000" cy="3334505"/>
          </a:xfrm>
        </p:grpSpPr>
        <p:sp>
          <p:nvSpPr>
            <p:cNvPr id="322" name="Google Shape;322;p32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32"/>
            <p:cNvGrpSpPr/>
            <p:nvPr/>
          </p:nvGrpSpPr>
          <p:grpSpPr>
            <a:xfrm>
              <a:off x="7849155" y="1388837"/>
              <a:ext cx="572696" cy="3182093"/>
              <a:chOff x="7849155" y="1388837"/>
              <a:chExt cx="572696" cy="3182093"/>
            </a:xfrm>
          </p:grpSpPr>
          <p:grpSp>
            <p:nvGrpSpPr>
              <p:cNvPr id="324" name="Google Shape;324;p32"/>
              <p:cNvGrpSpPr/>
              <p:nvPr/>
            </p:nvGrpSpPr>
            <p:grpSpPr>
              <a:xfrm>
                <a:off x="7849155" y="1388837"/>
                <a:ext cx="420286" cy="106769"/>
                <a:chOff x="2098350" y="467225"/>
                <a:chExt cx="817200" cy="207600"/>
              </a:xfrm>
            </p:grpSpPr>
            <p:sp>
              <p:nvSpPr>
                <p:cNvPr id="325" name="Google Shape;325;p32"/>
                <p:cNvSpPr/>
                <p:nvPr/>
              </p:nvSpPr>
              <p:spPr>
                <a:xfrm>
                  <a:off x="2098350" y="467225"/>
                  <a:ext cx="207600" cy="207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2"/>
                <p:cNvSpPr/>
                <p:nvPr/>
              </p:nvSpPr>
              <p:spPr>
                <a:xfrm>
                  <a:off x="2403150" y="467225"/>
                  <a:ext cx="207600" cy="20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2"/>
                <p:cNvSpPr/>
                <p:nvPr/>
              </p:nvSpPr>
              <p:spPr>
                <a:xfrm>
                  <a:off x="2707950" y="467225"/>
                  <a:ext cx="207600" cy="20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8" name="Google Shape;328;p32"/>
              <p:cNvGrpSpPr/>
              <p:nvPr/>
            </p:nvGrpSpPr>
            <p:grpSpPr>
              <a:xfrm>
                <a:off x="7984751" y="4133830"/>
                <a:ext cx="437100" cy="437100"/>
                <a:chOff x="8116049" y="5584959"/>
                <a:chExt cx="437100" cy="437100"/>
              </a:xfrm>
            </p:grpSpPr>
            <p:sp>
              <p:nvSpPr>
                <p:cNvPr id="329" name="Google Shape;329;p32"/>
                <p:cNvSpPr/>
                <p:nvPr/>
              </p:nvSpPr>
              <p:spPr>
                <a:xfrm rot="-2700000">
                  <a:off x="8110375" y="5718657"/>
                  <a:ext cx="448447" cy="16970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2"/>
                <p:cNvSpPr/>
                <p:nvPr/>
              </p:nvSpPr>
              <p:spPr>
                <a:xfrm flipH="1">
                  <a:off x="8244350" y="5713350"/>
                  <a:ext cx="308700" cy="308700"/>
                </a:xfrm>
                <a:prstGeom prst="rtTriangl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2038200" y="1428248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3107998"/>
            <a:ext cx="9144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2542200" y="2398658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10800000" flipH="1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 rot="10800000" flipH="1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 rot="10800000" flipH="1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10800000" flipH="1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09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26" name="Google Shape;26;p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2825850" y="1788804"/>
            <a:ext cx="3492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 flipH="1"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82" name="Google Shape;82;p9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1859017" y="16119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859017" y="19698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5851935" y="160118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5851935" y="195910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1859017" y="3250929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1859017" y="360294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5851935" y="3253932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5851935" y="36059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7142" y="173316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1037153" y="337213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5052386" y="17987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5056917" y="344854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15" name="Google Shape;115;p1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8150" y="241699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2"/>
          </p:nvPr>
        </p:nvSpPr>
        <p:spPr>
          <a:xfrm>
            <a:off x="5103250" y="241699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5221750" y="277526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1416650" y="277526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2" name="Google Shape;192;p22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93" name="Google Shape;193;p2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2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829675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829675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 idx="2"/>
          </p:nvPr>
        </p:nvSpPr>
        <p:spPr>
          <a:xfrm>
            <a:off x="3479874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3"/>
          </p:nvPr>
        </p:nvSpPr>
        <p:spPr>
          <a:xfrm>
            <a:off x="3484350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4"/>
          </p:nvPr>
        </p:nvSpPr>
        <p:spPr>
          <a:xfrm>
            <a:off x="6130073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5"/>
          </p:nvPr>
        </p:nvSpPr>
        <p:spPr>
          <a:xfrm>
            <a:off x="6130073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 rot="10800000" flipH="1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/>
          <p:nvPr/>
        </p:nvSpPr>
        <p:spPr>
          <a:xfrm rot="10800000" flipH="1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"/>
          <p:cNvSpPr/>
          <p:nvPr/>
        </p:nvSpPr>
        <p:spPr>
          <a:xfrm rot="10800000" flipH="1">
            <a:off x="6864944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 rot="10800000" flipH="1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8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8" r:id="rId7"/>
    <p:sldLayoutId id="2147483671" r:id="rId8"/>
    <p:sldLayoutId id="2147483677" r:id="rId9"/>
    <p:sldLayoutId id="2147483678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6"/>
          <p:cNvGrpSpPr/>
          <p:nvPr/>
        </p:nvGrpSpPr>
        <p:grpSpPr>
          <a:xfrm>
            <a:off x="715288" y="327546"/>
            <a:ext cx="7704000" cy="4223982"/>
            <a:chOff x="717644" y="841542"/>
            <a:chExt cx="7704000" cy="3455700"/>
          </a:xfrm>
        </p:grpSpPr>
        <p:sp>
          <p:nvSpPr>
            <p:cNvPr id="342" name="Google Shape;342;p36"/>
            <p:cNvSpPr/>
            <p:nvPr/>
          </p:nvSpPr>
          <p:spPr>
            <a:xfrm>
              <a:off x="717644" y="841542"/>
              <a:ext cx="7704000" cy="3455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36"/>
            <p:cNvGrpSpPr/>
            <p:nvPr/>
          </p:nvGrpSpPr>
          <p:grpSpPr>
            <a:xfrm>
              <a:off x="8025808" y="3979774"/>
              <a:ext cx="395836" cy="317468"/>
              <a:chOff x="7773503" y="3987878"/>
              <a:chExt cx="395836" cy="317468"/>
            </a:xfrm>
          </p:grpSpPr>
          <p:sp>
            <p:nvSpPr>
              <p:cNvPr id="348" name="Google Shape;348;p3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" name="Google Shape;350;p36"/>
          <p:cNvSpPr/>
          <p:nvPr/>
        </p:nvSpPr>
        <p:spPr>
          <a:xfrm>
            <a:off x="1629407" y="3093941"/>
            <a:ext cx="2423978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710599" y="777001"/>
            <a:ext cx="7704000" cy="2255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EA4335"/>
                </a:solidFill>
              </a:rPr>
              <a:t>Introduction</a:t>
            </a:r>
            <a:r>
              <a:rPr lang="en" sz="5400" dirty="0">
                <a:solidFill>
                  <a:schemeClr val="accent3"/>
                </a:solidFill>
              </a:rPr>
              <a:t> </a:t>
            </a:r>
            <a:r>
              <a:rPr lang="en" sz="5400" dirty="0">
                <a:solidFill>
                  <a:srgbClr val="34A853"/>
                </a:solidFill>
              </a:rPr>
              <a:t>to</a:t>
            </a:r>
            <a:r>
              <a:rPr lang="en" sz="5400" dirty="0">
                <a:solidFill>
                  <a:schemeClr val="lt1"/>
                </a:solidFill>
              </a:rPr>
              <a:t> </a:t>
            </a:r>
            <a:br>
              <a:rPr lang="en" sz="5400" dirty="0">
                <a:solidFill>
                  <a:schemeClr val="lt1"/>
                </a:solidFill>
              </a:rPr>
            </a:br>
            <a:r>
              <a:rPr lang="en" sz="5400" dirty="0">
                <a:solidFill>
                  <a:srgbClr val="FBBC05"/>
                </a:solidFill>
              </a:rPr>
              <a:t>Data Analytics </a:t>
            </a:r>
            <a:r>
              <a:rPr lang="en" sz="5400" dirty="0">
                <a:solidFill>
                  <a:srgbClr val="EA4335"/>
                </a:solidFill>
              </a:rPr>
              <a:t>&amp;</a:t>
            </a:r>
            <a:r>
              <a:rPr lang="en" sz="5400" dirty="0">
                <a:solidFill>
                  <a:srgbClr val="34A853"/>
                </a:solidFill>
              </a:rPr>
              <a:t> </a:t>
            </a:r>
            <a:r>
              <a:rPr lang="en" sz="5400" dirty="0">
                <a:solidFill>
                  <a:srgbClr val="4285F4"/>
                </a:solidFill>
              </a:rPr>
              <a:t>Machine Learning</a:t>
            </a:r>
            <a:endParaRPr sz="6600" dirty="0">
              <a:solidFill>
                <a:srgbClr val="4285F4"/>
              </a:solidFill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1"/>
          </p:nvPr>
        </p:nvSpPr>
        <p:spPr>
          <a:xfrm>
            <a:off x="1728307" y="3171041"/>
            <a:ext cx="222617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85F4"/>
                </a:solidFill>
              </a:rPr>
              <a:t>G</a:t>
            </a:r>
            <a:r>
              <a:rPr lang="en" b="1" dirty="0">
                <a:solidFill>
                  <a:srgbClr val="EA4335"/>
                </a:solidFill>
              </a:rPr>
              <a:t>D</a:t>
            </a:r>
            <a:r>
              <a:rPr lang="en" b="1" dirty="0">
                <a:solidFill>
                  <a:srgbClr val="FBBC05"/>
                </a:solidFill>
              </a:rPr>
              <a:t>S</a:t>
            </a:r>
            <a:r>
              <a:rPr lang="en" b="1" dirty="0">
                <a:solidFill>
                  <a:srgbClr val="34A853"/>
                </a:solidFill>
              </a:rPr>
              <a:t>C</a:t>
            </a:r>
            <a:r>
              <a:rPr lang="en" dirty="0">
                <a:solidFill>
                  <a:schemeClr val="accent6"/>
                </a:solidFill>
              </a:rPr>
              <a:t> NIIT UNIVERSITY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4" name="Google Shape;350;p36">
            <a:extLst>
              <a:ext uri="{FF2B5EF4-FFF2-40B4-BE49-F238E27FC236}">
                <a16:creationId xmlns:a16="http://schemas.microsoft.com/office/drawing/2014/main" id="{0373F53F-C4CC-B4AC-0B81-FD8516D1AFC7}"/>
              </a:ext>
            </a:extLst>
          </p:cNvPr>
          <p:cNvSpPr/>
          <p:nvPr/>
        </p:nvSpPr>
        <p:spPr>
          <a:xfrm>
            <a:off x="5090615" y="3093941"/>
            <a:ext cx="2423978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52;p36">
            <a:extLst>
              <a:ext uri="{FF2B5EF4-FFF2-40B4-BE49-F238E27FC236}">
                <a16:creationId xmlns:a16="http://schemas.microsoft.com/office/drawing/2014/main" id="{0F4A60D1-3ACA-B972-B29E-40C4C5D69A87}"/>
              </a:ext>
            </a:extLst>
          </p:cNvPr>
          <p:cNvSpPr txBox="1">
            <a:spLocks/>
          </p:cNvSpPr>
          <p:nvPr/>
        </p:nvSpPr>
        <p:spPr>
          <a:xfrm>
            <a:off x="5205134" y="3147564"/>
            <a:ext cx="22261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>
                <a:solidFill>
                  <a:schemeClr val="accent6"/>
                </a:solidFill>
              </a:rPr>
              <a:t>Arnav Ignatius</a:t>
            </a:r>
          </a:p>
          <a:p>
            <a:pPr marL="0" indent="0"/>
            <a:r>
              <a:rPr lang="en-US" dirty="0">
                <a:solidFill>
                  <a:schemeClr val="accent6"/>
                </a:solidFill>
              </a:rPr>
              <a:t>Data Analytics Lead</a:t>
            </a:r>
            <a:endParaRPr lang="en-GB" dirty="0">
              <a:solidFill>
                <a:schemeClr val="accent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218566-A7AD-3B23-3FFA-3A84F67B5A1E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1DE22A-3567-9E84-3FFA-1F9F0D1CA51E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0CE44A-5944-2995-B5BD-AA42FE31B434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CBE20D-A1A4-54B2-7AD7-8F0734704A28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4C5347-FBB9-5BC2-89C7-3676BD223C83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Google Shape;350;p36">
            <a:extLst>
              <a:ext uri="{FF2B5EF4-FFF2-40B4-BE49-F238E27FC236}">
                <a16:creationId xmlns:a16="http://schemas.microsoft.com/office/drawing/2014/main" id="{7E4A7E64-9BED-BAF7-6E15-9ACFE6C4224C}"/>
              </a:ext>
            </a:extLst>
          </p:cNvPr>
          <p:cNvSpPr/>
          <p:nvPr/>
        </p:nvSpPr>
        <p:spPr>
          <a:xfrm>
            <a:off x="5090615" y="3734134"/>
            <a:ext cx="2423978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52;p36">
            <a:extLst>
              <a:ext uri="{FF2B5EF4-FFF2-40B4-BE49-F238E27FC236}">
                <a16:creationId xmlns:a16="http://schemas.microsoft.com/office/drawing/2014/main" id="{5B4D98B6-8ACE-396F-DE6C-3B8EC7BD451F}"/>
              </a:ext>
            </a:extLst>
          </p:cNvPr>
          <p:cNvSpPr txBox="1">
            <a:spLocks/>
          </p:cNvSpPr>
          <p:nvPr/>
        </p:nvSpPr>
        <p:spPr>
          <a:xfrm>
            <a:off x="5205134" y="3787757"/>
            <a:ext cx="22261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>
                <a:solidFill>
                  <a:schemeClr val="accent6"/>
                </a:solidFill>
              </a:rPr>
              <a:t>Mikhail Martins</a:t>
            </a:r>
          </a:p>
          <a:p>
            <a:pPr marL="0" indent="0"/>
            <a:r>
              <a:rPr lang="en-US" dirty="0">
                <a:solidFill>
                  <a:schemeClr val="accent6"/>
                </a:solidFill>
              </a:rPr>
              <a:t>AI/ML Lead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3" name="Google Shape;350;p36">
            <a:extLst>
              <a:ext uri="{FF2B5EF4-FFF2-40B4-BE49-F238E27FC236}">
                <a16:creationId xmlns:a16="http://schemas.microsoft.com/office/drawing/2014/main" id="{4419FEF9-309C-A945-3DCF-15F97B9A3DA6}"/>
              </a:ext>
            </a:extLst>
          </p:cNvPr>
          <p:cNvSpPr/>
          <p:nvPr/>
        </p:nvSpPr>
        <p:spPr>
          <a:xfrm>
            <a:off x="1629407" y="3745634"/>
            <a:ext cx="2423978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52;p36">
            <a:extLst>
              <a:ext uri="{FF2B5EF4-FFF2-40B4-BE49-F238E27FC236}">
                <a16:creationId xmlns:a16="http://schemas.microsoft.com/office/drawing/2014/main" id="{F58F8BBF-7C85-3DEF-D207-1C097A295515}"/>
              </a:ext>
            </a:extLst>
          </p:cNvPr>
          <p:cNvSpPr txBox="1">
            <a:spLocks/>
          </p:cNvSpPr>
          <p:nvPr/>
        </p:nvSpPr>
        <p:spPr>
          <a:xfrm>
            <a:off x="1728307" y="3822734"/>
            <a:ext cx="22261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>
                <a:solidFill>
                  <a:schemeClr val="accent6"/>
                </a:solidFill>
              </a:rPr>
              <a:t>16</a:t>
            </a:r>
            <a:r>
              <a:rPr lang="en-US" baseline="30000" dirty="0">
                <a:solidFill>
                  <a:schemeClr val="accent6"/>
                </a:solidFill>
              </a:rPr>
              <a:t>th</a:t>
            </a:r>
            <a:r>
              <a:rPr lang="en-US" dirty="0">
                <a:solidFill>
                  <a:schemeClr val="accent6"/>
                </a:solidFill>
              </a:rPr>
              <a:t> April 2023</a:t>
            </a:r>
            <a:endParaRPr lang="en-GB" dirty="0">
              <a:solidFill>
                <a:schemeClr val="accent6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BFE81A-DB6F-F625-CE04-A30383D3D746}"/>
              </a:ext>
            </a:extLst>
          </p:cNvPr>
          <p:cNvGrpSpPr/>
          <p:nvPr/>
        </p:nvGrpSpPr>
        <p:grpSpPr>
          <a:xfrm>
            <a:off x="7787323" y="538587"/>
            <a:ext cx="420286" cy="106769"/>
            <a:chOff x="3790842" y="1685285"/>
            <a:chExt cx="420286" cy="106769"/>
          </a:xfrm>
        </p:grpSpPr>
        <p:sp>
          <p:nvSpPr>
            <p:cNvPr id="26" name="Google Shape;393;p38">
              <a:extLst>
                <a:ext uri="{FF2B5EF4-FFF2-40B4-BE49-F238E27FC236}">
                  <a16:creationId xmlns:a16="http://schemas.microsoft.com/office/drawing/2014/main" id="{597FBC6B-9E68-3705-667D-C270EF5CD2D2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4;p38">
              <a:extLst>
                <a:ext uri="{FF2B5EF4-FFF2-40B4-BE49-F238E27FC236}">
                  <a16:creationId xmlns:a16="http://schemas.microsoft.com/office/drawing/2014/main" id="{6652CC25-46C4-5802-E641-E331A9727CBE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95;p38">
              <a:extLst>
                <a:ext uri="{FF2B5EF4-FFF2-40B4-BE49-F238E27FC236}">
                  <a16:creationId xmlns:a16="http://schemas.microsoft.com/office/drawing/2014/main" id="{BA8AF222-849B-27CB-F712-6111F7791F1C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" name="Google Shape;1844;p62"/>
          <p:cNvGrpSpPr/>
          <p:nvPr/>
        </p:nvGrpSpPr>
        <p:grpSpPr>
          <a:xfrm>
            <a:off x="2347888" y="1178044"/>
            <a:ext cx="4438800" cy="2448000"/>
            <a:chOff x="2352600" y="1121102"/>
            <a:chExt cx="4438800" cy="2448000"/>
          </a:xfrm>
        </p:grpSpPr>
        <p:sp>
          <p:nvSpPr>
            <p:cNvPr id="1845" name="Google Shape;1845;p62"/>
            <p:cNvSpPr/>
            <p:nvPr/>
          </p:nvSpPr>
          <p:spPr>
            <a:xfrm>
              <a:off x="2352600" y="1121102"/>
              <a:ext cx="4438800" cy="24480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0" name="Google Shape;1850;p62"/>
            <p:cNvGrpSpPr/>
            <p:nvPr/>
          </p:nvGrpSpPr>
          <p:grpSpPr>
            <a:xfrm>
              <a:off x="6395564" y="3251634"/>
              <a:ext cx="395836" cy="317468"/>
              <a:chOff x="7773503" y="3987878"/>
              <a:chExt cx="395836" cy="317468"/>
            </a:xfrm>
          </p:grpSpPr>
          <p:sp>
            <p:nvSpPr>
              <p:cNvPr id="1851" name="Google Shape;1851;p6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3" name="Google Shape;1853;p62"/>
          <p:cNvSpPr/>
          <p:nvPr/>
        </p:nvSpPr>
        <p:spPr>
          <a:xfrm>
            <a:off x="4110088" y="3298556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56" name="Google Shape;1856;p62"/>
          <p:cNvSpPr txBox="1">
            <a:spLocks noGrp="1"/>
          </p:cNvSpPr>
          <p:nvPr>
            <p:ph type="title" idx="2"/>
          </p:nvPr>
        </p:nvSpPr>
        <p:spPr>
          <a:xfrm>
            <a:off x="4309210" y="3559262"/>
            <a:ext cx="516156" cy="392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6" name="Google Shape;407;p38">
            <a:extLst>
              <a:ext uri="{FF2B5EF4-FFF2-40B4-BE49-F238E27FC236}">
                <a16:creationId xmlns:a16="http://schemas.microsoft.com/office/drawing/2014/main" id="{CFAD796C-5862-CC00-C01F-7E62B1A73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888" y="1481316"/>
            <a:ext cx="4438800" cy="1686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BBC05"/>
                </a:solidFill>
              </a:rPr>
              <a:t>Data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4A853"/>
                </a:solidFill>
              </a:rPr>
              <a:t>Exploration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EA4335"/>
                </a:solidFill>
              </a:rPr>
              <a:t>&amp;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4285F4"/>
                </a:solidFill>
              </a:rPr>
              <a:t>Visualization</a:t>
            </a:r>
            <a:endParaRPr sz="4400" dirty="0">
              <a:solidFill>
                <a:srgbClr val="4285F4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BE4441-359B-855A-9BAC-261C8371F4C8}"/>
              </a:ext>
            </a:extLst>
          </p:cNvPr>
          <p:cNvGrpSpPr/>
          <p:nvPr/>
        </p:nvGrpSpPr>
        <p:grpSpPr>
          <a:xfrm>
            <a:off x="6187856" y="1319391"/>
            <a:ext cx="420286" cy="106769"/>
            <a:chOff x="3790842" y="1685285"/>
            <a:chExt cx="420286" cy="106769"/>
          </a:xfrm>
        </p:grpSpPr>
        <p:sp>
          <p:nvSpPr>
            <p:cNvPr id="20" name="Google Shape;393;p38">
              <a:extLst>
                <a:ext uri="{FF2B5EF4-FFF2-40B4-BE49-F238E27FC236}">
                  <a16:creationId xmlns:a16="http://schemas.microsoft.com/office/drawing/2014/main" id="{4AEF4492-B90B-4C7B-1389-6CDFC517FFA8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8">
              <a:extLst>
                <a:ext uri="{FF2B5EF4-FFF2-40B4-BE49-F238E27FC236}">
                  <a16:creationId xmlns:a16="http://schemas.microsoft.com/office/drawing/2014/main" id="{C663E9EA-6DFF-CC47-001F-8AE1FB7FBC56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95;p38">
              <a:extLst>
                <a:ext uri="{FF2B5EF4-FFF2-40B4-BE49-F238E27FC236}">
                  <a16:creationId xmlns:a16="http://schemas.microsoft.com/office/drawing/2014/main" id="{3752F24E-BA63-AB2F-DE3B-CB0C656B787A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6A3458-9FB4-27F5-07C3-23BC1411F760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81364A-E696-2914-3EC6-0F601B023EA9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A53B5C-EC8A-CDE5-B149-4C9C65FC82DB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FA2DF2-1E2C-6A4C-42CF-EB03A42EB94E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2B73C9-32FF-90FC-1ABE-5E944CA8BDD2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731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43"/>
          <p:cNvGrpSpPr/>
          <p:nvPr/>
        </p:nvGrpSpPr>
        <p:grpSpPr>
          <a:xfrm>
            <a:off x="730750" y="1805375"/>
            <a:ext cx="2366700" cy="2499900"/>
            <a:chOff x="6031148" y="1805375"/>
            <a:chExt cx="2366700" cy="2499900"/>
          </a:xfrm>
        </p:grpSpPr>
        <p:sp>
          <p:nvSpPr>
            <p:cNvPr id="554" name="Google Shape;554;p43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43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556" name="Google Shape;556;p4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4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8" name="Google Shape;558;p43"/>
          <p:cNvGrpSpPr/>
          <p:nvPr/>
        </p:nvGrpSpPr>
        <p:grpSpPr>
          <a:xfrm>
            <a:off x="3385425" y="1805375"/>
            <a:ext cx="2366700" cy="2499900"/>
            <a:chOff x="6031148" y="1805375"/>
            <a:chExt cx="2366700" cy="2499900"/>
          </a:xfrm>
        </p:grpSpPr>
        <p:sp>
          <p:nvSpPr>
            <p:cNvPr id="559" name="Google Shape;559;p43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" name="Google Shape;560;p43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561" name="Google Shape;561;p4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3" name="Google Shape;563;p43"/>
          <p:cNvGrpSpPr/>
          <p:nvPr/>
        </p:nvGrpSpPr>
        <p:grpSpPr>
          <a:xfrm>
            <a:off x="6031148" y="1805375"/>
            <a:ext cx="2366700" cy="2499900"/>
            <a:chOff x="6031148" y="1805375"/>
            <a:chExt cx="2366700" cy="2499900"/>
          </a:xfrm>
        </p:grpSpPr>
        <p:sp>
          <p:nvSpPr>
            <p:cNvPr id="564" name="Google Shape;564;p43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43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566" name="Google Shape;566;p4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8" name="Google Shape;568;p43"/>
          <p:cNvSpPr txBox="1">
            <a:spLocks noGrp="1"/>
          </p:cNvSpPr>
          <p:nvPr>
            <p:ph type="title" idx="4"/>
          </p:nvPr>
        </p:nvSpPr>
        <p:spPr>
          <a:xfrm>
            <a:off x="6051241" y="2352191"/>
            <a:ext cx="234191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How?</a:t>
            </a:r>
            <a:endParaRPr dirty="0"/>
          </a:p>
        </p:txBody>
      </p:sp>
      <p:sp>
        <p:nvSpPr>
          <p:cNvPr id="569" name="Google Shape;569;p43"/>
          <p:cNvSpPr/>
          <p:nvPr/>
        </p:nvSpPr>
        <p:spPr>
          <a:xfrm>
            <a:off x="4101175" y="1358554"/>
            <a:ext cx="932700" cy="932700"/>
          </a:xfrm>
          <a:prstGeom prst="roundRect">
            <a:avLst>
              <a:gd name="adj" fmla="val 16667"/>
            </a:avLst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1459925" y="1358554"/>
            <a:ext cx="932700" cy="932700"/>
          </a:xfrm>
          <a:prstGeom prst="roundRect">
            <a:avLst>
              <a:gd name="adj" fmla="val 16667"/>
            </a:avLst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6742425" y="1358554"/>
            <a:ext cx="932700" cy="932700"/>
          </a:xfrm>
          <a:prstGeom prst="roundRect">
            <a:avLst>
              <a:gd name="adj" fmla="val 16667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olidFill>
                  <a:srgbClr val="FBBC05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4A853"/>
                </a:solidFill>
              </a:rPr>
              <a:t>Exploration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EA4335"/>
                </a:solidFill>
              </a:rPr>
              <a:t>&amp;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4285F4"/>
                </a:solidFill>
              </a:rPr>
              <a:t>Visualization</a:t>
            </a:r>
            <a:endParaRPr dirty="0"/>
          </a:p>
        </p:txBody>
      </p:sp>
      <p:sp>
        <p:nvSpPr>
          <p:cNvPr id="573" name="Google Shape;573;p43"/>
          <p:cNvSpPr txBox="1">
            <a:spLocks noGrp="1"/>
          </p:cNvSpPr>
          <p:nvPr>
            <p:ph type="title"/>
          </p:nvPr>
        </p:nvSpPr>
        <p:spPr>
          <a:xfrm>
            <a:off x="718141" y="2311645"/>
            <a:ext cx="237462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575" name="Google Shape;575;p43"/>
          <p:cNvSpPr txBox="1">
            <a:spLocks noGrp="1"/>
          </p:cNvSpPr>
          <p:nvPr>
            <p:ph type="title" idx="2"/>
          </p:nvPr>
        </p:nvSpPr>
        <p:spPr>
          <a:xfrm>
            <a:off x="3387522" y="2311645"/>
            <a:ext cx="235991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  <p:grpSp>
        <p:nvGrpSpPr>
          <p:cNvPr id="599" name="Google Shape;599;p43"/>
          <p:cNvGrpSpPr/>
          <p:nvPr/>
        </p:nvGrpSpPr>
        <p:grpSpPr>
          <a:xfrm>
            <a:off x="4314126" y="1587541"/>
            <a:ext cx="506798" cy="474726"/>
            <a:chOff x="3990750" y="1374300"/>
            <a:chExt cx="415000" cy="389375"/>
          </a:xfrm>
        </p:grpSpPr>
        <p:sp>
          <p:nvSpPr>
            <p:cNvPr id="600" name="Google Shape;600;p43"/>
            <p:cNvSpPr/>
            <p:nvPr/>
          </p:nvSpPr>
          <p:spPr>
            <a:xfrm>
              <a:off x="4192000" y="1678675"/>
              <a:ext cx="12500" cy="48125"/>
            </a:xfrm>
            <a:custGeom>
              <a:avLst/>
              <a:gdLst/>
              <a:ahLst/>
              <a:cxnLst/>
              <a:rect l="l" t="t" r="r" b="b"/>
              <a:pathLst>
                <a:path w="500" h="19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75"/>
                  </a:lnTo>
                  <a:lnTo>
                    <a:pt x="0" y="250"/>
                  </a:lnTo>
                  <a:lnTo>
                    <a:pt x="0" y="1675"/>
                  </a:lnTo>
                  <a:lnTo>
                    <a:pt x="25" y="1775"/>
                  </a:lnTo>
                  <a:lnTo>
                    <a:pt x="75" y="1850"/>
                  </a:lnTo>
                  <a:lnTo>
                    <a:pt x="150" y="1900"/>
                  </a:lnTo>
                  <a:lnTo>
                    <a:pt x="250" y="1925"/>
                  </a:lnTo>
                  <a:lnTo>
                    <a:pt x="350" y="1900"/>
                  </a:lnTo>
                  <a:lnTo>
                    <a:pt x="425" y="1850"/>
                  </a:lnTo>
                  <a:lnTo>
                    <a:pt x="475" y="1775"/>
                  </a:lnTo>
                  <a:lnTo>
                    <a:pt x="500" y="1675"/>
                  </a:lnTo>
                  <a:lnTo>
                    <a:pt x="500" y="250"/>
                  </a:lnTo>
                  <a:lnTo>
                    <a:pt x="475" y="175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4174500" y="1716175"/>
              <a:ext cx="47500" cy="47500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050" y="500"/>
                  </a:moveTo>
                  <a:lnTo>
                    <a:pt x="1125" y="525"/>
                  </a:lnTo>
                  <a:lnTo>
                    <a:pt x="1200" y="575"/>
                  </a:lnTo>
                  <a:lnTo>
                    <a:pt x="1275" y="625"/>
                  </a:lnTo>
                  <a:lnTo>
                    <a:pt x="1325" y="700"/>
                  </a:lnTo>
                  <a:lnTo>
                    <a:pt x="1375" y="775"/>
                  </a:lnTo>
                  <a:lnTo>
                    <a:pt x="1400" y="875"/>
                  </a:lnTo>
                  <a:lnTo>
                    <a:pt x="1400" y="950"/>
                  </a:lnTo>
                  <a:lnTo>
                    <a:pt x="1400" y="1050"/>
                  </a:lnTo>
                  <a:lnTo>
                    <a:pt x="1375" y="1125"/>
                  </a:lnTo>
                  <a:lnTo>
                    <a:pt x="1325" y="1200"/>
                  </a:lnTo>
                  <a:lnTo>
                    <a:pt x="1275" y="1275"/>
                  </a:lnTo>
                  <a:lnTo>
                    <a:pt x="1200" y="1325"/>
                  </a:lnTo>
                  <a:lnTo>
                    <a:pt x="1125" y="1375"/>
                  </a:lnTo>
                  <a:lnTo>
                    <a:pt x="1050" y="1400"/>
                  </a:lnTo>
                  <a:lnTo>
                    <a:pt x="875" y="1400"/>
                  </a:lnTo>
                  <a:lnTo>
                    <a:pt x="775" y="1375"/>
                  </a:lnTo>
                  <a:lnTo>
                    <a:pt x="700" y="1325"/>
                  </a:lnTo>
                  <a:lnTo>
                    <a:pt x="625" y="1275"/>
                  </a:lnTo>
                  <a:lnTo>
                    <a:pt x="575" y="1200"/>
                  </a:lnTo>
                  <a:lnTo>
                    <a:pt x="525" y="1125"/>
                  </a:lnTo>
                  <a:lnTo>
                    <a:pt x="500" y="1050"/>
                  </a:lnTo>
                  <a:lnTo>
                    <a:pt x="500" y="950"/>
                  </a:lnTo>
                  <a:lnTo>
                    <a:pt x="500" y="875"/>
                  </a:lnTo>
                  <a:lnTo>
                    <a:pt x="525" y="775"/>
                  </a:lnTo>
                  <a:lnTo>
                    <a:pt x="575" y="700"/>
                  </a:lnTo>
                  <a:lnTo>
                    <a:pt x="625" y="625"/>
                  </a:lnTo>
                  <a:lnTo>
                    <a:pt x="700" y="575"/>
                  </a:lnTo>
                  <a:lnTo>
                    <a:pt x="775" y="525"/>
                  </a:lnTo>
                  <a:lnTo>
                    <a:pt x="875" y="500"/>
                  </a:lnTo>
                  <a:close/>
                  <a:moveTo>
                    <a:pt x="950" y="0"/>
                  </a:moveTo>
                  <a:lnTo>
                    <a:pt x="750" y="25"/>
                  </a:lnTo>
                  <a:lnTo>
                    <a:pt x="575" y="75"/>
                  </a:lnTo>
                  <a:lnTo>
                    <a:pt x="425" y="150"/>
                  </a:lnTo>
                  <a:lnTo>
                    <a:pt x="275" y="275"/>
                  </a:lnTo>
                  <a:lnTo>
                    <a:pt x="150" y="425"/>
                  </a:lnTo>
                  <a:lnTo>
                    <a:pt x="75" y="575"/>
                  </a:lnTo>
                  <a:lnTo>
                    <a:pt x="25" y="750"/>
                  </a:lnTo>
                  <a:lnTo>
                    <a:pt x="0" y="950"/>
                  </a:lnTo>
                  <a:lnTo>
                    <a:pt x="25" y="1150"/>
                  </a:lnTo>
                  <a:lnTo>
                    <a:pt x="75" y="1325"/>
                  </a:lnTo>
                  <a:lnTo>
                    <a:pt x="150" y="1500"/>
                  </a:lnTo>
                  <a:lnTo>
                    <a:pt x="275" y="1625"/>
                  </a:lnTo>
                  <a:lnTo>
                    <a:pt x="425" y="1750"/>
                  </a:lnTo>
                  <a:lnTo>
                    <a:pt x="575" y="1825"/>
                  </a:lnTo>
                  <a:lnTo>
                    <a:pt x="750" y="1900"/>
                  </a:lnTo>
                  <a:lnTo>
                    <a:pt x="1150" y="1900"/>
                  </a:lnTo>
                  <a:lnTo>
                    <a:pt x="1325" y="1825"/>
                  </a:lnTo>
                  <a:lnTo>
                    <a:pt x="1500" y="1750"/>
                  </a:lnTo>
                  <a:lnTo>
                    <a:pt x="1625" y="1625"/>
                  </a:lnTo>
                  <a:lnTo>
                    <a:pt x="1750" y="1500"/>
                  </a:lnTo>
                  <a:lnTo>
                    <a:pt x="1825" y="1325"/>
                  </a:lnTo>
                  <a:lnTo>
                    <a:pt x="1900" y="1150"/>
                  </a:lnTo>
                  <a:lnTo>
                    <a:pt x="1900" y="950"/>
                  </a:lnTo>
                  <a:lnTo>
                    <a:pt x="1900" y="750"/>
                  </a:lnTo>
                  <a:lnTo>
                    <a:pt x="1825" y="575"/>
                  </a:lnTo>
                  <a:lnTo>
                    <a:pt x="1750" y="425"/>
                  </a:lnTo>
                  <a:lnTo>
                    <a:pt x="1625" y="275"/>
                  </a:lnTo>
                  <a:lnTo>
                    <a:pt x="1500" y="150"/>
                  </a:lnTo>
                  <a:lnTo>
                    <a:pt x="1325" y="75"/>
                  </a:lnTo>
                  <a:lnTo>
                    <a:pt x="1150" y="2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4005125" y="1409300"/>
              <a:ext cx="386250" cy="276250"/>
            </a:xfrm>
            <a:custGeom>
              <a:avLst/>
              <a:gdLst/>
              <a:ahLst/>
              <a:cxnLst/>
              <a:rect l="l" t="t" r="r" b="b"/>
              <a:pathLst>
                <a:path w="15450" h="11050" extrusionOk="0">
                  <a:moveTo>
                    <a:pt x="0" y="0"/>
                  </a:moveTo>
                  <a:lnTo>
                    <a:pt x="0" y="10725"/>
                  </a:lnTo>
                  <a:lnTo>
                    <a:pt x="25" y="10850"/>
                  </a:lnTo>
                  <a:lnTo>
                    <a:pt x="100" y="10950"/>
                  </a:lnTo>
                  <a:lnTo>
                    <a:pt x="200" y="11025"/>
                  </a:lnTo>
                  <a:lnTo>
                    <a:pt x="325" y="11050"/>
                  </a:lnTo>
                  <a:lnTo>
                    <a:pt x="15125" y="11050"/>
                  </a:lnTo>
                  <a:lnTo>
                    <a:pt x="15250" y="11025"/>
                  </a:lnTo>
                  <a:lnTo>
                    <a:pt x="15375" y="10950"/>
                  </a:lnTo>
                  <a:lnTo>
                    <a:pt x="15425" y="10850"/>
                  </a:lnTo>
                  <a:lnTo>
                    <a:pt x="15450" y="10725"/>
                  </a:lnTo>
                  <a:lnTo>
                    <a:pt x="15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4005125" y="1409300"/>
              <a:ext cx="386250" cy="26875"/>
            </a:xfrm>
            <a:custGeom>
              <a:avLst/>
              <a:gdLst/>
              <a:ahLst/>
              <a:cxnLst/>
              <a:rect l="l" t="t" r="r" b="b"/>
              <a:pathLst>
                <a:path w="15450" h="1075" extrusionOk="0">
                  <a:moveTo>
                    <a:pt x="0" y="0"/>
                  </a:moveTo>
                  <a:lnTo>
                    <a:pt x="0" y="1075"/>
                  </a:lnTo>
                  <a:lnTo>
                    <a:pt x="15450" y="1075"/>
                  </a:lnTo>
                  <a:lnTo>
                    <a:pt x="154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4350125" y="1409300"/>
              <a:ext cx="41250" cy="276250"/>
            </a:xfrm>
            <a:custGeom>
              <a:avLst/>
              <a:gdLst/>
              <a:ahLst/>
              <a:cxnLst/>
              <a:rect l="l" t="t" r="r" b="b"/>
              <a:pathLst>
                <a:path w="1650" h="11050" extrusionOk="0">
                  <a:moveTo>
                    <a:pt x="350" y="0"/>
                  </a:moveTo>
                  <a:lnTo>
                    <a:pt x="350" y="10725"/>
                  </a:lnTo>
                  <a:lnTo>
                    <a:pt x="325" y="10850"/>
                  </a:lnTo>
                  <a:lnTo>
                    <a:pt x="250" y="10950"/>
                  </a:lnTo>
                  <a:lnTo>
                    <a:pt x="125" y="11025"/>
                  </a:lnTo>
                  <a:lnTo>
                    <a:pt x="0" y="11050"/>
                  </a:lnTo>
                  <a:lnTo>
                    <a:pt x="1325" y="11050"/>
                  </a:lnTo>
                  <a:lnTo>
                    <a:pt x="1450" y="11025"/>
                  </a:lnTo>
                  <a:lnTo>
                    <a:pt x="1575" y="10950"/>
                  </a:lnTo>
                  <a:lnTo>
                    <a:pt x="1625" y="10850"/>
                  </a:lnTo>
                  <a:lnTo>
                    <a:pt x="1650" y="10725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3990750" y="1374300"/>
              <a:ext cx="415000" cy="41875"/>
            </a:xfrm>
            <a:custGeom>
              <a:avLst/>
              <a:gdLst/>
              <a:ahLst/>
              <a:cxnLst/>
              <a:rect l="l" t="t" r="r" b="b"/>
              <a:pathLst>
                <a:path w="16600" h="1675" extrusionOk="0">
                  <a:moveTo>
                    <a:pt x="350" y="0"/>
                  </a:moveTo>
                  <a:lnTo>
                    <a:pt x="225" y="25"/>
                  </a:lnTo>
                  <a:lnTo>
                    <a:pt x="100" y="100"/>
                  </a:lnTo>
                  <a:lnTo>
                    <a:pt x="25" y="200"/>
                  </a:lnTo>
                  <a:lnTo>
                    <a:pt x="0" y="350"/>
                  </a:lnTo>
                  <a:lnTo>
                    <a:pt x="0" y="1350"/>
                  </a:lnTo>
                  <a:lnTo>
                    <a:pt x="25" y="1475"/>
                  </a:lnTo>
                  <a:lnTo>
                    <a:pt x="100" y="1575"/>
                  </a:lnTo>
                  <a:lnTo>
                    <a:pt x="225" y="1650"/>
                  </a:lnTo>
                  <a:lnTo>
                    <a:pt x="350" y="1675"/>
                  </a:lnTo>
                  <a:lnTo>
                    <a:pt x="16275" y="1675"/>
                  </a:lnTo>
                  <a:lnTo>
                    <a:pt x="16400" y="1650"/>
                  </a:lnTo>
                  <a:lnTo>
                    <a:pt x="16500" y="1575"/>
                  </a:lnTo>
                  <a:lnTo>
                    <a:pt x="16575" y="1475"/>
                  </a:lnTo>
                  <a:lnTo>
                    <a:pt x="16600" y="1350"/>
                  </a:lnTo>
                  <a:lnTo>
                    <a:pt x="16600" y="350"/>
                  </a:lnTo>
                  <a:lnTo>
                    <a:pt x="16575" y="200"/>
                  </a:lnTo>
                  <a:lnTo>
                    <a:pt x="16500" y="100"/>
                  </a:lnTo>
                  <a:lnTo>
                    <a:pt x="16400" y="25"/>
                  </a:lnTo>
                  <a:lnTo>
                    <a:pt x="16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4365125" y="1374300"/>
              <a:ext cx="40625" cy="41875"/>
            </a:xfrm>
            <a:custGeom>
              <a:avLst/>
              <a:gdLst/>
              <a:ahLst/>
              <a:cxnLst/>
              <a:rect l="l" t="t" r="r" b="b"/>
              <a:pathLst>
                <a:path w="1625" h="1675" extrusionOk="0">
                  <a:moveTo>
                    <a:pt x="0" y="0"/>
                  </a:moveTo>
                  <a:lnTo>
                    <a:pt x="125" y="25"/>
                  </a:lnTo>
                  <a:lnTo>
                    <a:pt x="250" y="100"/>
                  </a:lnTo>
                  <a:lnTo>
                    <a:pt x="325" y="200"/>
                  </a:lnTo>
                  <a:lnTo>
                    <a:pt x="350" y="350"/>
                  </a:lnTo>
                  <a:lnTo>
                    <a:pt x="350" y="1350"/>
                  </a:lnTo>
                  <a:lnTo>
                    <a:pt x="325" y="1475"/>
                  </a:lnTo>
                  <a:lnTo>
                    <a:pt x="250" y="1575"/>
                  </a:lnTo>
                  <a:lnTo>
                    <a:pt x="125" y="1650"/>
                  </a:lnTo>
                  <a:lnTo>
                    <a:pt x="0" y="1675"/>
                  </a:lnTo>
                  <a:lnTo>
                    <a:pt x="1300" y="1675"/>
                  </a:lnTo>
                  <a:lnTo>
                    <a:pt x="1425" y="1650"/>
                  </a:lnTo>
                  <a:lnTo>
                    <a:pt x="1525" y="1575"/>
                  </a:lnTo>
                  <a:lnTo>
                    <a:pt x="1600" y="1475"/>
                  </a:lnTo>
                  <a:lnTo>
                    <a:pt x="1625" y="1350"/>
                  </a:lnTo>
                  <a:lnTo>
                    <a:pt x="1625" y="350"/>
                  </a:lnTo>
                  <a:lnTo>
                    <a:pt x="1600" y="200"/>
                  </a:lnTo>
                  <a:lnTo>
                    <a:pt x="1525" y="100"/>
                  </a:lnTo>
                  <a:lnTo>
                    <a:pt x="1425" y="25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4307625" y="1619925"/>
              <a:ext cx="56250" cy="12500"/>
            </a:xfrm>
            <a:custGeom>
              <a:avLst/>
              <a:gdLst/>
              <a:ahLst/>
              <a:cxnLst/>
              <a:rect l="l" t="t" r="r" b="b"/>
              <a:pathLst>
                <a:path w="22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500"/>
                  </a:lnTo>
                  <a:lnTo>
                    <a:pt x="2100" y="500"/>
                  </a:lnTo>
                  <a:lnTo>
                    <a:pt x="2175" y="425"/>
                  </a:lnTo>
                  <a:lnTo>
                    <a:pt x="2225" y="350"/>
                  </a:lnTo>
                  <a:lnTo>
                    <a:pt x="2250" y="250"/>
                  </a:lnTo>
                  <a:lnTo>
                    <a:pt x="2225" y="150"/>
                  </a:lnTo>
                  <a:lnTo>
                    <a:pt x="2175" y="75"/>
                  </a:lnTo>
                  <a:lnTo>
                    <a:pt x="2100" y="25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4263875" y="1642425"/>
              <a:ext cx="100000" cy="12500"/>
            </a:xfrm>
            <a:custGeom>
              <a:avLst/>
              <a:gdLst/>
              <a:ahLst/>
              <a:cxnLst/>
              <a:rect l="l" t="t" r="r" b="b"/>
              <a:pathLst>
                <a:path w="400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750" y="500"/>
                  </a:lnTo>
                  <a:lnTo>
                    <a:pt x="3850" y="475"/>
                  </a:lnTo>
                  <a:lnTo>
                    <a:pt x="3925" y="425"/>
                  </a:lnTo>
                  <a:lnTo>
                    <a:pt x="3975" y="350"/>
                  </a:lnTo>
                  <a:lnTo>
                    <a:pt x="4000" y="250"/>
                  </a:lnTo>
                  <a:lnTo>
                    <a:pt x="3975" y="150"/>
                  </a:lnTo>
                  <a:lnTo>
                    <a:pt x="3925" y="75"/>
                  </a:lnTo>
                  <a:lnTo>
                    <a:pt x="3850" y="25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4263875" y="1455550"/>
              <a:ext cx="20625" cy="12500"/>
            </a:xfrm>
            <a:custGeom>
              <a:avLst/>
              <a:gdLst/>
              <a:ahLst/>
              <a:cxnLst/>
              <a:rect l="l" t="t" r="r" b="b"/>
              <a:pathLst>
                <a:path w="82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575" y="500"/>
                  </a:lnTo>
                  <a:lnTo>
                    <a:pt x="675" y="475"/>
                  </a:lnTo>
                  <a:lnTo>
                    <a:pt x="750" y="425"/>
                  </a:lnTo>
                  <a:lnTo>
                    <a:pt x="825" y="350"/>
                  </a:lnTo>
                  <a:lnTo>
                    <a:pt x="825" y="250"/>
                  </a:lnTo>
                  <a:lnTo>
                    <a:pt x="825" y="150"/>
                  </a:lnTo>
                  <a:lnTo>
                    <a:pt x="750" y="75"/>
                  </a:lnTo>
                  <a:lnTo>
                    <a:pt x="675" y="25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4295125" y="1455550"/>
              <a:ext cx="68750" cy="12500"/>
            </a:xfrm>
            <a:custGeom>
              <a:avLst/>
              <a:gdLst/>
              <a:ahLst/>
              <a:cxnLst/>
              <a:rect l="l" t="t" r="r" b="b"/>
              <a:pathLst>
                <a:path w="27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2500" y="500"/>
                  </a:lnTo>
                  <a:lnTo>
                    <a:pt x="2600" y="475"/>
                  </a:lnTo>
                  <a:lnTo>
                    <a:pt x="2675" y="425"/>
                  </a:lnTo>
                  <a:lnTo>
                    <a:pt x="2725" y="350"/>
                  </a:lnTo>
                  <a:lnTo>
                    <a:pt x="2750" y="250"/>
                  </a:lnTo>
                  <a:lnTo>
                    <a:pt x="2725" y="150"/>
                  </a:lnTo>
                  <a:lnTo>
                    <a:pt x="2675" y="75"/>
                  </a:lnTo>
                  <a:lnTo>
                    <a:pt x="2600" y="25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4263875" y="1478050"/>
              <a:ext cx="100000" cy="12500"/>
            </a:xfrm>
            <a:custGeom>
              <a:avLst/>
              <a:gdLst/>
              <a:ahLst/>
              <a:cxnLst/>
              <a:rect l="l" t="t" r="r" b="b"/>
              <a:pathLst>
                <a:path w="400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750" y="500"/>
                  </a:lnTo>
                  <a:lnTo>
                    <a:pt x="3850" y="475"/>
                  </a:lnTo>
                  <a:lnTo>
                    <a:pt x="3925" y="425"/>
                  </a:lnTo>
                  <a:lnTo>
                    <a:pt x="3975" y="350"/>
                  </a:lnTo>
                  <a:lnTo>
                    <a:pt x="4000" y="250"/>
                  </a:lnTo>
                  <a:lnTo>
                    <a:pt x="3975" y="150"/>
                  </a:lnTo>
                  <a:lnTo>
                    <a:pt x="3925" y="75"/>
                  </a:lnTo>
                  <a:lnTo>
                    <a:pt x="3850" y="25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4263875" y="1515550"/>
              <a:ext cx="100000" cy="80625"/>
            </a:xfrm>
            <a:custGeom>
              <a:avLst/>
              <a:gdLst/>
              <a:ahLst/>
              <a:cxnLst/>
              <a:rect l="l" t="t" r="r" b="b"/>
              <a:pathLst>
                <a:path w="4000" h="32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2975"/>
                  </a:lnTo>
                  <a:lnTo>
                    <a:pt x="25" y="3075"/>
                  </a:lnTo>
                  <a:lnTo>
                    <a:pt x="75" y="3150"/>
                  </a:lnTo>
                  <a:lnTo>
                    <a:pt x="150" y="3200"/>
                  </a:lnTo>
                  <a:lnTo>
                    <a:pt x="250" y="3225"/>
                  </a:lnTo>
                  <a:lnTo>
                    <a:pt x="3750" y="3225"/>
                  </a:lnTo>
                  <a:lnTo>
                    <a:pt x="3850" y="3200"/>
                  </a:lnTo>
                  <a:lnTo>
                    <a:pt x="3925" y="3150"/>
                  </a:lnTo>
                  <a:lnTo>
                    <a:pt x="3975" y="3075"/>
                  </a:lnTo>
                  <a:lnTo>
                    <a:pt x="4000" y="2975"/>
                  </a:lnTo>
                  <a:lnTo>
                    <a:pt x="3975" y="2875"/>
                  </a:lnTo>
                  <a:lnTo>
                    <a:pt x="3925" y="2800"/>
                  </a:lnTo>
                  <a:lnTo>
                    <a:pt x="3850" y="2750"/>
                  </a:lnTo>
                  <a:lnTo>
                    <a:pt x="3750" y="2725"/>
                  </a:lnTo>
                  <a:lnTo>
                    <a:pt x="3150" y="2725"/>
                  </a:lnTo>
                  <a:lnTo>
                    <a:pt x="3150" y="550"/>
                  </a:lnTo>
                  <a:lnTo>
                    <a:pt x="3125" y="450"/>
                  </a:lnTo>
                  <a:lnTo>
                    <a:pt x="3075" y="375"/>
                  </a:lnTo>
                  <a:lnTo>
                    <a:pt x="3000" y="325"/>
                  </a:lnTo>
                  <a:lnTo>
                    <a:pt x="2900" y="300"/>
                  </a:lnTo>
                  <a:lnTo>
                    <a:pt x="2800" y="325"/>
                  </a:lnTo>
                  <a:lnTo>
                    <a:pt x="2725" y="375"/>
                  </a:lnTo>
                  <a:lnTo>
                    <a:pt x="2675" y="450"/>
                  </a:lnTo>
                  <a:lnTo>
                    <a:pt x="2650" y="550"/>
                  </a:lnTo>
                  <a:lnTo>
                    <a:pt x="2650" y="2725"/>
                  </a:lnTo>
                  <a:lnTo>
                    <a:pt x="2250" y="2725"/>
                  </a:lnTo>
                  <a:lnTo>
                    <a:pt x="2250" y="1925"/>
                  </a:lnTo>
                  <a:lnTo>
                    <a:pt x="2225" y="1825"/>
                  </a:lnTo>
                  <a:lnTo>
                    <a:pt x="2175" y="1750"/>
                  </a:lnTo>
                  <a:lnTo>
                    <a:pt x="2100" y="1700"/>
                  </a:lnTo>
                  <a:lnTo>
                    <a:pt x="2000" y="1675"/>
                  </a:lnTo>
                  <a:lnTo>
                    <a:pt x="1900" y="1700"/>
                  </a:lnTo>
                  <a:lnTo>
                    <a:pt x="1825" y="1750"/>
                  </a:lnTo>
                  <a:lnTo>
                    <a:pt x="1775" y="1825"/>
                  </a:lnTo>
                  <a:lnTo>
                    <a:pt x="1750" y="1925"/>
                  </a:lnTo>
                  <a:lnTo>
                    <a:pt x="1750" y="2725"/>
                  </a:lnTo>
                  <a:lnTo>
                    <a:pt x="1350" y="2725"/>
                  </a:lnTo>
                  <a:lnTo>
                    <a:pt x="1350" y="1275"/>
                  </a:lnTo>
                  <a:lnTo>
                    <a:pt x="1325" y="1200"/>
                  </a:lnTo>
                  <a:lnTo>
                    <a:pt x="1275" y="1100"/>
                  </a:lnTo>
                  <a:lnTo>
                    <a:pt x="1200" y="1050"/>
                  </a:lnTo>
                  <a:lnTo>
                    <a:pt x="1100" y="1025"/>
                  </a:lnTo>
                  <a:lnTo>
                    <a:pt x="1000" y="1050"/>
                  </a:lnTo>
                  <a:lnTo>
                    <a:pt x="925" y="1100"/>
                  </a:lnTo>
                  <a:lnTo>
                    <a:pt x="875" y="1200"/>
                  </a:lnTo>
                  <a:lnTo>
                    <a:pt x="850" y="1275"/>
                  </a:lnTo>
                  <a:lnTo>
                    <a:pt x="850" y="2725"/>
                  </a:lnTo>
                  <a:lnTo>
                    <a:pt x="500" y="2725"/>
                  </a:lnTo>
                  <a:lnTo>
                    <a:pt x="500" y="250"/>
                  </a:lnTo>
                  <a:lnTo>
                    <a:pt x="475" y="150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D86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4035125" y="1451800"/>
              <a:ext cx="175000" cy="198750"/>
            </a:xfrm>
            <a:custGeom>
              <a:avLst/>
              <a:gdLst/>
              <a:ahLst/>
              <a:cxnLst/>
              <a:rect l="l" t="t" r="r" b="b"/>
              <a:pathLst>
                <a:path w="7000" h="7950" extrusionOk="0">
                  <a:moveTo>
                    <a:pt x="3975" y="0"/>
                  </a:moveTo>
                  <a:lnTo>
                    <a:pt x="3575" y="25"/>
                  </a:lnTo>
                  <a:lnTo>
                    <a:pt x="3175" y="100"/>
                  </a:lnTo>
                  <a:lnTo>
                    <a:pt x="2800" y="175"/>
                  </a:lnTo>
                  <a:lnTo>
                    <a:pt x="2425" y="325"/>
                  </a:lnTo>
                  <a:lnTo>
                    <a:pt x="2075" y="500"/>
                  </a:lnTo>
                  <a:lnTo>
                    <a:pt x="1750" y="675"/>
                  </a:lnTo>
                  <a:lnTo>
                    <a:pt x="1450" y="925"/>
                  </a:lnTo>
                  <a:lnTo>
                    <a:pt x="1150" y="1175"/>
                  </a:lnTo>
                  <a:lnTo>
                    <a:pt x="900" y="1450"/>
                  </a:lnTo>
                  <a:lnTo>
                    <a:pt x="675" y="1750"/>
                  </a:lnTo>
                  <a:lnTo>
                    <a:pt x="475" y="2100"/>
                  </a:lnTo>
                  <a:lnTo>
                    <a:pt x="300" y="2425"/>
                  </a:lnTo>
                  <a:lnTo>
                    <a:pt x="175" y="2800"/>
                  </a:lnTo>
                  <a:lnTo>
                    <a:pt x="75" y="3175"/>
                  </a:lnTo>
                  <a:lnTo>
                    <a:pt x="25" y="3575"/>
                  </a:lnTo>
                  <a:lnTo>
                    <a:pt x="0" y="3975"/>
                  </a:lnTo>
                  <a:lnTo>
                    <a:pt x="25" y="4375"/>
                  </a:lnTo>
                  <a:lnTo>
                    <a:pt x="75" y="4775"/>
                  </a:lnTo>
                  <a:lnTo>
                    <a:pt x="175" y="5150"/>
                  </a:lnTo>
                  <a:lnTo>
                    <a:pt x="300" y="5525"/>
                  </a:lnTo>
                  <a:lnTo>
                    <a:pt x="475" y="5875"/>
                  </a:lnTo>
                  <a:lnTo>
                    <a:pt x="675" y="6200"/>
                  </a:lnTo>
                  <a:lnTo>
                    <a:pt x="900" y="6500"/>
                  </a:lnTo>
                  <a:lnTo>
                    <a:pt x="1150" y="6800"/>
                  </a:lnTo>
                  <a:lnTo>
                    <a:pt x="1450" y="7050"/>
                  </a:lnTo>
                  <a:lnTo>
                    <a:pt x="1750" y="7275"/>
                  </a:lnTo>
                  <a:lnTo>
                    <a:pt x="2075" y="7475"/>
                  </a:lnTo>
                  <a:lnTo>
                    <a:pt x="2425" y="7650"/>
                  </a:lnTo>
                  <a:lnTo>
                    <a:pt x="2800" y="7775"/>
                  </a:lnTo>
                  <a:lnTo>
                    <a:pt x="3175" y="7875"/>
                  </a:lnTo>
                  <a:lnTo>
                    <a:pt x="3575" y="7925"/>
                  </a:lnTo>
                  <a:lnTo>
                    <a:pt x="3975" y="7950"/>
                  </a:lnTo>
                  <a:lnTo>
                    <a:pt x="4425" y="7925"/>
                  </a:lnTo>
                  <a:lnTo>
                    <a:pt x="4850" y="7850"/>
                  </a:lnTo>
                  <a:lnTo>
                    <a:pt x="5275" y="7725"/>
                  </a:lnTo>
                  <a:lnTo>
                    <a:pt x="5675" y="7575"/>
                  </a:lnTo>
                  <a:lnTo>
                    <a:pt x="6050" y="7375"/>
                  </a:lnTo>
                  <a:lnTo>
                    <a:pt x="6400" y="7125"/>
                  </a:lnTo>
                  <a:lnTo>
                    <a:pt x="6725" y="6850"/>
                  </a:lnTo>
                  <a:lnTo>
                    <a:pt x="7000" y="6550"/>
                  </a:lnTo>
                  <a:lnTo>
                    <a:pt x="5925" y="5450"/>
                  </a:lnTo>
                  <a:lnTo>
                    <a:pt x="5750" y="5675"/>
                  </a:lnTo>
                  <a:lnTo>
                    <a:pt x="5525" y="5850"/>
                  </a:lnTo>
                  <a:lnTo>
                    <a:pt x="5325" y="6025"/>
                  </a:lnTo>
                  <a:lnTo>
                    <a:pt x="5075" y="6175"/>
                  </a:lnTo>
                  <a:lnTo>
                    <a:pt x="4825" y="6275"/>
                  </a:lnTo>
                  <a:lnTo>
                    <a:pt x="4550" y="6350"/>
                  </a:lnTo>
                  <a:lnTo>
                    <a:pt x="4275" y="6400"/>
                  </a:lnTo>
                  <a:lnTo>
                    <a:pt x="3975" y="6425"/>
                  </a:lnTo>
                  <a:lnTo>
                    <a:pt x="3725" y="6425"/>
                  </a:lnTo>
                  <a:lnTo>
                    <a:pt x="3475" y="6375"/>
                  </a:lnTo>
                  <a:lnTo>
                    <a:pt x="3250" y="6325"/>
                  </a:lnTo>
                  <a:lnTo>
                    <a:pt x="3025" y="6225"/>
                  </a:lnTo>
                  <a:lnTo>
                    <a:pt x="2800" y="6125"/>
                  </a:lnTo>
                  <a:lnTo>
                    <a:pt x="2600" y="6000"/>
                  </a:lnTo>
                  <a:lnTo>
                    <a:pt x="2425" y="5875"/>
                  </a:lnTo>
                  <a:lnTo>
                    <a:pt x="2250" y="5700"/>
                  </a:lnTo>
                  <a:lnTo>
                    <a:pt x="2075" y="5525"/>
                  </a:lnTo>
                  <a:lnTo>
                    <a:pt x="1950" y="5350"/>
                  </a:lnTo>
                  <a:lnTo>
                    <a:pt x="1825" y="5150"/>
                  </a:lnTo>
                  <a:lnTo>
                    <a:pt x="1725" y="4925"/>
                  </a:lnTo>
                  <a:lnTo>
                    <a:pt x="1625" y="4700"/>
                  </a:lnTo>
                  <a:lnTo>
                    <a:pt x="1575" y="4475"/>
                  </a:lnTo>
                  <a:lnTo>
                    <a:pt x="1550" y="4225"/>
                  </a:lnTo>
                  <a:lnTo>
                    <a:pt x="1525" y="3975"/>
                  </a:lnTo>
                  <a:lnTo>
                    <a:pt x="1550" y="3725"/>
                  </a:lnTo>
                  <a:lnTo>
                    <a:pt x="1575" y="3500"/>
                  </a:lnTo>
                  <a:lnTo>
                    <a:pt x="1625" y="3250"/>
                  </a:lnTo>
                  <a:lnTo>
                    <a:pt x="1725" y="3025"/>
                  </a:lnTo>
                  <a:lnTo>
                    <a:pt x="1825" y="2825"/>
                  </a:lnTo>
                  <a:lnTo>
                    <a:pt x="1950" y="2625"/>
                  </a:lnTo>
                  <a:lnTo>
                    <a:pt x="2075" y="2425"/>
                  </a:lnTo>
                  <a:lnTo>
                    <a:pt x="2250" y="2250"/>
                  </a:lnTo>
                  <a:lnTo>
                    <a:pt x="2425" y="2100"/>
                  </a:lnTo>
                  <a:lnTo>
                    <a:pt x="2600" y="1950"/>
                  </a:lnTo>
                  <a:lnTo>
                    <a:pt x="2800" y="1825"/>
                  </a:lnTo>
                  <a:lnTo>
                    <a:pt x="3025" y="1725"/>
                  </a:lnTo>
                  <a:lnTo>
                    <a:pt x="3250" y="1650"/>
                  </a:lnTo>
                  <a:lnTo>
                    <a:pt x="3475" y="1575"/>
                  </a:lnTo>
                  <a:lnTo>
                    <a:pt x="3725" y="1550"/>
                  </a:lnTo>
                  <a:lnTo>
                    <a:pt x="3975" y="1525"/>
                  </a:lnTo>
                  <a:lnTo>
                    <a:pt x="4150" y="1550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4070750" y="1598050"/>
              <a:ext cx="139375" cy="52500"/>
            </a:xfrm>
            <a:custGeom>
              <a:avLst/>
              <a:gdLst/>
              <a:ahLst/>
              <a:cxnLst/>
              <a:rect l="l" t="t" r="r" b="b"/>
              <a:pathLst>
                <a:path w="5575" h="2100" extrusionOk="0">
                  <a:moveTo>
                    <a:pt x="4875" y="0"/>
                  </a:moveTo>
                  <a:lnTo>
                    <a:pt x="4600" y="350"/>
                  </a:lnTo>
                  <a:lnTo>
                    <a:pt x="4300" y="675"/>
                  </a:lnTo>
                  <a:lnTo>
                    <a:pt x="3950" y="950"/>
                  </a:lnTo>
                  <a:lnTo>
                    <a:pt x="3550" y="1175"/>
                  </a:lnTo>
                  <a:lnTo>
                    <a:pt x="3150" y="1375"/>
                  </a:lnTo>
                  <a:lnTo>
                    <a:pt x="2700" y="1500"/>
                  </a:lnTo>
                  <a:lnTo>
                    <a:pt x="2250" y="1600"/>
                  </a:lnTo>
                  <a:lnTo>
                    <a:pt x="2025" y="1625"/>
                  </a:lnTo>
                  <a:lnTo>
                    <a:pt x="1550" y="1625"/>
                  </a:lnTo>
                  <a:lnTo>
                    <a:pt x="1300" y="1600"/>
                  </a:lnTo>
                  <a:lnTo>
                    <a:pt x="850" y="1500"/>
                  </a:lnTo>
                  <a:lnTo>
                    <a:pt x="400" y="1375"/>
                  </a:lnTo>
                  <a:lnTo>
                    <a:pt x="0" y="1175"/>
                  </a:lnTo>
                  <a:lnTo>
                    <a:pt x="250" y="1375"/>
                  </a:lnTo>
                  <a:lnTo>
                    <a:pt x="550" y="1575"/>
                  </a:lnTo>
                  <a:lnTo>
                    <a:pt x="850" y="1725"/>
                  </a:lnTo>
                  <a:lnTo>
                    <a:pt x="1175" y="1850"/>
                  </a:lnTo>
                  <a:lnTo>
                    <a:pt x="1500" y="1975"/>
                  </a:lnTo>
                  <a:lnTo>
                    <a:pt x="1825" y="2050"/>
                  </a:lnTo>
                  <a:lnTo>
                    <a:pt x="2175" y="2100"/>
                  </a:lnTo>
                  <a:lnTo>
                    <a:pt x="2550" y="2100"/>
                  </a:lnTo>
                  <a:lnTo>
                    <a:pt x="3000" y="2075"/>
                  </a:lnTo>
                  <a:lnTo>
                    <a:pt x="3425" y="2000"/>
                  </a:lnTo>
                  <a:lnTo>
                    <a:pt x="3850" y="1875"/>
                  </a:lnTo>
                  <a:lnTo>
                    <a:pt x="4250" y="1725"/>
                  </a:lnTo>
                  <a:lnTo>
                    <a:pt x="4625" y="1525"/>
                  </a:lnTo>
                  <a:lnTo>
                    <a:pt x="4975" y="1275"/>
                  </a:lnTo>
                  <a:lnTo>
                    <a:pt x="5300" y="1000"/>
                  </a:lnTo>
                  <a:lnTo>
                    <a:pt x="5575" y="700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4180125" y="1551175"/>
              <a:ext cx="53750" cy="67500"/>
            </a:xfrm>
            <a:custGeom>
              <a:avLst/>
              <a:gdLst/>
              <a:ahLst/>
              <a:cxnLst/>
              <a:rect l="l" t="t" r="r" b="b"/>
              <a:pathLst>
                <a:path w="2150" h="2700" extrusionOk="0">
                  <a:moveTo>
                    <a:pt x="625" y="0"/>
                  </a:moveTo>
                  <a:lnTo>
                    <a:pt x="600" y="225"/>
                  </a:lnTo>
                  <a:lnTo>
                    <a:pt x="575" y="450"/>
                  </a:lnTo>
                  <a:lnTo>
                    <a:pt x="525" y="675"/>
                  </a:lnTo>
                  <a:lnTo>
                    <a:pt x="450" y="875"/>
                  </a:lnTo>
                  <a:lnTo>
                    <a:pt x="375" y="1075"/>
                  </a:lnTo>
                  <a:lnTo>
                    <a:pt x="275" y="1275"/>
                  </a:lnTo>
                  <a:lnTo>
                    <a:pt x="150" y="1450"/>
                  </a:lnTo>
                  <a:lnTo>
                    <a:pt x="0" y="1625"/>
                  </a:lnTo>
                  <a:lnTo>
                    <a:pt x="1100" y="2700"/>
                  </a:lnTo>
                  <a:lnTo>
                    <a:pt x="1325" y="2425"/>
                  </a:lnTo>
                  <a:lnTo>
                    <a:pt x="1525" y="2125"/>
                  </a:lnTo>
                  <a:lnTo>
                    <a:pt x="1725" y="1800"/>
                  </a:lnTo>
                  <a:lnTo>
                    <a:pt x="1875" y="1475"/>
                  </a:lnTo>
                  <a:lnTo>
                    <a:pt x="1975" y="1125"/>
                  </a:lnTo>
                  <a:lnTo>
                    <a:pt x="2075" y="775"/>
                  </a:lnTo>
                  <a:lnTo>
                    <a:pt x="2125" y="40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4180125" y="1547425"/>
              <a:ext cx="53750" cy="71250"/>
            </a:xfrm>
            <a:custGeom>
              <a:avLst/>
              <a:gdLst/>
              <a:ahLst/>
              <a:cxnLst/>
              <a:rect l="l" t="t" r="r" b="b"/>
              <a:pathLst>
                <a:path w="2150" h="2850" extrusionOk="0">
                  <a:moveTo>
                    <a:pt x="600" y="0"/>
                  </a:moveTo>
                  <a:lnTo>
                    <a:pt x="625" y="150"/>
                  </a:lnTo>
                  <a:lnTo>
                    <a:pt x="600" y="375"/>
                  </a:lnTo>
                  <a:lnTo>
                    <a:pt x="575" y="600"/>
                  </a:lnTo>
                  <a:lnTo>
                    <a:pt x="525" y="825"/>
                  </a:lnTo>
                  <a:lnTo>
                    <a:pt x="450" y="1025"/>
                  </a:lnTo>
                  <a:lnTo>
                    <a:pt x="375" y="1225"/>
                  </a:lnTo>
                  <a:lnTo>
                    <a:pt x="275" y="1425"/>
                  </a:lnTo>
                  <a:lnTo>
                    <a:pt x="150" y="1600"/>
                  </a:lnTo>
                  <a:lnTo>
                    <a:pt x="0" y="1775"/>
                  </a:lnTo>
                  <a:lnTo>
                    <a:pt x="1100" y="2850"/>
                  </a:lnTo>
                  <a:lnTo>
                    <a:pt x="1325" y="2575"/>
                  </a:lnTo>
                  <a:lnTo>
                    <a:pt x="1525" y="2275"/>
                  </a:lnTo>
                  <a:lnTo>
                    <a:pt x="1725" y="1950"/>
                  </a:lnTo>
                  <a:lnTo>
                    <a:pt x="1875" y="1625"/>
                  </a:lnTo>
                  <a:lnTo>
                    <a:pt x="1975" y="1275"/>
                  </a:lnTo>
                  <a:lnTo>
                    <a:pt x="2075" y="925"/>
                  </a:lnTo>
                  <a:lnTo>
                    <a:pt x="2125" y="550"/>
                  </a:lnTo>
                  <a:lnTo>
                    <a:pt x="2150" y="15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190125" y="1551175"/>
              <a:ext cx="43750" cy="67500"/>
            </a:xfrm>
            <a:custGeom>
              <a:avLst/>
              <a:gdLst/>
              <a:ahLst/>
              <a:cxnLst/>
              <a:rect l="l" t="t" r="r" b="b"/>
              <a:pathLst>
                <a:path w="1750" h="2700" extrusionOk="0">
                  <a:moveTo>
                    <a:pt x="775" y="0"/>
                  </a:moveTo>
                  <a:lnTo>
                    <a:pt x="725" y="275"/>
                  </a:lnTo>
                  <a:lnTo>
                    <a:pt x="675" y="550"/>
                  </a:lnTo>
                  <a:lnTo>
                    <a:pt x="625" y="825"/>
                  </a:lnTo>
                  <a:lnTo>
                    <a:pt x="525" y="1075"/>
                  </a:lnTo>
                  <a:lnTo>
                    <a:pt x="425" y="1325"/>
                  </a:lnTo>
                  <a:lnTo>
                    <a:pt x="300" y="1575"/>
                  </a:lnTo>
                  <a:lnTo>
                    <a:pt x="150" y="1800"/>
                  </a:lnTo>
                  <a:lnTo>
                    <a:pt x="0" y="2000"/>
                  </a:lnTo>
                  <a:lnTo>
                    <a:pt x="700" y="2700"/>
                  </a:lnTo>
                  <a:lnTo>
                    <a:pt x="925" y="2425"/>
                  </a:lnTo>
                  <a:lnTo>
                    <a:pt x="1125" y="2125"/>
                  </a:lnTo>
                  <a:lnTo>
                    <a:pt x="1325" y="1800"/>
                  </a:lnTo>
                  <a:lnTo>
                    <a:pt x="1475" y="1475"/>
                  </a:lnTo>
                  <a:lnTo>
                    <a:pt x="1575" y="1125"/>
                  </a:lnTo>
                  <a:lnTo>
                    <a:pt x="1675" y="775"/>
                  </a:lnTo>
                  <a:lnTo>
                    <a:pt x="1725" y="40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134500" y="1451800"/>
              <a:ext cx="99375" cy="99375"/>
            </a:xfrm>
            <a:custGeom>
              <a:avLst/>
              <a:gdLst/>
              <a:ahLst/>
              <a:cxnLst/>
              <a:rect l="l" t="t" r="r" b="b"/>
              <a:pathLst>
                <a:path w="3975" h="3975" extrusionOk="0">
                  <a:moveTo>
                    <a:pt x="0" y="0"/>
                  </a:moveTo>
                  <a:lnTo>
                    <a:pt x="0" y="1525"/>
                  </a:lnTo>
                  <a:lnTo>
                    <a:pt x="250" y="1550"/>
                  </a:lnTo>
                  <a:lnTo>
                    <a:pt x="500" y="1575"/>
                  </a:lnTo>
                  <a:lnTo>
                    <a:pt x="725" y="1650"/>
                  </a:lnTo>
                  <a:lnTo>
                    <a:pt x="950" y="1725"/>
                  </a:lnTo>
                  <a:lnTo>
                    <a:pt x="1150" y="1825"/>
                  </a:lnTo>
                  <a:lnTo>
                    <a:pt x="1350" y="1950"/>
                  </a:lnTo>
                  <a:lnTo>
                    <a:pt x="1550" y="2100"/>
                  </a:lnTo>
                  <a:lnTo>
                    <a:pt x="1725" y="2250"/>
                  </a:lnTo>
                  <a:lnTo>
                    <a:pt x="1875" y="2425"/>
                  </a:lnTo>
                  <a:lnTo>
                    <a:pt x="2025" y="2625"/>
                  </a:lnTo>
                  <a:lnTo>
                    <a:pt x="2150" y="2825"/>
                  </a:lnTo>
                  <a:lnTo>
                    <a:pt x="2250" y="3025"/>
                  </a:lnTo>
                  <a:lnTo>
                    <a:pt x="2325" y="3250"/>
                  </a:lnTo>
                  <a:lnTo>
                    <a:pt x="2400" y="3500"/>
                  </a:lnTo>
                  <a:lnTo>
                    <a:pt x="2425" y="3725"/>
                  </a:lnTo>
                  <a:lnTo>
                    <a:pt x="2450" y="3975"/>
                  </a:lnTo>
                  <a:lnTo>
                    <a:pt x="3975" y="3975"/>
                  </a:lnTo>
                  <a:lnTo>
                    <a:pt x="3950" y="3575"/>
                  </a:lnTo>
                  <a:lnTo>
                    <a:pt x="3900" y="3175"/>
                  </a:lnTo>
                  <a:lnTo>
                    <a:pt x="3800" y="2800"/>
                  </a:lnTo>
                  <a:lnTo>
                    <a:pt x="3650" y="2425"/>
                  </a:lnTo>
                  <a:lnTo>
                    <a:pt x="3500" y="2100"/>
                  </a:lnTo>
                  <a:lnTo>
                    <a:pt x="3300" y="1750"/>
                  </a:lnTo>
                  <a:lnTo>
                    <a:pt x="3050" y="1450"/>
                  </a:lnTo>
                  <a:lnTo>
                    <a:pt x="2800" y="1175"/>
                  </a:lnTo>
                  <a:lnTo>
                    <a:pt x="2525" y="925"/>
                  </a:lnTo>
                  <a:lnTo>
                    <a:pt x="2225" y="675"/>
                  </a:lnTo>
                  <a:lnTo>
                    <a:pt x="1900" y="500"/>
                  </a:lnTo>
                  <a:lnTo>
                    <a:pt x="1550" y="325"/>
                  </a:lnTo>
                  <a:lnTo>
                    <a:pt x="1175" y="175"/>
                  </a:lnTo>
                  <a:lnTo>
                    <a:pt x="800" y="100"/>
                  </a:lnTo>
                  <a:lnTo>
                    <a:pt x="40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4134500" y="1451800"/>
              <a:ext cx="99375" cy="99375"/>
            </a:xfrm>
            <a:custGeom>
              <a:avLst/>
              <a:gdLst/>
              <a:ahLst/>
              <a:cxnLst/>
              <a:rect l="l" t="t" r="r" b="b"/>
              <a:pathLst>
                <a:path w="3975" h="3975" extrusionOk="0">
                  <a:moveTo>
                    <a:pt x="0" y="0"/>
                  </a:moveTo>
                  <a:lnTo>
                    <a:pt x="0" y="25"/>
                  </a:lnTo>
                  <a:lnTo>
                    <a:pt x="300" y="100"/>
                  </a:lnTo>
                  <a:lnTo>
                    <a:pt x="625" y="200"/>
                  </a:lnTo>
                  <a:lnTo>
                    <a:pt x="900" y="325"/>
                  </a:lnTo>
                  <a:lnTo>
                    <a:pt x="1200" y="475"/>
                  </a:lnTo>
                  <a:lnTo>
                    <a:pt x="1450" y="650"/>
                  </a:lnTo>
                  <a:lnTo>
                    <a:pt x="1700" y="850"/>
                  </a:lnTo>
                  <a:lnTo>
                    <a:pt x="1925" y="1075"/>
                  </a:lnTo>
                  <a:lnTo>
                    <a:pt x="2150" y="1300"/>
                  </a:lnTo>
                  <a:lnTo>
                    <a:pt x="2325" y="1575"/>
                  </a:lnTo>
                  <a:lnTo>
                    <a:pt x="2500" y="1825"/>
                  </a:lnTo>
                  <a:lnTo>
                    <a:pt x="2650" y="2125"/>
                  </a:lnTo>
                  <a:lnTo>
                    <a:pt x="2775" y="2400"/>
                  </a:lnTo>
                  <a:lnTo>
                    <a:pt x="2875" y="2725"/>
                  </a:lnTo>
                  <a:lnTo>
                    <a:pt x="2950" y="3050"/>
                  </a:lnTo>
                  <a:lnTo>
                    <a:pt x="2975" y="3375"/>
                  </a:lnTo>
                  <a:lnTo>
                    <a:pt x="3000" y="3700"/>
                  </a:lnTo>
                  <a:lnTo>
                    <a:pt x="3000" y="3975"/>
                  </a:lnTo>
                  <a:lnTo>
                    <a:pt x="3975" y="3975"/>
                  </a:lnTo>
                  <a:lnTo>
                    <a:pt x="3950" y="3575"/>
                  </a:lnTo>
                  <a:lnTo>
                    <a:pt x="3900" y="3175"/>
                  </a:lnTo>
                  <a:lnTo>
                    <a:pt x="3800" y="2800"/>
                  </a:lnTo>
                  <a:lnTo>
                    <a:pt x="3650" y="2425"/>
                  </a:lnTo>
                  <a:lnTo>
                    <a:pt x="3500" y="2100"/>
                  </a:lnTo>
                  <a:lnTo>
                    <a:pt x="3300" y="1750"/>
                  </a:lnTo>
                  <a:lnTo>
                    <a:pt x="3050" y="1450"/>
                  </a:lnTo>
                  <a:lnTo>
                    <a:pt x="2800" y="1175"/>
                  </a:lnTo>
                  <a:lnTo>
                    <a:pt x="2525" y="925"/>
                  </a:lnTo>
                  <a:lnTo>
                    <a:pt x="2225" y="675"/>
                  </a:lnTo>
                  <a:lnTo>
                    <a:pt x="1900" y="500"/>
                  </a:lnTo>
                  <a:lnTo>
                    <a:pt x="1550" y="325"/>
                  </a:lnTo>
                  <a:lnTo>
                    <a:pt x="1175" y="175"/>
                  </a:lnTo>
                  <a:lnTo>
                    <a:pt x="800" y="100"/>
                  </a:lnTo>
                  <a:lnTo>
                    <a:pt x="40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035125" y="1640550"/>
              <a:ext cx="29375" cy="20625"/>
            </a:xfrm>
            <a:custGeom>
              <a:avLst/>
              <a:gdLst/>
              <a:ahLst/>
              <a:cxnLst/>
              <a:rect l="l" t="t" r="r" b="b"/>
              <a:pathLst>
                <a:path w="1175" h="825" extrusionOk="0">
                  <a:moveTo>
                    <a:pt x="175" y="0"/>
                  </a:moveTo>
                  <a:lnTo>
                    <a:pt x="75" y="50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25"/>
                  </a:lnTo>
                  <a:lnTo>
                    <a:pt x="75" y="425"/>
                  </a:lnTo>
                  <a:lnTo>
                    <a:pt x="425" y="750"/>
                  </a:lnTo>
                  <a:lnTo>
                    <a:pt x="500" y="800"/>
                  </a:lnTo>
                  <a:lnTo>
                    <a:pt x="600" y="825"/>
                  </a:lnTo>
                  <a:lnTo>
                    <a:pt x="700" y="800"/>
                  </a:lnTo>
                  <a:lnTo>
                    <a:pt x="775" y="750"/>
                  </a:lnTo>
                  <a:lnTo>
                    <a:pt x="1100" y="425"/>
                  </a:lnTo>
                  <a:lnTo>
                    <a:pt x="1150" y="325"/>
                  </a:lnTo>
                  <a:lnTo>
                    <a:pt x="1175" y="250"/>
                  </a:lnTo>
                  <a:lnTo>
                    <a:pt x="1150" y="150"/>
                  </a:lnTo>
                  <a:lnTo>
                    <a:pt x="1100" y="50"/>
                  </a:lnTo>
                  <a:lnTo>
                    <a:pt x="1025" y="0"/>
                  </a:lnTo>
                  <a:lnTo>
                    <a:pt x="825" y="0"/>
                  </a:lnTo>
                  <a:lnTo>
                    <a:pt x="750" y="50"/>
                  </a:lnTo>
                  <a:lnTo>
                    <a:pt x="600" y="225"/>
                  </a:lnTo>
                  <a:lnTo>
                    <a:pt x="425" y="5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4147000" y="1553050"/>
              <a:ext cx="28750" cy="21250"/>
            </a:xfrm>
            <a:custGeom>
              <a:avLst/>
              <a:gdLst/>
              <a:ahLst/>
              <a:cxnLst/>
              <a:rect l="l" t="t" r="r" b="b"/>
              <a:pathLst>
                <a:path w="1150" h="850" extrusionOk="0">
                  <a:moveTo>
                    <a:pt x="250" y="0"/>
                  </a:moveTo>
                  <a:lnTo>
                    <a:pt x="150" y="25"/>
                  </a:lnTo>
                  <a:lnTo>
                    <a:pt x="50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50" y="425"/>
                  </a:lnTo>
                  <a:lnTo>
                    <a:pt x="400" y="775"/>
                  </a:lnTo>
                  <a:lnTo>
                    <a:pt x="475" y="825"/>
                  </a:lnTo>
                  <a:lnTo>
                    <a:pt x="575" y="850"/>
                  </a:lnTo>
                  <a:lnTo>
                    <a:pt x="675" y="825"/>
                  </a:lnTo>
                  <a:lnTo>
                    <a:pt x="750" y="775"/>
                  </a:lnTo>
                  <a:lnTo>
                    <a:pt x="1075" y="425"/>
                  </a:lnTo>
                  <a:lnTo>
                    <a:pt x="1150" y="350"/>
                  </a:lnTo>
                  <a:lnTo>
                    <a:pt x="1150" y="250"/>
                  </a:lnTo>
                  <a:lnTo>
                    <a:pt x="1150" y="150"/>
                  </a:lnTo>
                  <a:lnTo>
                    <a:pt x="1075" y="75"/>
                  </a:lnTo>
                  <a:lnTo>
                    <a:pt x="1000" y="25"/>
                  </a:lnTo>
                  <a:lnTo>
                    <a:pt x="900" y="0"/>
                  </a:lnTo>
                  <a:lnTo>
                    <a:pt x="825" y="25"/>
                  </a:lnTo>
                  <a:lnTo>
                    <a:pt x="725" y="75"/>
                  </a:lnTo>
                  <a:lnTo>
                    <a:pt x="575" y="225"/>
                  </a:lnTo>
                  <a:lnTo>
                    <a:pt x="425" y="75"/>
                  </a:lnTo>
                  <a:lnTo>
                    <a:pt x="325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4213250" y="1456175"/>
              <a:ext cx="29375" cy="21250"/>
            </a:xfrm>
            <a:custGeom>
              <a:avLst/>
              <a:gdLst/>
              <a:ahLst/>
              <a:cxnLst/>
              <a:rect l="l" t="t" r="r" b="b"/>
              <a:pathLst>
                <a:path w="1175" h="85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75"/>
                  </a:lnTo>
                  <a:lnTo>
                    <a:pt x="0" y="275"/>
                  </a:lnTo>
                  <a:lnTo>
                    <a:pt x="25" y="350"/>
                  </a:lnTo>
                  <a:lnTo>
                    <a:pt x="75" y="450"/>
                  </a:lnTo>
                  <a:lnTo>
                    <a:pt x="400" y="775"/>
                  </a:lnTo>
                  <a:lnTo>
                    <a:pt x="500" y="825"/>
                  </a:lnTo>
                  <a:lnTo>
                    <a:pt x="575" y="850"/>
                  </a:lnTo>
                  <a:lnTo>
                    <a:pt x="675" y="825"/>
                  </a:lnTo>
                  <a:lnTo>
                    <a:pt x="775" y="775"/>
                  </a:lnTo>
                  <a:lnTo>
                    <a:pt x="1100" y="450"/>
                  </a:lnTo>
                  <a:lnTo>
                    <a:pt x="1150" y="350"/>
                  </a:lnTo>
                  <a:lnTo>
                    <a:pt x="1175" y="275"/>
                  </a:lnTo>
                  <a:lnTo>
                    <a:pt x="1150" y="175"/>
                  </a:lnTo>
                  <a:lnTo>
                    <a:pt x="1100" y="75"/>
                  </a:lnTo>
                  <a:lnTo>
                    <a:pt x="1025" y="25"/>
                  </a:lnTo>
                  <a:lnTo>
                    <a:pt x="925" y="0"/>
                  </a:lnTo>
                  <a:lnTo>
                    <a:pt x="825" y="25"/>
                  </a:lnTo>
                  <a:lnTo>
                    <a:pt x="750" y="75"/>
                  </a:lnTo>
                  <a:lnTo>
                    <a:pt x="575" y="250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A93244D-00A7-F5B6-3444-9184BE3ADDA6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A6408B-E90C-0EF0-43B7-44026768181E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378833-804F-354A-14F7-5E033C3A73D6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F92E0E1-95BF-B7A0-135B-5AC255C67881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0B3D02-E9B4-0074-4F6B-99761E6144C5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6F8F4-FAE0-7A38-1A23-2CC0E668E31E}"/>
              </a:ext>
            </a:extLst>
          </p:cNvPr>
          <p:cNvSpPr txBox="1"/>
          <p:nvPr/>
        </p:nvSpPr>
        <p:spPr>
          <a:xfrm>
            <a:off x="718141" y="2713903"/>
            <a:ext cx="23746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Summarize main characteristics</a:t>
            </a: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Identify obvious errors, outliers, anomalies, patterns before making assumptions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560CF6-206C-9DF9-C8C1-397B8DBBDF92}"/>
              </a:ext>
            </a:extLst>
          </p:cNvPr>
          <p:cNvSpPr txBox="1"/>
          <p:nvPr/>
        </p:nvSpPr>
        <p:spPr>
          <a:xfrm>
            <a:off x="3401255" y="2800469"/>
            <a:ext cx="23461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Goes hand in hand with EDA</a:t>
            </a: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Scatter plots, Histograms, Box plots etc.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grpSp>
        <p:nvGrpSpPr>
          <p:cNvPr id="106" name="Google Shape;3782;p71">
            <a:extLst>
              <a:ext uri="{FF2B5EF4-FFF2-40B4-BE49-F238E27FC236}">
                <a16:creationId xmlns:a16="http://schemas.microsoft.com/office/drawing/2014/main" id="{DB8AB4EF-E435-AE09-D0A5-64E94AF6A1EE}"/>
              </a:ext>
            </a:extLst>
          </p:cNvPr>
          <p:cNvGrpSpPr/>
          <p:nvPr/>
        </p:nvGrpSpPr>
        <p:grpSpPr>
          <a:xfrm>
            <a:off x="7010223" y="1646794"/>
            <a:ext cx="415000" cy="345000"/>
            <a:chOff x="6974500" y="4065550"/>
            <a:chExt cx="415000" cy="345000"/>
          </a:xfrm>
        </p:grpSpPr>
        <p:sp>
          <p:nvSpPr>
            <p:cNvPr id="107" name="Google Shape;3783;p71">
              <a:extLst>
                <a:ext uri="{FF2B5EF4-FFF2-40B4-BE49-F238E27FC236}">
                  <a16:creationId xmlns:a16="http://schemas.microsoft.com/office/drawing/2014/main" id="{74A64D07-AB69-AF45-5801-A8C58431EDB6}"/>
                </a:ext>
              </a:extLst>
            </p:cNvPr>
            <p:cNvSpPr/>
            <p:nvPr/>
          </p:nvSpPr>
          <p:spPr>
            <a:xfrm>
              <a:off x="6974500" y="4119300"/>
              <a:ext cx="415000" cy="291250"/>
            </a:xfrm>
            <a:custGeom>
              <a:avLst/>
              <a:gdLst/>
              <a:ahLst/>
              <a:cxnLst/>
              <a:rect l="l" t="t" r="r" b="b"/>
              <a:pathLst>
                <a:path w="16600" h="11650" extrusionOk="0">
                  <a:moveTo>
                    <a:pt x="0" y="0"/>
                  </a:moveTo>
                  <a:lnTo>
                    <a:pt x="0" y="11150"/>
                  </a:lnTo>
                  <a:lnTo>
                    <a:pt x="0" y="11250"/>
                  </a:lnTo>
                  <a:lnTo>
                    <a:pt x="25" y="11350"/>
                  </a:lnTo>
                  <a:lnTo>
                    <a:pt x="75" y="11425"/>
                  </a:lnTo>
                  <a:lnTo>
                    <a:pt x="150" y="11500"/>
                  </a:lnTo>
                  <a:lnTo>
                    <a:pt x="225" y="11550"/>
                  </a:lnTo>
                  <a:lnTo>
                    <a:pt x="300" y="11600"/>
                  </a:lnTo>
                  <a:lnTo>
                    <a:pt x="400" y="11625"/>
                  </a:lnTo>
                  <a:lnTo>
                    <a:pt x="500" y="11650"/>
                  </a:lnTo>
                  <a:lnTo>
                    <a:pt x="16100" y="11650"/>
                  </a:lnTo>
                  <a:lnTo>
                    <a:pt x="16200" y="11625"/>
                  </a:lnTo>
                  <a:lnTo>
                    <a:pt x="16275" y="11600"/>
                  </a:lnTo>
                  <a:lnTo>
                    <a:pt x="16375" y="11550"/>
                  </a:lnTo>
                  <a:lnTo>
                    <a:pt x="16450" y="11500"/>
                  </a:lnTo>
                  <a:lnTo>
                    <a:pt x="16500" y="11425"/>
                  </a:lnTo>
                  <a:lnTo>
                    <a:pt x="16550" y="11350"/>
                  </a:lnTo>
                  <a:lnTo>
                    <a:pt x="16575" y="11250"/>
                  </a:lnTo>
                  <a:lnTo>
                    <a:pt x="16600" y="11150"/>
                  </a:lnTo>
                  <a:lnTo>
                    <a:pt x="16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84;p71">
              <a:extLst>
                <a:ext uri="{FF2B5EF4-FFF2-40B4-BE49-F238E27FC236}">
                  <a16:creationId xmlns:a16="http://schemas.microsoft.com/office/drawing/2014/main" id="{93501F73-C182-F7EF-79E5-3914CD7B66B0}"/>
                </a:ext>
              </a:extLst>
            </p:cNvPr>
            <p:cNvSpPr/>
            <p:nvPr/>
          </p:nvSpPr>
          <p:spPr>
            <a:xfrm>
              <a:off x="7344500" y="4119300"/>
              <a:ext cx="45000" cy="291250"/>
            </a:xfrm>
            <a:custGeom>
              <a:avLst/>
              <a:gdLst/>
              <a:ahLst/>
              <a:cxnLst/>
              <a:rect l="l" t="t" r="r" b="b"/>
              <a:pathLst>
                <a:path w="1800" h="11650" extrusionOk="0">
                  <a:moveTo>
                    <a:pt x="500" y="0"/>
                  </a:moveTo>
                  <a:lnTo>
                    <a:pt x="500" y="11150"/>
                  </a:lnTo>
                  <a:lnTo>
                    <a:pt x="500" y="11250"/>
                  </a:lnTo>
                  <a:lnTo>
                    <a:pt x="475" y="11350"/>
                  </a:lnTo>
                  <a:lnTo>
                    <a:pt x="425" y="11425"/>
                  </a:lnTo>
                  <a:lnTo>
                    <a:pt x="350" y="11500"/>
                  </a:lnTo>
                  <a:lnTo>
                    <a:pt x="275" y="11550"/>
                  </a:lnTo>
                  <a:lnTo>
                    <a:pt x="200" y="11600"/>
                  </a:lnTo>
                  <a:lnTo>
                    <a:pt x="100" y="11625"/>
                  </a:lnTo>
                  <a:lnTo>
                    <a:pt x="0" y="11650"/>
                  </a:lnTo>
                  <a:lnTo>
                    <a:pt x="1300" y="11650"/>
                  </a:lnTo>
                  <a:lnTo>
                    <a:pt x="1400" y="11625"/>
                  </a:lnTo>
                  <a:lnTo>
                    <a:pt x="1475" y="11600"/>
                  </a:lnTo>
                  <a:lnTo>
                    <a:pt x="1575" y="11550"/>
                  </a:lnTo>
                  <a:lnTo>
                    <a:pt x="1650" y="11500"/>
                  </a:lnTo>
                  <a:lnTo>
                    <a:pt x="1700" y="11425"/>
                  </a:lnTo>
                  <a:lnTo>
                    <a:pt x="1750" y="11350"/>
                  </a:lnTo>
                  <a:lnTo>
                    <a:pt x="1775" y="11250"/>
                  </a:lnTo>
                  <a:lnTo>
                    <a:pt x="1800" y="11150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85;p71">
              <a:extLst>
                <a:ext uri="{FF2B5EF4-FFF2-40B4-BE49-F238E27FC236}">
                  <a16:creationId xmlns:a16="http://schemas.microsoft.com/office/drawing/2014/main" id="{D199C585-71F5-9A30-BFFF-33E1104E7690}"/>
                </a:ext>
              </a:extLst>
            </p:cNvPr>
            <p:cNvSpPr/>
            <p:nvPr/>
          </p:nvSpPr>
          <p:spPr>
            <a:xfrm>
              <a:off x="6974500" y="4065550"/>
              <a:ext cx="415000" cy="58125"/>
            </a:xfrm>
            <a:custGeom>
              <a:avLst/>
              <a:gdLst/>
              <a:ahLst/>
              <a:cxnLst/>
              <a:rect l="l" t="t" r="r" b="b"/>
              <a:pathLst>
                <a:path w="16600" h="2325" extrusionOk="0">
                  <a:moveTo>
                    <a:pt x="400" y="0"/>
                  </a:moveTo>
                  <a:lnTo>
                    <a:pt x="300" y="25"/>
                  </a:lnTo>
                  <a:lnTo>
                    <a:pt x="225" y="75"/>
                  </a:lnTo>
                  <a:lnTo>
                    <a:pt x="150" y="150"/>
                  </a:lnTo>
                  <a:lnTo>
                    <a:pt x="75" y="225"/>
                  </a:lnTo>
                  <a:lnTo>
                    <a:pt x="25" y="300"/>
                  </a:lnTo>
                  <a:lnTo>
                    <a:pt x="0" y="400"/>
                  </a:lnTo>
                  <a:lnTo>
                    <a:pt x="0" y="500"/>
                  </a:lnTo>
                  <a:lnTo>
                    <a:pt x="0" y="2325"/>
                  </a:lnTo>
                  <a:lnTo>
                    <a:pt x="16600" y="2325"/>
                  </a:lnTo>
                  <a:lnTo>
                    <a:pt x="16600" y="500"/>
                  </a:lnTo>
                  <a:lnTo>
                    <a:pt x="16575" y="400"/>
                  </a:lnTo>
                  <a:lnTo>
                    <a:pt x="16550" y="300"/>
                  </a:lnTo>
                  <a:lnTo>
                    <a:pt x="16500" y="225"/>
                  </a:lnTo>
                  <a:lnTo>
                    <a:pt x="16450" y="150"/>
                  </a:lnTo>
                  <a:lnTo>
                    <a:pt x="16375" y="75"/>
                  </a:lnTo>
                  <a:lnTo>
                    <a:pt x="16275" y="25"/>
                  </a:lnTo>
                  <a:lnTo>
                    <a:pt x="16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86;p71">
              <a:extLst>
                <a:ext uri="{FF2B5EF4-FFF2-40B4-BE49-F238E27FC236}">
                  <a16:creationId xmlns:a16="http://schemas.microsoft.com/office/drawing/2014/main" id="{EADD42EC-A4FB-44DE-83DD-0A62863BFC00}"/>
                </a:ext>
              </a:extLst>
            </p:cNvPr>
            <p:cNvSpPr/>
            <p:nvPr/>
          </p:nvSpPr>
          <p:spPr>
            <a:xfrm>
              <a:off x="7347000" y="4065550"/>
              <a:ext cx="42500" cy="58125"/>
            </a:xfrm>
            <a:custGeom>
              <a:avLst/>
              <a:gdLst/>
              <a:ahLst/>
              <a:cxnLst/>
              <a:rect l="l" t="t" r="r" b="b"/>
              <a:pathLst>
                <a:path w="1700" h="2325" extrusionOk="0">
                  <a:moveTo>
                    <a:pt x="0" y="0"/>
                  </a:moveTo>
                  <a:lnTo>
                    <a:pt x="100" y="25"/>
                  </a:lnTo>
                  <a:lnTo>
                    <a:pt x="175" y="75"/>
                  </a:lnTo>
                  <a:lnTo>
                    <a:pt x="250" y="150"/>
                  </a:lnTo>
                  <a:lnTo>
                    <a:pt x="325" y="225"/>
                  </a:lnTo>
                  <a:lnTo>
                    <a:pt x="375" y="300"/>
                  </a:lnTo>
                  <a:lnTo>
                    <a:pt x="400" y="400"/>
                  </a:lnTo>
                  <a:lnTo>
                    <a:pt x="400" y="500"/>
                  </a:lnTo>
                  <a:lnTo>
                    <a:pt x="400" y="2325"/>
                  </a:lnTo>
                  <a:lnTo>
                    <a:pt x="1700" y="2325"/>
                  </a:lnTo>
                  <a:lnTo>
                    <a:pt x="1700" y="500"/>
                  </a:lnTo>
                  <a:lnTo>
                    <a:pt x="1675" y="400"/>
                  </a:lnTo>
                  <a:lnTo>
                    <a:pt x="1650" y="300"/>
                  </a:lnTo>
                  <a:lnTo>
                    <a:pt x="1600" y="225"/>
                  </a:lnTo>
                  <a:lnTo>
                    <a:pt x="1550" y="150"/>
                  </a:lnTo>
                  <a:lnTo>
                    <a:pt x="1475" y="75"/>
                  </a:lnTo>
                  <a:lnTo>
                    <a:pt x="1375" y="25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87;p71">
              <a:extLst>
                <a:ext uri="{FF2B5EF4-FFF2-40B4-BE49-F238E27FC236}">
                  <a16:creationId xmlns:a16="http://schemas.microsoft.com/office/drawing/2014/main" id="{C1C1A74D-D2A0-7FCE-DF0F-EB87744160B7}"/>
                </a:ext>
              </a:extLst>
            </p:cNvPr>
            <p:cNvSpPr/>
            <p:nvPr/>
          </p:nvSpPr>
          <p:spPr>
            <a:xfrm>
              <a:off x="7000125" y="4088050"/>
              <a:ext cx="12500" cy="12500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150" y="0"/>
                  </a:move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50" y="475"/>
                  </a:lnTo>
                  <a:lnTo>
                    <a:pt x="425" y="425"/>
                  </a:lnTo>
                  <a:lnTo>
                    <a:pt x="475" y="350"/>
                  </a:lnTo>
                  <a:lnTo>
                    <a:pt x="500" y="250"/>
                  </a:lnTo>
                  <a:lnTo>
                    <a:pt x="475" y="150"/>
                  </a:lnTo>
                  <a:lnTo>
                    <a:pt x="425" y="75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88;p71">
              <a:extLst>
                <a:ext uri="{FF2B5EF4-FFF2-40B4-BE49-F238E27FC236}">
                  <a16:creationId xmlns:a16="http://schemas.microsoft.com/office/drawing/2014/main" id="{21E49A5B-016A-B231-A752-4516544537A8}"/>
                </a:ext>
              </a:extLst>
            </p:cNvPr>
            <p:cNvSpPr/>
            <p:nvPr/>
          </p:nvSpPr>
          <p:spPr>
            <a:xfrm>
              <a:off x="7022625" y="4088050"/>
              <a:ext cx="12500" cy="12500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150" y="0"/>
                  </a:move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50" y="475"/>
                  </a:lnTo>
                  <a:lnTo>
                    <a:pt x="425" y="425"/>
                  </a:lnTo>
                  <a:lnTo>
                    <a:pt x="475" y="350"/>
                  </a:lnTo>
                  <a:lnTo>
                    <a:pt x="500" y="250"/>
                  </a:lnTo>
                  <a:lnTo>
                    <a:pt x="475" y="150"/>
                  </a:lnTo>
                  <a:lnTo>
                    <a:pt x="425" y="75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89;p71">
              <a:extLst>
                <a:ext uri="{FF2B5EF4-FFF2-40B4-BE49-F238E27FC236}">
                  <a16:creationId xmlns:a16="http://schemas.microsoft.com/office/drawing/2014/main" id="{E59B65ED-B83E-084D-CA86-2221D32D5412}"/>
                </a:ext>
              </a:extLst>
            </p:cNvPr>
            <p:cNvSpPr/>
            <p:nvPr/>
          </p:nvSpPr>
          <p:spPr>
            <a:xfrm>
              <a:off x="7044500" y="4088050"/>
              <a:ext cx="12500" cy="12500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150" y="0"/>
                  </a:move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50" y="475"/>
                  </a:lnTo>
                  <a:lnTo>
                    <a:pt x="425" y="425"/>
                  </a:lnTo>
                  <a:lnTo>
                    <a:pt x="500" y="350"/>
                  </a:lnTo>
                  <a:lnTo>
                    <a:pt x="500" y="250"/>
                  </a:lnTo>
                  <a:lnTo>
                    <a:pt x="500" y="150"/>
                  </a:lnTo>
                  <a:lnTo>
                    <a:pt x="425" y="75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90;p71">
              <a:extLst>
                <a:ext uri="{FF2B5EF4-FFF2-40B4-BE49-F238E27FC236}">
                  <a16:creationId xmlns:a16="http://schemas.microsoft.com/office/drawing/2014/main" id="{EAB61D99-CF39-67F2-C986-0848B830747A}"/>
                </a:ext>
              </a:extLst>
            </p:cNvPr>
            <p:cNvSpPr/>
            <p:nvPr/>
          </p:nvSpPr>
          <p:spPr>
            <a:xfrm>
              <a:off x="7187000" y="4088050"/>
              <a:ext cx="176250" cy="12500"/>
            </a:xfrm>
            <a:custGeom>
              <a:avLst/>
              <a:gdLst/>
              <a:ahLst/>
              <a:cxnLst/>
              <a:rect l="l" t="t" r="r" b="b"/>
              <a:pathLst>
                <a:path w="7050" h="500" extrusionOk="0">
                  <a:moveTo>
                    <a:pt x="150" y="0"/>
                  </a:move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6800" y="500"/>
                  </a:lnTo>
                  <a:lnTo>
                    <a:pt x="6900" y="475"/>
                  </a:lnTo>
                  <a:lnTo>
                    <a:pt x="6975" y="425"/>
                  </a:lnTo>
                  <a:lnTo>
                    <a:pt x="7025" y="350"/>
                  </a:lnTo>
                  <a:lnTo>
                    <a:pt x="7050" y="250"/>
                  </a:lnTo>
                  <a:lnTo>
                    <a:pt x="7025" y="150"/>
                  </a:lnTo>
                  <a:lnTo>
                    <a:pt x="6975" y="75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91;p71">
              <a:extLst>
                <a:ext uri="{FF2B5EF4-FFF2-40B4-BE49-F238E27FC236}">
                  <a16:creationId xmlns:a16="http://schemas.microsoft.com/office/drawing/2014/main" id="{41969FBD-264E-5971-B79D-52DAF9A8D51E}"/>
                </a:ext>
              </a:extLst>
            </p:cNvPr>
            <p:cNvSpPr/>
            <p:nvPr/>
          </p:nvSpPr>
          <p:spPr>
            <a:xfrm>
              <a:off x="7020125" y="4288675"/>
              <a:ext cx="109375" cy="88125"/>
            </a:xfrm>
            <a:custGeom>
              <a:avLst/>
              <a:gdLst/>
              <a:ahLst/>
              <a:cxnLst/>
              <a:rect l="l" t="t" r="r" b="b"/>
              <a:pathLst>
                <a:path w="4375" h="35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0" y="175"/>
                  </a:lnTo>
                  <a:lnTo>
                    <a:pt x="0" y="250"/>
                  </a:lnTo>
                  <a:lnTo>
                    <a:pt x="0" y="3275"/>
                  </a:lnTo>
                  <a:lnTo>
                    <a:pt x="0" y="3375"/>
                  </a:lnTo>
                  <a:lnTo>
                    <a:pt x="75" y="3450"/>
                  </a:lnTo>
                  <a:lnTo>
                    <a:pt x="150" y="3500"/>
                  </a:lnTo>
                  <a:lnTo>
                    <a:pt x="250" y="3525"/>
                  </a:lnTo>
                  <a:lnTo>
                    <a:pt x="4125" y="3525"/>
                  </a:lnTo>
                  <a:lnTo>
                    <a:pt x="4225" y="3500"/>
                  </a:lnTo>
                  <a:lnTo>
                    <a:pt x="4300" y="3450"/>
                  </a:lnTo>
                  <a:lnTo>
                    <a:pt x="4350" y="3375"/>
                  </a:lnTo>
                  <a:lnTo>
                    <a:pt x="4375" y="3275"/>
                  </a:lnTo>
                  <a:lnTo>
                    <a:pt x="4350" y="3175"/>
                  </a:lnTo>
                  <a:lnTo>
                    <a:pt x="4300" y="3100"/>
                  </a:lnTo>
                  <a:lnTo>
                    <a:pt x="4225" y="3050"/>
                  </a:lnTo>
                  <a:lnTo>
                    <a:pt x="4125" y="3025"/>
                  </a:lnTo>
                  <a:lnTo>
                    <a:pt x="3425" y="3025"/>
                  </a:lnTo>
                  <a:lnTo>
                    <a:pt x="3425" y="600"/>
                  </a:lnTo>
                  <a:lnTo>
                    <a:pt x="3400" y="500"/>
                  </a:lnTo>
                  <a:lnTo>
                    <a:pt x="3350" y="425"/>
                  </a:lnTo>
                  <a:lnTo>
                    <a:pt x="3275" y="350"/>
                  </a:lnTo>
                  <a:lnTo>
                    <a:pt x="3075" y="350"/>
                  </a:lnTo>
                  <a:lnTo>
                    <a:pt x="3000" y="425"/>
                  </a:lnTo>
                  <a:lnTo>
                    <a:pt x="2950" y="500"/>
                  </a:lnTo>
                  <a:lnTo>
                    <a:pt x="2925" y="600"/>
                  </a:lnTo>
                  <a:lnTo>
                    <a:pt x="2925" y="3025"/>
                  </a:lnTo>
                  <a:lnTo>
                    <a:pt x="2425" y="3025"/>
                  </a:lnTo>
                  <a:lnTo>
                    <a:pt x="2425" y="2100"/>
                  </a:lnTo>
                  <a:lnTo>
                    <a:pt x="2400" y="2025"/>
                  </a:lnTo>
                  <a:lnTo>
                    <a:pt x="2350" y="1925"/>
                  </a:lnTo>
                  <a:lnTo>
                    <a:pt x="2275" y="1875"/>
                  </a:lnTo>
                  <a:lnTo>
                    <a:pt x="2175" y="1850"/>
                  </a:lnTo>
                  <a:lnTo>
                    <a:pt x="2075" y="1875"/>
                  </a:lnTo>
                  <a:lnTo>
                    <a:pt x="2000" y="1925"/>
                  </a:lnTo>
                  <a:lnTo>
                    <a:pt x="1950" y="2025"/>
                  </a:lnTo>
                  <a:lnTo>
                    <a:pt x="1925" y="2100"/>
                  </a:lnTo>
                  <a:lnTo>
                    <a:pt x="1925" y="3025"/>
                  </a:lnTo>
                  <a:lnTo>
                    <a:pt x="1425" y="3025"/>
                  </a:lnTo>
                  <a:lnTo>
                    <a:pt x="1425" y="1400"/>
                  </a:lnTo>
                  <a:lnTo>
                    <a:pt x="1425" y="1325"/>
                  </a:lnTo>
                  <a:lnTo>
                    <a:pt x="1350" y="1225"/>
                  </a:lnTo>
                  <a:lnTo>
                    <a:pt x="1275" y="1175"/>
                  </a:lnTo>
                  <a:lnTo>
                    <a:pt x="1175" y="1150"/>
                  </a:lnTo>
                  <a:lnTo>
                    <a:pt x="1075" y="1175"/>
                  </a:lnTo>
                  <a:lnTo>
                    <a:pt x="1000" y="1225"/>
                  </a:lnTo>
                  <a:lnTo>
                    <a:pt x="950" y="1325"/>
                  </a:lnTo>
                  <a:lnTo>
                    <a:pt x="925" y="1400"/>
                  </a:lnTo>
                  <a:lnTo>
                    <a:pt x="925" y="3025"/>
                  </a:lnTo>
                  <a:lnTo>
                    <a:pt x="500" y="3025"/>
                  </a:lnTo>
                  <a:lnTo>
                    <a:pt x="500" y="250"/>
                  </a:lnTo>
                  <a:lnTo>
                    <a:pt x="475" y="175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92;p71">
              <a:extLst>
                <a:ext uri="{FF2B5EF4-FFF2-40B4-BE49-F238E27FC236}">
                  <a16:creationId xmlns:a16="http://schemas.microsoft.com/office/drawing/2014/main" id="{ECE4B92C-748E-6843-C16E-1C8B9FC060DF}"/>
                </a:ext>
              </a:extLst>
            </p:cNvPr>
            <p:cNvSpPr/>
            <p:nvPr/>
          </p:nvSpPr>
          <p:spPr>
            <a:xfrm>
              <a:off x="7155750" y="4341175"/>
              <a:ext cx="48125" cy="12500"/>
            </a:xfrm>
            <a:custGeom>
              <a:avLst/>
              <a:gdLst/>
              <a:ahLst/>
              <a:cxnLst/>
              <a:rect l="l" t="t" r="r" b="b"/>
              <a:pathLst>
                <a:path w="192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1675" y="500"/>
                  </a:lnTo>
                  <a:lnTo>
                    <a:pt x="1775" y="475"/>
                  </a:lnTo>
                  <a:lnTo>
                    <a:pt x="1875" y="425"/>
                  </a:lnTo>
                  <a:lnTo>
                    <a:pt x="1925" y="350"/>
                  </a:lnTo>
                  <a:lnTo>
                    <a:pt x="1925" y="250"/>
                  </a:lnTo>
                  <a:lnTo>
                    <a:pt x="1925" y="150"/>
                  </a:lnTo>
                  <a:lnTo>
                    <a:pt x="1875" y="75"/>
                  </a:lnTo>
                  <a:lnTo>
                    <a:pt x="1775" y="25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93;p71">
              <a:extLst>
                <a:ext uri="{FF2B5EF4-FFF2-40B4-BE49-F238E27FC236}">
                  <a16:creationId xmlns:a16="http://schemas.microsoft.com/office/drawing/2014/main" id="{FD4FB650-FE2F-5A2B-B4E7-57E9F06AE699}"/>
                </a:ext>
              </a:extLst>
            </p:cNvPr>
            <p:cNvSpPr/>
            <p:nvPr/>
          </p:nvSpPr>
          <p:spPr>
            <a:xfrm>
              <a:off x="7155750" y="4364300"/>
              <a:ext cx="173125" cy="12500"/>
            </a:xfrm>
            <a:custGeom>
              <a:avLst/>
              <a:gdLst/>
              <a:ahLst/>
              <a:cxnLst/>
              <a:rect l="l" t="t" r="r" b="b"/>
              <a:pathLst>
                <a:path w="692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6675" y="500"/>
                  </a:lnTo>
                  <a:lnTo>
                    <a:pt x="6775" y="475"/>
                  </a:lnTo>
                  <a:lnTo>
                    <a:pt x="6850" y="425"/>
                  </a:lnTo>
                  <a:lnTo>
                    <a:pt x="6900" y="350"/>
                  </a:lnTo>
                  <a:lnTo>
                    <a:pt x="6925" y="250"/>
                  </a:lnTo>
                  <a:lnTo>
                    <a:pt x="6900" y="150"/>
                  </a:lnTo>
                  <a:lnTo>
                    <a:pt x="6850" y="75"/>
                  </a:lnTo>
                  <a:lnTo>
                    <a:pt x="6775" y="25"/>
                  </a:lnTo>
                  <a:lnTo>
                    <a:pt x="66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94;p71">
              <a:extLst>
                <a:ext uri="{FF2B5EF4-FFF2-40B4-BE49-F238E27FC236}">
                  <a16:creationId xmlns:a16="http://schemas.microsoft.com/office/drawing/2014/main" id="{2A59785C-ED6A-0E1A-C590-1E9C044E19CE}"/>
                </a:ext>
              </a:extLst>
            </p:cNvPr>
            <p:cNvSpPr/>
            <p:nvPr/>
          </p:nvSpPr>
          <p:spPr>
            <a:xfrm>
              <a:off x="7155750" y="4286800"/>
              <a:ext cx="181875" cy="31875"/>
            </a:xfrm>
            <a:custGeom>
              <a:avLst/>
              <a:gdLst/>
              <a:ahLst/>
              <a:cxnLst/>
              <a:rect l="l" t="t" r="r" b="b"/>
              <a:pathLst>
                <a:path w="7275" h="1275" extrusionOk="0">
                  <a:moveTo>
                    <a:pt x="350" y="0"/>
                  </a:moveTo>
                  <a:lnTo>
                    <a:pt x="225" y="25"/>
                  </a:lnTo>
                  <a:lnTo>
                    <a:pt x="100" y="100"/>
                  </a:lnTo>
                  <a:lnTo>
                    <a:pt x="25" y="200"/>
                  </a:lnTo>
                  <a:lnTo>
                    <a:pt x="0" y="325"/>
                  </a:lnTo>
                  <a:lnTo>
                    <a:pt x="0" y="925"/>
                  </a:lnTo>
                  <a:lnTo>
                    <a:pt x="25" y="1050"/>
                  </a:lnTo>
                  <a:lnTo>
                    <a:pt x="100" y="1175"/>
                  </a:lnTo>
                  <a:lnTo>
                    <a:pt x="225" y="1250"/>
                  </a:lnTo>
                  <a:lnTo>
                    <a:pt x="350" y="1275"/>
                  </a:lnTo>
                  <a:lnTo>
                    <a:pt x="6925" y="1275"/>
                  </a:lnTo>
                  <a:lnTo>
                    <a:pt x="7075" y="1250"/>
                  </a:lnTo>
                  <a:lnTo>
                    <a:pt x="7175" y="1175"/>
                  </a:lnTo>
                  <a:lnTo>
                    <a:pt x="7250" y="1050"/>
                  </a:lnTo>
                  <a:lnTo>
                    <a:pt x="7275" y="925"/>
                  </a:lnTo>
                  <a:lnTo>
                    <a:pt x="7275" y="325"/>
                  </a:lnTo>
                  <a:lnTo>
                    <a:pt x="7250" y="200"/>
                  </a:lnTo>
                  <a:lnTo>
                    <a:pt x="7175" y="100"/>
                  </a:lnTo>
                  <a:lnTo>
                    <a:pt x="7075" y="25"/>
                  </a:lnTo>
                  <a:lnTo>
                    <a:pt x="69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95;p71">
              <a:extLst>
                <a:ext uri="{FF2B5EF4-FFF2-40B4-BE49-F238E27FC236}">
                  <a16:creationId xmlns:a16="http://schemas.microsoft.com/office/drawing/2014/main" id="{D8E6D23E-B1C0-B980-66A2-8F1A1710DD2E}"/>
                </a:ext>
              </a:extLst>
            </p:cNvPr>
            <p:cNvSpPr/>
            <p:nvPr/>
          </p:nvSpPr>
          <p:spPr>
            <a:xfrm>
              <a:off x="7306375" y="4286800"/>
              <a:ext cx="31250" cy="31875"/>
            </a:xfrm>
            <a:custGeom>
              <a:avLst/>
              <a:gdLst/>
              <a:ahLst/>
              <a:cxnLst/>
              <a:rect l="l" t="t" r="r" b="b"/>
              <a:pathLst>
                <a:path w="1250" h="1275" extrusionOk="0">
                  <a:moveTo>
                    <a:pt x="0" y="0"/>
                  </a:moveTo>
                  <a:lnTo>
                    <a:pt x="125" y="25"/>
                  </a:lnTo>
                  <a:lnTo>
                    <a:pt x="250" y="100"/>
                  </a:lnTo>
                  <a:lnTo>
                    <a:pt x="325" y="200"/>
                  </a:lnTo>
                  <a:lnTo>
                    <a:pt x="350" y="325"/>
                  </a:lnTo>
                  <a:lnTo>
                    <a:pt x="350" y="925"/>
                  </a:lnTo>
                  <a:lnTo>
                    <a:pt x="325" y="1050"/>
                  </a:lnTo>
                  <a:lnTo>
                    <a:pt x="250" y="1175"/>
                  </a:lnTo>
                  <a:lnTo>
                    <a:pt x="125" y="1250"/>
                  </a:lnTo>
                  <a:lnTo>
                    <a:pt x="0" y="1275"/>
                  </a:lnTo>
                  <a:lnTo>
                    <a:pt x="900" y="1275"/>
                  </a:lnTo>
                  <a:lnTo>
                    <a:pt x="1050" y="1250"/>
                  </a:lnTo>
                  <a:lnTo>
                    <a:pt x="1150" y="1175"/>
                  </a:lnTo>
                  <a:lnTo>
                    <a:pt x="1225" y="1050"/>
                  </a:lnTo>
                  <a:lnTo>
                    <a:pt x="1250" y="925"/>
                  </a:lnTo>
                  <a:lnTo>
                    <a:pt x="1250" y="325"/>
                  </a:lnTo>
                  <a:lnTo>
                    <a:pt x="1225" y="200"/>
                  </a:lnTo>
                  <a:lnTo>
                    <a:pt x="1150" y="100"/>
                  </a:lnTo>
                  <a:lnTo>
                    <a:pt x="1050" y="2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D86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96;p71">
              <a:extLst>
                <a:ext uri="{FF2B5EF4-FFF2-40B4-BE49-F238E27FC236}">
                  <a16:creationId xmlns:a16="http://schemas.microsoft.com/office/drawing/2014/main" id="{724B4227-3CB1-6B29-44BE-5B3197754373}"/>
                </a:ext>
              </a:extLst>
            </p:cNvPr>
            <p:cNvSpPr/>
            <p:nvPr/>
          </p:nvSpPr>
          <p:spPr>
            <a:xfrm>
              <a:off x="7155750" y="4248675"/>
              <a:ext cx="178750" cy="12500"/>
            </a:xfrm>
            <a:custGeom>
              <a:avLst/>
              <a:gdLst/>
              <a:ahLst/>
              <a:cxnLst/>
              <a:rect l="l" t="t" r="r" b="b"/>
              <a:pathLst>
                <a:path w="71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6900" y="500"/>
                  </a:lnTo>
                  <a:lnTo>
                    <a:pt x="7000" y="475"/>
                  </a:lnTo>
                  <a:lnTo>
                    <a:pt x="7075" y="425"/>
                  </a:lnTo>
                  <a:lnTo>
                    <a:pt x="7125" y="350"/>
                  </a:lnTo>
                  <a:lnTo>
                    <a:pt x="7150" y="250"/>
                  </a:lnTo>
                  <a:lnTo>
                    <a:pt x="7125" y="150"/>
                  </a:lnTo>
                  <a:lnTo>
                    <a:pt x="7075" y="75"/>
                  </a:lnTo>
                  <a:lnTo>
                    <a:pt x="7000" y="25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97;p71">
              <a:extLst>
                <a:ext uri="{FF2B5EF4-FFF2-40B4-BE49-F238E27FC236}">
                  <a16:creationId xmlns:a16="http://schemas.microsoft.com/office/drawing/2014/main" id="{5C20181B-CB0C-926C-6B2C-D3AB7950FBB8}"/>
                </a:ext>
              </a:extLst>
            </p:cNvPr>
            <p:cNvSpPr/>
            <p:nvPr/>
          </p:nvSpPr>
          <p:spPr>
            <a:xfrm>
              <a:off x="7301375" y="4224925"/>
              <a:ext cx="33125" cy="12500"/>
            </a:xfrm>
            <a:custGeom>
              <a:avLst/>
              <a:gdLst/>
              <a:ahLst/>
              <a:cxnLst/>
              <a:rect l="l" t="t" r="r" b="b"/>
              <a:pathLst>
                <a:path w="132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1075" y="500"/>
                  </a:lnTo>
                  <a:lnTo>
                    <a:pt x="1175" y="475"/>
                  </a:lnTo>
                  <a:lnTo>
                    <a:pt x="1250" y="425"/>
                  </a:lnTo>
                  <a:lnTo>
                    <a:pt x="1300" y="350"/>
                  </a:lnTo>
                  <a:lnTo>
                    <a:pt x="1325" y="250"/>
                  </a:lnTo>
                  <a:lnTo>
                    <a:pt x="1300" y="150"/>
                  </a:lnTo>
                  <a:lnTo>
                    <a:pt x="1250" y="75"/>
                  </a:lnTo>
                  <a:lnTo>
                    <a:pt x="1175" y="25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98;p71">
              <a:extLst>
                <a:ext uri="{FF2B5EF4-FFF2-40B4-BE49-F238E27FC236}">
                  <a16:creationId xmlns:a16="http://schemas.microsoft.com/office/drawing/2014/main" id="{C288AE0A-D7A4-EDF5-804B-659F56F3AAA9}"/>
                </a:ext>
              </a:extLst>
            </p:cNvPr>
            <p:cNvSpPr/>
            <p:nvPr/>
          </p:nvSpPr>
          <p:spPr>
            <a:xfrm>
              <a:off x="7277625" y="4224925"/>
              <a:ext cx="15625" cy="12500"/>
            </a:xfrm>
            <a:custGeom>
              <a:avLst/>
              <a:gdLst/>
              <a:ahLst/>
              <a:cxnLst/>
              <a:rect l="l" t="t" r="r" b="b"/>
              <a:pathLst>
                <a:path w="62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75" y="500"/>
                  </a:lnTo>
                  <a:lnTo>
                    <a:pt x="450" y="475"/>
                  </a:lnTo>
                  <a:lnTo>
                    <a:pt x="550" y="425"/>
                  </a:lnTo>
                  <a:lnTo>
                    <a:pt x="600" y="350"/>
                  </a:lnTo>
                  <a:lnTo>
                    <a:pt x="625" y="250"/>
                  </a:lnTo>
                  <a:lnTo>
                    <a:pt x="600" y="150"/>
                  </a:lnTo>
                  <a:lnTo>
                    <a:pt x="550" y="75"/>
                  </a:lnTo>
                  <a:lnTo>
                    <a:pt x="450" y="2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99;p71">
              <a:extLst>
                <a:ext uri="{FF2B5EF4-FFF2-40B4-BE49-F238E27FC236}">
                  <a16:creationId xmlns:a16="http://schemas.microsoft.com/office/drawing/2014/main" id="{952630D2-8EDF-3410-32CD-23DC1A1050C0}"/>
                </a:ext>
              </a:extLst>
            </p:cNvPr>
            <p:cNvSpPr/>
            <p:nvPr/>
          </p:nvSpPr>
          <p:spPr>
            <a:xfrm>
              <a:off x="7187625" y="4224925"/>
              <a:ext cx="80625" cy="12500"/>
            </a:xfrm>
            <a:custGeom>
              <a:avLst/>
              <a:gdLst/>
              <a:ahLst/>
              <a:cxnLst/>
              <a:rect l="l" t="t" r="r" b="b"/>
              <a:pathLst>
                <a:path w="322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2975" y="500"/>
                  </a:lnTo>
                  <a:lnTo>
                    <a:pt x="3075" y="475"/>
                  </a:lnTo>
                  <a:lnTo>
                    <a:pt x="3150" y="425"/>
                  </a:lnTo>
                  <a:lnTo>
                    <a:pt x="3200" y="350"/>
                  </a:lnTo>
                  <a:lnTo>
                    <a:pt x="3225" y="250"/>
                  </a:lnTo>
                  <a:lnTo>
                    <a:pt x="3200" y="150"/>
                  </a:lnTo>
                  <a:lnTo>
                    <a:pt x="3150" y="75"/>
                  </a:lnTo>
                  <a:lnTo>
                    <a:pt x="3075" y="25"/>
                  </a:lnTo>
                  <a:lnTo>
                    <a:pt x="2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800;p71">
              <a:extLst>
                <a:ext uri="{FF2B5EF4-FFF2-40B4-BE49-F238E27FC236}">
                  <a16:creationId xmlns:a16="http://schemas.microsoft.com/office/drawing/2014/main" id="{CE04042C-1395-8A85-0DA5-57E11F242048}"/>
                </a:ext>
              </a:extLst>
            </p:cNvPr>
            <p:cNvSpPr/>
            <p:nvPr/>
          </p:nvSpPr>
          <p:spPr>
            <a:xfrm>
              <a:off x="7155750" y="4224925"/>
              <a:ext cx="21250" cy="12500"/>
            </a:xfrm>
            <a:custGeom>
              <a:avLst/>
              <a:gdLst/>
              <a:ahLst/>
              <a:cxnLst/>
              <a:rect l="l" t="t" r="r" b="b"/>
              <a:pathLst>
                <a:path w="8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600" y="500"/>
                  </a:lnTo>
                  <a:lnTo>
                    <a:pt x="700" y="475"/>
                  </a:lnTo>
                  <a:lnTo>
                    <a:pt x="775" y="425"/>
                  </a:lnTo>
                  <a:lnTo>
                    <a:pt x="825" y="350"/>
                  </a:lnTo>
                  <a:lnTo>
                    <a:pt x="850" y="250"/>
                  </a:lnTo>
                  <a:lnTo>
                    <a:pt x="825" y="150"/>
                  </a:lnTo>
                  <a:lnTo>
                    <a:pt x="775" y="75"/>
                  </a:lnTo>
                  <a:lnTo>
                    <a:pt x="700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01;p71">
              <a:extLst>
                <a:ext uri="{FF2B5EF4-FFF2-40B4-BE49-F238E27FC236}">
                  <a16:creationId xmlns:a16="http://schemas.microsoft.com/office/drawing/2014/main" id="{18F51A11-6C76-E70C-48D4-D429FDE2EE72}"/>
                </a:ext>
              </a:extLst>
            </p:cNvPr>
            <p:cNvSpPr/>
            <p:nvPr/>
          </p:nvSpPr>
          <p:spPr>
            <a:xfrm>
              <a:off x="7221375" y="4201175"/>
              <a:ext cx="113125" cy="12500"/>
            </a:xfrm>
            <a:custGeom>
              <a:avLst/>
              <a:gdLst/>
              <a:ahLst/>
              <a:cxnLst/>
              <a:rect l="l" t="t" r="r" b="b"/>
              <a:pathLst>
                <a:path w="4525" h="500" extrusionOk="0">
                  <a:moveTo>
                    <a:pt x="250" y="0"/>
                  </a:moveTo>
                  <a:lnTo>
                    <a:pt x="175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75" y="475"/>
                  </a:lnTo>
                  <a:lnTo>
                    <a:pt x="250" y="500"/>
                  </a:lnTo>
                  <a:lnTo>
                    <a:pt x="4275" y="500"/>
                  </a:lnTo>
                  <a:lnTo>
                    <a:pt x="4375" y="475"/>
                  </a:lnTo>
                  <a:lnTo>
                    <a:pt x="4450" y="425"/>
                  </a:lnTo>
                  <a:lnTo>
                    <a:pt x="4500" y="350"/>
                  </a:lnTo>
                  <a:lnTo>
                    <a:pt x="4525" y="250"/>
                  </a:lnTo>
                  <a:lnTo>
                    <a:pt x="4500" y="150"/>
                  </a:lnTo>
                  <a:lnTo>
                    <a:pt x="4450" y="75"/>
                  </a:lnTo>
                  <a:lnTo>
                    <a:pt x="4375" y="25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02;p71">
              <a:extLst>
                <a:ext uri="{FF2B5EF4-FFF2-40B4-BE49-F238E27FC236}">
                  <a16:creationId xmlns:a16="http://schemas.microsoft.com/office/drawing/2014/main" id="{0A65B5F4-4098-F3CC-BD0D-C2FFC4C7F1AE}"/>
                </a:ext>
              </a:extLst>
            </p:cNvPr>
            <p:cNvSpPr/>
            <p:nvPr/>
          </p:nvSpPr>
          <p:spPr>
            <a:xfrm>
              <a:off x="7155750" y="4201175"/>
              <a:ext cx="55625" cy="12500"/>
            </a:xfrm>
            <a:custGeom>
              <a:avLst/>
              <a:gdLst/>
              <a:ahLst/>
              <a:cxnLst/>
              <a:rect l="l" t="t" r="r" b="b"/>
              <a:pathLst>
                <a:path w="222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1975" y="500"/>
                  </a:lnTo>
                  <a:lnTo>
                    <a:pt x="2050" y="475"/>
                  </a:lnTo>
                  <a:lnTo>
                    <a:pt x="2150" y="425"/>
                  </a:lnTo>
                  <a:lnTo>
                    <a:pt x="2200" y="350"/>
                  </a:lnTo>
                  <a:lnTo>
                    <a:pt x="2225" y="250"/>
                  </a:lnTo>
                  <a:lnTo>
                    <a:pt x="2200" y="150"/>
                  </a:lnTo>
                  <a:lnTo>
                    <a:pt x="2150" y="75"/>
                  </a:lnTo>
                  <a:lnTo>
                    <a:pt x="2050" y="25"/>
                  </a:lnTo>
                  <a:lnTo>
                    <a:pt x="1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03;p71">
              <a:extLst>
                <a:ext uri="{FF2B5EF4-FFF2-40B4-BE49-F238E27FC236}">
                  <a16:creationId xmlns:a16="http://schemas.microsoft.com/office/drawing/2014/main" id="{13896953-C465-2A5D-CD92-BE61B7F5AE56}"/>
                </a:ext>
              </a:extLst>
            </p:cNvPr>
            <p:cNvSpPr/>
            <p:nvPr/>
          </p:nvSpPr>
          <p:spPr>
            <a:xfrm>
              <a:off x="7024500" y="4181175"/>
              <a:ext cx="44375" cy="12500"/>
            </a:xfrm>
            <a:custGeom>
              <a:avLst/>
              <a:gdLst/>
              <a:ahLst/>
              <a:cxnLst/>
              <a:rect l="l" t="t" r="r" b="b"/>
              <a:pathLst>
                <a:path w="177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500"/>
                  </a:lnTo>
                  <a:lnTo>
                    <a:pt x="1625" y="500"/>
                  </a:lnTo>
                  <a:lnTo>
                    <a:pt x="1700" y="425"/>
                  </a:lnTo>
                  <a:lnTo>
                    <a:pt x="1775" y="350"/>
                  </a:lnTo>
                  <a:lnTo>
                    <a:pt x="1775" y="250"/>
                  </a:lnTo>
                  <a:lnTo>
                    <a:pt x="1775" y="150"/>
                  </a:lnTo>
                  <a:lnTo>
                    <a:pt x="1700" y="75"/>
                  </a:lnTo>
                  <a:lnTo>
                    <a:pt x="1625" y="25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04;p71">
              <a:extLst>
                <a:ext uri="{FF2B5EF4-FFF2-40B4-BE49-F238E27FC236}">
                  <a16:creationId xmlns:a16="http://schemas.microsoft.com/office/drawing/2014/main" id="{A3915EE0-51D7-64C6-C7C0-137F0DA254E5}"/>
                </a:ext>
              </a:extLst>
            </p:cNvPr>
            <p:cNvSpPr/>
            <p:nvPr/>
          </p:nvSpPr>
          <p:spPr>
            <a:xfrm>
              <a:off x="7024500" y="4158675"/>
              <a:ext cx="81250" cy="12500"/>
            </a:xfrm>
            <a:custGeom>
              <a:avLst/>
              <a:gdLst/>
              <a:ahLst/>
              <a:cxnLst/>
              <a:rect l="l" t="t" r="r" b="b"/>
              <a:pathLst>
                <a:path w="32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75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50"/>
                  </a:lnTo>
                  <a:lnTo>
                    <a:pt x="150" y="500"/>
                  </a:lnTo>
                  <a:lnTo>
                    <a:pt x="3100" y="500"/>
                  </a:lnTo>
                  <a:lnTo>
                    <a:pt x="3175" y="450"/>
                  </a:lnTo>
                  <a:lnTo>
                    <a:pt x="3225" y="350"/>
                  </a:lnTo>
                  <a:lnTo>
                    <a:pt x="3250" y="250"/>
                  </a:lnTo>
                  <a:lnTo>
                    <a:pt x="3225" y="175"/>
                  </a:lnTo>
                  <a:lnTo>
                    <a:pt x="3175" y="75"/>
                  </a:lnTo>
                  <a:lnTo>
                    <a:pt x="3100" y="25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05;p71">
              <a:extLst>
                <a:ext uri="{FF2B5EF4-FFF2-40B4-BE49-F238E27FC236}">
                  <a16:creationId xmlns:a16="http://schemas.microsoft.com/office/drawing/2014/main" id="{285B8E39-0B73-ACA5-46BD-4E34079FA0CF}"/>
                </a:ext>
              </a:extLst>
            </p:cNvPr>
            <p:cNvSpPr/>
            <p:nvPr/>
          </p:nvSpPr>
          <p:spPr>
            <a:xfrm>
              <a:off x="7302625" y="4158675"/>
              <a:ext cx="31875" cy="22500"/>
            </a:xfrm>
            <a:custGeom>
              <a:avLst/>
              <a:gdLst/>
              <a:ahLst/>
              <a:cxnLst/>
              <a:rect l="l" t="t" r="r" b="b"/>
              <a:pathLst>
                <a:path w="1275" h="900" extrusionOk="0">
                  <a:moveTo>
                    <a:pt x="250" y="0"/>
                  </a:moveTo>
                  <a:lnTo>
                    <a:pt x="175" y="25"/>
                  </a:lnTo>
                  <a:lnTo>
                    <a:pt x="75" y="75"/>
                  </a:lnTo>
                  <a:lnTo>
                    <a:pt x="25" y="175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50"/>
                  </a:lnTo>
                  <a:lnTo>
                    <a:pt x="475" y="825"/>
                  </a:lnTo>
                  <a:lnTo>
                    <a:pt x="550" y="875"/>
                  </a:lnTo>
                  <a:lnTo>
                    <a:pt x="650" y="900"/>
                  </a:lnTo>
                  <a:lnTo>
                    <a:pt x="725" y="875"/>
                  </a:lnTo>
                  <a:lnTo>
                    <a:pt x="825" y="825"/>
                  </a:lnTo>
                  <a:lnTo>
                    <a:pt x="1200" y="450"/>
                  </a:lnTo>
                  <a:lnTo>
                    <a:pt x="1250" y="350"/>
                  </a:lnTo>
                  <a:lnTo>
                    <a:pt x="1275" y="250"/>
                  </a:lnTo>
                  <a:lnTo>
                    <a:pt x="1250" y="175"/>
                  </a:lnTo>
                  <a:lnTo>
                    <a:pt x="1200" y="75"/>
                  </a:lnTo>
                  <a:lnTo>
                    <a:pt x="1125" y="25"/>
                  </a:lnTo>
                  <a:lnTo>
                    <a:pt x="1025" y="0"/>
                  </a:lnTo>
                  <a:lnTo>
                    <a:pt x="925" y="25"/>
                  </a:lnTo>
                  <a:lnTo>
                    <a:pt x="850" y="75"/>
                  </a:lnTo>
                  <a:lnTo>
                    <a:pt x="650" y="300"/>
                  </a:lnTo>
                  <a:lnTo>
                    <a:pt x="450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06;p71">
              <a:extLst>
                <a:ext uri="{FF2B5EF4-FFF2-40B4-BE49-F238E27FC236}">
                  <a16:creationId xmlns:a16="http://schemas.microsoft.com/office/drawing/2014/main" id="{F3B4F58D-8E4E-4BD1-A8A4-F5E16584DFFB}"/>
                </a:ext>
              </a:extLst>
            </p:cNvPr>
            <p:cNvSpPr/>
            <p:nvPr/>
          </p:nvSpPr>
          <p:spPr>
            <a:xfrm>
              <a:off x="7030750" y="4222425"/>
              <a:ext cx="44375" cy="45000"/>
            </a:xfrm>
            <a:custGeom>
              <a:avLst/>
              <a:gdLst/>
              <a:ahLst/>
              <a:cxnLst/>
              <a:rect l="l" t="t" r="r" b="b"/>
              <a:pathLst>
                <a:path w="1775" h="1800" extrusionOk="0">
                  <a:moveTo>
                    <a:pt x="900" y="0"/>
                  </a:moveTo>
                  <a:lnTo>
                    <a:pt x="700" y="25"/>
                  </a:lnTo>
                  <a:lnTo>
                    <a:pt x="550" y="75"/>
                  </a:lnTo>
                  <a:lnTo>
                    <a:pt x="400" y="150"/>
                  </a:lnTo>
                  <a:lnTo>
                    <a:pt x="250" y="275"/>
                  </a:lnTo>
                  <a:lnTo>
                    <a:pt x="150" y="400"/>
                  </a:lnTo>
                  <a:lnTo>
                    <a:pt x="75" y="550"/>
                  </a:lnTo>
                  <a:lnTo>
                    <a:pt x="25" y="725"/>
                  </a:lnTo>
                  <a:lnTo>
                    <a:pt x="0" y="900"/>
                  </a:lnTo>
                  <a:lnTo>
                    <a:pt x="25" y="1075"/>
                  </a:lnTo>
                  <a:lnTo>
                    <a:pt x="75" y="1250"/>
                  </a:lnTo>
                  <a:lnTo>
                    <a:pt x="150" y="1400"/>
                  </a:lnTo>
                  <a:lnTo>
                    <a:pt x="250" y="1525"/>
                  </a:lnTo>
                  <a:lnTo>
                    <a:pt x="400" y="1650"/>
                  </a:lnTo>
                  <a:lnTo>
                    <a:pt x="550" y="1725"/>
                  </a:lnTo>
                  <a:lnTo>
                    <a:pt x="700" y="1775"/>
                  </a:lnTo>
                  <a:lnTo>
                    <a:pt x="900" y="1800"/>
                  </a:lnTo>
                  <a:lnTo>
                    <a:pt x="1075" y="1775"/>
                  </a:lnTo>
                  <a:lnTo>
                    <a:pt x="1225" y="1725"/>
                  </a:lnTo>
                  <a:lnTo>
                    <a:pt x="1400" y="1650"/>
                  </a:lnTo>
                  <a:lnTo>
                    <a:pt x="1525" y="1525"/>
                  </a:lnTo>
                  <a:lnTo>
                    <a:pt x="1625" y="1400"/>
                  </a:lnTo>
                  <a:lnTo>
                    <a:pt x="1700" y="1250"/>
                  </a:lnTo>
                  <a:lnTo>
                    <a:pt x="1775" y="1075"/>
                  </a:lnTo>
                  <a:lnTo>
                    <a:pt x="1775" y="900"/>
                  </a:lnTo>
                  <a:lnTo>
                    <a:pt x="1775" y="725"/>
                  </a:lnTo>
                  <a:lnTo>
                    <a:pt x="1700" y="550"/>
                  </a:lnTo>
                  <a:lnTo>
                    <a:pt x="1625" y="400"/>
                  </a:lnTo>
                  <a:lnTo>
                    <a:pt x="1525" y="275"/>
                  </a:lnTo>
                  <a:lnTo>
                    <a:pt x="1400" y="150"/>
                  </a:lnTo>
                  <a:lnTo>
                    <a:pt x="1225" y="75"/>
                  </a:lnTo>
                  <a:lnTo>
                    <a:pt x="1075" y="2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07;p71">
              <a:extLst>
                <a:ext uri="{FF2B5EF4-FFF2-40B4-BE49-F238E27FC236}">
                  <a16:creationId xmlns:a16="http://schemas.microsoft.com/office/drawing/2014/main" id="{78EF5356-4FE0-EAA8-7740-5C9598A8129B}"/>
                </a:ext>
              </a:extLst>
            </p:cNvPr>
            <p:cNvSpPr/>
            <p:nvPr/>
          </p:nvSpPr>
          <p:spPr>
            <a:xfrm>
              <a:off x="7043250" y="4222425"/>
              <a:ext cx="31875" cy="45000"/>
            </a:xfrm>
            <a:custGeom>
              <a:avLst/>
              <a:gdLst/>
              <a:ahLst/>
              <a:cxnLst/>
              <a:rect l="l" t="t" r="r" b="b"/>
              <a:pathLst>
                <a:path w="1275" h="1800" extrusionOk="0">
                  <a:moveTo>
                    <a:pt x="400" y="0"/>
                  </a:moveTo>
                  <a:lnTo>
                    <a:pt x="175" y="25"/>
                  </a:lnTo>
                  <a:lnTo>
                    <a:pt x="0" y="100"/>
                  </a:lnTo>
                  <a:lnTo>
                    <a:pt x="125" y="150"/>
                  </a:lnTo>
                  <a:lnTo>
                    <a:pt x="225" y="225"/>
                  </a:lnTo>
                  <a:lnTo>
                    <a:pt x="325" y="300"/>
                  </a:lnTo>
                  <a:lnTo>
                    <a:pt x="425" y="400"/>
                  </a:lnTo>
                  <a:lnTo>
                    <a:pt x="475" y="500"/>
                  </a:lnTo>
                  <a:lnTo>
                    <a:pt x="525" y="625"/>
                  </a:lnTo>
                  <a:lnTo>
                    <a:pt x="575" y="750"/>
                  </a:lnTo>
                  <a:lnTo>
                    <a:pt x="575" y="900"/>
                  </a:lnTo>
                  <a:lnTo>
                    <a:pt x="575" y="1025"/>
                  </a:lnTo>
                  <a:lnTo>
                    <a:pt x="525" y="1175"/>
                  </a:lnTo>
                  <a:lnTo>
                    <a:pt x="475" y="1300"/>
                  </a:lnTo>
                  <a:lnTo>
                    <a:pt x="425" y="1400"/>
                  </a:lnTo>
                  <a:lnTo>
                    <a:pt x="325" y="1500"/>
                  </a:lnTo>
                  <a:lnTo>
                    <a:pt x="225" y="1575"/>
                  </a:lnTo>
                  <a:lnTo>
                    <a:pt x="125" y="1650"/>
                  </a:lnTo>
                  <a:lnTo>
                    <a:pt x="0" y="1700"/>
                  </a:lnTo>
                  <a:lnTo>
                    <a:pt x="175" y="1775"/>
                  </a:lnTo>
                  <a:lnTo>
                    <a:pt x="400" y="1800"/>
                  </a:lnTo>
                  <a:lnTo>
                    <a:pt x="575" y="1775"/>
                  </a:lnTo>
                  <a:lnTo>
                    <a:pt x="725" y="1725"/>
                  </a:lnTo>
                  <a:lnTo>
                    <a:pt x="900" y="1650"/>
                  </a:lnTo>
                  <a:lnTo>
                    <a:pt x="1025" y="1525"/>
                  </a:lnTo>
                  <a:lnTo>
                    <a:pt x="1125" y="1400"/>
                  </a:lnTo>
                  <a:lnTo>
                    <a:pt x="1200" y="1250"/>
                  </a:lnTo>
                  <a:lnTo>
                    <a:pt x="1275" y="1075"/>
                  </a:lnTo>
                  <a:lnTo>
                    <a:pt x="1275" y="900"/>
                  </a:lnTo>
                  <a:lnTo>
                    <a:pt x="1275" y="725"/>
                  </a:lnTo>
                  <a:lnTo>
                    <a:pt x="1200" y="550"/>
                  </a:lnTo>
                  <a:lnTo>
                    <a:pt x="1125" y="400"/>
                  </a:lnTo>
                  <a:lnTo>
                    <a:pt x="1025" y="275"/>
                  </a:lnTo>
                  <a:lnTo>
                    <a:pt x="900" y="150"/>
                  </a:lnTo>
                  <a:lnTo>
                    <a:pt x="725" y="75"/>
                  </a:lnTo>
                  <a:lnTo>
                    <a:pt x="575" y="2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2890;p71">
            <a:extLst>
              <a:ext uri="{FF2B5EF4-FFF2-40B4-BE49-F238E27FC236}">
                <a16:creationId xmlns:a16="http://schemas.microsoft.com/office/drawing/2014/main" id="{A689E20C-A436-E48E-2FD9-9324F3FFF0AF}"/>
              </a:ext>
            </a:extLst>
          </p:cNvPr>
          <p:cNvGrpSpPr/>
          <p:nvPr/>
        </p:nvGrpSpPr>
        <p:grpSpPr>
          <a:xfrm>
            <a:off x="1743787" y="1617404"/>
            <a:ext cx="340625" cy="415000"/>
            <a:chOff x="1037000" y="2694925"/>
            <a:chExt cx="340625" cy="415000"/>
          </a:xfrm>
        </p:grpSpPr>
        <p:sp>
          <p:nvSpPr>
            <p:cNvPr id="133" name="Google Shape;2891;p71">
              <a:extLst>
                <a:ext uri="{FF2B5EF4-FFF2-40B4-BE49-F238E27FC236}">
                  <a16:creationId xmlns:a16="http://schemas.microsoft.com/office/drawing/2014/main" id="{CFB52CF6-A125-2D41-EA69-4C3580635DBE}"/>
                </a:ext>
              </a:extLst>
            </p:cNvPr>
            <p:cNvSpPr/>
            <p:nvPr/>
          </p:nvSpPr>
          <p:spPr>
            <a:xfrm>
              <a:off x="1076375" y="2694925"/>
              <a:ext cx="301250" cy="390000"/>
            </a:xfrm>
            <a:custGeom>
              <a:avLst/>
              <a:gdLst/>
              <a:ahLst/>
              <a:cxnLst/>
              <a:rect l="l" t="t" r="r" b="b"/>
              <a:pathLst>
                <a:path w="12050" h="15600" extrusionOk="0">
                  <a:moveTo>
                    <a:pt x="7100" y="0"/>
                  </a:moveTo>
                  <a:lnTo>
                    <a:pt x="300" y="1050"/>
                  </a:lnTo>
                  <a:lnTo>
                    <a:pt x="150" y="1100"/>
                  </a:lnTo>
                  <a:lnTo>
                    <a:pt x="50" y="1200"/>
                  </a:lnTo>
                  <a:lnTo>
                    <a:pt x="0" y="1325"/>
                  </a:lnTo>
                  <a:lnTo>
                    <a:pt x="0" y="1475"/>
                  </a:lnTo>
                  <a:lnTo>
                    <a:pt x="2125" y="15275"/>
                  </a:lnTo>
                  <a:lnTo>
                    <a:pt x="2175" y="15425"/>
                  </a:lnTo>
                  <a:lnTo>
                    <a:pt x="2275" y="15525"/>
                  </a:lnTo>
                  <a:lnTo>
                    <a:pt x="2400" y="15575"/>
                  </a:lnTo>
                  <a:lnTo>
                    <a:pt x="2550" y="15600"/>
                  </a:lnTo>
                  <a:lnTo>
                    <a:pt x="11750" y="14150"/>
                  </a:lnTo>
                  <a:lnTo>
                    <a:pt x="11875" y="14100"/>
                  </a:lnTo>
                  <a:lnTo>
                    <a:pt x="11975" y="14025"/>
                  </a:lnTo>
                  <a:lnTo>
                    <a:pt x="12050" y="13875"/>
                  </a:lnTo>
                  <a:lnTo>
                    <a:pt x="12050" y="13750"/>
                  </a:lnTo>
                  <a:lnTo>
                    <a:pt x="10275" y="2300"/>
                  </a:lnTo>
                  <a:lnTo>
                    <a:pt x="71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92;p71">
              <a:extLst>
                <a:ext uri="{FF2B5EF4-FFF2-40B4-BE49-F238E27FC236}">
                  <a16:creationId xmlns:a16="http://schemas.microsoft.com/office/drawing/2014/main" id="{F73C751B-8493-6F26-0E8A-5D7B415D3D3F}"/>
                </a:ext>
              </a:extLst>
            </p:cNvPr>
            <p:cNvSpPr/>
            <p:nvPr/>
          </p:nvSpPr>
          <p:spPr>
            <a:xfrm>
              <a:off x="1300125" y="2728675"/>
              <a:ext cx="77500" cy="324375"/>
            </a:xfrm>
            <a:custGeom>
              <a:avLst/>
              <a:gdLst/>
              <a:ahLst/>
              <a:cxnLst/>
              <a:rect l="l" t="t" r="r" b="b"/>
              <a:pathLst>
                <a:path w="3100" h="12975" extrusionOk="0">
                  <a:moveTo>
                    <a:pt x="0" y="0"/>
                  </a:moveTo>
                  <a:lnTo>
                    <a:pt x="1975" y="12575"/>
                  </a:lnTo>
                  <a:lnTo>
                    <a:pt x="1950" y="12725"/>
                  </a:lnTo>
                  <a:lnTo>
                    <a:pt x="1900" y="12850"/>
                  </a:lnTo>
                  <a:lnTo>
                    <a:pt x="1800" y="12925"/>
                  </a:lnTo>
                  <a:lnTo>
                    <a:pt x="1650" y="12975"/>
                  </a:lnTo>
                  <a:lnTo>
                    <a:pt x="2800" y="12800"/>
                  </a:lnTo>
                  <a:lnTo>
                    <a:pt x="2925" y="12750"/>
                  </a:lnTo>
                  <a:lnTo>
                    <a:pt x="3025" y="12675"/>
                  </a:lnTo>
                  <a:lnTo>
                    <a:pt x="3100" y="12525"/>
                  </a:lnTo>
                  <a:lnTo>
                    <a:pt x="3100" y="12400"/>
                  </a:lnTo>
                  <a:lnTo>
                    <a:pt x="1325" y="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93;p71">
              <a:extLst>
                <a:ext uri="{FF2B5EF4-FFF2-40B4-BE49-F238E27FC236}">
                  <a16:creationId xmlns:a16="http://schemas.microsoft.com/office/drawing/2014/main" id="{401847E0-8564-DA7A-F49B-CC5B87D401EC}"/>
                </a:ext>
              </a:extLst>
            </p:cNvPr>
            <p:cNvSpPr/>
            <p:nvPr/>
          </p:nvSpPr>
          <p:spPr>
            <a:xfrm>
              <a:off x="1253875" y="2694925"/>
              <a:ext cx="79375" cy="66875"/>
            </a:xfrm>
            <a:custGeom>
              <a:avLst/>
              <a:gdLst/>
              <a:ahLst/>
              <a:cxnLst/>
              <a:rect l="l" t="t" r="r" b="b"/>
              <a:pathLst>
                <a:path w="3175" h="2675" extrusionOk="0">
                  <a:moveTo>
                    <a:pt x="0" y="0"/>
                  </a:moveTo>
                  <a:lnTo>
                    <a:pt x="375" y="2375"/>
                  </a:lnTo>
                  <a:lnTo>
                    <a:pt x="425" y="2500"/>
                  </a:lnTo>
                  <a:lnTo>
                    <a:pt x="525" y="2625"/>
                  </a:lnTo>
                  <a:lnTo>
                    <a:pt x="650" y="2675"/>
                  </a:lnTo>
                  <a:lnTo>
                    <a:pt x="800" y="2675"/>
                  </a:lnTo>
                  <a:lnTo>
                    <a:pt x="3175" y="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94;p71">
              <a:extLst>
                <a:ext uri="{FF2B5EF4-FFF2-40B4-BE49-F238E27FC236}">
                  <a16:creationId xmlns:a16="http://schemas.microsoft.com/office/drawing/2014/main" id="{795E9E24-741B-34DF-FEE7-C1F0C3571CEA}"/>
                </a:ext>
              </a:extLst>
            </p:cNvPr>
            <p:cNvSpPr/>
            <p:nvPr/>
          </p:nvSpPr>
          <p:spPr>
            <a:xfrm>
              <a:off x="1279500" y="3003675"/>
              <a:ext cx="63125" cy="20625"/>
            </a:xfrm>
            <a:custGeom>
              <a:avLst/>
              <a:gdLst/>
              <a:ahLst/>
              <a:cxnLst/>
              <a:rect l="l" t="t" r="r" b="b"/>
              <a:pathLst>
                <a:path w="2525" h="825" extrusionOk="0">
                  <a:moveTo>
                    <a:pt x="2225" y="0"/>
                  </a:moveTo>
                  <a:lnTo>
                    <a:pt x="225" y="325"/>
                  </a:lnTo>
                  <a:lnTo>
                    <a:pt x="125" y="350"/>
                  </a:lnTo>
                  <a:lnTo>
                    <a:pt x="50" y="425"/>
                  </a:lnTo>
                  <a:lnTo>
                    <a:pt x="25" y="500"/>
                  </a:lnTo>
                  <a:lnTo>
                    <a:pt x="0" y="600"/>
                  </a:lnTo>
                  <a:lnTo>
                    <a:pt x="50" y="700"/>
                  </a:lnTo>
                  <a:lnTo>
                    <a:pt x="100" y="750"/>
                  </a:lnTo>
                  <a:lnTo>
                    <a:pt x="175" y="800"/>
                  </a:lnTo>
                  <a:lnTo>
                    <a:pt x="250" y="825"/>
                  </a:lnTo>
                  <a:lnTo>
                    <a:pt x="300" y="800"/>
                  </a:lnTo>
                  <a:lnTo>
                    <a:pt x="2300" y="500"/>
                  </a:lnTo>
                  <a:lnTo>
                    <a:pt x="2400" y="475"/>
                  </a:lnTo>
                  <a:lnTo>
                    <a:pt x="2475" y="400"/>
                  </a:lnTo>
                  <a:lnTo>
                    <a:pt x="2525" y="325"/>
                  </a:lnTo>
                  <a:lnTo>
                    <a:pt x="2525" y="225"/>
                  </a:lnTo>
                  <a:lnTo>
                    <a:pt x="2475" y="125"/>
                  </a:lnTo>
                  <a:lnTo>
                    <a:pt x="2425" y="50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95;p71">
              <a:extLst>
                <a:ext uri="{FF2B5EF4-FFF2-40B4-BE49-F238E27FC236}">
                  <a16:creationId xmlns:a16="http://schemas.microsoft.com/office/drawing/2014/main" id="{F2B34130-DE4C-7702-0C85-4C90179C0291}"/>
                </a:ext>
              </a:extLst>
            </p:cNvPr>
            <p:cNvSpPr/>
            <p:nvPr/>
          </p:nvSpPr>
          <p:spPr>
            <a:xfrm>
              <a:off x="1037000" y="2742425"/>
              <a:ext cx="250625" cy="367500"/>
            </a:xfrm>
            <a:custGeom>
              <a:avLst/>
              <a:gdLst/>
              <a:ahLst/>
              <a:cxnLst/>
              <a:rect l="l" t="t" r="r" b="b"/>
              <a:pathLst>
                <a:path w="10025" h="14700" extrusionOk="0">
                  <a:moveTo>
                    <a:pt x="375" y="0"/>
                  </a:moveTo>
                  <a:lnTo>
                    <a:pt x="225" y="25"/>
                  </a:lnTo>
                  <a:lnTo>
                    <a:pt x="100" y="100"/>
                  </a:lnTo>
                  <a:lnTo>
                    <a:pt x="25" y="200"/>
                  </a:lnTo>
                  <a:lnTo>
                    <a:pt x="0" y="350"/>
                  </a:lnTo>
                  <a:lnTo>
                    <a:pt x="0" y="14325"/>
                  </a:lnTo>
                  <a:lnTo>
                    <a:pt x="25" y="14475"/>
                  </a:lnTo>
                  <a:lnTo>
                    <a:pt x="100" y="14575"/>
                  </a:lnTo>
                  <a:lnTo>
                    <a:pt x="225" y="14650"/>
                  </a:lnTo>
                  <a:lnTo>
                    <a:pt x="375" y="14700"/>
                  </a:lnTo>
                  <a:lnTo>
                    <a:pt x="9675" y="14700"/>
                  </a:lnTo>
                  <a:lnTo>
                    <a:pt x="9800" y="14650"/>
                  </a:lnTo>
                  <a:lnTo>
                    <a:pt x="9925" y="14575"/>
                  </a:lnTo>
                  <a:lnTo>
                    <a:pt x="10000" y="14475"/>
                  </a:lnTo>
                  <a:lnTo>
                    <a:pt x="10025" y="14325"/>
                  </a:lnTo>
                  <a:lnTo>
                    <a:pt x="10025" y="2750"/>
                  </a:lnTo>
                  <a:lnTo>
                    <a:pt x="7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96;p71">
              <a:extLst>
                <a:ext uri="{FF2B5EF4-FFF2-40B4-BE49-F238E27FC236}">
                  <a16:creationId xmlns:a16="http://schemas.microsoft.com/office/drawing/2014/main" id="{38EF60B6-C633-B974-5FEF-D8B50AA14A48}"/>
                </a:ext>
              </a:extLst>
            </p:cNvPr>
            <p:cNvSpPr/>
            <p:nvPr/>
          </p:nvSpPr>
          <p:spPr>
            <a:xfrm>
              <a:off x="1068250" y="2742425"/>
              <a:ext cx="68750" cy="115625"/>
            </a:xfrm>
            <a:custGeom>
              <a:avLst/>
              <a:gdLst/>
              <a:ahLst/>
              <a:cxnLst/>
              <a:rect l="l" t="t" r="r" b="b"/>
              <a:pathLst>
                <a:path w="2750" h="4625" extrusionOk="0">
                  <a:moveTo>
                    <a:pt x="1925" y="0"/>
                  </a:moveTo>
                  <a:lnTo>
                    <a:pt x="1925" y="3275"/>
                  </a:lnTo>
                  <a:lnTo>
                    <a:pt x="1900" y="3375"/>
                  </a:lnTo>
                  <a:lnTo>
                    <a:pt x="1875" y="3475"/>
                  </a:lnTo>
                  <a:lnTo>
                    <a:pt x="1825" y="3575"/>
                  </a:lnTo>
                  <a:lnTo>
                    <a:pt x="1750" y="3650"/>
                  </a:lnTo>
                  <a:lnTo>
                    <a:pt x="1675" y="3700"/>
                  </a:lnTo>
                  <a:lnTo>
                    <a:pt x="1600" y="3750"/>
                  </a:lnTo>
                  <a:lnTo>
                    <a:pt x="1500" y="3800"/>
                  </a:lnTo>
                  <a:lnTo>
                    <a:pt x="1275" y="3800"/>
                  </a:lnTo>
                  <a:lnTo>
                    <a:pt x="1175" y="3750"/>
                  </a:lnTo>
                  <a:lnTo>
                    <a:pt x="1075" y="3700"/>
                  </a:lnTo>
                  <a:lnTo>
                    <a:pt x="1000" y="3650"/>
                  </a:lnTo>
                  <a:lnTo>
                    <a:pt x="925" y="3575"/>
                  </a:lnTo>
                  <a:lnTo>
                    <a:pt x="875" y="3475"/>
                  </a:lnTo>
                  <a:lnTo>
                    <a:pt x="850" y="3375"/>
                  </a:lnTo>
                  <a:lnTo>
                    <a:pt x="850" y="3275"/>
                  </a:lnTo>
                  <a:lnTo>
                    <a:pt x="850" y="2350"/>
                  </a:lnTo>
                  <a:lnTo>
                    <a:pt x="825" y="2275"/>
                  </a:lnTo>
                  <a:lnTo>
                    <a:pt x="800" y="2200"/>
                  </a:lnTo>
                  <a:lnTo>
                    <a:pt x="775" y="2125"/>
                  </a:lnTo>
                  <a:lnTo>
                    <a:pt x="725" y="2075"/>
                  </a:lnTo>
                  <a:lnTo>
                    <a:pt x="650" y="2025"/>
                  </a:lnTo>
                  <a:lnTo>
                    <a:pt x="600" y="1975"/>
                  </a:lnTo>
                  <a:lnTo>
                    <a:pt x="500" y="1950"/>
                  </a:lnTo>
                  <a:lnTo>
                    <a:pt x="350" y="1950"/>
                  </a:lnTo>
                  <a:lnTo>
                    <a:pt x="275" y="1975"/>
                  </a:lnTo>
                  <a:lnTo>
                    <a:pt x="200" y="2025"/>
                  </a:lnTo>
                  <a:lnTo>
                    <a:pt x="125" y="2075"/>
                  </a:lnTo>
                  <a:lnTo>
                    <a:pt x="75" y="2125"/>
                  </a:lnTo>
                  <a:lnTo>
                    <a:pt x="50" y="2200"/>
                  </a:lnTo>
                  <a:lnTo>
                    <a:pt x="25" y="2275"/>
                  </a:lnTo>
                  <a:lnTo>
                    <a:pt x="0" y="2350"/>
                  </a:lnTo>
                  <a:lnTo>
                    <a:pt x="0" y="3275"/>
                  </a:lnTo>
                  <a:lnTo>
                    <a:pt x="50" y="3550"/>
                  </a:lnTo>
                  <a:lnTo>
                    <a:pt x="125" y="3800"/>
                  </a:lnTo>
                  <a:lnTo>
                    <a:pt x="250" y="4025"/>
                  </a:lnTo>
                  <a:lnTo>
                    <a:pt x="425" y="4225"/>
                  </a:lnTo>
                  <a:lnTo>
                    <a:pt x="625" y="4400"/>
                  </a:lnTo>
                  <a:lnTo>
                    <a:pt x="850" y="4525"/>
                  </a:lnTo>
                  <a:lnTo>
                    <a:pt x="1100" y="4600"/>
                  </a:lnTo>
                  <a:lnTo>
                    <a:pt x="1375" y="4625"/>
                  </a:lnTo>
                  <a:lnTo>
                    <a:pt x="1650" y="4600"/>
                  </a:lnTo>
                  <a:lnTo>
                    <a:pt x="1925" y="4525"/>
                  </a:lnTo>
                  <a:lnTo>
                    <a:pt x="2150" y="4400"/>
                  </a:lnTo>
                  <a:lnTo>
                    <a:pt x="2350" y="4225"/>
                  </a:lnTo>
                  <a:lnTo>
                    <a:pt x="2525" y="4025"/>
                  </a:lnTo>
                  <a:lnTo>
                    <a:pt x="2650" y="3800"/>
                  </a:lnTo>
                  <a:lnTo>
                    <a:pt x="2725" y="3550"/>
                  </a:lnTo>
                  <a:lnTo>
                    <a:pt x="2750" y="3275"/>
                  </a:lnTo>
                  <a:lnTo>
                    <a:pt x="27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97;p71">
              <a:extLst>
                <a:ext uri="{FF2B5EF4-FFF2-40B4-BE49-F238E27FC236}">
                  <a16:creationId xmlns:a16="http://schemas.microsoft.com/office/drawing/2014/main" id="{C34D112C-7F51-FE30-F8FC-BE8E8274C51D}"/>
                </a:ext>
              </a:extLst>
            </p:cNvPr>
            <p:cNvSpPr/>
            <p:nvPr/>
          </p:nvSpPr>
          <p:spPr>
            <a:xfrm>
              <a:off x="1199500" y="2795550"/>
              <a:ext cx="47500" cy="133125"/>
            </a:xfrm>
            <a:custGeom>
              <a:avLst/>
              <a:gdLst/>
              <a:ahLst/>
              <a:cxnLst/>
              <a:rect l="l" t="t" r="r" b="b"/>
              <a:pathLst>
                <a:path w="1900" h="5325" extrusionOk="0">
                  <a:moveTo>
                    <a:pt x="300" y="0"/>
                  </a:moveTo>
                  <a:lnTo>
                    <a:pt x="175" y="25"/>
                  </a:lnTo>
                  <a:lnTo>
                    <a:pt x="100" y="100"/>
                  </a:lnTo>
                  <a:lnTo>
                    <a:pt x="25" y="175"/>
                  </a:lnTo>
                  <a:lnTo>
                    <a:pt x="0" y="300"/>
                  </a:lnTo>
                  <a:lnTo>
                    <a:pt x="0" y="5025"/>
                  </a:lnTo>
                  <a:lnTo>
                    <a:pt x="25" y="5150"/>
                  </a:lnTo>
                  <a:lnTo>
                    <a:pt x="100" y="5250"/>
                  </a:lnTo>
                  <a:lnTo>
                    <a:pt x="175" y="5300"/>
                  </a:lnTo>
                  <a:lnTo>
                    <a:pt x="300" y="5325"/>
                  </a:lnTo>
                  <a:lnTo>
                    <a:pt x="1600" y="5325"/>
                  </a:lnTo>
                  <a:lnTo>
                    <a:pt x="1725" y="5300"/>
                  </a:lnTo>
                  <a:lnTo>
                    <a:pt x="1800" y="5250"/>
                  </a:lnTo>
                  <a:lnTo>
                    <a:pt x="1875" y="5150"/>
                  </a:lnTo>
                  <a:lnTo>
                    <a:pt x="1900" y="5025"/>
                  </a:lnTo>
                  <a:lnTo>
                    <a:pt x="1900" y="300"/>
                  </a:lnTo>
                  <a:lnTo>
                    <a:pt x="1875" y="175"/>
                  </a:lnTo>
                  <a:lnTo>
                    <a:pt x="1800" y="100"/>
                  </a:lnTo>
                  <a:lnTo>
                    <a:pt x="1725" y="25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98;p71">
              <a:extLst>
                <a:ext uri="{FF2B5EF4-FFF2-40B4-BE49-F238E27FC236}">
                  <a16:creationId xmlns:a16="http://schemas.microsoft.com/office/drawing/2014/main" id="{9FD39545-5968-EA0F-2C30-71256A248A2B}"/>
                </a:ext>
              </a:extLst>
            </p:cNvPr>
            <p:cNvSpPr/>
            <p:nvPr/>
          </p:nvSpPr>
          <p:spPr>
            <a:xfrm>
              <a:off x="1218875" y="2795550"/>
              <a:ext cx="28125" cy="133125"/>
            </a:xfrm>
            <a:custGeom>
              <a:avLst/>
              <a:gdLst/>
              <a:ahLst/>
              <a:cxnLst/>
              <a:rect l="l" t="t" r="r" b="b"/>
              <a:pathLst>
                <a:path w="1125" h="5325" extrusionOk="0">
                  <a:moveTo>
                    <a:pt x="0" y="0"/>
                  </a:moveTo>
                  <a:lnTo>
                    <a:pt x="100" y="25"/>
                  </a:lnTo>
                  <a:lnTo>
                    <a:pt x="200" y="100"/>
                  </a:lnTo>
                  <a:lnTo>
                    <a:pt x="275" y="175"/>
                  </a:lnTo>
                  <a:lnTo>
                    <a:pt x="275" y="300"/>
                  </a:lnTo>
                  <a:lnTo>
                    <a:pt x="275" y="5025"/>
                  </a:lnTo>
                  <a:lnTo>
                    <a:pt x="275" y="5150"/>
                  </a:lnTo>
                  <a:lnTo>
                    <a:pt x="200" y="5250"/>
                  </a:lnTo>
                  <a:lnTo>
                    <a:pt x="100" y="5300"/>
                  </a:lnTo>
                  <a:lnTo>
                    <a:pt x="0" y="5325"/>
                  </a:lnTo>
                  <a:lnTo>
                    <a:pt x="825" y="5325"/>
                  </a:lnTo>
                  <a:lnTo>
                    <a:pt x="950" y="5300"/>
                  </a:lnTo>
                  <a:lnTo>
                    <a:pt x="1025" y="5250"/>
                  </a:lnTo>
                  <a:lnTo>
                    <a:pt x="1100" y="5150"/>
                  </a:lnTo>
                  <a:lnTo>
                    <a:pt x="1125" y="5025"/>
                  </a:lnTo>
                  <a:lnTo>
                    <a:pt x="1125" y="300"/>
                  </a:lnTo>
                  <a:lnTo>
                    <a:pt x="1100" y="175"/>
                  </a:lnTo>
                  <a:lnTo>
                    <a:pt x="1025" y="100"/>
                  </a:lnTo>
                  <a:lnTo>
                    <a:pt x="950" y="25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99;p71">
              <a:extLst>
                <a:ext uri="{FF2B5EF4-FFF2-40B4-BE49-F238E27FC236}">
                  <a16:creationId xmlns:a16="http://schemas.microsoft.com/office/drawing/2014/main" id="{1DA02091-CA23-405B-C54D-13049A15BDA2}"/>
                </a:ext>
              </a:extLst>
            </p:cNvPr>
            <p:cNvSpPr/>
            <p:nvPr/>
          </p:nvSpPr>
          <p:spPr>
            <a:xfrm>
              <a:off x="1250125" y="2782425"/>
              <a:ext cx="37500" cy="327500"/>
            </a:xfrm>
            <a:custGeom>
              <a:avLst/>
              <a:gdLst/>
              <a:ahLst/>
              <a:cxnLst/>
              <a:rect l="l" t="t" r="r" b="b"/>
              <a:pathLst>
                <a:path w="1500" h="13100" extrusionOk="0">
                  <a:moveTo>
                    <a:pt x="350" y="0"/>
                  </a:moveTo>
                  <a:lnTo>
                    <a:pt x="350" y="12725"/>
                  </a:lnTo>
                  <a:lnTo>
                    <a:pt x="325" y="12875"/>
                  </a:lnTo>
                  <a:lnTo>
                    <a:pt x="250" y="12975"/>
                  </a:lnTo>
                  <a:lnTo>
                    <a:pt x="150" y="13050"/>
                  </a:lnTo>
                  <a:lnTo>
                    <a:pt x="0" y="13100"/>
                  </a:lnTo>
                  <a:lnTo>
                    <a:pt x="1150" y="13100"/>
                  </a:lnTo>
                  <a:lnTo>
                    <a:pt x="1275" y="13050"/>
                  </a:lnTo>
                  <a:lnTo>
                    <a:pt x="1400" y="12975"/>
                  </a:lnTo>
                  <a:lnTo>
                    <a:pt x="1475" y="12875"/>
                  </a:lnTo>
                  <a:lnTo>
                    <a:pt x="1500" y="12725"/>
                  </a:lnTo>
                  <a:lnTo>
                    <a:pt x="1500" y="115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00;p71">
              <a:extLst>
                <a:ext uri="{FF2B5EF4-FFF2-40B4-BE49-F238E27FC236}">
                  <a16:creationId xmlns:a16="http://schemas.microsoft.com/office/drawing/2014/main" id="{B89A8A4B-BB85-7EE5-BCD8-FCCE3CF76B27}"/>
                </a:ext>
              </a:extLst>
            </p:cNvPr>
            <p:cNvSpPr/>
            <p:nvPr/>
          </p:nvSpPr>
          <p:spPr>
            <a:xfrm>
              <a:off x="1218875" y="2742425"/>
              <a:ext cx="68750" cy="68750"/>
            </a:xfrm>
            <a:custGeom>
              <a:avLst/>
              <a:gdLst/>
              <a:ahLst/>
              <a:cxnLst/>
              <a:rect l="l" t="t" r="r" b="b"/>
              <a:pathLst>
                <a:path w="2750" h="2750" extrusionOk="0">
                  <a:moveTo>
                    <a:pt x="0" y="0"/>
                  </a:moveTo>
                  <a:lnTo>
                    <a:pt x="0" y="2400"/>
                  </a:lnTo>
                  <a:lnTo>
                    <a:pt x="25" y="2525"/>
                  </a:lnTo>
                  <a:lnTo>
                    <a:pt x="100" y="2650"/>
                  </a:lnTo>
                  <a:lnTo>
                    <a:pt x="225" y="2725"/>
                  </a:lnTo>
                  <a:lnTo>
                    <a:pt x="350" y="2750"/>
                  </a:lnTo>
                  <a:lnTo>
                    <a:pt x="2750" y="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01;p71">
              <a:extLst>
                <a:ext uri="{FF2B5EF4-FFF2-40B4-BE49-F238E27FC236}">
                  <a16:creationId xmlns:a16="http://schemas.microsoft.com/office/drawing/2014/main" id="{ADFEC253-097D-9480-EC5B-71ACEB1D8DF5}"/>
                </a:ext>
              </a:extLst>
            </p:cNvPr>
            <p:cNvSpPr/>
            <p:nvPr/>
          </p:nvSpPr>
          <p:spPr>
            <a:xfrm>
              <a:off x="1194500" y="3059925"/>
              <a:ext cx="63125" cy="12500"/>
            </a:xfrm>
            <a:custGeom>
              <a:avLst/>
              <a:gdLst/>
              <a:ahLst/>
              <a:cxnLst/>
              <a:rect l="l" t="t" r="r" b="b"/>
              <a:pathLst>
                <a:path w="252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2275" y="500"/>
                  </a:lnTo>
                  <a:lnTo>
                    <a:pt x="2375" y="475"/>
                  </a:lnTo>
                  <a:lnTo>
                    <a:pt x="2450" y="425"/>
                  </a:lnTo>
                  <a:lnTo>
                    <a:pt x="2500" y="350"/>
                  </a:lnTo>
                  <a:lnTo>
                    <a:pt x="2525" y="250"/>
                  </a:lnTo>
                  <a:lnTo>
                    <a:pt x="2500" y="150"/>
                  </a:lnTo>
                  <a:lnTo>
                    <a:pt x="2450" y="75"/>
                  </a:lnTo>
                  <a:lnTo>
                    <a:pt x="2375" y="25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02;p71">
              <a:extLst>
                <a:ext uri="{FF2B5EF4-FFF2-40B4-BE49-F238E27FC236}">
                  <a16:creationId xmlns:a16="http://schemas.microsoft.com/office/drawing/2014/main" id="{14D7E157-A406-BF2D-0DC1-E0BFDD6BA07A}"/>
                </a:ext>
              </a:extLst>
            </p:cNvPr>
            <p:cNvSpPr/>
            <p:nvPr/>
          </p:nvSpPr>
          <p:spPr>
            <a:xfrm>
              <a:off x="1078875" y="2855550"/>
              <a:ext cx="98750" cy="79375"/>
            </a:xfrm>
            <a:custGeom>
              <a:avLst/>
              <a:gdLst/>
              <a:ahLst/>
              <a:cxnLst/>
              <a:rect l="l" t="t" r="r" b="b"/>
              <a:pathLst>
                <a:path w="3950" h="3175" extrusionOk="0">
                  <a:moveTo>
                    <a:pt x="250" y="0"/>
                  </a:moveTo>
                  <a:lnTo>
                    <a:pt x="175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2925"/>
                  </a:lnTo>
                  <a:lnTo>
                    <a:pt x="25" y="3025"/>
                  </a:lnTo>
                  <a:lnTo>
                    <a:pt x="75" y="3100"/>
                  </a:lnTo>
                  <a:lnTo>
                    <a:pt x="175" y="3150"/>
                  </a:lnTo>
                  <a:lnTo>
                    <a:pt x="250" y="3175"/>
                  </a:lnTo>
                  <a:lnTo>
                    <a:pt x="3700" y="3175"/>
                  </a:lnTo>
                  <a:lnTo>
                    <a:pt x="3800" y="3150"/>
                  </a:lnTo>
                  <a:lnTo>
                    <a:pt x="3875" y="3100"/>
                  </a:lnTo>
                  <a:lnTo>
                    <a:pt x="3925" y="3025"/>
                  </a:lnTo>
                  <a:lnTo>
                    <a:pt x="3950" y="2925"/>
                  </a:lnTo>
                  <a:lnTo>
                    <a:pt x="3925" y="2825"/>
                  </a:lnTo>
                  <a:lnTo>
                    <a:pt x="3875" y="2750"/>
                  </a:lnTo>
                  <a:lnTo>
                    <a:pt x="3800" y="2700"/>
                  </a:lnTo>
                  <a:lnTo>
                    <a:pt x="3700" y="2675"/>
                  </a:lnTo>
                  <a:lnTo>
                    <a:pt x="3125" y="2675"/>
                  </a:lnTo>
                  <a:lnTo>
                    <a:pt x="3125" y="550"/>
                  </a:lnTo>
                  <a:lnTo>
                    <a:pt x="3100" y="450"/>
                  </a:lnTo>
                  <a:lnTo>
                    <a:pt x="3050" y="375"/>
                  </a:lnTo>
                  <a:lnTo>
                    <a:pt x="2950" y="325"/>
                  </a:lnTo>
                  <a:lnTo>
                    <a:pt x="2875" y="300"/>
                  </a:lnTo>
                  <a:lnTo>
                    <a:pt x="2775" y="325"/>
                  </a:lnTo>
                  <a:lnTo>
                    <a:pt x="2675" y="375"/>
                  </a:lnTo>
                  <a:lnTo>
                    <a:pt x="2625" y="450"/>
                  </a:lnTo>
                  <a:lnTo>
                    <a:pt x="2625" y="550"/>
                  </a:lnTo>
                  <a:lnTo>
                    <a:pt x="2625" y="2675"/>
                  </a:lnTo>
                  <a:lnTo>
                    <a:pt x="2225" y="2675"/>
                  </a:lnTo>
                  <a:lnTo>
                    <a:pt x="2225" y="1900"/>
                  </a:lnTo>
                  <a:lnTo>
                    <a:pt x="2200" y="1800"/>
                  </a:lnTo>
                  <a:lnTo>
                    <a:pt x="2150" y="1725"/>
                  </a:lnTo>
                  <a:lnTo>
                    <a:pt x="2075" y="1675"/>
                  </a:lnTo>
                  <a:lnTo>
                    <a:pt x="1975" y="1650"/>
                  </a:lnTo>
                  <a:lnTo>
                    <a:pt x="1875" y="1675"/>
                  </a:lnTo>
                  <a:lnTo>
                    <a:pt x="1800" y="1725"/>
                  </a:lnTo>
                  <a:lnTo>
                    <a:pt x="1750" y="1800"/>
                  </a:lnTo>
                  <a:lnTo>
                    <a:pt x="1725" y="1900"/>
                  </a:lnTo>
                  <a:lnTo>
                    <a:pt x="1725" y="2675"/>
                  </a:lnTo>
                  <a:lnTo>
                    <a:pt x="1350" y="2675"/>
                  </a:lnTo>
                  <a:lnTo>
                    <a:pt x="1350" y="1275"/>
                  </a:lnTo>
                  <a:lnTo>
                    <a:pt x="1325" y="1175"/>
                  </a:lnTo>
                  <a:lnTo>
                    <a:pt x="1275" y="1100"/>
                  </a:lnTo>
                  <a:lnTo>
                    <a:pt x="1200" y="1050"/>
                  </a:lnTo>
                  <a:lnTo>
                    <a:pt x="1100" y="1025"/>
                  </a:lnTo>
                  <a:lnTo>
                    <a:pt x="1000" y="1050"/>
                  </a:lnTo>
                  <a:lnTo>
                    <a:pt x="925" y="1100"/>
                  </a:lnTo>
                  <a:lnTo>
                    <a:pt x="875" y="1175"/>
                  </a:lnTo>
                  <a:lnTo>
                    <a:pt x="850" y="1275"/>
                  </a:lnTo>
                  <a:lnTo>
                    <a:pt x="850" y="2675"/>
                  </a:lnTo>
                  <a:lnTo>
                    <a:pt x="500" y="2675"/>
                  </a:lnTo>
                  <a:lnTo>
                    <a:pt x="500" y="250"/>
                  </a:lnTo>
                  <a:lnTo>
                    <a:pt x="500" y="150"/>
                  </a:lnTo>
                  <a:lnTo>
                    <a:pt x="450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03;p71">
              <a:extLst>
                <a:ext uri="{FF2B5EF4-FFF2-40B4-BE49-F238E27FC236}">
                  <a16:creationId xmlns:a16="http://schemas.microsoft.com/office/drawing/2014/main" id="{336C23EF-65B8-58BF-FCB5-FE323A82531D}"/>
                </a:ext>
              </a:extLst>
            </p:cNvPr>
            <p:cNvSpPr/>
            <p:nvPr/>
          </p:nvSpPr>
          <p:spPr>
            <a:xfrm>
              <a:off x="1076375" y="3018050"/>
              <a:ext cx="30625" cy="24375"/>
            </a:xfrm>
            <a:custGeom>
              <a:avLst/>
              <a:gdLst/>
              <a:ahLst/>
              <a:cxnLst/>
              <a:rect l="l" t="t" r="r" b="b"/>
              <a:pathLst>
                <a:path w="1225" h="975" extrusionOk="0">
                  <a:moveTo>
                    <a:pt x="975" y="0"/>
                  </a:moveTo>
                  <a:lnTo>
                    <a:pt x="900" y="25"/>
                  </a:lnTo>
                  <a:lnTo>
                    <a:pt x="800" y="75"/>
                  </a:lnTo>
                  <a:lnTo>
                    <a:pt x="525" y="350"/>
                  </a:lnTo>
                  <a:lnTo>
                    <a:pt x="425" y="275"/>
                  </a:lnTo>
                  <a:lnTo>
                    <a:pt x="350" y="200"/>
                  </a:lnTo>
                  <a:lnTo>
                    <a:pt x="175" y="200"/>
                  </a:lnTo>
                  <a:lnTo>
                    <a:pt x="75" y="275"/>
                  </a:lnTo>
                  <a:lnTo>
                    <a:pt x="25" y="350"/>
                  </a:lnTo>
                  <a:lnTo>
                    <a:pt x="0" y="450"/>
                  </a:lnTo>
                  <a:lnTo>
                    <a:pt x="25" y="525"/>
                  </a:lnTo>
                  <a:lnTo>
                    <a:pt x="75" y="625"/>
                  </a:lnTo>
                  <a:lnTo>
                    <a:pt x="350" y="900"/>
                  </a:lnTo>
                  <a:lnTo>
                    <a:pt x="425" y="950"/>
                  </a:lnTo>
                  <a:lnTo>
                    <a:pt x="525" y="975"/>
                  </a:lnTo>
                  <a:lnTo>
                    <a:pt x="625" y="950"/>
                  </a:lnTo>
                  <a:lnTo>
                    <a:pt x="700" y="900"/>
                  </a:lnTo>
                  <a:lnTo>
                    <a:pt x="1175" y="425"/>
                  </a:lnTo>
                  <a:lnTo>
                    <a:pt x="1225" y="350"/>
                  </a:lnTo>
                  <a:lnTo>
                    <a:pt x="1225" y="250"/>
                  </a:lnTo>
                  <a:lnTo>
                    <a:pt x="1225" y="175"/>
                  </a:lnTo>
                  <a:lnTo>
                    <a:pt x="1175" y="75"/>
                  </a:lnTo>
                  <a:lnTo>
                    <a:pt x="1075" y="25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04;p71">
              <a:extLst>
                <a:ext uri="{FF2B5EF4-FFF2-40B4-BE49-F238E27FC236}">
                  <a16:creationId xmlns:a16="http://schemas.microsoft.com/office/drawing/2014/main" id="{40318B3E-6E91-53F8-FFB3-396116940678}"/>
                </a:ext>
              </a:extLst>
            </p:cNvPr>
            <p:cNvSpPr/>
            <p:nvPr/>
          </p:nvSpPr>
          <p:spPr>
            <a:xfrm>
              <a:off x="1165125" y="3024300"/>
              <a:ext cx="93750" cy="12500"/>
            </a:xfrm>
            <a:custGeom>
              <a:avLst/>
              <a:gdLst/>
              <a:ahLst/>
              <a:cxnLst/>
              <a:rect l="l" t="t" r="r" b="b"/>
              <a:pathLst>
                <a:path w="3750" h="500" extrusionOk="0">
                  <a:moveTo>
                    <a:pt x="150" y="0"/>
                  </a:moveTo>
                  <a:lnTo>
                    <a:pt x="75" y="50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25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500" y="500"/>
                  </a:lnTo>
                  <a:lnTo>
                    <a:pt x="3600" y="475"/>
                  </a:lnTo>
                  <a:lnTo>
                    <a:pt x="3675" y="425"/>
                  </a:lnTo>
                  <a:lnTo>
                    <a:pt x="3750" y="325"/>
                  </a:lnTo>
                  <a:lnTo>
                    <a:pt x="3750" y="250"/>
                  </a:lnTo>
                  <a:lnTo>
                    <a:pt x="3750" y="150"/>
                  </a:lnTo>
                  <a:lnTo>
                    <a:pt x="3675" y="50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05;p71">
              <a:extLst>
                <a:ext uri="{FF2B5EF4-FFF2-40B4-BE49-F238E27FC236}">
                  <a16:creationId xmlns:a16="http://schemas.microsoft.com/office/drawing/2014/main" id="{79AAB2B3-7437-09CC-A76B-77CA71D1699A}"/>
                </a:ext>
              </a:extLst>
            </p:cNvPr>
            <p:cNvSpPr/>
            <p:nvPr/>
          </p:nvSpPr>
          <p:spPr>
            <a:xfrm>
              <a:off x="1123250" y="3024300"/>
              <a:ext cx="33750" cy="12500"/>
            </a:xfrm>
            <a:custGeom>
              <a:avLst/>
              <a:gdLst/>
              <a:ahLst/>
              <a:cxnLst/>
              <a:rect l="l" t="t" r="r" b="b"/>
              <a:pathLst>
                <a:path w="1350" h="500" extrusionOk="0">
                  <a:moveTo>
                    <a:pt x="150" y="0"/>
                  </a:moveTo>
                  <a:lnTo>
                    <a:pt x="75" y="50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25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1100" y="500"/>
                  </a:lnTo>
                  <a:lnTo>
                    <a:pt x="1175" y="475"/>
                  </a:lnTo>
                  <a:lnTo>
                    <a:pt x="1275" y="425"/>
                  </a:lnTo>
                  <a:lnTo>
                    <a:pt x="1325" y="325"/>
                  </a:lnTo>
                  <a:lnTo>
                    <a:pt x="1350" y="250"/>
                  </a:lnTo>
                  <a:lnTo>
                    <a:pt x="1325" y="150"/>
                  </a:lnTo>
                  <a:lnTo>
                    <a:pt x="1275" y="50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06;p71">
              <a:extLst>
                <a:ext uri="{FF2B5EF4-FFF2-40B4-BE49-F238E27FC236}">
                  <a16:creationId xmlns:a16="http://schemas.microsoft.com/office/drawing/2014/main" id="{14B537DA-9E76-733B-0CAA-D872510CB30A}"/>
                </a:ext>
              </a:extLst>
            </p:cNvPr>
            <p:cNvSpPr/>
            <p:nvPr/>
          </p:nvSpPr>
          <p:spPr>
            <a:xfrm>
              <a:off x="1076375" y="2988050"/>
              <a:ext cx="30625" cy="23750"/>
            </a:xfrm>
            <a:custGeom>
              <a:avLst/>
              <a:gdLst/>
              <a:ahLst/>
              <a:cxnLst/>
              <a:rect l="l" t="t" r="r" b="b"/>
              <a:pathLst>
                <a:path w="1225" h="950" extrusionOk="0">
                  <a:moveTo>
                    <a:pt x="900" y="0"/>
                  </a:moveTo>
                  <a:lnTo>
                    <a:pt x="800" y="75"/>
                  </a:lnTo>
                  <a:lnTo>
                    <a:pt x="525" y="350"/>
                  </a:lnTo>
                  <a:lnTo>
                    <a:pt x="425" y="250"/>
                  </a:lnTo>
                  <a:lnTo>
                    <a:pt x="350" y="200"/>
                  </a:lnTo>
                  <a:lnTo>
                    <a:pt x="250" y="175"/>
                  </a:lnTo>
                  <a:lnTo>
                    <a:pt x="175" y="200"/>
                  </a:lnTo>
                  <a:lnTo>
                    <a:pt x="75" y="250"/>
                  </a:lnTo>
                  <a:lnTo>
                    <a:pt x="25" y="325"/>
                  </a:lnTo>
                  <a:lnTo>
                    <a:pt x="0" y="425"/>
                  </a:lnTo>
                  <a:lnTo>
                    <a:pt x="25" y="525"/>
                  </a:lnTo>
                  <a:lnTo>
                    <a:pt x="75" y="600"/>
                  </a:lnTo>
                  <a:lnTo>
                    <a:pt x="350" y="875"/>
                  </a:lnTo>
                  <a:lnTo>
                    <a:pt x="425" y="925"/>
                  </a:lnTo>
                  <a:lnTo>
                    <a:pt x="525" y="950"/>
                  </a:lnTo>
                  <a:lnTo>
                    <a:pt x="625" y="925"/>
                  </a:lnTo>
                  <a:lnTo>
                    <a:pt x="700" y="875"/>
                  </a:lnTo>
                  <a:lnTo>
                    <a:pt x="1175" y="425"/>
                  </a:lnTo>
                  <a:lnTo>
                    <a:pt x="1225" y="350"/>
                  </a:lnTo>
                  <a:lnTo>
                    <a:pt x="1225" y="250"/>
                  </a:lnTo>
                  <a:lnTo>
                    <a:pt x="1225" y="150"/>
                  </a:lnTo>
                  <a:lnTo>
                    <a:pt x="1175" y="75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907;p71">
              <a:extLst>
                <a:ext uri="{FF2B5EF4-FFF2-40B4-BE49-F238E27FC236}">
                  <a16:creationId xmlns:a16="http://schemas.microsoft.com/office/drawing/2014/main" id="{66031086-DEBE-797F-8FEC-CBD532C44A99}"/>
                </a:ext>
              </a:extLst>
            </p:cNvPr>
            <p:cNvSpPr/>
            <p:nvPr/>
          </p:nvSpPr>
          <p:spPr>
            <a:xfrm>
              <a:off x="1242625" y="2993675"/>
              <a:ext cx="16250" cy="12500"/>
            </a:xfrm>
            <a:custGeom>
              <a:avLst/>
              <a:gdLst/>
              <a:ahLst/>
              <a:cxnLst/>
              <a:rect l="l" t="t" r="r" b="b"/>
              <a:pathLst>
                <a:path w="6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400" y="500"/>
                  </a:lnTo>
                  <a:lnTo>
                    <a:pt x="500" y="475"/>
                  </a:lnTo>
                  <a:lnTo>
                    <a:pt x="575" y="425"/>
                  </a:lnTo>
                  <a:lnTo>
                    <a:pt x="650" y="350"/>
                  </a:lnTo>
                  <a:lnTo>
                    <a:pt x="650" y="250"/>
                  </a:lnTo>
                  <a:lnTo>
                    <a:pt x="650" y="150"/>
                  </a:lnTo>
                  <a:lnTo>
                    <a:pt x="575" y="75"/>
                  </a:lnTo>
                  <a:lnTo>
                    <a:pt x="500" y="2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908;p71">
              <a:extLst>
                <a:ext uri="{FF2B5EF4-FFF2-40B4-BE49-F238E27FC236}">
                  <a16:creationId xmlns:a16="http://schemas.microsoft.com/office/drawing/2014/main" id="{F36AFA75-6FFD-C731-429E-67E7F9F7C6B9}"/>
                </a:ext>
              </a:extLst>
            </p:cNvPr>
            <p:cNvSpPr/>
            <p:nvPr/>
          </p:nvSpPr>
          <p:spPr>
            <a:xfrm>
              <a:off x="1199500" y="2993675"/>
              <a:ext cx="32500" cy="12500"/>
            </a:xfrm>
            <a:custGeom>
              <a:avLst/>
              <a:gdLst/>
              <a:ahLst/>
              <a:cxnLst/>
              <a:rect l="l" t="t" r="r" b="b"/>
              <a:pathLst>
                <a:path w="130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1050" y="500"/>
                  </a:lnTo>
                  <a:lnTo>
                    <a:pt x="1150" y="475"/>
                  </a:lnTo>
                  <a:lnTo>
                    <a:pt x="1225" y="425"/>
                  </a:lnTo>
                  <a:lnTo>
                    <a:pt x="1300" y="350"/>
                  </a:lnTo>
                  <a:lnTo>
                    <a:pt x="1300" y="250"/>
                  </a:lnTo>
                  <a:lnTo>
                    <a:pt x="1300" y="150"/>
                  </a:lnTo>
                  <a:lnTo>
                    <a:pt x="1225" y="75"/>
                  </a:lnTo>
                  <a:lnTo>
                    <a:pt x="1150" y="25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909;p71">
              <a:extLst>
                <a:ext uri="{FF2B5EF4-FFF2-40B4-BE49-F238E27FC236}">
                  <a16:creationId xmlns:a16="http://schemas.microsoft.com/office/drawing/2014/main" id="{5C82D67C-87B6-4ABD-6AEE-6A445B247C0D}"/>
                </a:ext>
              </a:extLst>
            </p:cNvPr>
            <p:cNvSpPr/>
            <p:nvPr/>
          </p:nvSpPr>
          <p:spPr>
            <a:xfrm>
              <a:off x="1123250" y="2993675"/>
              <a:ext cx="67500" cy="12500"/>
            </a:xfrm>
            <a:custGeom>
              <a:avLst/>
              <a:gdLst/>
              <a:ahLst/>
              <a:cxnLst/>
              <a:rect l="l" t="t" r="r" b="b"/>
              <a:pathLst>
                <a:path w="270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2450" y="500"/>
                  </a:lnTo>
                  <a:lnTo>
                    <a:pt x="2550" y="475"/>
                  </a:lnTo>
                  <a:lnTo>
                    <a:pt x="2625" y="425"/>
                  </a:lnTo>
                  <a:lnTo>
                    <a:pt x="2700" y="350"/>
                  </a:lnTo>
                  <a:lnTo>
                    <a:pt x="2700" y="250"/>
                  </a:lnTo>
                  <a:lnTo>
                    <a:pt x="2700" y="150"/>
                  </a:lnTo>
                  <a:lnTo>
                    <a:pt x="2625" y="75"/>
                  </a:lnTo>
                  <a:lnTo>
                    <a:pt x="2550" y="25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910;p71">
              <a:extLst>
                <a:ext uri="{FF2B5EF4-FFF2-40B4-BE49-F238E27FC236}">
                  <a16:creationId xmlns:a16="http://schemas.microsoft.com/office/drawing/2014/main" id="{84B3ABCE-40E7-3934-055C-599F2792D45E}"/>
                </a:ext>
              </a:extLst>
            </p:cNvPr>
            <p:cNvSpPr/>
            <p:nvPr/>
          </p:nvSpPr>
          <p:spPr>
            <a:xfrm>
              <a:off x="1076375" y="2957425"/>
              <a:ext cx="30625" cy="23750"/>
            </a:xfrm>
            <a:custGeom>
              <a:avLst/>
              <a:gdLst/>
              <a:ahLst/>
              <a:cxnLst/>
              <a:rect l="l" t="t" r="r" b="b"/>
              <a:pathLst>
                <a:path w="1225" h="950" extrusionOk="0">
                  <a:moveTo>
                    <a:pt x="975" y="0"/>
                  </a:moveTo>
                  <a:lnTo>
                    <a:pt x="900" y="25"/>
                  </a:lnTo>
                  <a:lnTo>
                    <a:pt x="800" y="75"/>
                  </a:lnTo>
                  <a:lnTo>
                    <a:pt x="525" y="350"/>
                  </a:lnTo>
                  <a:lnTo>
                    <a:pt x="425" y="250"/>
                  </a:lnTo>
                  <a:lnTo>
                    <a:pt x="350" y="200"/>
                  </a:lnTo>
                  <a:lnTo>
                    <a:pt x="250" y="175"/>
                  </a:lnTo>
                  <a:lnTo>
                    <a:pt x="175" y="200"/>
                  </a:lnTo>
                  <a:lnTo>
                    <a:pt x="75" y="250"/>
                  </a:lnTo>
                  <a:lnTo>
                    <a:pt x="25" y="350"/>
                  </a:lnTo>
                  <a:lnTo>
                    <a:pt x="0" y="425"/>
                  </a:lnTo>
                  <a:lnTo>
                    <a:pt x="25" y="525"/>
                  </a:lnTo>
                  <a:lnTo>
                    <a:pt x="75" y="600"/>
                  </a:lnTo>
                  <a:lnTo>
                    <a:pt x="350" y="875"/>
                  </a:lnTo>
                  <a:lnTo>
                    <a:pt x="425" y="950"/>
                  </a:lnTo>
                  <a:lnTo>
                    <a:pt x="625" y="950"/>
                  </a:lnTo>
                  <a:lnTo>
                    <a:pt x="700" y="875"/>
                  </a:lnTo>
                  <a:lnTo>
                    <a:pt x="1175" y="425"/>
                  </a:lnTo>
                  <a:lnTo>
                    <a:pt x="1225" y="350"/>
                  </a:lnTo>
                  <a:lnTo>
                    <a:pt x="1225" y="250"/>
                  </a:lnTo>
                  <a:lnTo>
                    <a:pt x="1225" y="150"/>
                  </a:lnTo>
                  <a:lnTo>
                    <a:pt x="1175" y="75"/>
                  </a:lnTo>
                  <a:lnTo>
                    <a:pt x="1075" y="25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911;p71">
              <a:extLst>
                <a:ext uri="{FF2B5EF4-FFF2-40B4-BE49-F238E27FC236}">
                  <a16:creationId xmlns:a16="http://schemas.microsoft.com/office/drawing/2014/main" id="{F664ED20-9ECE-1D92-0622-CF0FEA366467}"/>
                </a:ext>
              </a:extLst>
            </p:cNvPr>
            <p:cNvSpPr/>
            <p:nvPr/>
          </p:nvSpPr>
          <p:spPr>
            <a:xfrm>
              <a:off x="1165125" y="2963050"/>
              <a:ext cx="93750" cy="12500"/>
            </a:xfrm>
            <a:custGeom>
              <a:avLst/>
              <a:gdLst/>
              <a:ahLst/>
              <a:cxnLst/>
              <a:rect l="l" t="t" r="r" b="b"/>
              <a:pathLst>
                <a:path w="37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500" y="500"/>
                  </a:lnTo>
                  <a:lnTo>
                    <a:pt x="3600" y="475"/>
                  </a:lnTo>
                  <a:lnTo>
                    <a:pt x="3675" y="425"/>
                  </a:lnTo>
                  <a:lnTo>
                    <a:pt x="3750" y="350"/>
                  </a:lnTo>
                  <a:lnTo>
                    <a:pt x="3750" y="250"/>
                  </a:lnTo>
                  <a:lnTo>
                    <a:pt x="3750" y="150"/>
                  </a:lnTo>
                  <a:lnTo>
                    <a:pt x="3675" y="75"/>
                  </a:lnTo>
                  <a:lnTo>
                    <a:pt x="3600" y="25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912;p71">
              <a:extLst>
                <a:ext uri="{FF2B5EF4-FFF2-40B4-BE49-F238E27FC236}">
                  <a16:creationId xmlns:a16="http://schemas.microsoft.com/office/drawing/2014/main" id="{43374F1B-2827-99B6-D203-28FECA7B8D7B}"/>
                </a:ext>
              </a:extLst>
            </p:cNvPr>
            <p:cNvSpPr/>
            <p:nvPr/>
          </p:nvSpPr>
          <p:spPr>
            <a:xfrm>
              <a:off x="1123250" y="2963050"/>
              <a:ext cx="33750" cy="12500"/>
            </a:xfrm>
            <a:custGeom>
              <a:avLst/>
              <a:gdLst/>
              <a:ahLst/>
              <a:cxnLst/>
              <a:rect l="l" t="t" r="r" b="b"/>
              <a:pathLst>
                <a:path w="13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1100" y="500"/>
                  </a:lnTo>
                  <a:lnTo>
                    <a:pt x="1175" y="475"/>
                  </a:lnTo>
                  <a:lnTo>
                    <a:pt x="1275" y="425"/>
                  </a:lnTo>
                  <a:lnTo>
                    <a:pt x="1325" y="350"/>
                  </a:lnTo>
                  <a:lnTo>
                    <a:pt x="1350" y="250"/>
                  </a:lnTo>
                  <a:lnTo>
                    <a:pt x="1325" y="150"/>
                  </a:lnTo>
                  <a:lnTo>
                    <a:pt x="1275" y="75"/>
                  </a:lnTo>
                  <a:lnTo>
                    <a:pt x="1175" y="25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913;p71">
              <a:extLst>
                <a:ext uri="{FF2B5EF4-FFF2-40B4-BE49-F238E27FC236}">
                  <a16:creationId xmlns:a16="http://schemas.microsoft.com/office/drawing/2014/main" id="{577E1A9D-30D4-9222-F8EA-5349B6025AD6}"/>
                </a:ext>
              </a:extLst>
            </p:cNvPr>
            <p:cNvSpPr/>
            <p:nvPr/>
          </p:nvSpPr>
          <p:spPr>
            <a:xfrm>
              <a:off x="1058250" y="2699300"/>
              <a:ext cx="78750" cy="140000"/>
            </a:xfrm>
            <a:custGeom>
              <a:avLst/>
              <a:gdLst/>
              <a:ahLst/>
              <a:cxnLst/>
              <a:rect l="l" t="t" r="r" b="b"/>
              <a:pathLst>
                <a:path w="3150" h="5600" extrusionOk="0">
                  <a:moveTo>
                    <a:pt x="1050" y="0"/>
                  </a:moveTo>
                  <a:lnTo>
                    <a:pt x="850" y="25"/>
                  </a:lnTo>
                  <a:lnTo>
                    <a:pt x="650" y="100"/>
                  </a:lnTo>
                  <a:lnTo>
                    <a:pt x="475" y="175"/>
                  </a:lnTo>
                  <a:lnTo>
                    <a:pt x="325" y="300"/>
                  </a:lnTo>
                  <a:lnTo>
                    <a:pt x="200" y="475"/>
                  </a:lnTo>
                  <a:lnTo>
                    <a:pt x="100" y="650"/>
                  </a:lnTo>
                  <a:lnTo>
                    <a:pt x="25" y="850"/>
                  </a:lnTo>
                  <a:lnTo>
                    <a:pt x="0" y="1050"/>
                  </a:lnTo>
                  <a:lnTo>
                    <a:pt x="0" y="1875"/>
                  </a:lnTo>
                  <a:lnTo>
                    <a:pt x="850" y="1875"/>
                  </a:lnTo>
                  <a:lnTo>
                    <a:pt x="850" y="1050"/>
                  </a:lnTo>
                  <a:lnTo>
                    <a:pt x="850" y="975"/>
                  </a:lnTo>
                  <a:lnTo>
                    <a:pt x="900" y="900"/>
                  </a:lnTo>
                  <a:lnTo>
                    <a:pt x="975" y="850"/>
                  </a:lnTo>
                  <a:lnTo>
                    <a:pt x="2175" y="850"/>
                  </a:lnTo>
                  <a:lnTo>
                    <a:pt x="2250" y="900"/>
                  </a:lnTo>
                  <a:lnTo>
                    <a:pt x="2300" y="975"/>
                  </a:lnTo>
                  <a:lnTo>
                    <a:pt x="2325" y="1050"/>
                  </a:lnTo>
                  <a:lnTo>
                    <a:pt x="2325" y="4225"/>
                  </a:lnTo>
                  <a:lnTo>
                    <a:pt x="2300" y="4350"/>
                  </a:lnTo>
                  <a:lnTo>
                    <a:pt x="2275" y="4450"/>
                  </a:lnTo>
                  <a:lnTo>
                    <a:pt x="2225" y="4525"/>
                  </a:lnTo>
                  <a:lnTo>
                    <a:pt x="2150" y="4625"/>
                  </a:lnTo>
                  <a:lnTo>
                    <a:pt x="2075" y="4675"/>
                  </a:lnTo>
                  <a:lnTo>
                    <a:pt x="2000" y="4725"/>
                  </a:lnTo>
                  <a:lnTo>
                    <a:pt x="1900" y="4750"/>
                  </a:lnTo>
                  <a:lnTo>
                    <a:pt x="1775" y="4775"/>
                  </a:lnTo>
                  <a:lnTo>
                    <a:pt x="1675" y="4750"/>
                  </a:lnTo>
                  <a:lnTo>
                    <a:pt x="1575" y="4725"/>
                  </a:lnTo>
                  <a:lnTo>
                    <a:pt x="1475" y="4675"/>
                  </a:lnTo>
                  <a:lnTo>
                    <a:pt x="1400" y="4625"/>
                  </a:lnTo>
                  <a:lnTo>
                    <a:pt x="1325" y="4525"/>
                  </a:lnTo>
                  <a:lnTo>
                    <a:pt x="1275" y="4450"/>
                  </a:lnTo>
                  <a:lnTo>
                    <a:pt x="1250" y="4350"/>
                  </a:lnTo>
                  <a:lnTo>
                    <a:pt x="1250" y="4225"/>
                  </a:lnTo>
                  <a:lnTo>
                    <a:pt x="1250" y="3325"/>
                  </a:lnTo>
                  <a:lnTo>
                    <a:pt x="1225" y="3250"/>
                  </a:lnTo>
                  <a:lnTo>
                    <a:pt x="1200" y="3175"/>
                  </a:lnTo>
                  <a:lnTo>
                    <a:pt x="1175" y="3100"/>
                  </a:lnTo>
                  <a:lnTo>
                    <a:pt x="1125" y="3025"/>
                  </a:lnTo>
                  <a:lnTo>
                    <a:pt x="1050" y="2975"/>
                  </a:lnTo>
                  <a:lnTo>
                    <a:pt x="1000" y="2950"/>
                  </a:lnTo>
                  <a:lnTo>
                    <a:pt x="900" y="2925"/>
                  </a:lnTo>
                  <a:lnTo>
                    <a:pt x="825" y="2900"/>
                  </a:lnTo>
                  <a:lnTo>
                    <a:pt x="750" y="2925"/>
                  </a:lnTo>
                  <a:lnTo>
                    <a:pt x="675" y="2950"/>
                  </a:lnTo>
                  <a:lnTo>
                    <a:pt x="600" y="2975"/>
                  </a:lnTo>
                  <a:lnTo>
                    <a:pt x="525" y="3025"/>
                  </a:lnTo>
                  <a:lnTo>
                    <a:pt x="475" y="3100"/>
                  </a:lnTo>
                  <a:lnTo>
                    <a:pt x="450" y="3175"/>
                  </a:lnTo>
                  <a:lnTo>
                    <a:pt x="425" y="3250"/>
                  </a:lnTo>
                  <a:lnTo>
                    <a:pt x="400" y="3325"/>
                  </a:lnTo>
                  <a:lnTo>
                    <a:pt x="400" y="4225"/>
                  </a:lnTo>
                  <a:lnTo>
                    <a:pt x="450" y="4500"/>
                  </a:lnTo>
                  <a:lnTo>
                    <a:pt x="525" y="4775"/>
                  </a:lnTo>
                  <a:lnTo>
                    <a:pt x="650" y="5000"/>
                  </a:lnTo>
                  <a:lnTo>
                    <a:pt x="825" y="5200"/>
                  </a:lnTo>
                  <a:lnTo>
                    <a:pt x="1025" y="5375"/>
                  </a:lnTo>
                  <a:lnTo>
                    <a:pt x="1250" y="5500"/>
                  </a:lnTo>
                  <a:lnTo>
                    <a:pt x="1500" y="5575"/>
                  </a:lnTo>
                  <a:lnTo>
                    <a:pt x="1775" y="5600"/>
                  </a:lnTo>
                  <a:lnTo>
                    <a:pt x="2050" y="5575"/>
                  </a:lnTo>
                  <a:lnTo>
                    <a:pt x="2325" y="5500"/>
                  </a:lnTo>
                  <a:lnTo>
                    <a:pt x="2550" y="5375"/>
                  </a:lnTo>
                  <a:lnTo>
                    <a:pt x="2750" y="5200"/>
                  </a:lnTo>
                  <a:lnTo>
                    <a:pt x="2925" y="5000"/>
                  </a:lnTo>
                  <a:lnTo>
                    <a:pt x="3050" y="4775"/>
                  </a:lnTo>
                  <a:lnTo>
                    <a:pt x="3125" y="4500"/>
                  </a:lnTo>
                  <a:lnTo>
                    <a:pt x="3150" y="4225"/>
                  </a:lnTo>
                  <a:lnTo>
                    <a:pt x="3150" y="1050"/>
                  </a:lnTo>
                  <a:lnTo>
                    <a:pt x="3125" y="850"/>
                  </a:lnTo>
                  <a:lnTo>
                    <a:pt x="3075" y="650"/>
                  </a:lnTo>
                  <a:lnTo>
                    <a:pt x="2975" y="475"/>
                  </a:lnTo>
                  <a:lnTo>
                    <a:pt x="2850" y="300"/>
                  </a:lnTo>
                  <a:lnTo>
                    <a:pt x="2700" y="175"/>
                  </a:lnTo>
                  <a:lnTo>
                    <a:pt x="2500" y="100"/>
                  </a:lnTo>
                  <a:lnTo>
                    <a:pt x="2325" y="25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914;p71">
              <a:extLst>
                <a:ext uri="{FF2B5EF4-FFF2-40B4-BE49-F238E27FC236}">
                  <a16:creationId xmlns:a16="http://schemas.microsoft.com/office/drawing/2014/main" id="{DA40E3FE-EDF5-3C45-3A91-C6FE297E5636}"/>
                </a:ext>
              </a:extLst>
            </p:cNvPr>
            <p:cNvSpPr/>
            <p:nvPr/>
          </p:nvSpPr>
          <p:spPr>
            <a:xfrm>
              <a:off x="1053875" y="2741800"/>
              <a:ext cx="30000" cy="8750"/>
            </a:xfrm>
            <a:custGeom>
              <a:avLst/>
              <a:gdLst/>
              <a:ahLst/>
              <a:cxnLst/>
              <a:rect l="l" t="t" r="r" b="b"/>
              <a:pathLst>
                <a:path w="1200" h="350" extrusionOk="0">
                  <a:moveTo>
                    <a:pt x="0" y="0"/>
                  </a:moveTo>
                  <a:lnTo>
                    <a:pt x="0" y="350"/>
                  </a:lnTo>
                  <a:lnTo>
                    <a:pt x="1200" y="35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0A473F1D-795D-DE8F-0F81-FE78F3F960EC}"/>
              </a:ext>
            </a:extLst>
          </p:cNvPr>
          <p:cNvSpPr txBox="1"/>
          <p:nvPr/>
        </p:nvSpPr>
        <p:spPr>
          <a:xfrm>
            <a:off x="5998596" y="2723046"/>
            <a:ext cx="237275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Python with massive  support of libraries such as Matplotlib, Seaborn</a:t>
            </a: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R having built in support for statistical and scientific computing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olidFill>
                  <a:srgbClr val="FBBC05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4A853"/>
                </a:solidFill>
              </a:rPr>
              <a:t>Exploration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EA4335"/>
                </a:solidFill>
              </a:rPr>
              <a:t>&amp;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4285F4"/>
                </a:solidFill>
              </a:rPr>
              <a:t>Visualization</a:t>
            </a:r>
            <a:endParaRPr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A93244D-00A7-F5B6-3444-9184BE3ADDA6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A6408B-E90C-0EF0-43B7-44026768181E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378833-804F-354A-14F7-5E033C3A73D6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F92E0E1-95BF-B7A0-135B-5AC255C67881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0B3D02-E9B4-0074-4F6B-99761E6144C5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oogle Shape;468;p42">
            <a:extLst>
              <a:ext uri="{FF2B5EF4-FFF2-40B4-BE49-F238E27FC236}">
                <a16:creationId xmlns:a16="http://schemas.microsoft.com/office/drawing/2014/main" id="{C904F31D-B880-DB1C-47BC-4F95B933599F}"/>
              </a:ext>
            </a:extLst>
          </p:cNvPr>
          <p:cNvGrpSpPr/>
          <p:nvPr/>
        </p:nvGrpSpPr>
        <p:grpSpPr>
          <a:xfrm>
            <a:off x="1008869" y="1584640"/>
            <a:ext cx="3389400" cy="2499900"/>
            <a:chOff x="4779850" y="1805375"/>
            <a:chExt cx="3389400" cy="2499900"/>
          </a:xfrm>
        </p:grpSpPr>
        <p:sp>
          <p:nvSpPr>
            <p:cNvPr id="9" name="Google Shape;469;p42">
              <a:extLst>
                <a:ext uri="{FF2B5EF4-FFF2-40B4-BE49-F238E27FC236}">
                  <a16:creationId xmlns:a16="http://schemas.microsoft.com/office/drawing/2014/main" id="{BD0F9282-B482-3CD2-43BB-C78899F1EB8F}"/>
                </a:ext>
              </a:extLst>
            </p:cNvPr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474;p42">
              <a:extLst>
                <a:ext uri="{FF2B5EF4-FFF2-40B4-BE49-F238E27FC236}">
                  <a16:creationId xmlns:a16="http://schemas.microsoft.com/office/drawing/2014/main" id="{E58D7794-2C83-B8E3-85C8-F73B6B2C7F54}"/>
                </a:ext>
              </a:extLst>
            </p:cNvPr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11" name="Google Shape;475;p42">
                <a:extLst>
                  <a:ext uri="{FF2B5EF4-FFF2-40B4-BE49-F238E27FC236}">
                    <a16:creationId xmlns:a16="http://schemas.microsoft.com/office/drawing/2014/main" id="{7F9C9516-AE16-F138-1197-9EA44EBA3EEA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76;p42">
                <a:extLst>
                  <a:ext uri="{FF2B5EF4-FFF2-40B4-BE49-F238E27FC236}">
                    <a16:creationId xmlns:a16="http://schemas.microsoft.com/office/drawing/2014/main" id="{58413672-41EE-BE9C-FED8-81AFD3558164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477;p42">
            <a:extLst>
              <a:ext uri="{FF2B5EF4-FFF2-40B4-BE49-F238E27FC236}">
                <a16:creationId xmlns:a16="http://schemas.microsoft.com/office/drawing/2014/main" id="{41DB5847-63EE-6B06-238F-F1C8B7237CAC}"/>
              </a:ext>
            </a:extLst>
          </p:cNvPr>
          <p:cNvGrpSpPr/>
          <p:nvPr/>
        </p:nvGrpSpPr>
        <p:grpSpPr>
          <a:xfrm>
            <a:off x="4859345" y="1584544"/>
            <a:ext cx="3389400" cy="2499900"/>
            <a:chOff x="4779850" y="1805375"/>
            <a:chExt cx="3389400" cy="2499900"/>
          </a:xfrm>
        </p:grpSpPr>
        <p:sp>
          <p:nvSpPr>
            <p:cNvPr id="14" name="Google Shape;478;p42">
              <a:extLst>
                <a:ext uri="{FF2B5EF4-FFF2-40B4-BE49-F238E27FC236}">
                  <a16:creationId xmlns:a16="http://schemas.microsoft.com/office/drawing/2014/main" id="{7081168B-6C2B-6793-390E-B4BFDE1AEB1D}"/>
                </a:ext>
              </a:extLst>
            </p:cNvPr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483;p42">
              <a:extLst>
                <a:ext uri="{FF2B5EF4-FFF2-40B4-BE49-F238E27FC236}">
                  <a16:creationId xmlns:a16="http://schemas.microsoft.com/office/drawing/2014/main" id="{8B1F14FF-068B-9CD8-33D3-934A0492CCAD}"/>
                </a:ext>
              </a:extLst>
            </p:cNvPr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16" name="Google Shape;484;p42">
                <a:extLst>
                  <a:ext uri="{FF2B5EF4-FFF2-40B4-BE49-F238E27FC236}">
                    <a16:creationId xmlns:a16="http://schemas.microsoft.com/office/drawing/2014/main" id="{6E39CB63-1A05-E9A6-5ABB-C2C6C092FBAA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85;p42">
                <a:extLst>
                  <a:ext uri="{FF2B5EF4-FFF2-40B4-BE49-F238E27FC236}">
                    <a16:creationId xmlns:a16="http://schemas.microsoft.com/office/drawing/2014/main" id="{00094781-DBBF-E29C-B698-6E1E425FD572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492;p42">
            <a:extLst>
              <a:ext uri="{FF2B5EF4-FFF2-40B4-BE49-F238E27FC236}">
                <a16:creationId xmlns:a16="http://schemas.microsoft.com/office/drawing/2014/main" id="{E1ABA670-F090-2FF4-8394-16AC38D83F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5209" y="1745816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explore?</a:t>
            </a:r>
            <a:endParaRPr dirty="0"/>
          </a:p>
        </p:txBody>
      </p:sp>
      <p:sp>
        <p:nvSpPr>
          <p:cNvPr id="19" name="Google Shape;494;p42">
            <a:extLst>
              <a:ext uri="{FF2B5EF4-FFF2-40B4-BE49-F238E27FC236}">
                <a16:creationId xmlns:a16="http://schemas.microsoft.com/office/drawing/2014/main" id="{FB7F0F03-B687-748D-84BE-B9FA0ECCF40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110309" y="1745816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visualize?</a:t>
            </a:r>
            <a:endParaRPr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92CD7-CE9A-EBE9-895E-9858BE4B6D99}"/>
              </a:ext>
            </a:extLst>
          </p:cNvPr>
          <p:cNvGrpSpPr/>
          <p:nvPr/>
        </p:nvGrpSpPr>
        <p:grpSpPr>
          <a:xfrm>
            <a:off x="3781801" y="1749915"/>
            <a:ext cx="420286" cy="106769"/>
            <a:chOff x="3790842" y="1685285"/>
            <a:chExt cx="420286" cy="106769"/>
          </a:xfrm>
        </p:grpSpPr>
        <p:sp>
          <p:nvSpPr>
            <p:cNvPr id="21" name="Google Shape;393;p38">
              <a:extLst>
                <a:ext uri="{FF2B5EF4-FFF2-40B4-BE49-F238E27FC236}">
                  <a16:creationId xmlns:a16="http://schemas.microsoft.com/office/drawing/2014/main" id="{7410B703-5916-018C-44AE-ED45E1A840D9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4;p38">
              <a:extLst>
                <a:ext uri="{FF2B5EF4-FFF2-40B4-BE49-F238E27FC236}">
                  <a16:creationId xmlns:a16="http://schemas.microsoft.com/office/drawing/2014/main" id="{05B20D16-113C-B6B9-C2FB-44EAB5CBD3CE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6A72598C-F510-2E4B-663C-2D13C51A8593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DD39BE-CE87-BC94-1473-FBBF48157045}"/>
              </a:ext>
            </a:extLst>
          </p:cNvPr>
          <p:cNvGrpSpPr/>
          <p:nvPr/>
        </p:nvGrpSpPr>
        <p:grpSpPr>
          <a:xfrm>
            <a:off x="7629084" y="1729407"/>
            <a:ext cx="420286" cy="106769"/>
            <a:chOff x="3790842" y="1685285"/>
            <a:chExt cx="420286" cy="106769"/>
          </a:xfrm>
        </p:grpSpPr>
        <p:sp>
          <p:nvSpPr>
            <p:cNvPr id="25" name="Google Shape;393;p38">
              <a:extLst>
                <a:ext uri="{FF2B5EF4-FFF2-40B4-BE49-F238E27FC236}">
                  <a16:creationId xmlns:a16="http://schemas.microsoft.com/office/drawing/2014/main" id="{9F38499E-6E62-CA2F-17AD-29CECC0E8448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4;p38">
              <a:extLst>
                <a:ext uri="{FF2B5EF4-FFF2-40B4-BE49-F238E27FC236}">
                  <a16:creationId xmlns:a16="http://schemas.microsoft.com/office/drawing/2014/main" id="{3939F5A7-A95E-2F3A-FDA5-17824E43E5ED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95;p38">
              <a:extLst>
                <a:ext uri="{FF2B5EF4-FFF2-40B4-BE49-F238E27FC236}">
                  <a16:creationId xmlns:a16="http://schemas.microsoft.com/office/drawing/2014/main" id="{EC47380D-823E-3990-9205-ACB70954D78D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96C9F3-697B-5754-E31B-93FBB35978E7}"/>
              </a:ext>
            </a:extLst>
          </p:cNvPr>
          <p:cNvSpPr txBox="1"/>
          <p:nvPr/>
        </p:nvSpPr>
        <p:spPr>
          <a:xfrm>
            <a:off x="1234137" y="2206022"/>
            <a:ext cx="2938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Identify whether the data is correct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Test its validity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Find out descriptive features like mean, median, mode understand the dataset better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3064F-AD76-34D4-8FD8-D75DAC9598C8}"/>
              </a:ext>
            </a:extLst>
          </p:cNvPr>
          <p:cNvSpPr txBox="1"/>
          <p:nvPr/>
        </p:nvSpPr>
        <p:spPr>
          <a:xfrm>
            <a:off x="4955375" y="2158856"/>
            <a:ext cx="30524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Instantly identify  patterns &amp; trends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Advantage of the human eye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Straightforward way to represent insights for the non-technical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Create dashboards for real-time monitoring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olidFill>
                  <a:srgbClr val="FBBC05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4A853"/>
                </a:solidFill>
              </a:rPr>
              <a:t>Exploration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EA4335"/>
                </a:solidFill>
              </a:rPr>
              <a:t>&amp;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4285F4"/>
                </a:solidFill>
              </a:rPr>
              <a:t>Visualization</a:t>
            </a:r>
            <a:endParaRPr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A93244D-00A7-F5B6-3444-9184BE3ADDA6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A6408B-E90C-0EF0-43B7-44026768181E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378833-804F-354A-14F7-5E033C3A73D6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F92E0E1-95BF-B7A0-135B-5AC255C67881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0B3D02-E9B4-0074-4F6B-99761E6144C5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FB42B0-6EFF-80EB-4BDB-121C6F0F3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9465"/>
              </p:ext>
            </p:extLst>
          </p:nvPr>
        </p:nvGraphicFramePr>
        <p:xfrm>
          <a:off x="720000" y="1968670"/>
          <a:ext cx="3507063" cy="1753530"/>
        </p:xfrm>
        <a:graphic>
          <a:graphicData uri="http://schemas.openxmlformats.org/drawingml/2006/table">
            <a:tbl>
              <a:tblPr>
                <a:tableStyleId>{E57C6C63-3877-41A8-9E4E-74F05A03BF3A}</a:tableStyleId>
              </a:tblPr>
              <a:tblGrid>
                <a:gridCol w="1169021">
                  <a:extLst>
                    <a:ext uri="{9D8B030D-6E8A-4147-A177-3AD203B41FA5}">
                      <a16:colId xmlns:a16="http://schemas.microsoft.com/office/drawing/2014/main" val="4230512254"/>
                    </a:ext>
                  </a:extLst>
                </a:gridCol>
                <a:gridCol w="1169021">
                  <a:extLst>
                    <a:ext uri="{9D8B030D-6E8A-4147-A177-3AD203B41FA5}">
                      <a16:colId xmlns:a16="http://schemas.microsoft.com/office/drawing/2014/main" val="2714640919"/>
                    </a:ext>
                  </a:extLst>
                </a:gridCol>
                <a:gridCol w="1169021">
                  <a:extLst>
                    <a:ext uri="{9D8B030D-6E8A-4147-A177-3AD203B41FA5}">
                      <a16:colId xmlns:a16="http://schemas.microsoft.com/office/drawing/2014/main" val="1804441947"/>
                    </a:ext>
                  </a:extLst>
                </a:gridCol>
              </a:tblGrid>
              <a:tr h="350706"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Quarter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b="1" u="none" strike="noStrike" cap="none" spc="0" dirty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Sales</a:t>
                      </a:r>
                      <a:endParaRPr lang="en-GB" sz="2100" b="1" i="0" u="none" strike="noStrike" cap="none" spc="0" dirty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b="1" u="none" strike="noStrike" cap="none" spc="0" dirty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Profit</a:t>
                      </a:r>
                      <a:endParaRPr lang="en-GB" sz="2100" b="1" i="0" u="none" strike="noStrike" cap="none" spc="0" dirty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extLst>
                  <a:ext uri="{0D108BD9-81ED-4DB2-BD59-A6C34878D82A}">
                    <a16:rowId xmlns:a16="http://schemas.microsoft.com/office/drawing/2014/main" val="3621092599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Q1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1000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800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extLst>
                  <a:ext uri="{0D108BD9-81ED-4DB2-BD59-A6C34878D82A}">
                    <a16:rowId xmlns:a16="http://schemas.microsoft.com/office/drawing/2014/main" val="1039191321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Q2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1500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1200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extLst>
                  <a:ext uri="{0D108BD9-81ED-4DB2-BD59-A6C34878D82A}">
                    <a16:rowId xmlns:a16="http://schemas.microsoft.com/office/drawing/2014/main" val="991422016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Q3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9500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6500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extLst>
                  <a:ext uri="{0D108BD9-81ED-4DB2-BD59-A6C34878D82A}">
                    <a16:rowId xmlns:a16="http://schemas.microsoft.com/office/drawing/2014/main" val="1822571837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pPr algn="l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Q4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b="1" u="none" strike="noStrike" cap="none" spc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23000</a:t>
                      </a:r>
                      <a:endParaRPr lang="en-GB" sz="2100" b="1" i="0" u="none" strike="noStrike" cap="none" spc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100" b="1" u="none" strike="noStrike" cap="none" spc="0" dirty="0">
                          <a:ln w="10160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22000</a:t>
                      </a:r>
                      <a:endParaRPr lang="en-GB" sz="2100" b="1" i="0" u="none" strike="noStrike" cap="none" spc="0" dirty="0">
                        <a:ln w="10160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14613" marR="14613" marT="14613" marB="0" anchor="b"/>
                </a:tc>
                <a:extLst>
                  <a:ext uri="{0D108BD9-81ED-4DB2-BD59-A6C34878D82A}">
                    <a16:rowId xmlns:a16="http://schemas.microsoft.com/office/drawing/2014/main" val="2720902927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C30FBE37-335A-5813-A60B-9F8472A6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16" y="1623838"/>
            <a:ext cx="4064784" cy="24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olidFill>
                  <a:srgbClr val="FBBC05"/>
                </a:solidFill>
              </a:rPr>
              <a:t>Correlation</a:t>
            </a:r>
            <a:endParaRPr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A93244D-00A7-F5B6-3444-9184BE3ADDA6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A6408B-E90C-0EF0-43B7-44026768181E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378833-804F-354A-14F7-5E033C3A73D6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F92E0E1-95BF-B7A0-135B-5AC255C67881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0B3D02-E9B4-0074-4F6B-99761E6144C5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oogle Shape;453;p41">
            <a:extLst>
              <a:ext uri="{FF2B5EF4-FFF2-40B4-BE49-F238E27FC236}">
                <a16:creationId xmlns:a16="http://schemas.microsoft.com/office/drawing/2014/main" id="{0886D5EA-85BA-8AFD-F63E-645B94D4E340}"/>
              </a:ext>
            </a:extLst>
          </p:cNvPr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35" name="Google Shape;454;p41">
              <a:extLst>
                <a:ext uri="{FF2B5EF4-FFF2-40B4-BE49-F238E27FC236}">
                  <a16:creationId xmlns:a16="http://schemas.microsoft.com/office/drawing/2014/main" id="{00F440CE-D0EF-565C-CC35-E46E180808F8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459;p41">
              <a:extLst>
                <a:ext uri="{FF2B5EF4-FFF2-40B4-BE49-F238E27FC236}">
                  <a16:creationId xmlns:a16="http://schemas.microsoft.com/office/drawing/2014/main" id="{093FE280-31C2-AACD-70FE-37D8971515C2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7" name="Google Shape;460;p41">
                <a:extLst>
                  <a:ext uri="{FF2B5EF4-FFF2-40B4-BE49-F238E27FC236}">
                    <a16:creationId xmlns:a16="http://schemas.microsoft.com/office/drawing/2014/main" id="{D23881EA-C32F-E10A-27B5-47A6233E7768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61;p41">
                <a:extLst>
                  <a:ext uri="{FF2B5EF4-FFF2-40B4-BE49-F238E27FC236}">
                    <a16:creationId xmlns:a16="http://schemas.microsoft.com/office/drawing/2014/main" id="{14157E85-DB8C-8758-4C6C-1C7C3043E4FD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462;p41">
            <a:extLst>
              <a:ext uri="{FF2B5EF4-FFF2-40B4-BE49-F238E27FC236}">
                <a16:creationId xmlns:a16="http://schemas.microsoft.com/office/drawing/2014/main" id="{486E31B0-511F-5CB6-53D0-F385570C4A9D}"/>
              </a:ext>
            </a:extLst>
          </p:cNvPr>
          <p:cNvSpPr txBox="1">
            <a:spLocks/>
          </p:cNvSpPr>
          <p:nvPr/>
        </p:nvSpPr>
        <p:spPr>
          <a:xfrm>
            <a:off x="1515532" y="2099406"/>
            <a:ext cx="5836480" cy="2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800" dirty="0"/>
              <a:t>Correlation is a statistical metric for measuring to what extent different variables are interdependent</a:t>
            </a:r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800" dirty="0"/>
              <a:t>Over time, if one variable changes how does this affect change in the other variable?</a:t>
            </a:r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800" dirty="0"/>
              <a:t>This is important to identify the relationship between any two features of the dataset</a:t>
            </a:r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916195-6F2A-5C20-8603-5E9626CE5A63}"/>
              </a:ext>
            </a:extLst>
          </p:cNvPr>
          <p:cNvGrpSpPr/>
          <p:nvPr/>
        </p:nvGrpSpPr>
        <p:grpSpPr>
          <a:xfrm>
            <a:off x="7245243" y="1467165"/>
            <a:ext cx="420286" cy="106769"/>
            <a:chOff x="3790842" y="1685285"/>
            <a:chExt cx="420286" cy="106769"/>
          </a:xfrm>
        </p:grpSpPr>
        <p:sp>
          <p:nvSpPr>
            <p:cNvPr id="41" name="Google Shape;393;p38">
              <a:extLst>
                <a:ext uri="{FF2B5EF4-FFF2-40B4-BE49-F238E27FC236}">
                  <a16:creationId xmlns:a16="http://schemas.microsoft.com/office/drawing/2014/main" id="{84D45BAF-14E8-ED21-CC00-83879DB6F761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38">
              <a:extLst>
                <a:ext uri="{FF2B5EF4-FFF2-40B4-BE49-F238E27FC236}">
                  <a16:creationId xmlns:a16="http://schemas.microsoft.com/office/drawing/2014/main" id="{B782F0D9-7A6C-F7FF-F520-6B398FE9C1EC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95;p38">
              <a:extLst>
                <a:ext uri="{FF2B5EF4-FFF2-40B4-BE49-F238E27FC236}">
                  <a16:creationId xmlns:a16="http://schemas.microsoft.com/office/drawing/2014/main" id="{6C120B06-FA43-3C5A-CF3A-A69D9655F9D6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347888" y="1120563"/>
            <a:ext cx="4438800" cy="25962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10088" y="784184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347888" y="1753316"/>
            <a:ext cx="4438800" cy="1651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4285F4"/>
                </a:solidFill>
              </a:rPr>
              <a:t>Preprocessing </a:t>
            </a:r>
            <a:br>
              <a:rPr lang="en" sz="4800" dirty="0">
                <a:solidFill>
                  <a:srgbClr val="4285F4"/>
                </a:solidFill>
              </a:rPr>
            </a:br>
            <a:r>
              <a:rPr lang="en" sz="4800" dirty="0">
                <a:solidFill>
                  <a:srgbClr val="FF0000"/>
                </a:solidFill>
              </a:rPr>
              <a:t>&amp;</a:t>
            </a:r>
            <a:r>
              <a:rPr lang="en" sz="4800" dirty="0">
                <a:solidFill>
                  <a:srgbClr val="4285F4"/>
                </a:solidFill>
              </a:rPr>
              <a:t> </a:t>
            </a:r>
            <a:r>
              <a:rPr lang="en" sz="4800" dirty="0">
                <a:solidFill>
                  <a:srgbClr val="34A853"/>
                </a:solidFill>
              </a:rPr>
              <a:t>Cleaning</a:t>
            </a:r>
            <a:endParaRPr sz="4800" dirty="0">
              <a:solidFill>
                <a:srgbClr val="34A853"/>
              </a:solidFill>
            </a:endParaRPr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0088" y="991962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B5C8AD-CDFA-A97D-F05E-E0641A264A7D}"/>
              </a:ext>
            </a:extLst>
          </p:cNvPr>
          <p:cNvGrpSpPr/>
          <p:nvPr/>
        </p:nvGrpSpPr>
        <p:grpSpPr>
          <a:xfrm>
            <a:off x="6201696" y="1308528"/>
            <a:ext cx="420286" cy="106769"/>
            <a:chOff x="3790842" y="1685285"/>
            <a:chExt cx="420286" cy="106769"/>
          </a:xfrm>
        </p:grpSpPr>
        <p:sp>
          <p:nvSpPr>
            <p:cNvPr id="17" name="Google Shape;393;p38">
              <a:extLst>
                <a:ext uri="{FF2B5EF4-FFF2-40B4-BE49-F238E27FC236}">
                  <a16:creationId xmlns:a16="http://schemas.microsoft.com/office/drawing/2014/main" id="{8CB34B74-F01E-31FC-86F0-32C3D7618915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;p38">
              <a:extLst>
                <a:ext uri="{FF2B5EF4-FFF2-40B4-BE49-F238E27FC236}">
                  <a16:creationId xmlns:a16="http://schemas.microsoft.com/office/drawing/2014/main" id="{144B0989-64AE-ECFF-D923-804A6896CCCB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95;p38">
              <a:extLst>
                <a:ext uri="{FF2B5EF4-FFF2-40B4-BE49-F238E27FC236}">
                  <a16:creationId xmlns:a16="http://schemas.microsoft.com/office/drawing/2014/main" id="{A29C07F6-9810-159B-FF58-EEA773E13A4B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6EF239-1211-708C-F2E9-39D2A8B44CE8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CA5946-0C15-7FFF-BEA7-111EF29C628A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A137CA-3EB6-326B-0907-C0BE977F0B3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EB86B2-0EA4-A5B1-261B-1E5C8AAA69BC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9999D0-2358-326E-AADA-44FD22BEF1F6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9356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1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454" name="Google Shape;454;p41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41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60" name="Google Shape;460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41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b="1" dirty="0">
                <a:solidFill>
                  <a:srgbClr val="FBBC05"/>
                </a:solidFill>
              </a:rPr>
              <a:t>E</a:t>
            </a:r>
            <a:r>
              <a:rPr lang="en-US" b="1" dirty="0"/>
              <a:t>xtract</a:t>
            </a:r>
            <a:r>
              <a:rPr lang="en-US" dirty="0"/>
              <a:t>: from 1 or more sources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b="1" dirty="0">
                <a:solidFill>
                  <a:srgbClr val="FBBC05"/>
                </a:solidFill>
              </a:rPr>
              <a:t>T</a:t>
            </a:r>
            <a:r>
              <a:rPr lang="en-US" b="1" dirty="0"/>
              <a:t>ransform</a:t>
            </a:r>
            <a:r>
              <a:rPr lang="en-US" dirty="0"/>
              <a:t>: into proper structure or desired format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b="1" dirty="0">
                <a:solidFill>
                  <a:srgbClr val="FBBC05"/>
                </a:solidFill>
              </a:rPr>
              <a:t>L</a:t>
            </a:r>
            <a:r>
              <a:rPr lang="en-US" b="1" dirty="0"/>
              <a:t>oad</a:t>
            </a:r>
            <a:r>
              <a:rPr lang="en-US" dirty="0"/>
              <a:t>: onto a target location, file or database</a:t>
            </a: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</a:rPr>
              <a:t>Preprocessing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&amp;</a:t>
            </a:r>
            <a:r>
              <a:rPr lang="en" dirty="0"/>
              <a:t>  </a:t>
            </a:r>
            <a:r>
              <a:rPr lang="en" dirty="0">
                <a:solidFill>
                  <a:srgbClr val="34A853"/>
                </a:solidFill>
              </a:rPr>
              <a:t>Cleaning</a:t>
            </a:r>
            <a:endParaRPr dirty="0">
              <a:solidFill>
                <a:srgbClr val="34A853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B770F2-7EB1-794A-D116-C87BFA995858}"/>
              </a:ext>
            </a:extLst>
          </p:cNvPr>
          <p:cNvGrpSpPr/>
          <p:nvPr/>
        </p:nvGrpSpPr>
        <p:grpSpPr>
          <a:xfrm>
            <a:off x="7245243" y="1467165"/>
            <a:ext cx="420286" cy="106769"/>
            <a:chOff x="3790842" y="1685285"/>
            <a:chExt cx="420286" cy="106769"/>
          </a:xfrm>
        </p:grpSpPr>
        <p:sp>
          <p:nvSpPr>
            <p:cNvPr id="14" name="Google Shape;393;p38">
              <a:extLst>
                <a:ext uri="{FF2B5EF4-FFF2-40B4-BE49-F238E27FC236}">
                  <a16:creationId xmlns:a16="http://schemas.microsoft.com/office/drawing/2014/main" id="{269ACD25-AE77-7D68-E6E4-8FCE1C322E4C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;p38">
              <a:extLst>
                <a:ext uri="{FF2B5EF4-FFF2-40B4-BE49-F238E27FC236}">
                  <a16:creationId xmlns:a16="http://schemas.microsoft.com/office/drawing/2014/main" id="{2F756B33-BC5D-AC01-403D-BC49940A9B66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95;p38">
              <a:extLst>
                <a:ext uri="{FF2B5EF4-FFF2-40B4-BE49-F238E27FC236}">
                  <a16:creationId xmlns:a16="http://schemas.microsoft.com/office/drawing/2014/main" id="{25E249F9-1643-9EAA-EF72-327EA06D5F16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29CB42-8938-71AD-A249-4F1EF7124C7B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799E40-E6D0-F8A5-C9AA-8538E2F2F7B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127918-6BB5-28BF-5563-63211CBDF7EB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7FF3E-DA25-BE9B-2CF0-235ADF079FFF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65A876-59CA-917D-046E-7A8A4B6CC992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40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</a:rPr>
              <a:t>Preprocessing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&amp;</a:t>
            </a:r>
            <a:r>
              <a:rPr lang="en" dirty="0"/>
              <a:t>  </a:t>
            </a:r>
            <a:r>
              <a:rPr lang="en" dirty="0">
                <a:solidFill>
                  <a:srgbClr val="34A853"/>
                </a:solidFill>
              </a:rPr>
              <a:t>Cleaning</a:t>
            </a:r>
            <a:endParaRPr dirty="0">
              <a:solidFill>
                <a:srgbClr val="34A853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29CB42-8938-71AD-A249-4F1EF7124C7B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799E40-E6D0-F8A5-C9AA-8538E2F2F7B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127918-6BB5-28BF-5563-63211CBDF7EB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7FF3E-DA25-BE9B-2CF0-235ADF079FFF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65A876-59CA-917D-046E-7A8A4B6CC992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0FFB41-6704-7ADB-CDB5-68F1CFD65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01" y="1158462"/>
            <a:ext cx="7395361" cy="34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3A1A41-F8CB-E0BC-9F59-3B619DF15ED1}"/>
              </a:ext>
            </a:extLst>
          </p:cNvPr>
          <p:cNvSpPr txBox="1"/>
          <p:nvPr/>
        </p:nvSpPr>
        <p:spPr>
          <a:xfrm>
            <a:off x="70270" y="4657329"/>
            <a:ext cx="9073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 https://developer.ibm.com/developer/default/tutorials/ba-cleanse-process-visualize-data-set-1/images/image002.png</a:t>
            </a:r>
          </a:p>
        </p:txBody>
      </p:sp>
    </p:spTree>
    <p:extLst>
      <p:ext uri="{BB962C8B-B14F-4D97-AF65-F5344CB8AC3E}">
        <p14:creationId xmlns:p14="http://schemas.microsoft.com/office/powerpoint/2010/main" val="355495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</a:rPr>
              <a:t>Preprocessing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&amp;</a:t>
            </a:r>
            <a:r>
              <a:rPr lang="en" dirty="0"/>
              <a:t>  </a:t>
            </a:r>
            <a:r>
              <a:rPr lang="en" dirty="0">
                <a:solidFill>
                  <a:srgbClr val="34A853"/>
                </a:solidFill>
              </a:rPr>
              <a:t>Cleaning</a:t>
            </a:r>
            <a:endParaRPr dirty="0">
              <a:solidFill>
                <a:srgbClr val="34A853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29CB42-8938-71AD-A249-4F1EF7124C7B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799E40-E6D0-F8A5-C9AA-8538E2F2F7B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127918-6BB5-28BF-5563-63211CBDF7EB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7FF3E-DA25-BE9B-2CF0-235ADF079FFF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65A876-59CA-917D-046E-7A8A4B6CC992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3A1A41-F8CB-E0BC-9F59-3B619DF15ED1}"/>
              </a:ext>
            </a:extLst>
          </p:cNvPr>
          <p:cNvSpPr txBox="1"/>
          <p:nvPr/>
        </p:nvSpPr>
        <p:spPr>
          <a:xfrm>
            <a:off x="204538" y="4604809"/>
            <a:ext cx="9073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https://developer.ibm.com/developer/default/tutorials/ba-cleanse-process-visualize-data-set-1/images/image005.png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FA47F7-BE10-B73D-979C-21FE5F57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45" y="1046385"/>
            <a:ext cx="6147485" cy="355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41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1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454" name="Google Shape;454;p41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41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60" name="Google Shape;460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41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Data normalization is a technique used to transform the values of a dataset into a common scale.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Many normalization methods like Min-Max normalization, Z-score normalization, Decimal Scaling etc.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Min-Max : scales features in the range of 0 to 1</a:t>
            </a: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</a:rPr>
              <a:t>Preprocessing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&amp;</a:t>
            </a:r>
            <a:r>
              <a:rPr lang="en" dirty="0"/>
              <a:t>  </a:t>
            </a:r>
            <a:r>
              <a:rPr lang="en" dirty="0">
                <a:solidFill>
                  <a:srgbClr val="34A853"/>
                </a:solidFill>
              </a:rPr>
              <a:t>Cleaning</a:t>
            </a:r>
            <a:endParaRPr dirty="0">
              <a:solidFill>
                <a:srgbClr val="34A853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B770F2-7EB1-794A-D116-C87BFA995858}"/>
              </a:ext>
            </a:extLst>
          </p:cNvPr>
          <p:cNvGrpSpPr/>
          <p:nvPr/>
        </p:nvGrpSpPr>
        <p:grpSpPr>
          <a:xfrm>
            <a:off x="7245243" y="1467165"/>
            <a:ext cx="420286" cy="106769"/>
            <a:chOff x="3790842" y="1685285"/>
            <a:chExt cx="420286" cy="106769"/>
          </a:xfrm>
        </p:grpSpPr>
        <p:sp>
          <p:nvSpPr>
            <p:cNvPr id="14" name="Google Shape;393;p38">
              <a:extLst>
                <a:ext uri="{FF2B5EF4-FFF2-40B4-BE49-F238E27FC236}">
                  <a16:creationId xmlns:a16="http://schemas.microsoft.com/office/drawing/2014/main" id="{269ACD25-AE77-7D68-E6E4-8FCE1C322E4C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;p38">
              <a:extLst>
                <a:ext uri="{FF2B5EF4-FFF2-40B4-BE49-F238E27FC236}">
                  <a16:creationId xmlns:a16="http://schemas.microsoft.com/office/drawing/2014/main" id="{2F756B33-BC5D-AC01-403D-BC49940A9B66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95;p38">
              <a:extLst>
                <a:ext uri="{FF2B5EF4-FFF2-40B4-BE49-F238E27FC236}">
                  <a16:creationId xmlns:a16="http://schemas.microsoft.com/office/drawing/2014/main" id="{25E249F9-1643-9EAA-EF72-327EA06D5F16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29CB42-8938-71AD-A249-4F1EF7124C7B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799E40-E6D0-F8A5-C9AA-8538E2F2F7B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127918-6BB5-28BF-5563-63211CBDF7EB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7FF3E-DA25-BE9B-2CF0-235ADF079FFF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65A876-59CA-917D-046E-7A8A4B6CC992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132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8"/>
          <p:cNvGrpSpPr/>
          <p:nvPr/>
        </p:nvGrpSpPr>
        <p:grpSpPr>
          <a:xfrm>
            <a:off x="4858550" y="1379620"/>
            <a:ext cx="3389400" cy="1321200"/>
            <a:chOff x="899950" y="1372225"/>
            <a:chExt cx="3389400" cy="1321200"/>
          </a:xfrm>
        </p:grpSpPr>
        <p:sp>
          <p:nvSpPr>
            <p:cNvPr id="364" name="Google Shape;364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70" name="Google Shape;370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2" name="Google Shape;372;p38"/>
          <p:cNvGrpSpPr/>
          <p:nvPr/>
        </p:nvGrpSpPr>
        <p:grpSpPr>
          <a:xfrm>
            <a:off x="4858550" y="3011725"/>
            <a:ext cx="3389400" cy="1321200"/>
            <a:chOff x="899950" y="1372225"/>
            <a:chExt cx="3389400" cy="1321200"/>
          </a:xfrm>
        </p:grpSpPr>
        <p:sp>
          <p:nvSpPr>
            <p:cNvPr id="373" name="Google Shape;373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79" name="Google Shape;379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" name="Google Shape;381;p38"/>
          <p:cNvGrpSpPr/>
          <p:nvPr/>
        </p:nvGrpSpPr>
        <p:grpSpPr>
          <a:xfrm>
            <a:off x="895261" y="3011629"/>
            <a:ext cx="3389400" cy="1321200"/>
            <a:chOff x="899950" y="1372225"/>
            <a:chExt cx="3389400" cy="1321200"/>
          </a:xfrm>
        </p:grpSpPr>
        <p:sp>
          <p:nvSpPr>
            <p:cNvPr id="382" name="Google Shape;382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88" name="Google Shape;388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0" name="Google Shape;390;p38"/>
          <p:cNvGrpSpPr/>
          <p:nvPr/>
        </p:nvGrpSpPr>
        <p:grpSpPr>
          <a:xfrm>
            <a:off x="899950" y="1372225"/>
            <a:ext cx="3389400" cy="1321200"/>
            <a:chOff x="899950" y="1372225"/>
            <a:chExt cx="3389400" cy="1321200"/>
          </a:xfrm>
        </p:grpSpPr>
        <p:sp>
          <p:nvSpPr>
            <p:cNvPr id="391" name="Google Shape;391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97" name="Google Shape;397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9" name="Google Shape;399;p38"/>
          <p:cNvSpPr/>
          <p:nvPr/>
        </p:nvSpPr>
        <p:spPr>
          <a:xfrm>
            <a:off x="1056911" y="3242892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5076825" y="3329425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5076825" y="1697320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1061600" y="1614075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Table</a:t>
            </a:r>
            <a:r>
              <a:rPr lang="en" dirty="0"/>
              <a:t> </a:t>
            </a:r>
            <a:r>
              <a:rPr lang="en" dirty="0">
                <a:solidFill>
                  <a:srgbClr val="FBBC05"/>
                </a:solidFill>
              </a:rPr>
              <a:t>of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rgbClr val="34A853"/>
                </a:solidFill>
              </a:rPr>
              <a:t>contents</a:t>
            </a:r>
            <a:endParaRPr dirty="0">
              <a:solidFill>
                <a:srgbClr val="34A853"/>
              </a:solidFill>
            </a:endParaRPr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5"/>
          </p:nvPr>
        </p:nvSpPr>
        <p:spPr>
          <a:xfrm>
            <a:off x="1783653" y="3719860"/>
            <a:ext cx="237759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Preparing, cleaning, dealing with inconsistencies</a:t>
            </a:r>
            <a:endParaRPr dirty="0"/>
          </a:p>
        </p:txBody>
      </p:sp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1859017" y="16119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Data Analytics</a:t>
            </a:r>
            <a:endParaRPr dirty="0"/>
          </a:p>
        </p:txBody>
      </p:sp>
      <p:sp>
        <p:nvSpPr>
          <p:cNvPr id="406" name="Google Shape;406;p38"/>
          <p:cNvSpPr txBox="1">
            <a:spLocks noGrp="1"/>
          </p:cNvSpPr>
          <p:nvPr>
            <p:ph type="subTitle" idx="1"/>
          </p:nvPr>
        </p:nvSpPr>
        <p:spPr>
          <a:xfrm>
            <a:off x="1853212" y="208511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Importance, Applications in various domains</a:t>
            </a:r>
            <a:endParaRPr dirty="0"/>
          </a:p>
        </p:txBody>
      </p:sp>
      <p:sp>
        <p:nvSpPr>
          <p:cNvPr id="407" name="Google Shape;407;p38"/>
          <p:cNvSpPr txBox="1">
            <a:spLocks noGrp="1"/>
          </p:cNvSpPr>
          <p:nvPr>
            <p:ph type="title" idx="2"/>
          </p:nvPr>
        </p:nvSpPr>
        <p:spPr>
          <a:xfrm>
            <a:off x="5851935" y="1608575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Exploration</a:t>
            </a:r>
            <a:br>
              <a:rPr lang="en-US" dirty="0"/>
            </a:br>
            <a:r>
              <a:rPr lang="en-US" dirty="0"/>
              <a:t>&amp; Visualization</a:t>
            </a:r>
            <a:endParaRPr dirty="0"/>
          </a:p>
        </p:txBody>
      </p:sp>
      <p:sp>
        <p:nvSpPr>
          <p:cNvPr id="408" name="Google Shape;408;p38"/>
          <p:cNvSpPr txBox="1">
            <a:spLocks noGrp="1"/>
          </p:cNvSpPr>
          <p:nvPr>
            <p:ph type="subTitle" idx="3"/>
          </p:nvPr>
        </p:nvSpPr>
        <p:spPr>
          <a:xfrm>
            <a:off x="5851935" y="20328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Necessity and how it helps</a:t>
            </a:r>
            <a:endParaRPr dirty="0"/>
          </a:p>
        </p:txBody>
      </p:sp>
      <p:sp>
        <p:nvSpPr>
          <p:cNvPr id="409" name="Google Shape;409;p38"/>
          <p:cNvSpPr txBox="1">
            <a:spLocks noGrp="1"/>
          </p:cNvSpPr>
          <p:nvPr>
            <p:ph type="title" idx="4"/>
          </p:nvPr>
        </p:nvSpPr>
        <p:spPr>
          <a:xfrm>
            <a:off x="1789458" y="3223461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 &amp; Cleaning</a:t>
            </a:r>
            <a:endParaRPr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title" idx="6"/>
          </p:nvPr>
        </p:nvSpPr>
        <p:spPr>
          <a:xfrm>
            <a:off x="5851935" y="3253932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&amp; Modeling</a:t>
            </a:r>
            <a:endParaRPr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7"/>
          </p:nvPr>
        </p:nvSpPr>
        <p:spPr>
          <a:xfrm>
            <a:off x="5851935" y="368629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Statistics, ML, Conversion to meaningful results</a:t>
            </a:r>
            <a:endParaRPr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 idx="8"/>
          </p:nvPr>
        </p:nvSpPr>
        <p:spPr>
          <a:xfrm>
            <a:off x="1273291" y="1839682"/>
            <a:ext cx="262418" cy="234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 idx="9"/>
          </p:nvPr>
        </p:nvSpPr>
        <p:spPr>
          <a:xfrm>
            <a:off x="1273479" y="3433683"/>
            <a:ext cx="252664" cy="244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14"/>
          </p:nvPr>
        </p:nvSpPr>
        <p:spPr>
          <a:xfrm>
            <a:off x="5287328" y="3495040"/>
            <a:ext cx="264792" cy="2431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415" name="Google Shape;415;p38"/>
          <p:cNvSpPr txBox="1">
            <a:spLocks noGrp="1"/>
          </p:cNvSpPr>
          <p:nvPr>
            <p:ph type="title" idx="13"/>
          </p:nvPr>
        </p:nvSpPr>
        <p:spPr>
          <a:xfrm>
            <a:off x="5321709" y="1947207"/>
            <a:ext cx="196031" cy="178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A2A00F-322A-7EE3-E111-533744E0168F}"/>
              </a:ext>
            </a:extLst>
          </p:cNvPr>
          <p:cNvGrpSpPr/>
          <p:nvPr/>
        </p:nvGrpSpPr>
        <p:grpSpPr>
          <a:xfrm>
            <a:off x="899950" y="699648"/>
            <a:ext cx="420286" cy="106769"/>
            <a:chOff x="3790842" y="1685285"/>
            <a:chExt cx="420286" cy="106769"/>
          </a:xfrm>
        </p:grpSpPr>
        <p:sp>
          <p:nvSpPr>
            <p:cNvPr id="60" name="Google Shape;393;p38">
              <a:extLst>
                <a:ext uri="{FF2B5EF4-FFF2-40B4-BE49-F238E27FC236}">
                  <a16:creationId xmlns:a16="http://schemas.microsoft.com/office/drawing/2014/main" id="{8D857F99-22B9-2A0B-E169-071832712F2D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4;p38">
              <a:extLst>
                <a:ext uri="{FF2B5EF4-FFF2-40B4-BE49-F238E27FC236}">
                  <a16:creationId xmlns:a16="http://schemas.microsoft.com/office/drawing/2014/main" id="{42379A35-A1AF-80A1-F4C0-0BF086EB9D8A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395;p38">
              <a:extLst>
                <a:ext uri="{FF2B5EF4-FFF2-40B4-BE49-F238E27FC236}">
                  <a16:creationId xmlns:a16="http://schemas.microsoft.com/office/drawing/2014/main" id="{47D127C2-20EF-7BBC-BD5F-10BAB3699118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C230F8-BEDC-29CA-7035-8C38E6B0232D}"/>
              </a:ext>
            </a:extLst>
          </p:cNvPr>
          <p:cNvGrpSpPr/>
          <p:nvPr/>
        </p:nvGrpSpPr>
        <p:grpSpPr>
          <a:xfrm>
            <a:off x="7818566" y="699647"/>
            <a:ext cx="420286" cy="106769"/>
            <a:chOff x="3790842" y="1685285"/>
            <a:chExt cx="420286" cy="106769"/>
          </a:xfrm>
        </p:grpSpPr>
        <p:sp>
          <p:nvSpPr>
            <p:cNvPr id="64" name="Google Shape;393;p38">
              <a:extLst>
                <a:ext uri="{FF2B5EF4-FFF2-40B4-BE49-F238E27FC236}">
                  <a16:creationId xmlns:a16="http://schemas.microsoft.com/office/drawing/2014/main" id="{B643BB50-2AEF-647E-492D-C903C3995A4B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4;p38">
              <a:extLst>
                <a:ext uri="{FF2B5EF4-FFF2-40B4-BE49-F238E27FC236}">
                  <a16:creationId xmlns:a16="http://schemas.microsoft.com/office/drawing/2014/main" id="{246395E1-557D-3CDB-D682-A553CFDE3DDD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395;p38">
              <a:extLst>
                <a:ext uri="{FF2B5EF4-FFF2-40B4-BE49-F238E27FC236}">
                  <a16:creationId xmlns:a16="http://schemas.microsoft.com/office/drawing/2014/main" id="{CB9A34EA-FF23-3A0D-E1C6-DD5EC3C652BC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1E010B-75A7-6B35-3570-018EB943C057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4FC6414-FE25-C277-634D-D69143E11C4B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4A8BC47-5844-75D2-278D-2BF58997F7D7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83B8BE2-B035-D87F-C656-240C127DDC4F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6259999-8A67-4A55-8618-5A850DAFD821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400" grpId="0" animBg="1"/>
      <p:bldP spid="401" grpId="0" animBg="1"/>
      <p:bldP spid="402" grpId="0" animBg="1"/>
      <p:bldP spid="404" grpId="0" build="p"/>
      <p:bldP spid="405" grpId="0"/>
      <p:bldP spid="406" grpId="0" build="p"/>
      <p:bldP spid="407" grpId="0"/>
      <p:bldP spid="408" grpId="0" build="p"/>
      <p:bldP spid="409" grpId="0"/>
      <p:bldP spid="410" grpId="0"/>
      <p:bldP spid="411" grpId="0" build="p"/>
      <p:bldP spid="412" grpId="0"/>
      <p:bldP spid="413" grpId="0"/>
      <p:bldP spid="414" grpId="0"/>
      <p:bldP spid="4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347888" y="1120563"/>
            <a:ext cx="4438800" cy="25962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05370" y="3062915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343198" y="1494514"/>
            <a:ext cx="4438800" cy="1651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EA4335"/>
                </a:solidFill>
              </a:rPr>
              <a:t>Analysis </a:t>
            </a:r>
            <a:r>
              <a:rPr lang="en" sz="4800" dirty="0">
                <a:solidFill>
                  <a:srgbClr val="34A853"/>
                </a:solidFill>
              </a:rPr>
              <a:t>&amp;</a:t>
            </a:r>
            <a:r>
              <a:rPr lang="en" sz="4800" dirty="0">
                <a:solidFill>
                  <a:srgbClr val="EA4335"/>
                </a:solidFill>
              </a:rPr>
              <a:t> </a:t>
            </a:r>
            <a:r>
              <a:rPr lang="en" sz="4800" dirty="0">
                <a:solidFill>
                  <a:srgbClr val="FBBC05"/>
                </a:solidFill>
              </a:rPr>
              <a:t>Modeling</a:t>
            </a:r>
            <a:endParaRPr sz="4800" dirty="0">
              <a:solidFill>
                <a:srgbClr val="FBBC05"/>
              </a:solidFill>
            </a:endParaRPr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05370" y="3193944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B5C8AD-CDFA-A97D-F05E-E0641A264A7D}"/>
              </a:ext>
            </a:extLst>
          </p:cNvPr>
          <p:cNvGrpSpPr/>
          <p:nvPr/>
        </p:nvGrpSpPr>
        <p:grpSpPr>
          <a:xfrm>
            <a:off x="6201696" y="1308528"/>
            <a:ext cx="420286" cy="106769"/>
            <a:chOff x="3790842" y="1685285"/>
            <a:chExt cx="420286" cy="106769"/>
          </a:xfrm>
        </p:grpSpPr>
        <p:sp>
          <p:nvSpPr>
            <p:cNvPr id="17" name="Google Shape;393;p38">
              <a:extLst>
                <a:ext uri="{FF2B5EF4-FFF2-40B4-BE49-F238E27FC236}">
                  <a16:creationId xmlns:a16="http://schemas.microsoft.com/office/drawing/2014/main" id="{8CB34B74-F01E-31FC-86F0-32C3D7618915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;p38">
              <a:extLst>
                <a:ext uri="{FF2B5EF4-FFF2-40B4-BE49-F238E27FC236}">
                  <a16:creationId xmlns:a16="http://schemas.microsoft.com/office/drawing/2014/main" id="{144B0989-64AE-ECFF-D923-804A6896CCCB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95;p38">
              <a:extLst>
                <a:ext uri="{FF2B5EF4-FFF2-40B4-BE49-F238E27FC236}">
                  <a16:creationId xmlns:a16="http://schemas.microsoft.com/office/drawing/2014/main" id="{A29C07F6-9810-159B-FF58-EEA773E13A4B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6EF239-1211-708C-F2E9-39D2A8B44CE8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CA5946-0C15-7FFF-BEA7-111EF29C628A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A137CA-3EB6-326B-0907-C0BE977F0B3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EB86B2-0EA4-A5B1-261B-1E5C8AAA69BC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9999D0-2358-326E-AADA-44FD22BEF1F6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822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1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454" name="Google Shape;454;p41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41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60" name="Google Shape;460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41"/>
          <p:cNvSpPr txBox="1">
            <a:spLocks noGrp="1"/>
          </p:cNvSpPr>
          <p:nvPr>
            <p:ph type="body" idx="1"/>
          </p:nvPr>
        </p:nvSpPr>
        <p:spPr>
          <a:xfrm>
            <a:off x="1685499" y="1520550"/>
            <a:ext cx="5823271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Diagnostic Analysis: Why did this happen?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Predictive Analysis: What will happen </a:t>
            </a:r>
            <a:r>
              <a:rPr lang="en-US" i="1" dirty="0"/>
              <a:t>most likely </a:t>
            </a:r>
            <a:r>
              <a:rPr lang="en-US" dirty="0"/>
              <a:t>?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Prescriptive Analysis: What can we do next?</a:t>
            </a: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Analysis</a:t>
            </a:r>
            <a:r>
              <a:rPr lang="en" dirty="0">
                <a:solidFill>
                  <a:srgbClr val="4285F4"/>
                </a:solidFill>
              </a:rPr>
              <a:t> </a:t>
            </a:r>
            <a:r>
              <a:rPr lang="en" dirty="0">
                <a:solidFill>
                  <a:srgbClr val="34A853"/>
                </a:solidFill>
              </a:rPr>
              <a:t>&amp;</a:t>
            </a:r>
            <a:r>
              <a:rPr lang="en" dirty="0">
                <a:solidFill>
                  <a:srgbClr val="4285F4"/>
                </a:solidFill>
              </a:rPr>
              <a:t> </a:t>
            </a:r>
            <a:r>
              <a:rPr lang="en" dirty="0">
                <a:solidFill>
                  <a:srgbClr val="FBBC05"/>
                </a:solidFill>
              </a:rPr>
              <a:t>Modeling</a:t>
            </a:r>
            <a:endParaRPr dirty="0">
              <a:solidFill>
                <a:srgbClr val="FBBC05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B770F2-7EB1-794A-D116-C87BFA995858}"/>
              </a:ext>
            </a:extLst>
          </p:cNvPr>
          <p:cNvGrpSpPr/>
          <p:nvPr/>
        </p:nvGrpSpPr>
        <p:grpSpPr>
          <a:xfrm>
            <a:off x="7245243" y="1467165"/>
            <a:ext cx="420286" cy="106769"/>
            <a:chOff x="3790842" y="1685285"/>
            <a:chExt cx="420286" cy="106769"/>
          </a:xfrm>
        </p:grpSpPr>
        <p:sp>
          <p:nvSpPr>
            <p:cNvPr id="14" name="Google Shape;393;p38">
              <a:extLst>
                <a:ext uri="{FF2B5EF4-FFF2-40B4-BE49-F238E27FC236}">
                  <a16:creationId xmlns:a16="http://schemas.microsoft.com/office/drawing/2014/main" id="{269ACD25-AE77-7D68-E6E4-8FCE1C322E4C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;p38">
              <a:extLst>
                <a:ext uri="{FF2B5EF4-FFF2-40B4-BE49-F238E27FC236}">
                  <a16:creationId xmlns:a16="http://schemas.microsoft.com/office/drawing/2014/main" id="{2F756B33-BC5D-AC01-403D-BC49940A9B66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95;p38">
              <a:extLst>
                <a:ext uri="{FF2B5EF4-FFF2-40B4-BE49-F238E27FC236}">
                  <a16:creationId xmlns:a16="http://schemas.microsoft.com/office/drawing/2014/main" id="{25E249F9-1643-9EAA-EF72-327EA06D5F16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29CB42-8938-71AD-A249-4F1EF7124C7B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799E40-E6D0-F8A5-C9AA-8538E2F2F7B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127918-6BB5-28BF-5563-63211CBDF7EB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7FF3E-DA25-BE9B-2CF0-235ADF079FFF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65A876-59CA-917D-046E-7A8A4B6CC992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01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olidFill>
                  <a:srgbClr val="FBBC05"/>
                </a:solidFill>
              </a:rPr>
              <a:t>Regression</a:t>
            </a:r>
            <a:endParaRPr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A93244D-00A7-F5B6-3444-9184BE3ADDA6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A6408B-E90C-0EF0-43B7-44026768181E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378833-804F-354A-14F7-5E033C3A73D6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F92E0E1-95BF-B7A0-135B-5AC255C67881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0B3D02-E9B4-0074-4F6B-99761E6144C5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oogle Shape;453;p41">
            <a:extLst>
              <a:ext uri="{FF2B5EF4-FFF2-40B4-BE49-F238E27FC236}">
                <a16:creationId xmlns:a16="http://schemas.microsoft.com/office/drawing/2014/main" id="{0886D5EA-85BA-8AFD-F63E-645B94D4E340}"/>
              </a:ext>
            </a:extLst>
          </p:cNvPr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35" name="Google Shape;454;p41">
              <a:extLst>
                <a:ext uri="{FF2B5EF4-FFF2-40B4-BE49-F238E27FC236}">
                  <a16:creationId xmlns:a16="http://schemas.microsoft.com/office/drawing/2014/main" id="{00F440CE-D0EF-565C-CC35-E46E180808F8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459;p41">
              <a:extLst>
                <a:ext uri="{FF2B5EF4-FFF2-40B4-BE49-F238E27FC236}">
                  <a16:creationId xmlns:a16="http://schemas.microsoft.com/office/drawing/2014/main" id="{093FE280-31C2-AACD-70FE-37D8971515C2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7" name="Google Shape;460;p41">
                <a:extLst>
                  <a:ext uri="{FF2B5EF4-FFF2-40B4-BE49-F238E27FC236}">
                    <a16:creationId xmlns:a16="http://schemas.microsoft.com/office/drawing/2014/main" id="{D23881EA-C32F-E10A-27B5-47A6233E7768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61;p41">
                <a:extLst>
                  <a:ext uri="{FF2B5EF4-FFF2-40B4-BE49-F238E27FC236}">
                    <a16:creationId xmlns:a16="http://schemas.microsoft.com/office/drawing/2014/main" id="{14157E85-DB8C-8758-4C6C-1C7C3043E4FD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462;p41">
            <a:extLst>
              <a:ext uri="{FF2B5EF4-FFF2-40B4-BE49-F238E27FC236}">
                <a16:creationId xmlns:a16="http://schemas.microsoft.com/office/drawing/2014/main" id="{486E31B0-511F-5CB6-53D0-F385570C4A9D}"/>
              </a:ext>
            </a:extLst>
          </p:cNvPr>
          <p:cNvSpPr txBox="1">
            <a:spLocks/>
          </p:cNvSpPr>
          <p:nvPr/>
        </p:nvSpPr>
        <p:spPr>
          <a:xfrm>
            <a:off x="1618906" y="1705972"/>
            <a:ext cx="5836480" cy="227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800" dirty="0"/>
              <a:t>Regression is a statistical tool that helps determine the cause and effect relationship between the variables.</a:t>
            </a:r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800" dirty="0"/>
              <a:t>It determines the relationship between a dependent and an independent variable.</a:t>
            </a:r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1800" dirty="0"/>
              <a:t>Consider an equation representing linear regression:</a:t>
            </a:r>
            <a:r>
              <a:rPr lang="en-US" sz="2000" dirty="0"/>
              <a:t>	        y = Mx + 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916195-6F2A-5C20-8603-5E9626CE5A63}"/>
              </a:ext>
            </a:extLst>
          </p:cNvPr>
          <p:cNvGrpSpPr/>
          <p:nvPr/>
        </p:nvGrpSpPr>
        <p:grpSpPr>
          <a:xfrm>
            <a:off x="7245243" y="1467165"/>
            <a:ext cx="420286" cy="106769"/>
            <a:chOff x="3790842" y="1685285"/>
            <a:chExt cx="420286" cy="106769"/>
          </a:xfrm>
        </p:grpSpPr>
        <p:sp>
          <p:nvSpPr>
            <p:cNvPr id="41" name="Google Shape;393;p38">
              <a:extLst>
                <a:ext uri="{FF2B5EF4-FFF2-40B4-BE49-F238E27FC236}">
                  <a16:creationId xmlns:a16="http://schemas.microsoft.com/office/drawing/2014/main" id="{84D45BAF-14E8-ED21-CC00-83879DB6F761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38">
              <a:extLst>
                <a:ext uri="{FF2B5EF4-FFF2-40B4-BE49-F238E27FC236}">
                  <a16:creationId xmlns:a16="http://schemas.microsoft.com/office/drawing/2014/main" id="{B782F0D9-7A6C-F7FF-F520-6B398FE9C1EC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95;p38">
              <a:extLst>
                <a:ext uri="{FF2B5EF4-FFF2-40B4-BE49-F238E27FC236}">
                  <a16:creationId xmlns:a16="http://schemas.microsoft.com/office/drawing/2014/main" id="{6C120B06-FA43-3C5A-CF3A-A69D9655F9D6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7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olidFill>
                  <a:srgbClr val="FBBC05"/>
                </a:solidFill>
              </a:rPr>
              <a:t>Machine Learning</a:t>
            </a:r>
            <a:endParaRPr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A93244D-00A7-F5B6-3444-9184BE3ADDA6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A6408B-E90C-0EF0-43B7-44026768181E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378833-804F-354A-14F7-5E033C3A73D6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F92E0E1-95BF-B7A0-135B-5AC255C67881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0B3D02-E9B4-0074-4F6B-99761E6144C5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oogle Shape;453;p41">
            <a:extLst>
              <a:ext uri="{FF2B5EF4-FFF2-40B4-BE49-F238E27FC236}">
                <a16:creationId xmlns:a16="http://schemas.microsoft.com/office/drawing/2014/main" id="{0886D5EA-85BA-8AFD-F63E-645B94D4E340}"/>
              </a:ext>
            </a:extLst>
          </p:cNvPr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35" name="Google Shape;454;p41">
              <a:extLst>
                <a:ext uri="{FF2B5EF4-FFF2-40B4-BE49-F238E27FC236}">
                  <a16:creationId xmlns:a16="http://schemas.microsoft.com/office/drawing/2014/main" id="{00F440CE-D0EF-565C-CC35-E46E180808F8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459;p41">
              <a:extLst>
                <a:ext uri="{FF2B5EF4-FFF2-40B4-BE49-F238E27FC236}">
                  <a16:creationId xmlns:a16="http://schemas.microsoft.com/office/drawing/2014/main" id="{093FE280-31C2-AACD-70FE-37D8971515C2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7" name="Google Shape;460;p41">
                <a:extLst>
                  <a:ext uri="{FF2B5EF4-FFF2-40B4-BE49-F238E27FC236}">
                    <a16:creationId xmlns:a16="http://schemas.microsoft.com/office/drawing/2014/main" id="{D23881EA-C32F-E10A-27B5-47A6233E7768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61;p41">
                <a:extLst>
                  <a:ext uri="{FF2B5EF4-FFF2-40B4-BE49-F238E27FC236}">
                    <a16:creationId xmlns:a16="http://schemas.microsoft.com/office/drawing/2014/main" id="{14157E85-DB8C-8758-4C6C-1C7C3043E4FD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462;p41">
            <a:extLst>
              <a:ext uri="{FF2B5EF4-FFF2-40B4-BE49-F238E27FC236}">
                <a16:creationId xmlns:a16="http://schemas.microsoft.com/office/drawing/2014/main" id="{486E31B0-511F-5CB6-53D0-F385570C4A9D}"/>
              </a:ext>
            </a:extLst>
          </p:cNvPr>
          <p:cNvSpPr txBox="1">
            <a:spLocks/>
          </p:cNvSpPr>
          <p:nvPr/>
        </p:nvSpPr>
        <p:spPr>
          <a:xfrm>
            <a:off x="1618906" y="1705972"/>
            <a:ext cx="5836480" cy="227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Supervised ML: Uses labeled data</a:t>
            </a:r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Unsupervised ML: Uses unlabeled data</a:t>
            </a:r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Reinforcement Learning: Uses unlabeled data but is given feedback when it is correct </a:t>
            </a:r>
            <a:r>
              <a:rPr lang="en-US" sz="2000" i="1" dirty="0"/>
              <a:t>or</a:t>
            </a:r>
            <a:r>
              <a:rPr lang="en-US" sz="2000" dirty="0"/>
              <a:t>  incorrect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916195-6F2A-5C20-8603-5E9626CE5A63}"/>
              </a:ext>
            </a:extLst>
          </p:cNvPr>
          <p:cNvGrpSpPr/>
          <p:nvPr/>
        </p:nvGrpSpPr>
        <p:grpSpPr>
          <a:xfrm>
            <a:off x="7245243" y="1467165"/>
            <a:ext cx="420286" cy="106769"/>
            <a:chOff x="3790842" y="1685285"/>
            <a:chExt cx="420286" cy="106769"/>
          </a:xfrm>
        </p:grpSpPr>
        <p:sp>
          <p:nvSpPr>
            <p:cNvPr id="41" name="Google Shape;393;p38">
              <a:extLst>
                <a:ext uri="{FF2B5EF4-FFF2-40B4-BE49-F238E27FC236}">
                  <a16:creationId xmlns:a16="http://schemas.microsoft.com/office/drawing/2014/main" id="{84D45BAF-14E8-ED21-CC00-83879DB6F761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38">
              <a:extLst>
                <a:ext uri="{FF2B5EF4-FFF2-40B4-BE49-F238E27FC236}">
                  <a16:creationId xmlns:a16="http://schemas.microsoft.com/office/drawing/2014/main" id="{B782F0D9-7A6C-F7FF-F520-6B398FE9C1EC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95;p38">
              <a:extLst>
                <a:ext uri="{FF2B5EF4-FFF2-40B4-BE49-F238E27FC236}">
                  <a16:creationId xmlns:a16="http://schemas.microsoft.com/office/drawing/2014/main" id="{6C120B06-FA43-3C5A-CF3A-A69D9655F9D6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9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olidFill>
                  <a:srgbClr val="FBBC05"/>
                </a:solidFill>
              </a:rPr>
              <a:t>Supervised Learning</a:t>
            </a:r>
            <a:endParaRPr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A93244D-00A7-F5B6-3444-9184BE3ADDA6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A6408B-E90C-0EF0-43B7-44026768181E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378833-804F-354A-14F7-5E033C3A73D6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F92E0E1-95BF-B7A0-135B-5AC255C67881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0B3D02-E9B4-0074-4F6B-99761E6144C5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oogle Shape;453;p41">
            <a:extLst>
              <a:ext uri="{FF2B5EF4-FFF2-40B4-BE49-F238E27FC236}">
                <a16:creationId xmlns:a16="http://schemas.microsoft.com/office/drawing/2014/main" id="{0886D5EA-85BA-8AFD-F63E-645B94D4E340}"/>
              </a:ext>
            </a:extLst>
          </p:cNvPr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35" name="Google Shape;454;p41">
              <a:extLst>
                <a:ext uri="{FF2B5EF4-FFF2-40B4-BE49-F238E27FC236}">
                  <a16:creationId xmlns:a16="http://schemas.microsoft.com/office/drawing/2014/main" id="{00F440CE-D0EF-565C-CC35-E46E180808F8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459;p41">
              <a:extLst>
                <a:ext uri="{FF2B5EF4-FFF2-40B4-BE49-F238E27FC236}">
                  <a16:creationId xmlns:a16="http://schemas.microsoft.com/office/drawing/2014/main" id="{093FE280-31C2-AACD-70FE-37D8971515C2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7" name="Google Shape;460;p41">
                <a:extLst>
                  <a:ext uri="{FF2B5EF4-FFF2-40B4-BE49-F238E27FC236}">
                    <a16:creationId xmlns:a16="http://schemas.microsoft.com/office/drawing/2014/main" id="{D23881EA-C32F-E10A-27B5-47A6233E7768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61;p41">
                <a:extLst>
                  <a:ext uri="{FF2B5EF4-FFF2-40B4-BE49-F238E27FC236}">
                    <a16:creationId xmlns:a16="http://schemas.microsoft.com/office/drawing/2014/main" id="{14157E85-DB8C-8758-4C6C-1C7C3043E4FD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462;p41">
            <a:extLst>
              <a:ext uri="{FF2B5EF4-FFF2-40B4-BE49-F238E27FC236}">
                <a16:creationId xmlns:a16="http://schemas.microsoft.com/office/drawing/2014/main" id="{486E31B0-511F-5CB6-53D0-F385570C4A9D}"/>
              </a:ext>
            </a:extLst>
          </p:cNvPr>
          <p:cNvSpPr txBox="1">
            <a:spLocks/>
          </p:cNvSpPr>
          <p:nvPr/>
        </p:nvSpPr>
        <p:spPr>
          <a:xfrm>
            <a:off x="1618906" y="1705972"/>
            <a:ext cx="5836480" cy="227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Classification Models: Identify the category of the input whether it is belonging to that category or not</a:t>
            </a:r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Yes or no, red or blue, human or animal</a:t>
            </a:r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Logistic Regression, Decision Tree, SVM, Random Forest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916195-6F2A-5C20-8603-5E9626CE5A63}"/>
              </a:ext>
            </a:extLst>
          </p:cNvPr>
          <p:cNvGrpSpPr/>
          <p:nvPr/>
        </p:nvGrpSpPr>
        <p:grpSpPr>
          <a:xfrm>
            <a:off x="7245243" y="1467165"/>
            <a:ext cx="420286" cy="106769"/>
            <a:chOff x="3790842" y="1685285"/>
            <a:chExt cx="420286" cy="106769"/>
          </a:xfrm>
        </p:grpSpPr>
        <p:sp>
          <p:nvSpPr>
            <p:cNvPr id="41" name="Google Shape;393;p38">
              <a:extLst>
                <a:ext uri="{FF2B5EF4-FFF2-40B4-BE49-F238E27FC236}">
                  <a16:creationId xmlns:a16="http://schemas.microsoft.com/office/drawing/2014/main" id="{84D45BAF-14E8-ED21-CC00-83879DB6F761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38">
              <a:extLst>
                <a:ext uri="{FF2B5EF4-FFF2-40B4-BE49-F238E27FC236}">
                  <a16:creationId xmlns:a16="http://schemas.microsoft.com/office/drawing/2014/main" id="{B782F0D9-7A6C-F7FF-F520-6B398FE9C1EC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95;p38">
              <a:extLst>
                <a:ext uri="{FF2B5EF4-FFF2-40B4-BE49-F238E27FC236}">
                  <a16:creationId xmlns:a16="http://schemas.microsoft.com/office/drawing/2014/main" id="{6C120B06-FA43-3C5A-CF3A-A69D9655F9D6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solidFill>
                  <a:srgbClr val="FBBC05"/>
                </a:solidFill>
              </a:rPr>
              <a:t>Supervised Learning</a:t>
            </a:r>
            <a:endParaRPr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A93244D-00A7-F5B6-3444-9184BE3ADDA6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A6408B-E90C-0EF0-43B7-44026768181E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3378833-804F-354A-14F7-5E033C3A73D6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F92E0E1-95BF-B7A0-135B-5AC255C67881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50B3D02-E9B4-0074-4F6B-99761E6144C5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oogle Shape;453;p41">
            <a:extLst>
              <a:ext uri="{FF2B5EF4-FFF2-40B4-BE49-F238E27FC236}">
                <a16:creationId xmlns:a16="http://schemas.microsoft.com/office/drawing/2014/main" id="{0886D5EA-85BA-8AFD-F63E-645B94D4E340}"/>
              </a:ext>
            </a:extLst>
          </p:cNvPr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35" name="Google Shape;454;p41">
              <a:extLst>
                <a:ext uri="{FF2B5EF4-FFF2-40B4-BE49-F238E27FC236}">
                  <a16:creationId xmlns:a16="http://schemas.microsoft.com/office/drawing/2014/main" id="{00F440CE-D0EF-565C-CC35-E46E180808F8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459;p41">
              <a:extLst>
                <a:ext uri="{FF2B5EF4-FFF2-40B4-BE49-F238E27FC236}">
                  <a16:creationId xmlns:a16="http://schemas.microsoft.com/office/drawing/2014/main" id="{093FE280-31C2-AACD-70FE-37D8971515C2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37" name="Google Shape;460;p41">
                <a:extLst>
                  <a:ext uri="{FF2B5EF4-FFF2-40B4-BE49-F238E27FC236}">
                    <a16:creationId xmlns:a16="http://schemas.microsoft.com/office/drawing/2014/main" id="{D23881EA-C32F-E10A-27B5-47A6233E7768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61;p41">
                <a:extLst>
                  <a:ext uri="{FF2B5EF4-FFF2-40B4-BE49-F238E27FC236}">
                    <a16:creationId xmlns:a16="http://schemas.microsoft.com/office/drawing/2014/main" id="{14157E85-DB8C-8758-4C6C-1C7C3043E4FD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462;p41">
            <a:extLst>
              <a:ext uri="{FF2B5EF4-FFF2-40B4-BE49-F238E27FC236}">
                <a16:creationId xmlns:a16="http://schemas.microsoft.com/office/drawing/2014/main" id="{486E31B0-511F-5CB6-53D0-F385570C4A9D}"/>
              </a:ext>
            </a:extLst>
          </p:cNvPr>
          <p:cNvSpPr txBox="1">
            <a:spLocks/>
          </p:cNvSpPr>
          <p:nvPr/>
        </p:nvSpPr>
        <p:spPr>
          <a:xfrm>
            <a:off x="1618906" y="1705972"/>
            <a:ext cx="5836480" cy="227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Regression Models: Predict the continuous valued output variable based on the relationship of dependent on independent variable</a:t>
            </a:r>
          </a:p>
          <a:p>
            <a:pPr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Linear Regression, Multiple Linear Regression, Decision Tree, Polynomial Regression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916195-6F2A-5C20-8603-5E9626CE5A63}"/>
              </a:ext>
            </a:extLst>
          </p:cNvPr>
          <p:cNvGrpSpPr/>
          <p:nvPr/>
        </p:nvGrpSpPr>
        <p:grpSpPr>
          <a:xfrm>
            <a:off x="7245243" y="1467165"/>
            <a:ext cx="420286" cy="106769"/>
            <a:chOff x="3790842" y="1685285"/>
            <a:chExt cx="420286" cy="106769"/>
          </a:xfrm>
        </p:grpSpPr>
        <p:sp>
          <p:nvSpPr>
            <p:cNvPr id="41" name="Google Shape;393;p38">
              <a:extLst>
                <a:ext uri="{FF2B5EF4-FFF2-40B4-BE49-F238E27FC236}">
                  <a16:creationId xmlns:a16="http://schemas.microsoft.com/office/drawing/2014/main" id="{84D45BAF-14E8-ED21-CC00-83879DB6F761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38">
              <a:extLst>
                <a:ext uri="{FF2B5EF4-FFF2-40B4-BE49-F238E27FC236}">
                  <a16:creationId xmlns:a16="http://schemas.microsoft.com/office/drawing/2014/main" id="{B782F0D9-7A6C-F7FF-F520-6B398FE9C1EC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395;p38">
              <a:extLst>
                <a:ext uri="{FF2B5EF4-FFF2-40B4-BE49-F238E27FC236}">
                  <a16:creationId xmlns:a16="http://schemas.microsoft.com/office/drawing/2014/main" id="{6C120B06-FA43-3C5A-CF3A-A69D9655F9D6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4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" name="Google Shape;1844;p62"/>
          <p:cNvGrpSpPr/>
          <p:nvPr/>
        </p:nvGrpSpPr>
        <p:grpSpPr>
          <a:xfrm>
            <a:off x="2347888" y="1441824"/>
            <a:ext cx="4438800" cy="2448000"/>
            <a:chOff x="2352600" y="1121102"/>
            <a:chExt cx="4438800" cy="2448000"/>
          </a:xfrm>
        </p:grpSpPr>
        <p:sp>
          <p:nvSpPr>
            <p:cNvPr id="1845" name="Google Shape;1845;p62"/>
            <p:cNvSpPr/>
            <p:nvPr/>
          </p:nvSpPr>
          <p:spPr>
            <a:xfrm>
              <a:off x="2352600" y="1121102"/>
              <a:ext cx="4438800" cy="24480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0" name="Google Shape;1850;p62"/>
            <p:cNvGrpSpPr/>
            <p:nvPr/>
          </p:nvGrpSpPr>
          <p:grpSpPr>
            <a:xfrm>
              <a:off x="6395564" y="3251634"/>
              <a:ext cx="395836" cy="317468"/>
              <a:chOff x="7773503" y="3987878"/>
              <a:chExt cx="395836" cy="317468"/>
            </a:xfrm>
          </p:grpSpPr>
          <p:sp>
            <p:nvSpPr>
              <p:cNvPr id="1851" name="Google Shape;1851;p6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3" name="Google Shape;1853;p62"/>
          <p:cNvSpPr/>
          <p:nvPr/>
        </p:nvSpPr>
        <p:spPr>
          <a:xfrm>
            <a:off x="4105376" y="902279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56" name="Google Shape;1856;p62"/>
          <p:cNvSpPr txBox="1">
            <a:spLocks noGrp="1"/>
          </p:cNvSpPr>
          <p:nvPr>
            <p:ph type="title" idx="2"/>
          </p:nvPr>
        </p:nvSpPr>
        <p:spPr>
          <a:xfrm>
            <a:off x="4304498" y="1162985"/>
            <a:ext cx="516156" cy="392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16" name="Google Shape;407;p38">
            <a:extLst>
              <a:ext uri="{FF2B5EF4-FFF2-40B4-BE49-F238E27FC236}">
                <a16:creationId xmlns:a16="http://schemas.microsoft.com/office/drawing/2014/main" id="{CFAD796C-5862-CC00-C01F-7E62B1A73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888" y="1943417"/>
            <a:ext cx="4438800" cy="1686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BBC05"/>
                </a:solidFill>
              </a:rPr>
              <a:t>Data: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4A853"/>
                </a:solidFill>
              </a:rPr>
              <a:t>Ethics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EA4335"/>
                </a:solidFill>
              </a:rPr>
              <a:t>&amp;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4285F4"/>
                </a:solidFill>
              </a:rPr>
              <a:t>Privacy</a:t>
            </a:r>
            <a:endParaRPr sz="4400" dirty="0">
              <a:solidFill>
                <a:srgbClr val="4285F4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BE4441-359B-855A-9BAC-261C8371F4C8}"/>
              </a:ext>
            </a:extLst>
          </p:cNvPr>
          <p:cNvGrpSpPr/>
          <p:nvPr/>
        </p:nvGrpSpPr>
        <p:grpSpPr>
          <a:xfrm>
            <a:off x="6187856" y="1583171"/>
            <a:ext cx="420286" cy="106769"/>
            <a:chOff x="3790842" y="1685285"/>
            <a:chExt cx="420286" cy="106769"/>
          </a:xfrm>
        </p:grpSpPr>
        <p:sp>
          <p:nvSpPr>
            <p:cNvPr id="20" name="Google Shape;393;p38">
              <a:extLst>
                <a:ext uri="{FF2B5EF4-FFF2-40B4-BE49-F238E27FC236}">
                  <a16:creationId xmlns:a16="http://schemas.microsoft.com/office/drawing/2014/main" id="{4AEF4492-B90B-4C7B-1389-6CDFC517FFA8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8">
              <a:extLst>
                <a:ext uri="{FF2B5EF4-FFF2-40B4-BE49-F238E27FC236}">
                  <a16:creationId xmlns:a16="http://schemas.microsoft.com/office/drawing/2014/main" id="{C663E9EA-6DFF-CC47-001F-8AE1FB7FBC56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95;p38">
              <a:extLst>
                <a:ext uri="{FF2B5EF4-FFF2-40B4-BE49-F238E27FC236}">
                  <a16:creationId xmlns:a16="http://schemas.microsoft.com/office/drawing/2014/main" id="{3752F24E-BA63-AB2F-DE3B-CB0C656B787A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6A3458-9FB4-27F5-07C3-23BC1411F760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81364A-E696-2914-3EC6-0F601B023EA9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A53B5C-EC8A-CDE5-B149-4C9C65FC82DB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FA2DF2-1E2C-6A4C-42CF-EB03A42EB94E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2B73C9-32FF-90FC-1ABE-5E944CA8BDD2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89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63;p41">
            <a:extLst>
              <a:ext uri="{FF2B5EF4-FFF2-40B4-BE49-F238E27FC236}">
                <a16:creationId xmlns:a16="http://schemas.microsoft.com/office/drawing/2014/main" id="{CAAF9CEC-10C0-A2A3-B096-15E9CCCAF577}"/>
              </a:ext>
            </a:extLst>
          </p:cNvPr>
          <p:cNvSpPr txBox="1">
            <a:spLocks/>
          </p:cNvSpPr>
          <p:nvPr/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>
                <a:solidFill>
                  <a:srgbClr val="FBBC05"/>
                </a:solidFill>
              </a:rPr>
              <a:t>Data: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>
                <a:solidFill>
                  <a:srgbClr val="34A853"/>
                </a:solidFill>
              </a:rPr>
              <a:t>Ethics</a:t>
            </a:r>
            <a:r>
              <a:rPr lang="en-GB" dirty="0">
                <a:solidFill>
                  <a:srgbClr val="EA4335"/>
                </a:solidFill>
              </a:rPr>
              <a:t> &amp; </a:t>
            </a:r>
            <a:r>
              <a:rPr lang="en-GB" dirty="0">
                <a:solidFill>
                  <a:srgbClr val="4285F4"/>
                </a:solidFill>
              </a:rPr>
              <a:t>Privacy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F31EC-300C-7F12-7756-728850AAAEAC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9A9F40A-1FD4-469E-3AAE-055753B944D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F16B09-1482-8210-6B8D-E026615BD6B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55A42C-0441-3165-5836-3BCEB8F3C720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659437-A4F8-1E83-C977-17FCCAFAA33C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oogle Shape;453;p41">
            <a:extLst>
              <a:ext uri="{FF2B5EF4-FFF2-40B4-BE49-F238E27FC236}">
                <a16:creationId xmlns:a16="http://schemas.microsoft.com/office/drawing/2014/main" id="{14B411B3-4628-1A70-129D-51264D8D60D3}"/>
              </a:ext>
            </a:extLst>
          </p:cNvPr>
          <p:cNvGrpSpPr/>
          <p:nvPr/>
        </p:nvGrpSpPr>
        <p:grpSpPr>
          <a:xfrm>
            <a:off x="719999" y="1146903"/>
            <a:ext cx="7658845" cy="3547927"/>
            <a:chOff x="1280547" y="1285500"/>
            <a:chExt cx="6582900" cy="3049500"/>
          </a:xfrm>
        </p:grpSpPr>
        <p:sp>
          <p:nvSpPr>
            <p:cNvPr id="133" name="Google Shape;454;p41">
              <a:extLst>
                <a:ext uri="{FF2B5EF4-FFF2-40B4-BE49-F238E27FC236}">
                  <a16:creationId xmlns:a16="http://schemas.microsoft.com/office/drawing/2014/main" id="{84ADBA4F-3B3A-8615-6A4E-BFF270C71B7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459;p41">
              <a:extLst>
                <a:ext uri="{FF2B5EF4-FFF2-40B4-BE49-F238E27FC236}">
                  <a16:creationId xmlns:a16="http://schemas.microsoft.com/office/drawing/2014/main" id="{9C24A7CD-458E-AC7F-0704-A7A44781FEED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135" name="Google Shape;460;p41">
                <a:extLst>
                  <a:ext uri="{FF2B5EF4-FFF2-40B4-BE49-F238E27FC236}">
                    <a16:creationId xmlns:a16="http://schemas.microsoft.com/office/drawing/2014/main" id="{6DE6BD1B-FD6B-013C-6487-A1C22B4D9038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61;p41">
                <a:extLst>
                  <a:ext uri="{FF2B5EF4-FFF2-40B4-BE49-F238E27FC236}">
                    <a16:creationId xmlns:a16="http://schemas.microsoft.com/office/drawing/2014/main" id="{4AEC6FCE-7024-27C9-8449-DEA9EC955FBA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" name="Google Shape;462;p41">
            <a:extLst>
              <a:ext uri="{FF2B5EF4-FFF2-40B4-BE49-F238E27FC236}">
                <a16:creationId xmlns:a16="http://schemas.microsoft.com/office/drawing/2014/main" id="{8CDB74C8-EE51-EE53-8BB3-AF7AE6B51DF6}"/>
              </a:ext>
            </a:extLst>
          </p:cNvPr>
          <p:cNvSpPr txBox="1">
            <a:spLocks/>
          </p:cNvSpPr>
          <p:nvPr/>
        </p:nvSpPr>
        <p:spPr>
          <a:xfrm>
            <a:off x="993976" y="1356528"/>
            <a:ext cx="6950105" cy="318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12750" indent="-285750"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Ownership – An individual owns their personal information</a:t>
            </a:r>
          </a:p>
          <a:p>
            <a:pPr marL="412750" indent="-285750"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Transparency – People have a right to know how you plan to collect, store and  use their data</a:t>
            </a:r>
          </a:p>
          <a:p>
            <a:pPr marL="412750" indent="-285750"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Intention – Why you need it? What you’ll gain from it? What changes you can make with it after? 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AE007FC-1DAD-70F9-9812-D85958AA58B5}"/>
              </a:ext>
            </a:extLst>
          </p:cNvPr>
          <p:cNvGrpSpPr/>
          <p:nvPr/>
        </p:nvGrpSpPr>
        <p:grpSpPr>
          <a:xfrm>
            <a:off x="7577180" y="1356528"/>
            <a:ext cx="420286" cy="106769"/>
            <a:chOff x="3790842" y="1685285"/>
            <a:chExt cx="420286" cy="106769"/>
          </a:xfrm>
        </p:grpSpPr>
        <p:sp>
          <p:nvSpPr>
            <p:cNvPr id="139" name="Google Shape;393;p38">
              <a:extLst>
                <a:ext uri="{FF2B5EF4-FFF2-40B4-BE49-F238E27FC236}">
                  <a16:creationId xmlns:a16="http://schemas.microsoft.com/office/drawing/2014/main" id="{627CB4F2-13ED-C228-2416-0E8D1EBEF6A7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4;p38">
              <a:extLst>
                <a:ext uri="{FF2B5EF4-FFF2-40B4-BE49-F238E27FC236}">
                  <a16:creationId xmlns:a16="http://schemas.microsoft.com/office/drawing/2014/main" id="{08D45A78-C5DC-9FDD-D661-3EF58DA8E365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395;p38">
              <a:extLst>
                <a:ext uri="{FF2B5EF4-FFF2-40B4-BE49-F238E27FC236}">
                  <a16:creationId xmlns:a16="http://schemas.microsoft.com/office/drawing/2014/main" id="{5672075F-502E-3167-EC34-A38C198C2882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02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63;p41">
            <a:extLst>
              <a:ext uri="{FF2B5EF4-FFF2-40B4-BE49-F238E27FC236}">
                <a16:creationId xmlns:a16="http://schemas.microsoft.com/office/drawing/2014/main" id="{CAAF9CEC-10C0-A2A3-B096-15E9CCCAF577}"/>
              </a:ext>
            </a:extLst>
          </p:cNvPr>
          <p:cNvSpPr txBox="1">
            <a:spLocks/>
          </p:cNvSpPr>
          <p:nvPr/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dirty="0">
                <a:solidFill>
                  <a:srgbClr val="FBBC05"/>
                </a:solidFill>
              </a:rPr>
              <a:t>Data:</a:t>
            </a:r>
            <a:r>
              <a:rPr lang="en-GB" dirty="0">
                <a:solidFill>
                  <a:schemeClr val="lt2"/>
                </a:solidFill>
              </a:rPr>
              <a:t> </a:t>
            </a:r>
            <a:r>
              <a:rPr lang="en-GB" dirty="0">
                <a:solidFill>
                  <a:srgbClr val="34A853"/>
                </a:solidFill>
              </a:rPr>
              <a:t>Ethics</a:t>
            </a:r>
            <a:r>
              <a:rPr lang="en-GB" dirty="0">
                <a:solidFill>
                  <a:srgbClr val="EA4335"/>
                </a:solidFill>
              </a:rPr>
              <a:t> &amp; </a:t>
            </a:r>
            <a:r>
              <a:rPr lang="en-GB" dirty="0">
                <a:solidFill>
                  <a:srgbClr val="4285F4"/>
                </a:solidFill>
              </a:rPr>
              <a:t>Privacy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F31EC-300C-7F12-7756-728850AAAEAC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9A9F40A-1FD4-469E-3AAE-055753B944D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F16B09-1482-8210-6B8D-E026615BD6B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55A42C-0441-3165-5836-3BCEB8F3C720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659437-A4F8-1E83-C977-17FCCAFAA33C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oogle Shape;453;p41">
            <a:extLst>
              <a:ext uri="{FF2B5EF4-FFF2-40B4-BE49-F238E27FC236}">
                <a16:creationId xmlns:a16="http://schemas.microsoft.com/office/drawing/2014/main" id="{14B411B3-4628-1A70-129D-51264D8D60D3}"/>
              </a:ext>
            </a:extLst>
          </p:cNvPr>
          <p:cNvGrpSpPr/>
          <p:nvPr/>
        </p:nvGrpSpPr>
        <p:grpSpPr>
          <a:xfrm>
            <a:off x="719999" y="1146903"/>
            <a:ext cx="7658845" cy="3547927"/>
            <a:chOff x="1280547" y="1285500"/>
            <a:chExt cx="6582900" cy="3049500"/>
          </a:xfrm>
        </p:grpSpPr>
        <p:sp>
          <p:nvSpPr>
            <p:cNvPr id="133" name="Google Shape;454;p41">
              <a:extLst>
                <a:ext uri="{FF2B5EF4-FFF2-40B4-BE49-F238E27FC236}">
                  <a16:creationId xmlns:a16="http://schemas.microsoft.com/office/drawing/2014/main" id="{84ADBA4F-3B3A-8615-6A4E-BFF270C71B7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459;p41">
              <a:extLst>
                <a:ext uri="{FF2B5EF4-FFF2-40B4-BE49-F238E27FC236}">
                  <a16:creationId xmlns:a16="http://schemas.microsoft.com/office/drawing/2014/main" id="{9C24A7CD-458E-AC7F-0704-A7A44781FEED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135" name="Google Shape;460;p41">
                <a:extLst>
                  <a:ext uri="{FF2B5EF4-FFF2-40B4-BE49-F238E27FC236}">
                    <a16:creationId xmlns:a16="http://schemas.microsoft.com/office/drawing/2014/main" id="{6DE6BD1B-FD6B-013C-6487-A1C22B4D9038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461;p41">
                <a:extLst>
                  <a:ext uri="{FF2B5EF4-FFF2-40B4-BE49-F238E27FC236}">
                    <a16:creationId xmlns:a16="http://schemas.microsoft.com/office/drawing/2014/main" id="{4AEC6FCE-7024-27C9-8449-DEA9EC955FBA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" name="Google Shape;462;p41">
            <a:extLst>
              <a:ext uri="{FF2B5EF4-FFF2-40B4-BE49-F238E27FC236}">
                <a16:creationId xmlns:a16="http://schemas.microsoft.com/office/drawing/2014/main" id="{8CDB74C8-EE51-EE53-8BB3-AF7AE6B51DF6}"/>
              </a:ext>
            </a:extLst>
          </p:cNvPr>
          <p:cNvSpPr txBox="1">
            <a:spLocks/>
          </p:cNvSpPr>
          <p:nvPr/>
        </p:nvSpPr>
        <p:spPr>
          <a:xfrm>
            <a:off x="1156665" y="1390147"/>
            <a:ext cx="6761645" cy="318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"/>
              <a:buNone/>
              <a:defRPr sz="28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412750" indent="-285750"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Outcomes - Even when intentions are good, the outcome of data analysis can cause inadvertent harm to individuals or groups of people. </a:t>
            </a:r>
          </a:p>
          <a:p>
            <a:pPr marL="412750" indent="-285750" algn="l"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2000" dirty="0"/>
              <a:t>Privacy - Even if a person gives you consent to collect, store, and analyze their personally identifiable information  that doesn’t mean they want it publicly available.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AE007FC-1DAD-70F9-9812-D85958AA58B5}"/>
              </a:ext>
            </a:extLst>
          </p:cNvPr>
          <p:cNvGrpSpPr/>
          <p:nvPr/>
        </p:nvGrpSpPr>
        <p:grpSpPr>
          <a:xfrm>
            <a:off x="7577180" y="1356528"/>
            <a:ext cx="420286" cy="106769"/>
            <a:chOff x="3790842" y="1685285"/>
            <a:chExt cx="420286" cy="106769"/>
          </a:xfrm>
        </p:grpSpPr>
        <p:sp>
          <p:nvSpPr>
            <p:cNvPr id="139" name="Google Shape;393;p38">
              <a:extLst>
                <a:ext uri="{FF2B5EF4-FFF2-40B4-BE49-F238E27FC236}">
                  <a16:creationId xmlns:a16="http://schemas.microsoft.com/office/drawing/2014/main" id="{627CB4F2-13ED-C228-2416-0E8D1EBEF6A7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4;p38">
              <a:extLst>
                <a:ext uri="{FF2B5EF4-FFF2-40B4-BE49-F238E27FC236}">
                  <a16:creationId xmlns:a16="http://schemas.microsoft.com/office/drawing/2014/main" id="{08D45A78-C5DC-9FDD-D661-3EF58DA8E365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395;p38">
              <a:extLst>
                <a:ext uri="{FF2B5EF4-FFF2-40B4-BE49-F238E27FC236}">
                  <a16:creationId xmlns:a16="http://schemas.microsoft.com/office/drawing/2014/main" id="{5672075F-502E-3167-EC34-A38C198C2882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347888" y="1120563"/>
            <a:ext cx="4438800" cy="25962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10088" y="3108537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343198" y="1494514"/>
            <a:ext cx="4438800" cy="1651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4285F4"/>
                </a:solidFill>
              </a:rPr>
              <a:t>Tools</a:t>
            </a:r>
            <a:endParaRPr sz="4800" dirty="0">
              <a:solidFill>
                <a:srgbClr val="34A853"/>
              </a:solidFill>
            </a:endParaRPr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0089" y="3383639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B5C8AD-CDFA-A97D-F05E-E0641A264A7D}"/>
              </a:ext>
            </a:extLst>
          </p:cNvPr>
          <p:cNvGrpSpPr/>
          <p:nvPr/>
        </p:nvGrpSpPr>
        <p:grpSpPr>
          <a:xfrm>
            <a:off x="6201696" y="1308528"/>
            <a:ext cx="420286" cy="106769"/>
            <a:chOff x="3790842" y="1685285"/>
            <a:chExt cx="420286" cy="106769"/>
          </a:xfrm>
        </p:grpSpPr>
        <p:sp>
          <p:nvSpPr>
            <p:cNvPr id="17" name="Google Shape;393;p38">
              <a:extLst>
                <a:ext uri="{FF2B5EF4-FFF2-40B4-BE49-F238E27FC236}">
                  <a16:creationId xmlns:a16="http://schemas.microsoft.com/office/drawing/2014/main" id="{8CB34B74-F01E-31FC-86F0-32C3D7618915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;p38">
              <a:extLst>
                <a:ext uri="{FF2B5EF4-FFF2-40B4-BE49-F238E27FC236}">
                  <a16:creationId xmlns:a16="http://schemas.microsoft.com/office/drawing/2014/main" id="{144B0989-64AE-ECFF-D923-804A6896CCCB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95;p38">
              <a:extLst>
                <a:ext uri="{FF2B5EF4-FFF2-40B4-BE49-F238E27FC236}">
                  <a16:creationId xmlns:a16="http://schemas.microsoft.com/office/drawing/2014/main" id="{A29C07F6-9810-159B-FF58-EEA773E13A4B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6EF239-1211-708C-F2E9-39D2A8B44CE8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CA5946-0C15-7FFF-BEA7-111EF29C628A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A137CA-3EB6-326B-0907-C0BE977F0B3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EB86B2-0EA4-A5B1-261B-1E5C8AAA69BC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9999D0-2358-326E-AADA-44FD22BEF1F6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9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8"/>
          <p:cNvGrpSpPr/>
          <p:nvPr/>
        </p:nvGrpSpPr>
        <p:grpSpPr>
          <a:xfrm>
            <a:off x="4858550" y="1372225"/>
            <a:ext cx="3389400" cy="1321200"/>
            <a:chOff x="899950" y="1372225"/>
            <a:chExt cx="3389400" cy="1321200"/>
          </a:xfrm>
        </p:grpSpPr>
        <p:sp>
          <p:nvSpPr>
            <p:cNvPr id="364" name="Google Shape;364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70" name="Google Shape;370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" name="Google Shape;381;p38"/>
          <p:cNvGrpSpPr/>
          <p:nvPr/>
        </p:nvGrpSpPr>
        <p:grpSpPr>
          <a:xfrm>
            <a:off x="2872588" y="3011125"/>
            <a:ext cx="3389400" cy="1321200"/>
            <a:chOff x="899950" y="1372225"/>
            <a:chExt cx="3389400" cy="1321200"/>
          </a:xfrm>
        </p:grpSpPr>
        <p:sp>
          <p:nvSpPr>
            <p:cNvPr id="382" name="Google Shape;382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88" name="Google Shape;388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0" name="Google Shape;390;p38"/>
          <p:cNvGrpSpPr/>
          <p:nvPr/>
        </p:nvGrpSpPr>
        <p:grpSpPr>
          <a:xfrm>
            <a:off x="899950" y="1372225"/>
            <a:ext cx="3389400" cy="1321200"/>
            <a:chOff x="899950" y="1372225"/>
            <a:chExt cx="3389400" cy="1321200"/>
          </a:xfrm>
        </p:grpSpPr>
        <p:sp>
          <p:nvSpPr>
            <p:cNvPr id="391" name="Google Shape;391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97" name="Google Shape;397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9" name="Google Shape;399;p38"/>
          <p:cNvSpPr/>
          <p:nvPr/>
        </p:nvSpPr>
        <p:spPr>
          <a:xfrm>
            <a:off x="3034238" y="3242388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5076825" y="1689925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1061600" y="1614075"/>
            <a:ext cx="685800" cy="685800"/>
          </a:xfrm>
          <a:prstGeom prst="roundRect">
            <a:avLst>
              <a:gd name="adj" fmla="val 16667"/>
            </a:avLst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Table</a:t>
            </a:r>
            <a:r>
              <a:rPr lang="en" dirty="0"/>
              <a:t> </a:t>
            </a:r>
            <a:r>
              <a:rPr lang="en" dirty="0">
                <a:solidFill>
                  <a:srgbClr val="FBBC05"/>
                </a:solidFill>
              </a:rPr>
              <a:t>of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rgbClr val="34A853"/>
                </a:solidFill>
              </a:rPr>
              <a:t>contents</a:t>
            </a:r>
            <a:endParaRPr dirty="0">
              <a:solidFill>
                <a:srgbClr val="34A853"/>
              </a:solidFill>
            </a:endParaRPr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5"/>
          </p:nvPr>
        </p:nvSpPr>
        <p:spPr>
          <a:xfrm>
            <a:off x="3831655" y="3520053"/>
            <a:ext cx="237759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Jupyter Notebook </a:t>
            </a:r>
            <a:endParaRPr dirty="0"/>
          </a:p>
        </p:txBody>
      </p:sp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1859016" y="1611966"/>
            <a:ext cx="237178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Data: Ethics &amp; Privacy</a:t>
            </a:r>
            <a:endParaRPr dirty="0"/>
          </a:p>
        </p:txBody>
      </p:sp>
      <p:sp>
        <p:nvSpPr>
          <p:cNvPr id="406" name="Google Shape;406;p38"/>
          <p:cNvSpPr txBox="1">
            <a:spLocks noGrp="1"/>
          </p:cNvSpPr>
          <p:nvPr>
            <p:ph type="subTitle" idx="1"/>
          </p:nvPr>
        </p:nvSpPr>
        <p:spPr>
          <a:xfrm>
            <a:off x="1869503" y="2108365"/>
            <a:ext cx="236130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Collection, storage, analysis &amp; privacy concerns</a:t>
            </a:r>
            <a:endParaRPr dirty="0"/>
          </a:p>
        </p:txBody>
      </p:sp>
      <p:sp>
        <p:nvSpPr>
          <p:cNvPr id="407" name="Google Shape;407;p38"/>
          <p:cNvSpPr txBox="1">
            <a:spLocks noGrp="1"/>
          </p:cNvSpPr>
          <p:nvPr>
            <p:ph type="title" idx="2"/>
          </p:nvPr>
        </p:nvSpPr>
        <p:spPr>
          <a:xfrm>
            <a:off x="5851935" y="160118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408" name="Google Shape;408;p38"/>
          <p:cNvSpPr txBox="1">
            <a:spLocks noGrp="1"/>
          </p:cNvSpPr>
          <p:nvPr>
            <p:ph type="subTitle" idx="3"/>
          </p:nvPr>
        </p:nvSpPr>
        <p:spPr>
          <a:xfrm>
            <a:off x="5851935" y="195986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Kaggle, Google Looker Studio, Tableau, PowerBI</a:t>
            </a:r>
            <a:endParaRPr dirty="0"/>
          </a:p>
        </p:txBody>
      </p:sp>
      <p:sp>
        <p:nvSpPr>
          <p:cNvPr id="409" name="Google Shape;409;p38"/>
          <p:cNvSpPr txBox="1">
            <a:spLocks noGrp="1"/>
          </p:cNvSpPr>
          <p:nvPr>
            <p:ph type="title" idx="4"/>
          </p:nvPr>
        </p:nvSpPr>
        <p:spPr>
          <a:xfrm>
            <a:off x="3831655" y="3250329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 idx="8"/>
          </p:nvPr>
        </p:nvSpPr>
        <p:spPr>
          <a:xfrm>
            <a:off x="1273291" y="1839682"/>
            <a:ext cx="262418" cy="234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 idx="9"/>
          </p:nvPr>
        </p:nvSpPr>
        <p:spPr>
          <a:xfrm>
            <a:off x="3250806" y="3433179"/>
            <a:ext cx="252664" cy="2444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sp>
        <p:nvSpPr>
          <p:cNvPr id="415" name="Google Shape;415;p38"/>
          <p:cNvSpPr txBox="1">
            <a:spLocks noGrp="1"/>
          </p:cNvSpPr>
          <p:nvPr>
            <p:ph type="title" idx="13"/>
          </p:nvPr>
        </p:nvSpPr>
        <p:spPr>
          <a:xfrm>
            <a:off x="5321709" y="1939812"/>
            <a:ext cx="196031" cy="178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A2A00F-322A-7EE3-E111-533744E0168F}"/>
              </a:ext>
            </a:extLst>
          </p:cNvPr>
          <p:cNvGrpSpPr/>
          <p:nvPr/>
        </p:nvGrpSpPr>
        <p:grpSpPr>
          <a:xfrm>
            <a:off x="899950" y="699648"/>
            <a:ext cx="420286" cy="106769"/>
            <a:chOff x="3790842" y="1685285"/>
            <a:chExt cx="420286" cy="106769"/>
          </a:xfrm>
        </p:grpSpPr>
        <p:sp>
          <p:nvSpPr>
            <p:cNvPr id="60" name="Google Shape;393;p38">
              <a:extLst>
                <a:ext uri="{FF2B5EF4-FFF2-40B4-BE49-F238E27FC236}">
                  <a16:creationId xmlns:a16="http://schemas.microsoft.com/office/drawing/2014/main" id="{8D857F99-22B9-2A0B-E169-071832712F2D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4;p38">
              <a:extLst>
                <a:ext uri="{FF2B5EF4-FFF2-40B4-BE49-F238E27FC236}">
                  <a16:creationId xmlns:a16="http://schemas.microsoft.com/office/drawing/2014/main" id="{42379A35-A1AF-80A1-F4C0-0BF086EB9D8A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395;p38">
              <a:extLst>
                <a:ext uri="{FF2B5EF4-FFF2-40B4-BE49-F238E27FC236}">
                  <a16:creationId xmlns:a16="http://schemas.microsoft.com/office/drawing/2014/main" id="{47D127C2-20EF-7BBC-BD5F-10BAB3699118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C230F8-BEDC-29CA-7035-8C38E6B0232D}"/>
              </a:ext>
            </a:extLst>
          </p:cNvPr>
          <p:cNvGrpSpPr/>
          <p:nvPr/>
        </p:nvGrpSpPr>
        <p:grpSpPr>
          <a:xfrm>
            <a:off x="7818566" y="699647"/>
            <a:ext cx="420286" cy="106769"/>
            <a:chOff x="3790842" y="1685285"/>
            <a:chExt cx="420286" cy="106769"/>
          </a:xfrm>
        </p:grpSpPr>
        <p:sp>
          <p:nvSpPr>
            <p:cNvPr id="64" name="Google Shape;393;p38">
              <a:extLst>
                <a:ext uri="{FF2B5EF4-FFF2-40B4-BE49-F238E27FC236}">
                  <a16:creationId xmlns:a16="http://schemas.microsoft.com/office/drawing/2014/main" id="{B643BB50-2AEF-647E-492D-C903C3995A4B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4;p38">
              <a:extLst>
                <a:ext uri="{FF2B5EF4-FFF2-40B4-BE49-F238E27FC236}">
                  <a16:creationId xmlns:a16="http://schemas.microsoft.com/office/drawing/2014/main" id="{246395E1-557D-3CDB-D682-A553CFDE3DDD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395;p38">
              <a:extLst>
                <a:ext uri="{FF2B5EF4-FFF2-40B4-BE49-F238E27FC236}">
                  <a16:creationId xmlns:a16="http://schemas.microsoft.com/office/drawing/2014/main" id="{CB9A34EA-FF23-3A0D-E1C6-DD5EC3C652BC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D7AE6D-C9AE-DAF3-5167-A36A529D1DCC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73417A4-4F9B-954D-4C43-3031137613E2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7FCC04-6992-232B-F013-4008953B196F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E5275E-0883-C04D-9ED9-D58A29A90CFD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4B03E5-005C-4385-9816-7F6947476B4B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9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401" grpId="0" animBg="1"/>
      <p:bldP spid="402" grpId="0" animBg="1"/>
      <p:bldP spid="404" grpId="0" build="p"/>
      <p:bldP spid="405" grpId="0"/>
      <p:bldP spid="406" grpId="0" build="p"/>
      <p:bldP spid="407" grpId="0"/>
      <p:bldP spid="408" grpId="0" build="p"/>
      <p:bldP spid="409" grpId="0"/>
      <p:bldP spid="412" grpId="0"/>
      <p:bldP spid="413" grpId="0"/>
      <p:bldP spid="4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63;p41">
            <a:extLst>
              <a:ext uri="{FF2B5EF4-FFF2-40B4-BE49-F238E27FC236}">
                <a16:creationId xmlns:a16="http://schemas.microsoft.com/office/drawing/2014/main" id="{CAAF9CEC-10C0-A2A3-B096-15E9CCCAF577}"/>
              </a:ext>
            </a:extLst>
          </p:cNvPr>
          <p:cNvSpPr txBox="1">
            <a:spLocks/>
          </p:cNvSpPr>
          <p:nvPr/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rgbClr val="4285F4"/>
                </a:solidFill>
              </a:rPr>
              <a:t>Kaggle.com</a:t>
            </a:r>
            <a:endParaRPr lang="en-GB" dirty="0">
              <a:solidFill>
                <a:srgbClr val="4285F4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F31EC-300C-7F12-7756-728850AAAEAC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9A9F40A-1FD4-469E-3AAE-055753B944D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F16B09-1482-8210-6B8D-E026615BD6B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55A42C-0441-3165-5836-3BCEB8F3C720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659437-A4F8-1E83-C977-17FCCAFAA33C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4A98E85-82BA-EB25-D1D6-C2699C55C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60" y="1094713"/>
            <a:ext cx="7422055" cy="34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7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63;p41">
            <a:extLst>
              <a:ext uri="{FF2B5EF4-FFF2-40B4-BE49-F238E27FC236}">
                <a16:creationId xmlns:a16="http://schemas.microsoft.com/office/drawing/2014/main" id="{CAAF9CEC-10C0-A2A3-B096-15E9CCCAF577}"/>
              </a:ext>
            </a:extLst>
          </p:cNvPr>
          <p:cNvSpPr txBox="1">
            <a:spLocks/>
          </p:cNvSpPr>
          <p:nvPr/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rgbClr val="4285F4"/>
                </a:solidFill>
              </a:rPr>
              <a:t>Data.gov		Data.gov.in</a:t>
            </a:r>
            <a:endParaRPr lang="en-GB" dirty="0">
              <a:solidFill>
                <a:srgbClr val="4285F4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F31EC-300C-7F12-7756-728850AAAEAC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9A9F40A-1FD4-469E-3AAE-055753B944D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F16B09-1482-8210-6B8D-E026615BD6B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55A42C-0441-3165-5836-3BCEB8F3C720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659437-A4F8-1E83-C977-17FCCAFAA33C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EF2713-A376-EEA1-2FD3-3D32271CE4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80"/>
          <a:stretch/>
        </p:blipFill>
        <p:spPr>
          <a:xfrm>
            <a:off x="825691" y="1446520"/>
            <a:ext cx="3473354" cy="2328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051A0-9BC6-166E-B18B-CE764E81E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13" r="14848"/>
          <a:stretch/>
        </p:blipFill>
        <p:spPr>
          <a:xfrm>
            <a:off x="4567288" y="1446520"/>
            <a:ext cx="3825692" cy="23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7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63;p41">
            <a:extLst>
              <a:ext uri="{FF2B5EF4-FFF2-40B4-BE49-F238E27FC236}">
                <a16:creationId xmlns:a16="http://schemas.microsoft.com/office/drawing/2014/main" id="{CAAF9CEC-10C0-A2A3-B096-15E9CCCAF577}"/>
              </a:ext>
            </a:extLst>
          </p:cNvPr>
          <p:cNvSpPr txBox="1">
            <a:spLocks/>
          </p:cNvSpPr>
          <p:nvPr/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rgbClr val="4285F4"/>
                </a:solidFill>
              </a:rPr>
              <a:t>Looker Studio by Google</a:t>
            </a:r>
            <a:endParaRPr lang="en-GB" dirty="0">
              <a:solidFill>
                <a:srgbClr val="4285F4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F31EC-300C-7F12-7756-728850AAAEAC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9A9F40A-1FD4-469E-3AAE-055753B944D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F16B09-1482-8210-6B8D-E026615BD6B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55A42C-0441-3165-5836-3BCEB8F3C720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659437-A4F8-1E83-C977-17FCCAFAA33C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B45DA0-3A0A-C81D-2610-FC9764B9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18" y="1188777"/>
            <a:ext cx="7045048" cy="328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7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63;p41">
            <a:extLst>
              <a:ext uri="{FF2B5EF4-FFF2-40B4-BE49-F238E27FC236}">
                <a16:creationId xmlns:a16="http://schemas.microsoft.com/office/drawing/2014/main" id="{CAAF9CEC-10C0-A2A3-B096-15E9CCCAF577}"/>
              </a:ext>
            </a:extLst>
          </p:cNvPr>
          <p:cNvSpPr txBox="1">
            <a:spLocks/>
          </p:cNvSpPr>
          <p:nvPr/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rgbClr val="4285F4"/>
                </a:solidFill>
              </a:rPr>
              <a:t>Tableau</a:t>
            </a:r>
            <a:endParaRPr lang="en-GB" dirty="0">
              <a:solidFill>
                <a:srgbClr val="4285F4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F31EC-300C-7F12-7756-728850AAAEAC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9A9F40A-1FD4-469E-3AAE-055753B944D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F16B09-1482-8210-6B8D-E026615BD6B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55A42C-0441-3165-5836-3BCEB8F3C720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659437-A4F8-1E83-C977-17FCCAFAA33C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8" name="Picture 4" descr="Tableau features for better data analysis">
            <a:extLst>
              <a:ext uri="{FF2B5EF4-FFF2-40B4-BE49-F238E27FC236}">
                <a16:creationId xmlns:a16="http://schemas.microsoft.com/office/drawing/2014/main" id="{DDAFD17D-3238-FF69-3BB7-1E5F7F7D6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69" y="1057983"/>
            <a:ext cx="6452438" cy="386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947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63;p41">
            <a:extLst>
              <a:ext uri="{FF2B5EF4-FFF2-40B4-BE49-F238E27FC236}">
                <a16:creationId xmlns:a16="http://schemas.microsoft.com/office/drawing/2014/main" id="{CAAF9CEC-10C0-A2A3-B096-15E9CCCAF577}"/>
              </a:ext>
            </a:extLst>
          </p:cNvPr>
          <p:cNvSpPr txBox="1">
            <a:spLocks/>
          </p:cNvSpPr>
          <p:nvPr/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rgbClr val="4285F4"/>
                </a:solidFill>
              </a:rPr>
              <a:t>Power BI by Microsoft</a:t>
            </a:r>
            <a:endParaRPr lang="en-GB" dirty="0">
              <a:solidFill>
                <a:srgbClr val="4285F4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F31EC-300C-7F12-7756-728850AAAEAC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9A9F40A-1FD4-469E-3AAE-055753B944D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F16B09-1482-8210-6B8D-E026615BD6B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55A42C-0441-3165-5836-3BCEB8F3C720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659437-A4F8-1E83-C977-17FCCAFAA33C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0" name="Picture 2" descr="What Is Power BI? Definition and Features | Microsoft Power BI">
            <a:extLst>
              <a:ext uri="{FF2B5EF4-FFF2-40B4-BE49-F238E27FC236}">
                <a16:creationId xmlns:a16="http://schemas.microsoft.com/office/drawing/2014/main" id="{9D7D8892-ACC9-7256-DDC7-7C6B206E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3" y="1091079"/>
            <a:ext cx="6769290" cy="37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901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" name="Google Shape;1844;p62"/>
          <p:cNvGrpSpPr/>
          <p:nvPr/>
        </p:nvGrpSpPr>
        <p:grpSpPr>
          <a:xfrm>
            <a:off x="2347888" y="1441824"/>
            <a:ext cx="4438800" cy="2448000"/>
            <a:chOff x="2352600" y="1121102"/>
            <a:chExt cx="4438800" cy="2448000"/>
          </a:xfrm>
        </p:grpSpPr>
        <p:sp>
          <p:nvSpPr>
            <p:cNvPr id="1845" name="Google Shape;1845;p62"/>
            <p:cNvSpPr/>
            <p:nvPr/>
          </p:nvSpPr>
          <p:spPr>
            <a:xfrm>
              <a:off x="2352600" y="1121102"/>
              <a:ext cx="4438800" cy="24480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0" name="Google Shape;1850;p62"/>
            <p:cNvGrpSpPr/>
            <p:nvPr/>
          </p:nvGrpSpPr>
          <p:grpSpPr>
            <a:xfrm>
              <a:off x="6395564" y="3251634"/>
              <a:ext cx="395836" cy="317468"/>
              <a:chOff x="7773503" y="3987878"/>
              <a:chExt cx="395836" cy="317468"/>
            </a:xfrm>
          </p:grpSpPr>
          <p:sp>
            <p:nvSpPr>
              <p:cNvPr id="1851" name="Google Shape;1851;p6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3" name="Google Shape;1853;p62"/>
          <p:cNvSpPr/>
          <p:nvPr/>
        </p:nvSpPr>
        <p:spPr>
          <a:xfrm>
            <a:off x="4110088" y="1125971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56" name="Google Shape;1856;p62"/>
          <p:cNvSpPr txBox="1">
            <a:spLocks noGrp="1"/>
          </p:cNvSpPr>
          <p:nvPr>
            <p:ph type="title" idx="2"/>
          </p:nvPr>
        </p:nvSpPr>
        <p:spPr>
          <a:xfrm>
            <a:off x="4309210" y="1386677"/>
            <a:ext cx="516156" cy="392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sp>
        <p:nvSpPr>
          <p:cNvPr id="16" name="Google Shape;407;p38">
            <a:extLst>
              <a:ext uri="{FF2B5EF4-FFF2-40B4-BE49-F238E27FC236}">
                <a16:creationId xmlns:a16="http://schemas.microsoft.com/office/drawing/2014/main" id="{CFAD796C-5862-CC00-C01F-7E62B1A73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888" y="1857895"/>
            <a:ext cx="4438800" cy="1686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34A853"/>
                </a:solidFill>
              </a:rPr>
              <a:t>Demonstration</a:t>
            </a:r>
            <a:endParaRPr sz="4400" dirty="0">
              <a:solidFill>
                <a:srgbClr val="34A853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BE4441-359B-855A-9BAC-261C8371F4C8}"/>
              </a:ext>
            </a:extLst>
          </p:cNvPr>
          <p:cNvGrpSpPr/>
          <p:nvPr/>
        </p:nvGrpSpPr>
        <p:grpSpPr>
          <a:xfrm>
            <a:off x="6187856" y="1583171"/>
            <a:ext cx="420286" cy="106769"/>
            <a:chOff x="3790842" y="1685285"/>
            <a:chExt cx="420286" cy="106769"/>
          </a:xfrm>
        </p:grpSpPr>
        <p:sp>
          <p:nvSpPr>
            <p:cNvPr id="20" name="Google Shape;393;p38">
              <a:extLst>
                <a:ext uri="{FF2B5EF4-FFF2-40B4-BE49-F238E27FC236}">
                  <a16:creationId xmlns:a16="http://schemas.microsoft.com/office/drawing/2014/main" id="{4AEF4492-B90B-4C7B-1389-6CDFC517FFA8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4;p38">
              <a:extLst>
                <a:ext uri="{FF2B5EF4-FFF2-40B4-BE49-F238E27FC236}">
                  <a16:creationId xmlns:a16="http://schemas.microsoft.com/office/drawing/2014/main" id="{C663E9EA-6DFF-CC47-001F-8AE1FB7FBC56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95;p38">
              <a:extLst>
                <a:ext uri="{FF2B5EF4-FFF2-40B4-BE49-F238E27FC236}">
                  <a16:creationId xmlns:a16="http://schemas.microsoft.com/office/drawing/2014/main" id="{3752F24E-BA63-AB2F-DE3B-CB0C656B787A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6A3458-9FB4-27F5-07C3-23BC1411F760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81364A-E696-2914-3EC6-0F601B023EA9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A53B5C-EC8A-CDE5-B149-4C9C65FC82DB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FA2DF2-1E2C-6A4C-42CF-EB03A42EB94E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2B73C9-32FF-90FC-1ABE-5E944CA8BDD2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988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39"/>
          <p:cNvGrpSpPr/>
          <p:nvPr/>
        </p:nvGrpSpPr>
        <p:grpSpPr>
          <a:xfrm>
            <a:off x="1723624" y="1118825"/>
            <a:ext cx="5696751" cy="2905849"/>
            <a:chOff x="2208000" y="1365900"/>
            <a:chExt cx="4728000" cy="2411700"/>
          </a:xfrm>
        </p:grpSpPr>
        <p:sp>
          <p:nvSpPr>
            <p:cNvPr id="421" name="Google Shape;421;p39"/>
            <p:cNvSpPr/>
            <p:nvPr/>
          </p:nvSpPr>
          <p:spPr>
            <a:xfrm>
              <a:off x="2208000" y="1365900"/>
              <a:ext cx="4728000" cy="2411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39"/>
            <p:cNvGrpSpPr/>
            <p:nvPr/>
          </p:nvGrpSpPr>
          <p:grpSpPr>
            <a:xfrm>
              <a:off x="6540164" y="3460132"/>
              <a:ext cx="395836" cy="317468"/>
              <a:chOff x="7773503" y="3987878"/>
              <a:chExt cx="395836" cy="317468"/>
            </a:xfrm>
          </p:grpSpPr>
          <p:sp>
            <p:nvSpPr>
              <p:cNvPr id="427" name="Google Shape;427;p39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39"/>
          <p:cNvSpPr txBox="1">
            <a:spLocks noGrp="1"/>
          </p:cNvSpPr>
          <p:nvPr>
            <p:ph type="title"/>
          </p:nvPr>
        </p:nvSpPr>
        <p:spPr>
          <a:xfrm>
            <a:off x="1828801" y="1302457"/>
            <a:ext cx="5472752" cy="1508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4285F4"/>
                </a:solidFill>
              </a:rPr>
              <a:t>The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EA4335"/>
                </a:solidFill>
              </a:rPr>
              <a:t>Problem</a:t>
            </a:r>
            <a:endParaRPr sz="6600" dirty="0">
              <a:solidFill>
                <a:srgbClr val="EA4335"/>
              </a:solidFill>
            </a:endParaRPr>
          </a:p>
        </p:txBody>
      </p:sp>
      <p:sp>
        <p:nvSpPr>
          <p:cNvPr id="430" name="Google Shape;430;p39"/>
          <p:cNvSpPr txBox="1">
            <a:spLocks noGrp="1"/>
          </p:cNvSpPr>
          <p:nvPr>
            <p:ph type="subTitle" idx="1"/>
          </p:nvPr>
        </p:nvSpPr>
        <p:spPr>
          <a:xfrm>
            <a:off x="2417777" y="2868939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as humans, do not know everything!</a:t>
            </a:r>
            <a:endParaRPr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8D6C7-10E1-A7FA-AF07-89678AFA7A5B}"/>
              </a:ext>
            </a:extLst>
          </p:cNvPr>
          <p:cNvGrpSpPr/>
          <p:nvPr/>
        </p:nvGrpSpPr>
        <p:grpSpPr>
          <a:xfrm>
            <a:off x="6761618" y="1302341"/>
            <a:ext cx="420286" cy="106769"/>
            <a:chOff x="3790842" y="1685285"/>
            <a:chExt cx="420286" cy="106769"/>
          </a:xfrm>
        </p:grpSpPr>
        <p:sp>
          <p:nvSpPr>
            <p:cNvPr id="16" name="Google Shape;393;p38">
              <a:extLst>
                <a:ext uri="{FF2B5EF4-FFF2-40B4-BE49-F238E27FC236}">
                  <a16:creationId xmlns:a16="http://schemas.microsoft.com/office/drawing/2014/main" id="{D3B59981-4CAA-9014-8FC9-D5629B361953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4;p38">
              <a:extLst>
                <a:ext uri="{FF2B5EF4-FFF2-40B4-BE49-F238E27FC236}">
                  <a16:creationId xmlns:a16="http://schemas.microsoft.com/office/drawing/2014/main" id="{B97C27EC-3362-9E40-6A84-E63C52AAC3F5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95;p38">
              <a:extLst>
                <a:ext uri="{FF2B5EF4-FFF2-40B4-BE49-F238E27FC236}">
                  <a16:creationId xmlns:a16="http://schemas.microsoft.com/office/drawing/2014/main" id="{EF6149E7-B241-D93C-A462-FB575B74ED70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EAB4A1-B9FB-C938-B276-29AF6FC2F35A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963887-EECF-23A1-543D-CE8BBC0DB3D2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B16AE5-1BDF-E625-CB08-72CFB7580CF4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918DE6-A15D-A204-6F5E-81485EFD73C3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6B5570-1706-F44E-A0D2-25CE386C603F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39"/>
          <p:cNvGrpSpPr/>
          <p:nvPr/>
        </p:nvGrpSpPr>
        <p:grpSpPr>
          <a:xfrm>
            <a:off x="1723624" y="1118825"/>
            <a:ext cx="5696751" cy="2905849"/>
            <a:chOff x="2208000" y="1365900"/>
            <a:chExt cx="4728000" cy="2411700"/>
          </a:xfrm>
        </p:grpSpPr>
        <p:sp>
          <p:nvSpPr>
            <p:cNvPr id="421" name="Google Shape;421;p39"/>
            <p:cNvSpPr/>
            <p:nvPr/>
          </p:nvSpPr>
          <p:spPr>
            <a:xfrm>
              <a:off x="2208000" y="1365900"/>
              <a:ext cx="4728000" cy="2411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39"/>
            <p:cNvGrpSpPr/>
            <p:nvPr/>
          </p:nvGrpSpPr>
          <p:grpSpPr>
            <a:xfrm>
              <a:off x="6540164" y="3460132"/>
              <a:ext cx="395836" cy="317468"/>
              <a:chOff x="7773503" y="3987878"/>
              <a:chExt cx="395836" cy="317468"/>
            </a:xfrm>
          </p:grpSpPr>
          <p:sp>
            <p:nvSpPr>
              <p:cNvPr id="427" name="Google Shape;427;p39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39"/>
          <p:cNvSpPr txBox="1">
            <a:spLocks noGrp="1"/>
          </p:cNvSpPr>
          <p:nvPr>
            <p:ph type="title"/>
          </p:nvPr>
        </p:nvSpPr>
        <p:spPr>
          <a:xfrm>
            <a:off x="1828801" y="1302457"/>
            <a:ext cx="5472752" cy="1508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FBBC05"/>
                </a:solidFill>
              </a:rPr>
              <a:t>The</a:t>
            </a:r>
            <a:r>
              <a:rPr lang="en-US" sz="6600" dirty="0"/>
              <a:t> </a:t>
            </a:r>
            <a:r>
              <a:rPr lang="en-US" sz="6600" dirty="0">
                <a:solidFill>
                  <a:srgbClr val="34A853"/>
                </a:solidFill>
              </a:rPr>
              <a:t>Solution</a:t>
            </a:r>
            <a:endParaRPr sz="6600" dirty="0">
              <a:solidFill>
                <a:srgbClr val="34A853"/>
              </a:solidFill>
            </a:endParaRPr>
          </a:p>
        </p:txBody>
      </p:sp>
      <p:sp>
        <p:nvSpPr>
          <p:cNvPr id="430" name="Google Shape;430;p39"/>
          <p:cNvSpPr txBox="1">
            <a:spLocks noGrp="1"/>
          </p:cNvSpPr>
          <p:nvPr>
            <p:ph type="subTitle" idx="1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Find out!</a:t>
            </a:r>
            <a:endParaRPr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58D6C7-10E1-A7FA-AF07-89678AFA7A5B}"/>
              </a:ext>
            </a:extLst>
          </p:cNvPr>
          <p:cNvGrpSpPr/>
          <p:nvPr/>
        </p:nvGrpSpPr>
        <p:grpSpPr>
          <a:xfrm>
            <a:off x="6761618" y="1302341"/>
            <a:ext cx="420286" cy="106769"/>
            <a:chOff x="3790842" y="1685285"/>
            <a:chExt cx="420286" cy="106769"/>
          </a:xfrm>
        </p:grpSpPr>
        <p:sp>
          <p:nvSpPr>
            <p:cNvPr id="16" name="Google Shape;393;p38">
              <a:extLst>
                <a:ext uri="{FF2B5EF4-FFF2-40B4-BE49-F238E27FC236}">
                  <a16:creationId xmlns:a16="http://schemas.microsoft.com/office/drawing/2014/main" id="{D3B59981-4CAA-9014-8FC9-D5629B361953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4;p38">
              <a:extLst>
                <a:ext uri="{FF2B5EF4-FFF2-40B4-BE49-F238E27FC236}">
                  <a16:creationId xmlns:a16="http://schemas.microsoft.com/office/drawing/2014/main" id="{B97C27EC-3362-9E40-6A84-E63C52AAC3F5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95;p38">
              <a:extLst>
                <a:ext uri="{FF2B5EF4-FFF2-40B4-BE49-F238E27FC236}">
                  <a16:creationId xmlns:a16="http://schemas.microsoft.com/office/drawing/2014/main" id="{EF6149E7-B241-D93C-A462-FB575B74ED70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EAB4A1-B9FB-C938-B276-29AF6FC2F35A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963887-EECF-23A1-543D-CE8BBC0DB3D2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B16AE5-1BDF-E625-CB08-72CFB7580CF4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918DE6-A15D-A204-6F5E-81485EFD73C3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6B5570-1706-F44E-A0D2-25CE386C603F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112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352606" y="1495876"/>
            <a:ext cx="4438800" cy="2596200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name="adj" fmla="val 16667"/>
            </a:avLst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38200" y="2069573"/>
            <a:ext cx="5067600" cy="1651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</a:rPr>
              <a:t>About</a:t>
            </a:r>
            <a:r>
              <a:rPr lang="en" dirty="0"/>
              <a:t> </a:t>
            </a:r>
            <a:r>
              <a:rPr lang="en" dirty="0">
                <a:solidFill>
                  <a:srgbClr val="FBBC05"/>
                </a:solidFill>
              </a:rPr>
              <a:t>Data</a:t>
            </a:r>
            <a:r>
              <a:rPr lang="en" dirty="0"/>
              <a:t> </a:t>
            </a:r>
            <a:r>
              <a:rPr lang="en" dirty="0">
                <a:solidFill>
                  <a:srgbClr val="EA4335"/>
                </a:solidFill>
              </a:rPr>
              <a:t>Analytics</a:t>
            </a:r>
            <a:endParaRPr dirty="0">
              <a:solidFill>
                <a:srgbClr val="EA4335"/>
              </a:solidFill>
            </a:endParaRPr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B5C8AD-CDFA-A97D-F05E-E0641A264A7D}"/>
              </a:ext>
            </a:extLst>
          </p:cNvPr>
          <p:cNvGrpSpPr/>
          <p:nvPr/>
        </p:nvGrpSpPr>
        <p:grpSpPr>
          <a:xfrm>
            <a:off x="6206414" y="1683841"/>
            <a:ext cx="420286" cy="106769"/>
            <a:chOff x="3790842" y="1685285"/>
            <a:chExt cx="420286" cy="106769"/>
          </a:xfrm>
        </p:grpSpPr>
        <p:sp>
          <p:nvSpPr>
            <p:cNvPr id="17" name="Google Shape;393;p38">
              <a:extLst>
                <a:ext uri="{FF2B5EF4-FFF2-40B4-BE49-F238E27FC236}">
                  <a16:creationId xmlns:a16="http://schemas.microsoft.com/office/drawing/2014/main" id="{8CB34B74-F01E-31FC-86F0-32C3D7618915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;p38">
              <a:extLst>
                <a:ext uri="{FF2B5EF4-FFF2-40B4-BE49-F238E27FC236}">
                  <a16:creationId xmlns:a16="http://schemas.microsoft.com/office/drawing/2014/main" id="{144B0989-64AE-ECFF-D923-804A6896CCCB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95;p38">
              <a:extLst>
                <a:ext uri="{FF2B5EF4-FFF2-40B4-BE49-F238E27FC236}">
                  <a16:creationId xmlns:a16="http://schemas.microsoft.com/office/drawing/2014/main" id="{A29C07F6-9810-159B-FF58-EEA773E13A4B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6EF239-1211-708C-F2E9-39D2A8B44CE8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CA5946-0C15-7FFF-BEA7-111EF29C628A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A137CA-3EB6-326B-0907-C0BE977F0B3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EB86B2-0EA4-A5B1-261B-1E5C8AAA69BC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9999D0-2358-326E-AADA-44FD22BEF1F6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1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454" name="Google Shape;454;p41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41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60" name="Google Shape;460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41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Process of examining data in order to draw meaningful conclusions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Identifying patterns, trends and relationships in data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Utilizing these insights to make decisions that are </a:t>
            </a:r>
            <a:r>
              <a:rPr lang="en-US" i="1" dirty="0"/>
              <a:t>profitable</a:t>
            </a:r>
            <a:endParaRPr i="1" dirty="0"/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</a:rPr>
              <a:t>Overview</a:t>
            </a:r>
            <a:r>
              <a:rPr lang="en" dirty="0"/>
              <a:t> </a:t>
            </a:r>
            <a:r>
              <a:rPr lang="en" dirty="0">
                <a:solidFill>
                  <a:srgbClr val="34A853"/>
                </a:solidFill>
              </a:rPr>
              <a:t>of</a:t>
            </a:r>
            <a:r>
              <a:rPr lang="en" dirty="0"/>
              <a:t>  </a:t>
            </a:r>
            <a:r>
              <a:rPr lang="en" dirty="0">
                <a:solidFill>
                  <a:srgbClr val="FBBC05"/>
                </a:solidFill>
              </a:rPr>
              <a:t>Data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rgbClr val="EA4335"/>
                </a:solidFill>
              </a:rPr>
              <a:t>Analytics</a:t>
            </a:r>
            <a:endParaRPr dirty="0">
              <a:solidFill>
                <a:srgbClr val="EA4335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B770F2-7EB1-794A-D116-C87BFA995858}"/>
              </a:ext>
            </a:extLst>
          </p:cNvPr>
          <p:cNvGrpSpPr/>
          <p:nvPr/>
        </p:nvGrpSpPr>
        <p:grpSpPr>
          <a:xfrm>
            <a:off x="7245243" y="1467165"/>
            <a:ext cx="420286" cy="106769"/>
            <a:chOff x="3790842" y="1685285"/>
            <a:chExt cx="420286" cy="106769"/>
          </a:xfrm>
        </p:grpSpPr>
        <p:sp>
          <p:nvSpPr>
            <p:cNvPr id="14" name="Google Shape;393;p38">
              <a:extLst>
                <a:ext uri="{FF2B5EF4-FFF2-40B4-BE49-F238E27FC236}">
                  <a16:creationId xmlns:a16="http://schemas.microsoft.com/office/drawing/2014/main" id="{269ACD25-AE77-7D68-E6E4-8FCE1C322E4C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;p38">
              <a:extLst>
                <a:ext uri="{FF2B5EF4-FFF2-40B4-BE49-F238E27FC236}">
                  <a16:creationId xmlns:a16="http://schemas.microsoft.com/office/drawing/2014/main" id="{2F756B33-BC5D-AC01-403D-BC49940A9B66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95;p38">
              <a:extLst>
                <a:ext uri="{FF2B5EF4-FFF2-40B4-BE49-F238E27FC236}">
                  <a16:creationId xmlns:a16="http://schemas.microsoft.com/office/drawing/2014/main" id="{25E249F9-1643-9EAA-EF72-327EA06D5F16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29CB42-8938-71AD-A249-4F1EF7124C7B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799E40-E6D0-F8A5-C9AA-8538E2F2F7B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127918-6BB5-28BF-5563-63211CBDF7EB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7FF3E-DA25-BE9B-2CF0-235ADF079FFF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65A876-59CA-917D-046E-7A8A4B6CC992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2"/>
          <p:cNvGrpSpPr/>
          <p:nvPr/>
        </p:nvGrpSpPr>
        <p:grpSpPr>
          <a:xfrm>
            <a:off x="974750" y="1805375"/>
            <a:ext cx="3389400" cy="2499900"/>
            <a:chOff x="4779850" y="1805375"/>
            <a:chExt cx="3389400" cy="2499900"/>
          </a:xfrm>
        </p:grpSpPr>
        <p:sp>
          <p:nvSpPr>
            <p:cNvPr id="469" name="Google Shape;469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75" name="Google Shape;475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42"/>
          <p:cNvGrpSpPr/>
          <p:nvPr/>
        </p:nvGrpSpPr>
        <p:grpSpPr>
          <a:xfrm>
            <a:off x="4779850" y="1805375"/>
            <a:ext cx="3389400" cy="2499900"/>
            <a:chOff x="4779850" y="1805375"/>
            <a:chExt cx="3389400" cy="2499900"/>
          </a:xfrm>
        </p:grpSpPr>
        <p:sp>
          <p:nvSpPr>
            <p:cNvPr id="478" name="Google Shape;478;p42"/>
            <p:cNvSpPr/>
            <p:nvPr/>
          </p:nvSpPr>
          <p:spPr>
            <a:xfrm>
              <a:off x="4779850" y="1805375"/>
              <a:ext cx="33894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42"/>
            <p:cNvGrpSpPr/>
            <p:nvPr/>
          </p:nvGrpSpPr>
          <p:grpSpPr>
            <a:xfrm>
              <a:off x="7773414" y="3987807"/>
              <a:ext cx="395836" cy="317468"/>
              <a:chOff x="7773503" y="3987878"/>
              <a:chExt cx="395836" cy="317468"/>
            </a:xfrm>
          </p:grpSpPr>
          <p:sp>
            <p:nvSpPr>
              <p:cNvPr id="484" name="Google Shape;484;p42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42"/>
          <p:cNvSpPr/>
          <p:nvPr/>
        </p:nvSpPr>
        <p:spPr>
          <a:xfrm>
            <a:off x="6008200" y="1358554"/>
            <a:ext cx="932700" cy="932700"/>
          </a:xfrm>
          <a:prstGeom prst="roundRect">
            <a:avLst>
              <a:gd name="adj" fmla="val 16667"/>
            </a:avLst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2203100" y="1363954"/>
            <a:ext cx="932700" cy="932700"/>
          </a:xfrm>
          <a:prstGeom prst="roundRect">
            <a:avLst>
              <a:gd name="adj" fmla="val 16667"/>
            </a:avLst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2"/>
          <p:cNvSpPr txBox="1">
            <a:spLocks noGrp="1"/>
          </p:cNvSpPr>
          <p:nvPr>
            <p:ph type="title"/>
          </p:nvPr>
        </p:nvSpPr>
        <p:spPr>
          <a:xfrm>
            <a:off x="1298150" y="241699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2"/>
          </p:nvPr>
        </p:nvSpPr>
        <p:spPr>
          <a:xfrm>
            <a:off x="5103250" y="241699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Analytics</a:t>
            </a:r>
            <a:endParaRPr dirty="0"/>
          </a:p>
        </p:txBody>
      </p:sp>
      <p:grpSp>
        <p:nvGrpSpPr>
          <p:cNvPr id="497" name="Google Shape;497;p42"/>
          <p:cNvGrpSpPr/>
          <p:nvPr/>
        </p:nvGrpSpPr>
        <p:grpSpPr>
          <a:xfrm>
            <a:off x="2422947" y="1578016"/>
            <a:ext cx="493025" cy="493767"/>
            <a:chOff x="1002625" y="1361800"/>
            <a:chExt cx="410000" cy="415000"/>
          </a:xfrm>
        </p:grpSpPr>
        <p:sp>
          <p:nvSpPr>
            <p:cNvPr id="498" name="Google Shape;498;p42"/>
            <p:cNvSpPr/>
            <p:nvPr/>
          </p:nvSpPr>
          <p:spPr>
            <a:xfrm>
              <a:off x="1229500" y="1376175"/>
              <a:ext cx="161250" cy="161250"/>
            </a:xfrm>
            <a:custGeom>
              <a:avLst/>
              <a:gdLst/>
              <a:ahLst/>
              <a:cxnLst/>
              <a:rect l="l" t="t" r="r" b="b"/>
              <a:pathLst>
                <a:path w="6450" h="6450" extrusionOk="0">
                  <a:moveTo>
                    <a:pt x="100" y="0"/>
                  </a:moveTo>
                  <a:lnTo>
                    <a:pt x="50" y="50"/>
                  </a:lnTo>
                  <a:lnTo>
                    <a:pt x="0" y="100"/>
                  </a:lnTo>
                  <a:lnTo>
                    <a:pt x="0" y="175"/>
                  </a:lnTo>
                  <a:lnTo>
                    <a:pt x="0" y="2300"/>
                  </a:lnTo>
                  <a:lnTo>
                    <a:pt x="0" y="2375"/>
                  </a:lnTo>
                  <a:lnTo>
                    <a:pt x="50" y="2425"/>
                  </a:lnTo>
                  <a:lnTo>
                    <a:pt x="100" y="2475"/>
                  </a:lnTo>
                  <a:lnTo>
                    <a:pt x="175" y="2475"/>
                  </a:lnTo>
                  <a:lnTo>
                    <a:pt x="550" y="2525"/>
                  </a:lnTo>
                  <a:lnTo>
                    <a:pt x="925" y="2600"/>
                  </a:lnTo>
                  <a:lnTo>
                    <a:pt x="1275" y="2700"/>
                  </a:lnTo>
                  <a:lnTo>
                    <a:pt x="1625" y="2825"/>
                  </a:lnTo>
                  <a:lnTo>
                    <a:pt x="1950" y="3000"/>
                  </a:lnTo>
                  <a:lnTo>
                    <a:pt x="2250" y="3175"/>
                  </a:lnTo>
                  <a:lnTo>
                    <a:pt x="2525" y="3400"/>
                  </a:lnTo>
                  <a:lnTo>
                    <a:pt x="2800" y="3650"/>
                  </a:lnTo>
                  <a:lnTo>
                    <a:pt x="3050" y="3900"/>
                  </a:lnTo>
                  <a:lnTo>
                    <a:pt x="3275" y="4200"/>
                  </a:lnTo>
                  <a:lnTo>
                    <a:pt x="3450" y="4500"/>
                  </a:lnTo>
                  <a:lnTo>
                    <a:pt x="3625" y="4825"/>
                  </a:lnTo>
                  <a:lnTo>
                    <a:pt x="3750" y="5175"/>
                  </a:lnTo>
                  <a:lnTo>
                    <a:pt x="3850" y="5525"/>
                  </a:lnTo>
                  <a:lnTo>
                    <a:pt x="3925" y="5900"/>
                  </a:lnTo>
                  <a:lnTo>
                    <a:pt x="3975" y="6275"/>
                  </a:lnTo>
                  <a:lnTo>
                    <a:pt x="3975" y="6350"/>
                  </a:lnTo>
                  <a:lnTo>
                    <a:pt x="4025" y="6400"/>
                  </a:lnTo>
                  <a:lnTo>
                    <a:pt x="4075" y="6450"/>
                  </a:lnTo>
                  <a:lnTo>
                    <a:pt x="6350" y="6450"/>
                  </a:lnTo>
                  <a:lnTo>
                    <a:pt x="6400" y="6400"/>
                  </a:lnTo>
                  <a:lnTo>
                    <a:pt x="6450" y="6325"/>
                  </a:lnTo>
                  <a:lnTo>
                    <a:pt x="6450" y="6250"/>
                  </a:lnTo>
                  <a:lnTo>
                    <a:pt x="6450" y="5950"/>
                  </a:lnTo>
                  <a:lnTo>
                    <a:pt x="6400" y="5625"/>
                  </a:lnTo>
                  <a:lnTo>
                    <a:pt x="6350" y="5325"/>
                  </a:lnTo>
                  <a:lnTo>
                    <a:pt x="6300" y="5025"/>
                  </a:lnTo>
                  <a:lnTo>
                    <a:pt x="6125" y="4425"/>
                  </a:lnTo>
                  <a:lnTo>
                    <a:pt x="5900" y="3850"/>
                  </a:lnTo>
                  <a:lnTo>
                    <a:pt x="5650" y="3325"/>
                  </a:lnTo>
                  <a:lnTo>
                    <a:pt x="5325" y="2800"/>
                  </a:lnTo>
                  <a:lnTo>
                    <a:pt x="4975" y="2325"/>
                  </a:lnTo>
                  <a:lnTo>
                    <a:pt x="4550" y="1875"/>
                  </a:lnTo>
                  <a:lnTo>
                    <a:pt x="4125" y="1475"/>
                  </a:lnTo>
                  <a:lnTo>
                    <a:pt x="3650" y="1125"/>
                  </a:lnTo>
                  <a:lnTo>
                    <a:pt x="3125" y="800"/>
                  </a:lnTo>
                  <a:lnTo>
                    <a:pt x="2600" y="525"/>
                  </a:lnTo>
                  <a:lnTo>
                    <a:pt x="2025" y="325"/>
                  </a:lnTo>
                  <a:lnTo>
                    <a:pt x="1425" y="150"/>
                  </a:lnTo>
                  <a:lnTo>
                    <a:pt x="1125" y="100"/>
                  </a:lnTo>
                  <a:lnTo>
                    <a:pt x="825" y="5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1240125" y="1376175"/>
              <a:ext cx="150625" cy="161250"/>
            </a:xfrm>
            <a:custGeom>
              <a:avLst/>
              <a:gdLst/>
              <a:ahLst/>
              <a:cxnLst/>
              <a:rect l="l" t="t" r="r" b="b"/>
              <a:pathLst>
                <a:path w="6025" h="6450" extrusionOk="0">
                  <a:moveTo>
                    <a:pt x="0" y="0"/>
                  </a:moveTo>
                  <a:lnTo>
                    <a:pt x="200" y="75"/>
                  </a:lnTo>
                  <a:lnTo>
                    <a:pt x="700" y="300"/>
                  </a:lnTo>
                  <a:lnTo>
                    <a:pt x="1025" y="475"/>
                  </a:lnTo>
                  <a:lnTo>
                    <a:pt x="1400" y="700"/>
                  </a:lnTo>
                  <a:lnTo>
                    <a:pt x="1825" y="975"/>
                  </a:lnTo>
                  <a:lnTo>
                    <a:pt x="2225" y="1300"/>
                  </a:lnTo>
                  <a:lnTo>
                    <a:pt x="2650" y="1675"/>
                  </a:lnTo>
                  <a:lnTo>
                    <a:pt x="3050" y="2100"/>
                  </a:lnTo>
                  <a:lnTo>
                    <a:pt x="3250" y="2350"/>
                  </a:lnTo>
                  <a:lnTo>
                    <a:pt x="3425" y="2600"/>
                  </a:lnTo>
                  <a:lnTo>
                    <a:pt x="3600" y="2850"/>
                  </a:lnTo>
                  <a:lnTo>
                    <a:pt x="3750" y="3150"/>
                  </a:lnTo>
                  <a:lnTo>
                    <a:pt x="3900" y="3450"/>
                  </a:lnTo>
                  <a:lnTo>
                    <a:pt x="4050" y="3750"/>
                  </a:lnTo>
                  <a:lnTo>
                    <a:pt x="4175" y="4100"/>
                  </a:lnTo>
                  <a:lnTo>
                    <a:pt x="4275" y="4450"/>
                  </a:lnTo>
                  <a:lnTo>
                    <a:pt x="4350" y="4800"/>
                  </a:lnTo>
                  <a:lnTo>
                    <a:pt x="4400" y="5200"/>
                  </a:lnTo>
                  <a:lnTo>
                    <a:pt x="4450" y="5600"/>
                  </a:lnTo>
                  <a:lnTo>
                    <a:pt x="4450" y="6000"/>
                  </a:lnTo>
                  <a:lnTo>
                    <a:pt x="4450" y="6450"/>
                  </a:lnTo>
                  <a:lnTo>
                    <a:pt x="5925" y="6450"/>
                  </a:lnTo>
                  <a:lnTo>
                    <a:pt x="5975" y="6400"/>
                  </a:lnTo>
                  <a:lnTo>
                    <a:pt x="6025" y="6325"/>
                  </a:lnTo>
                  <a:lnTo>
                    <a:pt x="6025" y="6250"/>
                  </a:lnTo>
                  <a:lnTo>
                    <a:pt x="5975" y="5650"/>
                  </a:lnTo>
                  <a:lnTo>
                    <a:pt x="5875" y="5050"/>
                  </a:lnTo>
                  <a:lnTo>
                    <a:pt x="5725" y="4475"/>
                  </a:lnTo>
                  <a:lnTo>
                    <a:pt x="5500" y="3900"/>
                  </a:lnTo>
                  <a:lnTo>
                    <a:pt x="5250" y="3375"/>
                  </a:lnTo>
                  <a:lnTo>
                    <a:pt x="4950" y="2875"/>
                  </a:lnTo>
                  <a:lnTo>
                    <a:pt x="4600" y="2400"/>
                  </a:lnTo>
                  <a:lnTo>
                    <a:pt x="4225" y="1975"/>
                  </a:lnTo>
                  <a:lnTo>
                    <a:pt x="3800" y="1575"/>
                  </a:lnTo>
                  <a:lnTo>
                    <a:pt x="3325" y="1200"/>
                  </a:lnTo>
                  <a:lnTo>
                    <a:pt x="2850" y="875"/>
                  </a:lnTo>
                  <a:lnTo>
                    <a:pt x="2325" y="600"/>
                  </a:lnTo>
                  <a:lnTo>
                    <a:pt x="1775" y="375"/>
                  </a:lnTo>
                  <a:lnTo>
                    <a:pt x="1200" y="200"/>
                  </a:lnTo>
                  <a:lnTo>
                    <a:pt x="60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1180125" y="1643675"/>
              <a:ext cx="126875" cy="100625"/>
            </a:xfrm>
            <a:custGeom>
              <a:avLst/>
              <a:gdLst/>
              <a:ahLst/>
              <a:cxnLst/>
              <a:rect l="l" t="t" r="r" b="b"/>
              <a:pathLst>
                <a:path w="5075" h="4025" extrusionOk="0">
                  <a:moveTo>
                    <a:pt x="3300" y="0"/>
                  </a:moveTo>
                  <a:lnTo>
                    <a:pt x="3000" y="350"/>
                  </a:lnTo>
                  <a:lnTo>
                    <a:pt x="2675" y="650"/>
                  </a:lnTo>
                  <a:lnTo>
                    <a:pt x="2300" y="900"/>
                  </a:lnTo>
                  <a:lnTo>
                    <a:pt x="1925" y="1125"/>
                  </a:lnTo>
                  <a:lnTo>
                    <a:pt x="1500" y="1300"/>
                  </a:lnTo>
                  <a:lnTo>
                    <a:pt x="1050" y="1425"/>
                  </a:lnTo>
                  <a:lnTo>
                    <a:pt x="600" y="1500"/>
                  </a:lnTo>
                  <a:lnTo>
                    <a:pt x="100" y="1525"/>
                  </a:lnTo>
                  <a:lnTo>
                    <a:pt x="0" y="1525"/>
                  </a:lnTo>
                  <a:lnTo>
                    <a:pt x="0" y="4025"/>
                  </a:lnTo>
                  <a:lnTo>
                    <a:pt x="125" y="4025"/>
                  </a:lnTo>
                  <a:lnTo>
                    <a:pt x="500" y="4000"/>
                  </a:lnTo>
                  <a:lnTo>
                    <a:pt x="850" y="3975"/>
                  </a:lnTo>
                  <a:lnTo>
                    <a:pt x="1200" y="3925"/>
                  </a:lnTo>
                  <a:lnTo>
                    <a:pt x="1550" y="3875"/>
                  </a:lnTo>
                  <a:lnTo>
                    <a:pt x="1900" y="3775"/>
                  </a:lnTo>
                  <a:lnTo>
                    <a:pt x="2250" y="3675"/>
                  </a:lnTo>
                  <a:lnTo>
                    <a:pt x="2575" y="3550"/>
                  </a:lnTo>
                  <a:lnTo>
                    <a:pt x="2900" y="3425"/>
                  </a:lnTo>
                  <a:lnTo>
                    <a:pt x="3200" y="3275"/>
                  </a:lnTo>
                  <a:lnTo>
                    <a:pt x="3500" y="3100"/>
                  </a:lnTo>
                  <a:lnTo>
                    <a:pt x="3800" y="2900"/>
                  </a:lnTo>
                  <a:lnTo>
                    <a:pt x="4075" y="2700"/>
                  </a:lnTo>
                  <a:lnTo>
                    <a:pt x="4350" y="2500"/>
                  </a:lnTo>
                  <a:lnTo>
                    <a:pt x="4600" y="2275"/>
                  </a:lnTo>
                  <a:lnTo>
                    <a:pt x="4850" y="2025"/>
                  </a:lnTo>
                  <a:lnTo>
                    <a:pt x="5075" y="1775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1022625" y="1420550"/>
              <a:ext cx="160625" cy="165625"/>
            </a:xfrm>
            <a:custGeom>
              <a:avLst/>
              <a:gdLst/>
              <a:ahLst/>
              <a:cxnLst/>
              <a:rect l="l" t="t" r="r" b="b"/>
              <a:pathLst>
                <a:path w="6425" h="6625" extrusionOk="0">
                  <a:moveTo>
                    <a:pt x="6225" y="0"/>
                  </a:moveTo>
                  <a:lnTo>
                    <a:pt x="5900" y="25"/>
                  </a:lnTo>
                  <a:lnTo>
                    <a:pt x="5575" y="75"/>
                  </a:lnTo>
                  <a:lnTo>
                    <a:pt x="5250" y="125"/>
                  </a:lnTo>
                  <a:lnTo>
                    <a:pt x="4950" y="175"/>
                  </a:lnTo>
                  <a:lnTo>
                    <a:pt x="4650" y="275"/>
                  </a:lnTo>
                  <a:lnTo>
                    <a:pt x="4350" y="375"/>
                  </a:lnTo>
                  <a:lnTo>
                    <a:pt x="4050" y="475"/>
                  </a:lnTo>
                  <a:lnTo>
                    <a:pt x="3775" y="600"/>
                  </a:lnTo>
                  <a:lnTo>
                    <a:pt x="3225" y="875"/>
                  </a:lnTo>
                  <a:lnTo>
                    <a:pt x="2725" y="1200"/>
                  </a:lnTo>
                  <a:lnTo>
                    <a:pt x="2225" y="1600"/>
                  </a:lnTo>
                  <a:lnTo>
                    <a:pt x="1800" y="2000"/>
                  </a:lnTo>
                  <a:lnTo>
                    <a:pt x="1400" y="2475"/>
                  </a:lnTo>
                  <a:lnTo>
                    <a:pt x="1025" y="2975"/>
                  </a:lnTo>
                  <a:lnTo>
                    <a:pt x="725" y="3500"/>
                  </a:lnTo>
                  <a:lnTo>
                    <a:pt x="475" y="4050"/>
                  </a:lnTo>
                  <a:lnTo>
                    <a:pt x="350" y="4350"/>
                  </a:lnTo>
                  <a:lnTo>
                    <a:pt x="275" y="4650"/>
                  </a:lnTo>
                  <a:lnTo>
                    <a:pt x="175" y="4950"/>
                  </a:lnTo>
                  <a:lnTo>
                    <a:pt x="125" y="5250"/>
                  </a:lnTo>
                  <a:lnTo>
                    <a:pt x="75" y="5575"/>
                  </a:lnTo>
                  <a:lnTo>
                    <a:pt x="25" y="5900"/>
                  </a:lnTo>
                  <a:lnTo>
                    <a:pt x="0" y="6225"/>
                  </a:lnTo>
                  <a:lnTo>
                    <a:pt x="0" y="6550"/>
                  </a:lnTo>
                  <a:lnTo>
                    <a:pt x="0" y="6625"/>
                  </a:lnTo>
                  <a:lnTo>
                    <a:pt x="2500" y="6625"/>
                  </a:lnTo>
                  <a:lnTo>
                    <a:pt x="2500" y="6550"/>
                  </a:lnTo>
                  <a:lnTo>
                    <a:pt x="2500" y="6150"/>
                  </a:lnTo>
                  <a:lnTo>
                    <a:pt x="2550" y="5775"/>
                  </a:lnTo>
                  <a:lnTo>
                    <a:pt x="2650" y="5400"/>
                  </a:lnTo>
                  <a:lnTo>
                    <a:pt x="2775" y="5025"/>
                  </a:lnTo>
                  <a:lnTo>
                    <a:pt x="2925" y="4675"/>
                  </a:lnTo>
                  <a:lnTo>
                    <a:pt x="3100" y="4350"/>
                  </a:lnTo>
                  <a:lnTo>
                    <a:pt x="3325" y="4050"/>
                  </a:lnTo>
                  <a:lnTo>
                    <a:pt x="3550" y="3775"/>
                  </a:lnTo>
                  <a:lnTo>
                    <a:pt x="3825" y="3500"/>
                  </a:lnTo>
                  <a:lnTo>
                    <a:pt x="4100" y="3275"/>
                  </a:lnTo>
                  <a:lnTo>
                    <a:pt x="4425" y="3075"/>
                  </a:lnTo>
                  <a:lnTo>
                    <a:pt x="4750" y="2875"/>
                  </a:lnTo>
                  <a:lnTo>
                    <a:pt x="5100" y="2750"/>
                  </a:lnTo>
                  <a:lnTo>
                    <a:pt x="5475" y="2625"/>
                  </a:lnTo>
                  <a:lnTo>
                    <a:pt x="5850" y="2550"/>
                  </a:lnTo>
                  <a:lnTo>
                    <a:pt x="6225" y="2500"/>
                  </a:lnTo>
                  <a:lnTo>
                    <a:pt x="6300" y="2475"/>
                  </a:lnTo>
                  <a:lnTo>
                    <a:pt x="6350" y="2450"/>
                  </a:lnTo>
                  <a:lnTo>
                    <a:pt x="6400" y="2375"/>
                  </a:lnTo>
                  <a:lnTo>
                    <a:pt x="6425" y="2300"/>
                  </a:lnTo>
                  <a:lnTo>
                    <a:pt x="6425" y="200"/>
                  </a:lnTo>
                  <a:lnTo>
                    <a:pt x="6400" y="125"/>
                  </a:lnTo>
                  <a:lnTo>
                    <a:pt x="6350" y="75"/>
                  </a:lnTo>
                  <a:lnTo>
                    <a:pt x="6300" y="25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1180125" y="1659925"/>
              <a:ext cx="126875" cy="84375"/>
            </a:xfrm>
            <a:custGeom>
              <a:avLst/>
              <a:gdLst/>
              <a:ahLst/>
              <a:cxnLst/>
              <a:rect l="l" t="t" r="r" b="b"/>
              <a:pathLst>
                <a:path w="5075" h="3375" extrusionOk="0">
                  <a:moveTo>
                    <a:pt x="3950" y="0"/>
                  </a:moveTo>
                  <a:lnTo>
                    <a:pt x="3575" y="450"/>
                  </a:lnTo>
                  <a:lnTo>
                    <a:pt x="3175" y="875"/>
                  </a:lnTo>
                  <a:lnTo>
                    <a:pt x="2725" y="1275"/>
                  </a:lnTo>
                  <a:lnTo>
                    <a:pt x="2250" y="1625"/>
                  </a:lnTo>
                  <a:lnTo>
                    <a:pt x="1725" y="1925"/>
                  </a:lnTo>
                  <a:lnTo>
                    <a:pt x="1175" y="2150"/>
                  </a:lnTo>
                  <a:lnTo>
                    <a:pt x="900" y="2275"/>
                  </a:lnTo>
                  <a:lnTo>
                    <a:pt x="600" y="2350"/>
                  </a:lnTo>
                  <a:lnTo>
                    <a:pt x="300" y="2425"/>
                  </a:lnTo>
                  <a:lnTo>
                    <a:pt x="0" y="2500"/>
                  </a:lnTo>
                  <a:lnTo>
                    <a:pt x="0" y="3375"/>
                  </a:lnTo>
                  <a:lnTo>
                    <a:pt x="175" y="3375"/>
                  </a:lnTo>
                  <a:lnTo>
                    <a:pt x="525" y="3350"/>
                  </a:lnTo>
                  <a:lnTo>
                    <a:pt x="900" y="3325"/>
                  </a:lnTo>
                  <a:lnTo>
                    <a:pt x="1250" y="3275"/>
                  </a:lnTo>
                  <a:lnTo>
                    <a:pt x="1600" y="3200"/>
                  </a:lnTo>
                  <a:lnTo>
                    <a:pt x="1925" y="3125"/>
                  </a:lnTo>
                  <a:lnTo>
                    <a:pt x="2275" y="3025"/>
                  </a:lnTo>
                  <a:lnTo>
                    <a:pt x="2600" y="2900"/>
                  </a:lnTo>
                  <a:lnTo>
                    <a:pt x="2900" y="2750"/>
                  </a:lnTo>
                  <a:lnTo>
                    <a:pt x="3225" y="2600"/>
                  </a:lnTo>
                  <a:lnTo>
                    <a:pt x="3525" y="2450"/>
                  </a:lnTo>
                  <a:lnTo>
                    <a:pt x="3800" y="2250"/>
                  </a:lnTo>
                  <a:lnTo>
                    <a:pt x="4075" y="2050"/>
                  </a:lnTo>
                  <a:lnTo>
                    <a:pt x="4350" y="1850"/>
                  </a:lnTo>
                  <a:lnTo>
                    <a:pt x="4600" y="1625"/>
                  </a:lnTo>
                  <a:lnTo>
                    <a:pt x="4850" y="1375"/>
                  </a:lnTo>
                  <a:lnTo>
                    <a:pt x="5075" y="1125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1259500" y="1582425"/>
              <a:ext cx="86875" cy="109375"/>
            </a:xfrm>
            <a:custGeom>
              <a:avLst/>
              <a:gdLst/>
              <a:ahLst/>
              <a:cxnLst/>
              <a:rect l="l" t="t" r="r" b="b"/>
              <a:pathLst>
                <a:path w="3475" h="4375" extrusionOk="0">
                  <a:moveTo>
                    <a:pt x="1175" y="0"/>
                  </a:moveTo>
                  <a:lnTo>
                    <a:pt x="1100" y="25"/>
                  </a:lnTo>
                  <a:lnTo>
                    <a:pt x="1025" y="50"/>
                  </a:lnTo>
                  <a:lnTo>
                    <a:pt x="1000" y="125"/>
                  </a:lnTo>
                  <a:lnTo>
                    <a:pt x="975" y="175"/>
                  </a:lnTo>
                  <a:lnTo>
                    <a:pt x="950" y="525"/>
                  </a:lnTo>
                  <a:lnTo>
                    <a:pt x="875" y="875"/>
                  </a:lnTo>
                  <a:lnTo>
                    <a:pt x="800" y="1200"/>
                  </a:lnTo>
                  <a:lnTo>
                    <a:pt x="675" y="1500"/>
                  </a:lnTo>
                  <a:lnTo>
                    <a:pt x="550" y="1800"/>
                  </a:lnTo>
                  <a:lnTo>
                    <a:pt x="375" y="2100"/>
                  </a:lnTo>
                  <a:lnTo>
                    <a:pt x="200" y="2350"/>
                  </a:lnTo>
                  <a:lnTo>
                    <a:pt x="0" y="2625"/>
                  </a:lnTo>
                  <a:lnTo>
                    <a:pt x="1750" y="4375"/>
                  </a:lnTo>
                  <a:lnTo>
                    <a:pt x="2125" y="3950"/>
                  </a:lnTo>
                  <a:lnTo>
                    <a:pt x="2450" y="3475"/>
                  </a:lnTo>
                  <a:lnTo>
                    <a:pt x="2725" y="3000"/>
                  </a:lnTo>
                  <a:lnTo>
                    <a:pt x="2975" y="2475"/>
                  </a:lnTo>
                  <a:lnTo>
                    <a:pt x="3175" y="1925"/>
                  </a:lnTo>
                  <a:lnTo>
                    <a:pt x="3325" y="1375"/>
                  </a:lnTo>
                  <a:lnTo>
                    <a:pt x="3425" y="800"/>
                  </a:lnTo>
                  <a:lnTo>
                    <a:pt x="3475" y="200"/>
                  </a:lnTo>
                  <a:lnTo>
                    <a:pt x="3450" y="125"/>
                  </a:lnTo>
                  <a:lnTo>
                    <a:pt x="3400" y="50"/>
                  </a:lnTo>
                  <a:lnTo>
                    <a:pt x="3350" y="25"/>
                  </a:lnTo>
                  <a:lnTo>
                    <a:pt x="3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1275750" y="1582425"/>
              <a:ext cx="70625" cy="109375"/>
            </a:xfrm>
            <a:custGeom>
              <a:avLst/>
              <a:gdLst/>
              <a:ahLst/>
              <a:cxnLst/>
              <a:rect l="l" t="t" r="r" b="b"/>
              <a:pathLst>
                <a:path w="2825" h="4375" extrusionOk="0">
                  <a:moveTo>
                    <a:pt x="1225" y="0"/>
                  </a:moveTo>
                  <a:lnTo>
                    <a:pt x="1175" y="450"/>
                  </a:lnTo>
                  <a:lnTo>
                    <a:pt x="1100" y="900"/>
                  </a:lnTo>
                  <a:lnTo>
                    <a:pt x="975" y="1325"/>
                  </a:lnTo>
                  <a:lnTo>
                    <a:pt x="825" y="1750"/>
                  </a:lnTo>
                  <a:lnTo>
                    <a:pt x="675" y="2150"/>
                  </a:lnTo>
                  <a:lnTo>
                    <a:pt x="475" y="2525"/>
                  </a:lnTo>
                  <a:lnTo>
                    <a:pt x="250" y="2900"/>
                  </a:lnTo>
                  <a:lnTo>
                    <a:pt x="0" y="3250"/>
                  </a:lnTo>
                  <a:lnTo>
                    <a:pt x="1100" y="4375"/>
                  </a:lnTo>
                  <a:lnTo>
                    <a:pt x="1475" y="3950"/>
                  </a:lnTo>
                  <a:lnTo>
                    <a:pt x="1800" y="3475"/>
                  </a:lnTo>
                  <a:lnTo>
                    <a:pt x="2075" y="3000"/>
                  </a:lnTo>
                  <a:lnTo>
                    <a:pt x="2325" y="2475"/>
                  </a:lnTo>
                  <a:lnTo>
                    <a:pt x="2525" y="1925"/>
                  </a:lnTo>
                  <a:lnTo>
                    <a:pt x="2675" y="1375"/>
                  </a:lnTo>
                  <a:lnTo>
                    <a:pt x="2775" y="800"/>
                  </a:lnTo>
                  <a:lnTo>
                    <a:pt x="2825" y="200"/>
                  </a:lnTo>
                  <a:lnTo>
                    <a:pt x="2800" y="125"/>
                  </a:lnTo>
                  <a:lnTo>
                    <a:pt x="2750" y="50"/>
                  </a:lnTo>
                  <a:lnTo>
                    <a:pt x="2700" y="25"/>
                  </a:lnTo>
                  <a:lnTo>
                    <a:pt x="26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1022625" y="1582425"/>
              <a:ext cx="161875" cy="161875"/>
            </a:xfrm>
            <a:custGeom>
              <a:avLst/>
              <a:gdLst/>
              <a:ahLst/>
              <a:cxnLst/>
              <a:rect l="l" t="t" r="r" b="b"/>
              <a:pathLst>
                <a:path w="6475" h="6475" extrusionOk="0">
                  <a:moveTo>
                    <a:pt x="0" y="0"/>
                  </a:moveTo>
                  <a:lnTo>
                    <a:pt x="0" y="325"/>
                  </a:lnTo>
                  <a:lnTo>
                    <a:pt x="25" y="650"/>
                  </a:lnTo>
                  <a:lnTo>
                    <a:pt x="75" y="975"/>
                  </a:lnTo>
                  <a:lnTo>
                    <a:pt x="125" y="1300"/>
                  </a:lnTo>
                  <a:lnTo>
                    <a:pt x="200" y="1625"/>
                  </a:lnTo>
                  <a:lnTo>
                    <a:pt x="300" y="1925"/>
                  </a:lnTo>
                  <a:lnTo>
                    <a:pt x="400" y="2225"/>
                  </a:lnTo>
                  <a:lnTo>
                    <a:pt x="500" y="2525"/>
                  </a:lnTo>
                  <a:lnTo>
                    <a:pt x="650" y="2800"/>
                  </a:lnTo>
                  <a:lnTo>
                    <a:pt x="775" y="3075"/>
                  </a:lnTo>
                  <a:lnTo>
                    <a:pt x="950" y="3350"/>
                  </a:lnTo>
                  <a:lnTo>
                    <a:pt x="1100" y="3625"/>
                  </a:lnTo>
                  <a:lnTo>
                    <a:pt x="1475" y="4125"/>
                  </a:lnTo>
                  <a:lnTo>
                    <a:pt x="1900" y="4575"/>
                  </a:lnTo>
                  <a:lnTo>
                    <a:pt x="2350" y="5000"/>
                  </a:lnTo>
                  <a:lnTo>
                    <a:pt x="2850" y="5375"/>
                  </a:lnTo>
                  <a:lnTo>
                    <a:pt x="3125" y="5525"/>
                  </a:lnTo>
                  <a:lnTo>
                    <a:pt x="3400" y="5700"/>
                  </a:lnTo>
                  <a:lnTo>
                    <a:pt x="3675" y="5825"/>
                  </a:lnTo>
                  <a:lnTo>
                    <a:pt x="3950" y="5950"/>
                  </a:lnTo>
                  <a:lnTo>
                    <a:pt x="4250" y="6075"/>
                  </a:lnTo>
                  <a:lnTo>
                    <a:pt x="4550" y="6175"/>
                  </a:lnTo>
                  <a:lnTo>
                    <a:pt x="4850" y="6275"/>
                  </a:lnTo>
                  <a:lnTo>
                    <a:pt x="5175" y="6350"/>
                  </a:lnTo>
                  <a:lnTo>
                    <a:pt x="5500" y="6400"/>
                  </a:lnTo>
                  <a:lnTo>
                    <a:pt x="5800" y="6425"/>
                  </a:lnTo>
                  <a:lnTo>
                    <a:pt x="6150" y="6450"/>
                  </a:lnTo>
                  <a:lnTo>
                    <a:pt x="6475" y="6475"/>
                  </a:lnTo>
                  <a:lnTo>
                    <a:pt x="6475" y="3975"/>
                  </a:lnTo>
                  <a:lnTo>
                    <a:pt x="6075" y="3950"/>
                  </a:lnTo>
                  <a:lnTo>
                    <a:pt x="5675" y="3900"/>
                  </a:lnTo>
                  <a:lnTo>
                    <a:pt x="5300" y="3800"/>
                  </a:lnTo>
                  <a:lnTo>
                    <a:pt x="4925" y="3675"/>
                  </a:lnTo>
                  <a:lnTo>
                    <a:pt x="4575" y="3500"/>
                  </a:lnTo>
                  <a:lnTo>
                    <a:pt x="4250" y="3300"/>
                  </a:lnTo>
                  <a:lnTo>
                    <a:pt x="3950" y="3075"/>
                  </a:lnTo>
                  <a:lnTo>
                    <a:pt x="3650" y="2825"/>
                  </a:lnTo>
                  <a:lnTo>
                    <a:pt x="3400" y="2525"/>
                  </a:lnTo>
                  <a:lnTo>
                    <a:pt x="3175" y="2225"/>
                  </a:lnTo>
                  <a:lnTo>
                    <a:pt x="2975" y="1900"/>
                  </a:lnTo>
                  <a:lnTo>
                    <a:pt x="2800" y="1550"/>
                  </a:lnTo>
                  <a:lnTo>
                    <a:pt x="2675" y="1175"/>
                  </a:lnTo>
                  <a:lnTo>
                    <a:pt x="2575" y="800"/>
                  </a:lnTo>
                  <a:lnTo>
                    <a:pt x="2525" y="400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1080750" y="1706175"/>
              <a:ext cx="103750" cy="38125"/>
            </a:xfrm>
            <a:custGeom>
              <a:avLst/>
              <a:gdLst/>
              <a:ahLst/>
              <a:cxnLst/>
              <a:rect l="l" t="t" r="r" b="b"/>
              <a:pathLst>
                <a:path w="4150" h="1525" extrusionOk="0">
                  <a:moveTo>
                    <a:pt x="0" y="0"/>
                  </a:moveTo>
                  <a:lnTo>
                    <a:pt x="425" y="350"/>
                  </a:lnTo>
                  <a:lnTo>
                    <a:pt x="900" y="650"/>
                  </a:lnTo>
                  <a:lnTo>
                    <a:pt x="1375" y="900"/>
                  </a:lnTo>
                  <a:lnTo>
                    <a:pt x="1900" y="1125"/>
                  </a:lnTo>
                  <a:lnTo>
                    <a:pt x="2425" y="1300"/>
                  </a:lnTo>
                  <a:lnTo>
                    <a:pt x="3000" y="1425"/>
                  </a:lnTo>
                  <a:lnTo>
                    <a:pt x="3550" y="1500"/>
                  </a:lnTo>
                  <a:lnTo>
                    <a:pt x="4150" y="1525"/>
                  </a:lnTo>
                  <a:lnTo>
                    <a:pt x="4150" y="600"/>
                  </a:lnTo>
                  <a:lnTo>
                    <a:pt x="3850" y="675"/>
                  </a:lnTo>
                  <a:lnTo>
                    <a:pt x="3525" y="700"/>
                  </a:lnTo>
                  <a:lnTo>
                    <a:pt x="3225" y="725"/>
                  </a:lnTo>
                  <a:lnTo>
                    <a:pt x="2900" y="750"/>
                  </a:lnTo>
                  <a:lnTo>
                    <a:pt x="2500" y="725"/>
                  </a:lnTo>
                  <a:lnTo>
                    <a:pt x="2125" y="700"/>
                  </a:lnTo>
                  <a:lnTo>
                    <a:pt x="1750" y="625"/>
                  </a:lnTo>
                  <a:lnTo>
                    <a:pt x="1375" y="550"/>
                  </a:lnTo>
                  <a:lnTo>
                    <a:pt x="1025" y="450"/>
                  </a:lnTo>
                  <a:lnTo>
                    <a:pt x="675" y="325"/>
                  </a:lnTo>
                  <a:lnTo>
                    <a:pt x="325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1002625" y="1675550"/>
              <a:ext cx="106875" cy="54375"/>
            </a:xfrm>
            <a:custGeom>
              <a:avLst/>
              <a:gdLst/>
              <a:ahLst/>
              <a:cxnLst/>
              <a:rect l="l" t="t" r="r" b="b"/>
              <a:pathLst>
                <a:path w="4275" h="2175" extrusionOk="0">
                  <a:moveTo>
                    <a:pt x="4025" y="0"/>
                  </a:moveTo>
                  <a:lnTo>
                    <a:pt x="3950" y="25"/>
                  </a:lnTo>
                  <a:lnTo>
                    <a:pt x="3875" y="75"/>
                  </a:lnTo>
                  <a:lnTo>
                    <a:pt x="2250" y="1675"/>
                  </a:lnTo>
                  <a:lnTo>
                    <a:pt x="225" y="1675"/>
                  </a:lnTo>
                  <a:lnTo>
                    <a:pt x="150" y="1700"/>
                  </a:lnTo>
                  <a:lnTo>
                    <a:pt x="75" y="1750"/>
                  </a:lnTo>
                  <a:lnTo>
                    <a:pt x="0" y="1825"/>
                  </a:lnTo>
                  <a:lnTo>
                    <a:pt x="0" y="1925"/>
                  </a:lnTo>
                  <a:lnTo>
                    <a:pt x="0" y="2025"/>
                  </a:lnTo>
                  <a:lnTo>
                    <a:pt x="75" y="2100"/>
                  </a:lnTo>
                  <a:lnTo>
                    <a:pt x="150" y="2150"/>
                  </a:lnTo>
                  <a:lnTo>
                    <a:pt x="225" y="2175"/>
                  </a:lnTo>
                  <a:lnTo>
                    <a:pt x="2350" y="2175"/>
                  </a:lnTo>
                  <a:lnTo>
                    <a:pt x="2450" y="2150"/>
                  </a:lnTo>
                  <a:lnTo>
                    <a:pt x="2525" y="2100"/>
                  </a:lnTo>
                  <a:lnTo>
                    <a:pt x="4200" y="425"/>
                  </a:lnTo>
                  <a:lnTo>
                    <a:pt x="4250" y="350"/>
                  </a:lnTo>
                  <a:lnTo>
                    <a:pt x="4275" y="250"/>
                  </a:lnTo>
                  <a:lnTo>
                    <a:pt x="4250" y="175"/>
                  </a:lnTo>
                  <a:lnTo>
                    <a:pt x="4200" y="75"/>
                  </a:lnTo>
                  <a:lnTo>
                    <a:pt x="4125" y="25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1002625" y="1764300"/>
              <a:ext cx="29375" cy="12500"/>
            </a:xfrm>
            <a:custGeom>
              <a:avLst/>
              <a:gdLst/>
              <a:ahLst/>
              <a:cxnLst/>
              <a:rect l="l" t="t" r="r" b="b"/>
              <a:pathLst>
                <a:path w="1175" h="500" extrusionOk="0">
                  <a:moveTo>
                    <a:pt x="225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25" y="500"/>
                  </a:lnTo>
                  <a:lnTo>
                    <a:pt x="925" y="500"/>
                  </a:lnTo>
                  <a:lnTo>
                    <a:pt x="1025" y="475"/>
                  </a:lnTo>
                  <a:lnTo>
                    <a:pt x="1100" y="425"/>
                  </a:lnTo>
                  <a:lnTo>
                    <a:pt x="1150" y="350"/>
                  </a:lnTo>
                  <a:lnTo>
                    <a:pt x="1175" y="250"/>
                  </a:lnTo>
                  <a:lnTo>
                    <a:pt x="1150" y="150"/>
                  </a:lnTo>
                  <a:lnTo>
                    <a:pt x="1100" y="75"/>
                  </a:lnTo>
                  <a:lnTo>
                    <a:pt x="1025" y="25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1041375" y="1764300"/>
              <a:ext cx="19375" cy="12500"/>
            </a:xfrm>
            <a:custGeom>
              <a:avLst/>
              <a:gdLst/>
              <a:ahLst/>
              <a:cxnLst/>
              <a:rect l="l" t="t" r="r" b="b"/>
              <a:pathLst>
                <a:path w="77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525" y="500"/>
                  </a:lnTo>
                  <a:lnTo>
                    <a:pt x="625" y="475"/>
                  </a:lnTo>
                  <a:lnTo>
                    <a:pt x="700" y="425"/>
                  </a:lnTo>
                  <a:lnTo>
                    <a:pt x="750" y="350"/>
                  </a:lnTo>
                  <a:lnTo>
                    <a:pt x="775" y="250"/>
                  </a:lnTo>
                  <a:lnTo>
                    <a:pt x="750" y="150"/>
                  </a:lnTo>
                  <a:lnTo>
                    <a:pt x="700" y="75"/>
                  </a:lnTo>
                  <a:lnTo>
                    <a:pt x="625" y="2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1002625" y="1741800"/>
              <a:ext cx="90000" cy="12500"/>
            </a:xfrm>
            <a:custGeom>
              <a:avLst/>
              <a:gdLst/>
              <a:ahLst/>
              <a:cxnLst/>
              <a:rect l="l" t="t" r="r" b="b"/>
              <a:pathLst>
                <a:path w="3600" h="500" extrusionOk="0">
                  <a:moveTo>
                    <a:pt x="225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25" y="500"/>
                  </a:lnTo>
                  <a:lnTo>
                    <a:pt x="3350" y="500"/>
                  </a:lnTo>
                  <a:lnTo>
                    <a:pt x="3450" y="475"/>
                  </a:lnTo>
                  <a:lnTo>
                    <a:pt x="3525" y="425"/>
                  </a:lnTo>
                  <a:lnTo>
                    <a:pt x="3575" y="350"/>
                  </a:lnTo>
                  <a:lnTo>
                    <a:pt x="3600" y="250"/>
                  </a:lnTo>
                  <a:lnTo>
                    <a:pt x="3575" y="150"/>
                  </a:lnTo>
                  <a:lnTo>
                    <a:pt x="3525" y="75"/>
                  </a:lnTo>
                  <a:lnTo>
                    <a:pt x="3450" y="25"/>
                  </a:lnTo>
                  <a:lnTo>
                    <a:pt x="33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1037625" y="1408675"/>
              <a:ext cx="107500" cy="53750"/>
            </a:xfrm>
            <a:custGeom>
              <a:avLst/>
              <a:gdLst/>
              <a:ahLst/>
              <a:cxnLst/>
              <a:rect l="l" t="t" r="r" b="b"/>
              <a:pathLst>
                <a:path w="4300" h="2150" extrusionOk="0">
                  <a:moveTo>
                    <a:pt x="150" y="0"/>
                  </a:moveTo>
                  <a:lnTo>
                    <a:pt x="75" y="50"/>
                  </a:lnTo>
                  <a:lnTo>
                    <a:pt x="25" y="150"/>
                  </a:lnTo>
                  <a:lnTo>
                    <a:pt x="0" y="225"/>
                  </a:lnTo>
                  <a:lnTo>
                    <a:pt x="25" y="325"/>
                  </a:lnTo>
                  <a:lnTo>
                    <a:pt x="75" y="400"/>
                  </a:lnTo>
                  <a:lnTo>
                    <a:pt x="150" y="450"/>
                  </a:lnTo>
                  <a:lnTo>
                    <a:pt x="250" y="475"/>
                  </a:lnTo>
                  <a:lnTo>
                    <a:pt x="2275" y="475"/>
                  </a:lnTo>
                  <a:lnTo>
                    <a:pt x="3875" y="2075"/>
                  </a:lnTo>
                  <a:lnTo>
                    <a:pt x="3950" y="2125"/>
                  </a:lnTo>
                  <a:lnTo>
                    <a:pt x="4050" y="2150"/>
                  </a:lnTo>
                  <a:lnTo>
                    <a:pt x="4150" y="2125"/>
                  </a:lnTo>
                  <a:lnTo>
                    <a:pt x="4225" y="2075"/>
                  </a:lnTo>
                  <a:lnTo>
                    <a:pt x="4275" y="2000"/>
                  </a:lnTo>
                  <a:lnTo>
                    <a:pt x="4300" y="1900"/>
                  </a:lnTo>
                  <a:lnTo>
                    <a:pt x="4275" y="1825"/>
                  </a:lnTo>
                  <a:lnTo>
                    <a:pt x="4225" y="1725"/>
                  </a:lnTo>
                  <a:lnTo>
                    <a:pt x="2550" y="50"/>
                  </a:lnTo>
                  <a:lnTo>
                    <a:pt x="24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1037625" y="1361800"/>
              <a:ext cx="30000" cy="11875"/>
            </a:xfrm>
            <a:custGeom>
              <a:avLst/>
              <a:gdLst/>
              <a:ahLst/>
              <a:cxnLst/>
              <a:rect l="l" t="t" r="r" b="b"/>
              <a:pathLst>
                <a:path w="1200" h="4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25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1050" y="475"/>
                  </a:lnTo>
                  <a:lnTo>
                    <a:pt x="1125" y="425"/>
                  </a:lnTo>
                  <a:lnTo>
                    <a:pt x="1175" y="325"/>
                  </a:lnTo>
                  <a:lnTo>
                    <a:pt x="1200" y="250"/>
                  </a:lnTo>
                  <a:lnTo>
                    <a:pt x="1175" y="150"/>
                  </a:lnTo>
                  <a:lnTo>
                    <a:pt x="1125" y="75"/>
                  </a:lnTo>
                  <a:lnTo>
                    <a:pt x="1050" y="2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1077000" y="1361800"/>
              <a:ext cx="18750" cy="11875"/>
            </a:xfrm>
            <a:custGeom>
              <a:avLst/>
              <a:gdLst/>
              <a:ahLst/>
              <a:cxnLst/>
              <a:rect l="l" t="t" r="r" b="b"/>
              <a:pathLst>
                <a:path w="750" h="4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25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600" y="475"/>
                  </a:lnTo>
                  <a:lnTo>
                    <a:pt x="675" y="425"/>
                  </a:lnTo>
                  <a:lnTo>
                    <a:pt x="725" y="325"/>
                  </a:lnTo>
                  <a:lnTo>
                    <a:pt x="750" y="250"/>
                  </a:lnTo>
                  <a:lnTo>
                    <a:pt x="725" y="150"/>
                  </a:lnTo>
                  <a:lnTo>
                    <a:pt x="675" y="75"/>
                  </a:lnTo>
                  <a:lnTo>
                    <a:pt x="600" y="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1037625" y="1384300"/>
              <a:ext cx="90000" cy="11875"/>
            </a:xfrm>
            <a:custGeom>
              <a:avLst/>
              <a:gdLst/>
              <a:ahLst/>
              <a:cxnLst/>
              <a:rect l="l" t="t" r="r" b="b"/>
              <a:pathLst>
                <a:path w="3600" h="4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3450" y="475"/>
                  </a:lnTo>
                  <a:lnTo>
                    <a:pt x="3525" y="425"/>
                  </a:lnTo>
                  <a:lnTo>
                    <a:pt x="3575" y="350"/>
                  </a:lnTo>
                  <a:lnTo>
                    <a:pt x="3600" y="250"/>
                  </a:lnTo>
                  <a:lnTo>
                    <a:pt x="3575" y="150"/>
                  </a:lnTo>
                  <a:lnTo>
                    <a:pt x="3525" y="75"/>
                  </a:lnTo>
                  <a:lnTo>
                    <a:pt x="3450" y="25"/>
                  </a:lnTo>
                  <a:lnTo>
                    <a:pt x="3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1206375" y="1451175"/>
              <a:ext cx="114375" cy="61250"/>
            </a:xfrm>
            <a:custGeom>
              <a:avLst/>
              <a:gdLst/>
              <a:ahLst/>
              <a:cxnLst/>
              <a:rect l="l" t="t" r="r" b="b"/>
              <a:pathLst>
                <a:path w="4575" h="2450" extrusionOk="0">
                  <a:moveTo>
                    <a:pt x="4250" y="0"/>
                  </a:moveTo>
                  <a:lnTo>
                    <a:pt x="4175" y="50"/>
                  </a:lnTo>
                  <a:lnTo>
                    <a:pt x="2275" y="1950"/>
                  </a:lnTo>
                  <a:lnTo>
                    <a:pt x="250" y="1950"/>
                  </a:lnTo>
                  <a:lnTo>
                    <a:pt x="150" y="1975"/>
                  </a:lnTo>
                  <a:lnTo>
                    <a:pt x="75" y="2025"/>
                  </a:lnTo>
                  <a:lnTo>
                    <a:pt x="25" y="2100"/>
                  </a:lnTo>
                  <a:lnTo>
                    <a:pt x="0" y="2200"/>
                  </a:lnTo>
                  <a:lnTo>
                    <a:pt x="25" y="2300"/>
                  </a:lnTo>
                  <a:lnTo>
                    <a:pt x="75" y="2375"/>
                  </a:lnTo>
                  <a:lnTo>
                    <a:pt x="150" y="2425"/>
                  </a:lnTo>
                  <a:lnTo>
                    <a:pt x="250" y="2450"/>
                  </a:lnTo>
                  <a:lnTo>
                    <a:pt x="2375" y="2450"/>
                  </a:lnTo>
                  <a:lnTo>
                    <a:pt x="2450" y="2425"/>
                  </a:lnTo>
                  <a:lnTo>
                    <a:pt x="2550" y="2375"/>
                  </a:lnTo>
                  <a:lnTo>
                    <a:pt x="4500" y="400"/>
                  </a:lnTo>
                  <a:lnTo>
                    <a:pt x="4550" y="325"/>
                  </a:lnTo>
                  <a:lnTo>
                    <a:pt x="4575" y="225"/>
                  </a:lnTo>
                  <a:lnTo>
                    <a:pt x="4550" y="150"/>
                  </a:lnTo>
                  <a:lnTo>
                    <a:pt x="4500" y="50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1206375" y="1546800"/>
              <a:ext cx="29375" cy="11875"/>
            </a:xfrm>
            <a:custGeom>
              <a:avLst/>
              <a:gdLst/>
              <a:ahLst/>
              <a:cxnLst/>
              <a:rect l="l" t="t" r="r" b="b"/>
              <a:pathLst>
                <a:path w="1175" h="4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25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1025" y="475"/>
                  </a:lnTo>
                  <a:lnTo>
                    <a:pt x="1100" y="425"/>
                  </a:lnTo>
                  <a:lnTo>
                    <a:pt x="1175" y="325"/>
                  </a:lnTo>
                  <a:lnTo>
                    <a:pt x="1175" y="250"/>
                  </a:lnTo>
                  <a:lnTo>
                    <a:pt x="1175" y="150"/>
                  </a:lnTo>
                  <a:lnTo>
                    <a:pt x="1100" y="75"/>
                  </a:lnTo>
                  <a:lnTo>
                    <a:pt x="1025" y="2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1245125" y="1546800"/>
              <a:ext cx="19375" cy="11875"/>
            </a:xfrm>
            <a:custGeom>
              <a:avLst/>
              <a:gdLst/>
              <a:ahLst/>
              <a:cxnLst/>
              <a:rect l="l" t="t" r="r" b="b"/>
              <a:pathLst>
                <a:path w="775" h="4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25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625" y="475"/>
                  </a:lnTo>
                  <a:lnTo>
                    <a:pt x="700" y="425"/>
                  </a:lnTo>
                  <a:lnTo>
                    <a:pt x="750" y="325"/>
                  </a:lnTo>
                  <a:lnTo>
                    <a:pt x="775" y="250"/>
                  </a:lnTo>
                  <a:lnTo>
                    <a:pt x="750" y="150"/>
                  </a:lnTo>
                  <a:lnTo>
                    <a:pt x="700" y="75"/>
                  </a:lnTo>
                  <a:lnTo>
                    <a:pt x="625" y="2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1206375" y="1524300"/>
              <a:ext cx="82500" cy="11875"/>
            </a:xfrm>
            <a:custGeom>
              <a:avLst/>
              <a:gdLst/>
              <a:ahLst/>
              <a:cxnLst/>
              <a:rect l="l" t="t" r="r" b="b"/>
              <a:pathLst>
                <a:path w="3300" h="4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25"/>
                  </a:lnTo>
                  <a:lnTo>
                    <a:pt x="75" y="400"/>
                  </a:lnTo>
                  <a:lnTo>
                    <a:pt x="150" y="475"/>
                  </a:lnTo>
                  <a:lnTo>
                    <a:pt x="3150" y="475"/>
                  </a:lnTo>
                  <a:lnTo>
                    <a:pt x="3250" y="400"/>
                  </a:lnTo>
                  <a:lnTo>
                    <a:pt x="3300" y="325"/>
                  </a:lnTo>
                  <a:lnTo>
                    <a:pt x="3300" y="250"/>
                  </a:lnTo>
                  <a:lnTo>
                    <a:pt x="3300" y="150"/>
                  </a:lnTo>
                  <a:lnTo>
                    <a:pt x="3250" y="75"/>
                  </a:lnTo>
                  <a:lnTo>
                    <a:pt x="3150" y="25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1305125" y="1638675"/>
              <a:ext cx="107500" cy="53750"/>
            </a:xfrm>
            <a:custGeom>
              <a:avLst/>
              <a:gdLst/>
              <a:ahLst/>
              <a:cxnLst/>
              <a:rect l="l" t="t" r="r" b="b"/>
              <a:pathLst>
                <a:path w="4300" h="2150" extrusionOk="0">
                  <a:moveTo>
                    <a:pt x="150" y="0"/>
                  </a:moveTo>
                  <a:lnTo>
                    <a:pt x="75" y="75"/>
                  </a:lnTo>
                  <a:lnTo>
                    <a:pt x="25" y="150"/>
                  </a:lnTo>
                  <a:lnTo>
                    <a:pt x="0" y="225"/>
                  </a:lnTo>
                  <a:lnTo>
                    <a:pt x="25" y="325"/>
                  </a:lnTo>
                  <a:lnTo>
                    <a:pt x="75" y="400"/>
                  </a:lnTo>
                  <a:lnTo>
                    <a:pt x="1750" y="2075"/>
                  </a:lnTo>
                  <a:lnTo>
                    <a:pt x="1825" y="2125"/>
                  </a:lnTo>
                  <a:lnTo>
                    <a:pt x="1925" y="2150"/>
                  </a:lnTo>
                  <a:lnTo>
                    <a:pt x="4050" y="2150"/>
                  </a:lnTo>
                  <a:lnTo>
                    <a:pt x="4150" y="2125"/>
                  </a:lnTo>
                  <a:lnTo>
                    <a:pt x="4225" y="2075"/>
                  </a:lnTo>
                  <a:lnTo>
                    <a:pt x="4275" y="2000"/>
                  </a:lnTo>
                  <a:lnTo>
                    <a:pt x="4300" y="1900"/>
                  </a:lnTo>
                  <a:lnTo>
                    <a:pt x="4275" y="1825"/>
                  </a:lnTo>
                  <a:lnTo>
                    <a:pt x="4225" y="1750"/>
                  </a:lnTo>
                  <a:lnTo>
                    <a:pt x="4150" y="1675"/>
                  </a:lnTo>
                  <a:lnTo>
                    <a:pt x="2025" y="1675"/>
                  </a:lnTo>
                  <a:lnTo>
                    <a:pt x="425" y="75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1382625" y="1726800"/>
              <a:ext cx="30000" cy="12500"/>
            </a:xfrm>
            <a:custGeom>
              <a:avLst/>
              <a:gdLst/>
              <a:ahLst/>
              <a:cxnLst/>
              <a:rect l="l" t="t" r="r" b="b"/>
              <a:pathLst>
                <a:path w="120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950" y="500"/>
                  </a:lnTo>
                  <a:lnTo>
                    <a:pt x="1050" y="475"/>
                  </a:lnTo>
                  <a:lnTo>
                    <a:pt x="1125" y="425"/>
                  </a:lnTo>
                  <a:lnTo>
                    <a:pt x="1175" y="350"/>
                  </a:lnTo>
                  <a:lnTo>
                    <a:pt x="1200" y="250"/>
                  </a:lnTo>
                  <a:lnTo>
                    <a:pt x="1175" y="150"/>
                  </a:lnTo>
                  <a:lnTo>
                    <a:pt x="1125" y="75"/>
                  </a:lnTo>
                  <a:lnTo>
                    <a:pt x="1050" y="2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1354500" y="1726800"/>
              <a:ext cx="18750" cy="12500"/>
            </a:xfrm>
            <a:custGeom>
              <a:avLst/>
              <a:gdLst/>
              <a:ahLst/>
              <a:cxnLst/>
              <a:rect l="l" t="t" r="r" b="b"/>
              <a:pathLst>
                <a:path w="750" h="500" extrusionOk="0">
                  <a:moveTo>
                    <a:pt x="225" y="0"/>
                  </a:moveTo>
                  <a:lnTo>
                    <a:pt x="125" y="25"/>
                  </a:lnTo>
                  <a:lnTo>
                    <a:pt x="50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50" y="425"/>
                  </a:lnTo>
                  <a:lnTo>
                    <a:pt x="125" y="475"/>
                  </a:lnTo>
                  <a:lnTo>
                    <a:pt x="225" y="500"/>
                  </a:lnTo>
                  <a:lnTo>
                    <a:pt x="500" y="500"/>
                  </a:lnTo>
                  <a:lnTo>
                    <a:pt x="600" y="475"/>
                  </a:lnTo>
                  <a:lnTo>
                    <a:pt x="675" y="425"/>
                  </a:lnTo>
                  <a:lnTo>
                    <a:pt x="725" y="350"/>
                  </a:lnTo>
                  <a:lnTo>
                    <a:pt x="750" y="250"/>
                  </a:lnTo>
                  <a:lnTo>
                    <a:pt x="725" y="150"/>
                  </a:lnTo>
                  <a:lnTo>
                    <a:pt x="675" y="75"/>
                  </a:lnTo>
                  <a:lnTo>
                    <a:pt x="600" y="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1329500" y="1704300"/>
              <a:ext cx="83125" cy="12500"/>
            </a:xfrm>
            <a:custGeom>
              <a:avLst/>
              <a:gdLst/>
              <a:ahLst/>
              <a:cxnLst/>
              <a:rect l="l" t="t" r="r" b="b"/>
              <a:pathLst>
                <a:path w="332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075" y="500"/>
                  </a:lnTo>
                  <a:lnTo>
                    <a:pt x="3175" y="475"/>
                  </a:lnTo>
                  <a:lnTo>
                    <a:pt x="3250" y="425"/>
                  </a:lnTo>
                  <a:lnTo>
                    <a:pt x="3300" y="350"/>
                  </a:lnTo>
                  <a:lnTo>
                    <a:pt x="3325" y="250"/>
                  </a:lnTo>
                  <a:lnTo>
                    <a:pt x="3300" y="150"/>
                  </a:lnTo>
                  <a:lnTo>
                    <a:pt x="3250" y="75"/>
                  </a:lnTo>
                  <a:lnTo>
                    <a:pt x="3175" y="25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1144500" y="1589925"/>
              <a:ext cx="30000" cy="12500"/>
            </a:xfrm>
            <a:custGeom>
              <a:avLst/>
              <a:gdLst/>
              <a:ahLst/>
              <a:cxnLst/>
              <a:rect l="l" t="t" r="r" b="b"/>
              <a:pathLst>
                <a:path w="120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950" y="500"/>
                  </a:lnTo>
                  <a:lnTo>
                    <a:pt x="1050" y="475"/>
                  </a:lnTo>
                  <a:lnTo>
                    <a:pt x="1125" y="425"/>
                  </a:lnTo>
                  <a:lnTo>
                    <a:pt x="1175" y="350"/>
                  </a:lnTo>
                  <a:lnTo>
                    <a:pt x="1200" y="250"/>
                  </a:lnTo>
                  <a:lnTo>
                    <a:pt x="1175" y="150"/>
                  </a:lnTo>
                  <a:lnTo>
                    <a:pt x="1125" y="75"/>
                  </a:lnTo>
                  <a:lnTo>
                    <a:pt x="1050" y="2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1183875" y="1589925"/>
              <a:ext cx="18750" cy="12500"/>
            </a:xfrm>
            <a:custGeom>
              <a:avLst/>
              <a:gdLst/>
              <a:ahLst/>
              <a:cxnLst/>
              <a:rect l="l" t="t" r="r" b="b"/>
              <a:pathLst>
                <a:path w="7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525" y="500"/>
                  </a:lnTo>
                  <a:lnTo>
                    <a:pt x="600" y="475"/>
                  </a:lnTo>
                  <a:lnTo>
                    <a:pt x="675" y="425"/>
                  </a:lnTo>
                  <a:lnTo>
                    <a:pt x="725" y="350"/>
                  </a:lnTo>
                  <a:lnTo>
                    <a:pt x="750" y="250"/>
                  </a:lnTo>
                  <a:lnTo>
                    <a:pt x="725" y="150"/>
                  </a:lnTo>
                  <a:lnTo>
                    <a:pt x="675" y="75"/>
                  </a:lnTo>
                  <a:lnTo>
                    <a:pt x="600" y="2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1144500" y="1612425"/>
              <a:ext cx="86250" cy="12500"/>
            </a:xfrm>
            <a:custGeom>
              <a:avLst/>
              <a:gdLst/>
              <a:ahLst/>
              <a:cxnLst/>
              <a:rect l="l" t="t" r="r" b="b"/>
              <a:pathLst>
                <a:path w="34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225" y="500"/>
                  </a:lnTo>
                  <a:lnTo>
                    <a:pt x="3325" y="475"/>
                  </a:lnTo>
                  <a:lnTo>
                    <a:pt x="3400" y="425"/>
                  </a:lnTo>
                  <a:lnTo>
                    <a:pt x="3450" y="350"/>
                  </a:lnTo>
                  <a:lnTo>
                    <a:pt x="3450" y="250"/>
                  </a:lnTo>
                  <a:lnTo>
                    <a:pt x="3450" y="150"/>
                  </a:lnTo>
                  <a:lnTo>
                    <a:pt x="3400" y="75"/>
                  </a:lnTo>
                  <a:lnTo>
                    <a:pt x="3325" y="25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1144500" y="1639925"/>
              <a:ext cx="109375" cy="58125"/>
            </a:xfrm>
            <a:custGeom>
              <a:avLst/>
              <a:gdLst/>
              <a:ahLst/>
              <a:cxnLst/>
              <a:rect l="l" t="t" r="r" b="b"/>
              <a:pathLst>
                <a:path w="4375" h="2325" extrusionOk="0">
                  <a:moveTo>
                    <a:pt x="150" y="0"/>
                  </a:moveTo>
                  <a:lnTo>
                    <a:pt x="75" y="75"/>
                  </a:lnTo>
                  <a:lnTo>
                    <a:pt x="25" y="150"/>
                  </a:lnTo>
                  <a:lnTo>
                    <a:pt x="0" y="225"/>
                  </a:lnTo>
                  <a:lnTo>
                    <a:pt x="25" y="325"/>
                  </a:lnTo>
                  <a:lnTo>
                    <a:pt x="75" y="400"/>
                  </a:lnTo>
                  <a:lnTo>
                    <a:pt x="150" y="450"/>
                  </a:lnTo>
                  <a:lnTo>
                    <a:pt x="250" y="475"/>
                  </a:lnTo>
                  <a:lnTo>
                    <a:pt x="2200" y="475"/>
                  </a:lnTo>
                  <a:lnTo>
                    <a:pt x="3975" y="2250"/>
                  </a:lnTo>
                  <a:lnTo>
                    <a:pt x="4050" y="2300"/>
                  </a:lnTo>
                  <a:lnTo>
                    <a:pt x="4150" y="2325"/>
                  </a:lnTo>
                  <a:lnTo>
                    <a:pt x="4225" y="2300"/>
                  </a:lnTo>
                  <a:lnTo>
                    <a:pt x="4325" y="2250"/>
                  </a:lnTo>
                  <a:lnTo>
                    <a:pt x="4375" y="2175"/>
                  </a:lnTo>
                  <a:lnTo>
                    <a:pt x="4375" y="2075"/>
                  </a:lnTo>
                  <a:lnTo>
                    <a:pt x="4375" y="1975"/>
                  </a:lnTo>
                  <a:lnTo>
                    <a:pt x="4325" y="1900"/>
                  </a:lnTo>
                  <a:lnTo>
                    <a:pt x="2475" y="75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42"/>
          <p:cNvGrpSpPr/>
          <p:nvPr/>
        </p:nvGrpSpPr>
        <p:grpSpPr>
          <a:xfrm>
            <a:off x="6230885" y="1578016"/>
            <a:ext cx="493767" cy="493767"/>
            <a:chOff x="2495750" y="1361800"/>
            <a:chExt cx="415000" cy="415000"/>
          </a:xfrm>
        </p:grpSpPr>
        <p:sp>
          <p:nvSpPr>
            <p:cNvPr id="528" name="Google Shape;528;p42"/>
            <p:cNvSpPr/>
            <p:nvPr/>
          </p:nvSpPr>
          <p:spPr>
            <a:xfrm>
              <a:off x="2502000" y="1394300"/>
              <a:ext cx="380000" cy="376250"/>
            </a:xfrm>
            <a:custGeom>
              <a:avLst/>
              <a:gdLst/>
              <a:ahLst/>
              <a:cxnLst/>
              <a:rect l="l" t="t" r="r" b="b"/>
              <a:pathLst>
                <a:path w="15200" h="15050" extrusionOk="0">
                  <a:moveTo>
                    <a:pt x="0" y="0"/>
                  </a:moveTo>
                  <a:lnTo>
                    <a:pt x="0" y="15050"/>
                  </a:lnTo>
                  <a:lnTo>
                    <a:pt x="15200" y="15050"/>
                  </a:lnTo>
                  <a:lnTo>
                    <a:pt x="15200" y="10975"/>
                  </a:lnTo>
                  <a:lnTo>
                    <a:pt x="15200" y="10900"/>
                  </a:lnTo>
                  <a:lnTo>
                    <a:pt x="15150" y="10850"/>
                  </a:lnTo>
                  <a:lnTo>
                    <a:pt x="15075" y="10825"/>
                  </a:lnTo>
                  <a:lnTo>
                    <a:pt x="15000" y="10825"/>
                  </a:lnTo>
                  <a:lnTo>
                    <a:pt x="14050" y="11175"/>
                  </a:lnTo>
                  <a:lnTo>
                    <a:pt x="13950" y="11175"/>
                  </a:lnTo>
                  <a:lnTo>
                    <a:pt x="13875" y="11125"/>
                  </a:lnTo>
                  <a:lnTo>
                    <a:pt x="9775" y="6750"/>
                  </a:lnTo>
                  <a:lnTo>
                    <a:pt x="9725" y="6725"/>
                  </a:lnTo>
                  <a:lnTo>
                    <a:pt x="9675" y="6700"/>
                  </a:lnTo>
                  <a:lnTo>
                    <a:pt x="9600" y="6725"/>
                  </a:lnTo>
                  <a:lnTo>
                    <a:pt x="9550" y="6750"/>
                  </a:lnTo>
                  <a:lnTo>
                    <a:pt x="8175" y="7750"/>
                  </a:lnTo>
                  <a:lnTo>
                    <a:pt x="8125" y="7775"/>
                  </a:lnTo>
                  <a:lnTo>
                    <a:pt x="8050" y="7775"/>
                  </a:lnTo>
                  <a:lnTo>
                    <a:pt x="8000" y="7750"/>
                  </a:lnTo>
                  <a:lnTo>
                    <a:pt x="7950" y="7700"/>
                  </a:lnTo>
                  <a:lnTo>
                    <a:pt x="5925" y="4550"/>
                  </a:lnTo>
                  <a:lnTo>
                    <a:pt x="5900" y="4500"/>
                  </a:lnTo>
                  <a:lnTo>
                    <a:pt x="5850" y="4475"/>
                  </a:lnTo>
                  <a:lnTo>
                    <a:pt x="5750" y="4475"/>
                  </a:lnTo>
                  <a:lnTo>
                    <a:pt x="4450" y="4900"/>
                  </a:lnTo>
                  <a:lnTo>
                    <a:pt x="4375" y="4900"/>
                  </a:lnTo>
                  <a:lnTo>
                    <a:pt x="4325" y="4875"/>
                  </a:lnTo>
                  <a:lnTo>
                    <a:pt x="4275" y="4850"/>
                  </a:lnTo>
                  <a:lnTo>
                    <a:pt x="4250" y="4800"/>
                  </a:lnTo>
                  <a:lnTo>
                    <a:pt x="2350" y="100"/>
                  </a:lnTo>
                  <a:lnTo>
                    <a:pt x="2300" y="25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2502000" y="1394300"/>
              <a:ext cx="380000" cy="308750"/>
            </a:xfrm>
            <a:custGeom>
              <a:avLst/>
              <a:gdLst/>
              <a:ahLst/>
              <a:cxnLst/>
              <a:rect l="l" t="t" r="r" b="b"/>
              <a:pathLst>
                <a:path w="15200" h="12350" extrusionOk="0">
                  <a:moveTo>
                    <a:pt x="0" y="0"/>
                  </a:moveTo>
                  <a:lnTo>
                    <a:pt x="0" y="1025"/>
                  </a:lnTo>
                  <a:lnTo>
                    <a:pt x="1625" y="1025"/>
                  </a:lnTo>
                  <a:lnTo>
                    <a:pt x="3575" y="5925"/>
                  </a:lnTo>
                  <a:lnTo>
                    <a:pt x="3650" y="6025"/>
                  </a:lnTo>
                  <a:lnTo>
                    <a:pt x="3750" y="6100"/>
                  </a:lnTo>
                  <a:lnTo>
                    <a:pt x="3875" y="6125"/>
                  </a:lnTo>
                  <a:lnTo>
                    <a:pt x="4000" y="6125"/>
                  </a:lnTo>
                  <a:lnTo>
                    <a:pt x="5425" y="5650"/>
                  </a:lnTo>
                  <a:lnTo>
                    <a:pt x="7575" y="9025"/>
                  </a:lnTo>
                  <a:lnTo>
                    <a:pt x="7625" y="9075"/>
                  </a:lnTo>
                  <a:lnTo>
                    <a:pt x="7675" y="9125"/>
                  </a:lnTo>
                  <a:lnTo>
                    <a:pt x="7800" y="9175"/>
                  </a:lnTo>
                  <a:lnTo>
                    <a:pt x="7925" y="9175"/>
                  </a:lnTo>
                  <a:lnTo>
                    <a:pt x="8000" y="9150"/>
                  </a:lnTo>
                  <a:lnTo>
                    <a:pt x="8075" y="9100"/>
                  </a:lnTo>
                  <a:lnTo>
                    <a:pt x="9550" y="8025"/>
                  </a:lnTo>
                  <a:lnTo>
                    <a:pt x="13500" y="12225"/>
                  </a:lnTo>
                  <a:lnTo>
                    <a:pt x="13575" y="12300"/>
                  </a:lnTo>
                  <a:lnTo>
                    <a:pt x="13675" y="12325"/>
                  </a:lnTo>
                  <a:lnTo>
                    <a:pt x="13775" y="12350"/>
                  </a:lnTo>
                  <a:lnTo>
                    <a:pt x="13875" y="12325"/>
                  </a:lnTo>
                  <a:lnTo>
                    <a:pt x="15200" y="11850"/>
                  </a:lnTo>
                  <a:lnTo>
                    <a:pt x="15200" y="10975"/>
                  </a:lnTo>
                  <a:lnTo>
                    <a:pt x="15200" y="10900"/>
                  </a:lnTo>
                  <a:lnTo>
                    <a:pt x="15150" y="10850"/>
                  </a:lnTo>
                  <a:lnTo>
                    <a:pt x="15075" y="10825"/>
                  </a:lnTo>
                  <a:lnTo>
                    <a:pt x="15000" y="10825"/>
                  </a:lnTo>
                  <a:lnTo>
                    <a:pt x="14050" y="11175"/>
                  </a:lnTo>
                  <a:lnTo>
                    <a:pt x="13950" y="11175"/>
                  </a:lnTo>
                  <a:lnTo>
                    <a:pt x="13875" y="11125"/>
                  </a:lnTo>
                  <a:lnTo>
                    <a:pt x="9775" y="6750"/>
                  </a:lnTo>
                  <a:lnTo>
                    <a:pt x="9725" y="6725"/>
                  </a:lnTo>
                  <a:lnTo>
                    <a:pt x="9675" y="6700"/>
                  </a:lnTo>
                  <a:lnTo>
                    <a:pt x="9600" y="6725"/>
                  </a:lnTo>
                  <a:lnTo>
                    <a:pt x="9550" y="6750"/>
                  </a:lnTo>
                  <a:lnTo>
                    <a:pt x="8175" y="7750"/>
                  </a:lnTo>
                  <a:lnTo>
                    <a:pt x="8125" y="7775"/>
                  </a:lnTo>
                  <a:lnTo>
                    <a:pt x="8050" y="7775"/>
                  </a:lnTo>
                  <a:lnTo>
                    <a:pt x="8000" y="7750"/>
                  </a:lnTo>
                  <a:lnTo>
                    <a:pt x="7950" y="7700"/>
                  </a:lnTo>
                  <a:lnTo>
                    <a:pt x="5925" y="4550"/>
                  </a:lnTo>
                  <a:lnTo>
                    <a:pt x="5900" y="4500"/>
                  </a:lnTo>
                  <a:lnTo>
                    <a:pt x="5850" y="4475"/>
                  </a:lnTo>
                  <a:lnTo>
                    <a:pt x="5750" y="4475"/>
                  </a:lnTo>
                  <a:lnTo>
                    <a:pt x="4450" y="4900"/>
                  </a:lnTo>
                  <a:lnTo>
                    <a:pt x="4375" y="4900"/>
                  </a:lnTo>
                  <a:lnTo>
                    <a:pt x="4325" y="4875"/>
                  </a:lnTo>
                  <a:lnTo>
                    <a:pt x="4275" y="4850"/>
                  </a:lnTo>
                  <a:lnTo>
                    <a:pt x="4250" y="4800"/>
                  </a:lnTo>
                  <a:lnTo>
                    <a:pt x="2350" y="100"/>
                  </a:lnTo>
                  <a:lnTo>
                    <a:pt x="2300" y="25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2495750" y="1361800"/>
              <a:ext cx="415000" cy="415000"/>
            </a:xfrm>
            <a:custGeom>
              <a:avLst/>
              <a:gdLst/>
              <a:ahLst/>
              <a:cxnLst/>
              <a:rect l="l" t="t" r="r" b="b"/>
              <a:pathLst>
                <a:path w="16600" h="166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16350"/>
                  </a:lnTo>
                  <a:lnTo>
                    <a:pt x="25" y="16450"/>
                  </a:lnTo>
                  <a:lnTo>
                    <a:pt x="75" y="16525"/>
                  </a:lnTo>
                  <a:lnTo>
                    <a:pt x="150" y="16575"/>
                  </a:lnTo>
                  <a:lnTo>
                    <a:pt x="250" y="16600"/>
                  </a:lnTo>
                  <a:lnTo>
                    <a:pt x="16350" y="16600"/>
                  </a:lnTo>
                  <a:lnTo>
                    <a:pt x="16450" y="16575"/>
                  </a:lnTo>
                  <a:lnTo>
                    <a:pt x="16525" y="16525"/>
                  </a:lnTo>
                  <a:lnTo>
                    <a:pt x="16575" y="16450"/>
                  </a:lnTo>
                  <a:lnTo>
                    <a:pt x="16600" y="16350"/>
                  </a:lnTo>
                  <a:lnTo>
                    <a:pt x="16575" y="16250"/>
                  </a:lnTo>
                  <a:lnTo>
                    <a:pt x="16525" y="16175"/>
                  </a:lnTo>
                  <a:lnTo>
                    <a:pt x="16450" y="16125"/>
                  </a:lnTo>
                  <a:lnTo>
                    <a:pt x="16350" y="16100"/>
                  </a:lnTo>
                  <a:lnTo>
                    <a:pt x="15700" y="16100"/>
                  </a:lnTo>
                  <a:lnTo>
                    <a:pt x="15700" y="15775"/>
                  </a:lnTo>
                  <a:lnTo>
                    <a:pt x="15675" y="15675"/>
                  </a:lnTo>
                  <a:lnTo>
                    <a:pt x="15625" y="15600"/>
                  </a:lnTo>
                  <a:lnTo>
                    <a:pt x="15550" y="15550"/>
                  </a:lnTo>
                  <a:lnTo>
                    <a:pt x="15450" y="15525"/>
                  </a:lnTo>
                  <a:lnTo>
                    <a:pt x="15375" y="15550"/>
                  </a:lnTo>
                  <a:lnTo>
                    <a:pt x="15300" y="15600"/>
                  </a:lnTo>
                  <a:lnTo>
                    <a:pt x="15225" y="15675"/>
                  </a:lnTo>
                  <a:lnTo>
                    <a:pt x="15225" y="15775"/>
                  </a:lnTo>
                  <a:lnTo>
                    <a:pt x="15225" y="16100"/>
                  </a:lnTo>
                  <a:lnTo>
                    <a:pt x="13475" y="16100"/>
                  </a:lnTo>
                  <a:lnTo>
                    <a:pt x="13475" y="15775"/>
                  </a:lnTo>
                  <a:lnTo>
                    <a:pt x="13475" y="15675"/>
                  </a:lnTo>
                  <a:lnTo>
                    <a:pt x="13425" y="15600"/>
                  </a:lnTo>
                  <a:lnTo>
                    <a:pt x="13325" y="15550"/>
                  </a:lnTo>
                  <a:lnTo>
                    <a:pt x="13250" y="15525"/>
                  </a:lnTo>
                  <a:lnTo>
                    <a:pt x="13150" y="15550"/>
                  </a:lnTo>
                  <a:lnTo>
                    <a:pt x="13075" y="15600"/>
                  </a:lnTo>
                  <a:lnTo>
                    <a:pt x="13025" y="15675"/>
                  </a:lnTo>
                  <a:lnTo>
                    <a:pt x="13000" y="15775"/>
                  </a:lnTo>
                  <a:lnTo>
                    <a:pt x="13000" y="16100"/>
                  </a:lnTo>
                  <a:lnTo>
                    <a:pt x="11275" y="16100"/>
                  </a:lnTo>
                  <a:lnTo>
                    <a:pt x="11275" y="15775"/>
                  </a:lnTo>
                  <a:lnTo>
                    <a:pt x="11250" y="15675"/>
                  </a:lnTo>
                  <a:lnTo>
                    <a:pt x="11200" y="15600"/>
                  </a:lnTo>
                  <a:lnTo>
                    <a:pt x="11125" y="15550"/>
                  </a:lnTo>
                  <a:lnTo>
                    <a:pt x="11025" y="15525"/>
                  </a:lnTo>
                  <a:lnTo>
                    <a:pt x="10925" y="15550"/>
                  </a:lnTo>
                  <a:lnTo>
                    <a:pt x="10850" y="15600"/>
                  </a:lnTo>
                  <a:lnTo>
                    <a:pt x="10800" y="15675"/>
                  </a:lnTo>
                  <a:lnTo>
                    <a:pt x="10775" y="15775"/>
                  </a:lnTo>
                  <a:lnTo>
                    <a:pt x="10775" y="16100"/>
                  </a:lnTo>
                  <a:lnTo>
                    <a:pt x="9050" y="16100"/>
                  </a:lnTo>
                  <a:lnTo>
                    <a:pt x="9050" y="15775"/>
                  </a:lnTo>
                  <a:lnTo>
                    <a:pt x="9025" y="15675"/>
                  </a:lnTo>
                  <a:lnTo>
                    <a:pt x="8975" y="15600"/>
                  </a:lnTo>
                  <a:lnTo>
                    <a:pt x="8900" y="15550"/>
                  </a:lnTo>
                  <a:lnTo>
                    <a:pt x="8800" y="15525"/>
                  </a:lnTo>
                  <a:lnTo>
                    <a:pt x="8700" y="15550"/>
                  </a:lnTo>
                  <a:lnTo>
                    <a:pt x="8625" y="15600"/>
                  </a:lnTo>
                  <a:lnTo>
                    <a:pt x="8575" y="15675"/>
                  </a:lnTo>
                  <a:lnTo>
                    <a:pt x="8550" y="15775"/>
                  </a:lnTo>
                  <a:lnTo>
                    <a:pt x="8550" y="16100"/>
                  </a:lnTo>
                  <a:lnTo>
                    <a:pt x="475" y="16100"/>
                  </a:lnTo>
                  <a:lnTo>
                    <a:pt x="475" y="8200"/>
                  </a:lnTo>
                  <a:lnTo>
                    <a:pt x="825" y="8200"/>
                  </a:lnTo>
                  <a:lnTo>
                    <a:pt x="925" y="8175"/>
                  </a:lnTo>
                  <a:lnTo>
                    <a:pt x="1000" y="8125"/>
                  </a:lnTo>
                  <a:lnTo>
                    <a:pt x="1050" y="8050"/>
                  </a:lnTo>
                  <a:lnTo>
                    <a:pt x="1075" y="7950"/>
                  </a:lnTo>
                  <a:lnTo>
                    <a:pt x="1050" y="7850"/>
                  </a:lnTo>
                  <a:lnTo>
                    <a:pt x="1000" y="7775"/>
                  </a:lnTo>
                  <a:lnTo>
                    <a:pt x="925" y="7725"/>
                  </a:lnTo>
                  <a:lnTo>
                    <a:pt x="825" y="7700"/>
                  </a:lnTo>
                  <a:lnTo>
                    <a:pt x="475" y="7700"/>
                  </a:lnTo>
                  <a:lnTo>
                    <a:pt x="475" y="5975"/>
                  </a:lnTo>
                  <a:lnTo>
                    <a:pt x="825" y="5975"/>
                  </a:lnTo>
                  <a:lnTo>
                    <a:pt x="925" y="5950"/>
                  </a:lnTo>
                  <a:lnTo>
                    <a:pt x="1000" y="5900"/>
                  </a:lnTo>
                  <a:lnTo>
                    <a:pt x="1050" y="5825"/>
                  </a:lnTo>
                  <a:lnTo>
                    <a:pt x="1075" y="5725"/>
                  </a:lnTo>
                  <a:lnTo>
                    <a:pt x="1050" y="5650"/>
                  </a:lnTo>
                  <a:lnTo>
                    <a:pt x="1000" y="5575"/>
                  </a:lnTo>
                  <a:lnTo>
                    <a:pt x="925" y="5500"/>
                  </a:lnTo>
                  <a:lnTo>
                    <a:pt x="475" y="5500"/>
                  </a:lnTo>
                  <a:lnTo>
                    <a:pt x="475" y="3750"/>
                  </a:lnTo>
                  <a:lnTo>
                    <a:pt x="925" y="3750"/>
                  </a:lnTo>
                  <a:lnTo>
                    <a:pt x="1000" y="3675"/>
                  </a:lnTo>
                  <a:lnTo>
                    <a:pt x="1050" y="3600"/>
                  </a:lnTo>
                  <a:lnTo>
                    <a:pt x="1075" y="3525"/>
                  </a:lnTo>
                  <a:lnTo>
                    <a:pt x="1050" y="3425"/>
                  </a:lnTo>
                  <a:lnTo>
                    <a:pt x="1000" y="3350"/>
                  </a:lnTo>
                  <a:lnTo>
                    <a:pt x="925" y="3300"/>
                  </a:lnTo>
                  <a:lnTo>
                    <a:pt x="825" y="3275"/>
                  </a:lnTo>
                  <a:lnTo>
                    <a:pt x="475" y="3275"/>
                  </a:lnTo>
                  <a:lnTo>
                    <a:pt x="475" y="250"/>
                  </a:lnTo>
                  <a:lnTo>
                    <a:pt x="475" y="150"/>
                  </a:lnTo>
                  <a:lnTo>
                    <a:pt x="425" y="75"/>
                  </a:lnTo>
                  <a:lnTo>
                    <a:pt x="325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2603250" y="1502425"/>
              <a:ext cx="12500" cy="198750"/>
            </a:xfrm>
            <a:custGeom>
              <a:avLst/>
              <a:gdLst/>
              <a:ahLst/>
              <a:cxnLst/>
              <a:rect l="l" t="t" r="r" b="b"/>
              <a:pathLst>
                <a:path w="500" h="7950" extrusionOk="0">
                  <a:moveTo>
                    <a:pt x="0" y="0"/>
                  </a:moveTo>
                  <a:lnTo>
                    <a:pt x="0" y="7700"/>
                  </a:lnTo>
                  <a:lnTo>
                    <a:pt x="25" y="7800"/>
                  </a:lnTo>
                  <a:lnTo>
                    <a:pt x="75" y="7875"/>
                  </a:lnTo>
                  <a:lnTo>
                    <a:pt x="150" y="7925"/>
                  </a:lnTo>
                  <a:lnTo>
                    <a:pt x="250" y="7950"/>
                  </a:lnTo>
                  <a:lnTo>
                    <a:pt x="350" y="7925"/>
                  </a:lnTo>
                  <a:lnTo>
                    <a:pt x="425" y="7875"/>
                  </a:lnTo>
                  <a:lnTo>
                    <a:pt x="475" y="7800"/>
                  </a:lnTo>
                  <a:lnTo>
                    <a:pt x="500" y="7700"/>
                  </a:lnTo>
                  <a:lnTo>
                    <a:pt x="500" y="525"/>
                  </a:lnTo>
                  <a:lnTo>
                    <a:pt x="400" y="575"/>
                  </a:lnTo>
                  <a:lnTo>
                    <a:pt x="325" y="575"/>
                  </a:lnTo>
                  <a:lnTo>
                    <a:pt x="275" y="550"/>
                  </a:lnTo>
                  <a:lnTo>
                    <a:pt x="225" y="525"/>
                  </a:lnTo>
                  <a:lnTo>
                    <a:pt x="200" y="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2697000" y="1581175"/>
              <a:ext cx="12500" cy="115000"/>
            </a:xfrm>
            <a:custGeom>
              <a:avLst/>
              <a:gdLst/>
              <a:ahLst/>
              <a:cxnLst/>
              <a:rect l="l" t="t" r="r" b="b"/>
              <a:pathLst>
                <a:path w="500" h="4600" extrusionOk="0">
                  <a:moveTo>
                    <a:pt x="0" y="0"/>
                  </a:moveTo>
                  <a:lnTo>
                    <a:pt x="0" y="4350"/>
                  </a:lnTo>
                  <a:lnTo>
                    <a:pt x="25" y="4450"/>
                  </a:lnTo>
                  <a:lnTo>
                    <a:pt x="75" y="4525"/>
                  </a:lnTo>
                  <a:lnTo>
                    <a:pt x="150" y="4575"/>
                  </a:lnTo>
                  <a:lnTo>
                    <a:pt x="250" y="4600"/>
                  </a:lnTo>
                  <a:lnTo>
                    <a:pt x="350" y="4575"/>
                  </a:lnTo>
                  <a:lnTo>
                    <a:pt x="425" y="4525"/>
                  </a:lnTo>
                  <a:lnTo>
                    <a:pt x="475" y="4450"/>
                  </a:lnTo>
                  <a:lnTo>
                    <a:pt x="500" y="4350"/>
                  </a:lnTo>
                  <a:lnTo>
                    <a:pt x="500" y="200"/>
                  </a:lnTo>
                  <a:lnTo>
                    <a:pt x="375" y="275"/>
                  </a:lnTo>
                  <a:lnTo>
                    <a:pt x="325" y="300"/>
                  </a:lnTo>
                  <a:lnTo>
                    <a:pt x="250" y="300"/>
                  </a:lnTo>
                  <a:lnTo>
                    <a:pt x="200" y="275"/>
                  </a:lnTo>
                  <a:lnTo>
                    <a:pt x="150" y="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2844500" y="1668050"/>
              <a:ext cx="12500" cy="56875"/>
            </a:xfrm>
            <a:custGeom>
              <a:avLst/>
              <a:gdLst/>
              <a:ahLst/>
              <a:cxnLst/>
              <a:rect l="l" t="t" r="r" b="b"/>
              <a:pathLst>
                <a:path w="500" h="2275" extrusionOk="0">
                  <a:moveTo>
                    <a:pt x="0" y="0"/>
                  </a:moveTo>
                  <a:lnTo>
                    <a:pt x="0" y="2025"/>
                  </a:lnTo>
                  <a:lnTo>
                    <a:pt x="25" y="2125"/>
                  </a:lnTo>
                  <a:lnTo>
                    <a:pt x="75" y="2200"/>
                  </a:lnTo>
                  <a:lnTo>
                    <a:pt x="150" y="2250"/>
                  </a:lnTo>
                  <a:lnTo>
                    <a:pt x="250" y="2275"/>
                  </a:lnTo>
                  <a:lnTo>
                    <a:pt x="350" y="2250"/>
                  </a:lnTo>
                  <a:lnTo>
                    <a:pt x="425" y="2200"/>
                  </a:lnTo>
                  <a:lnTo>
                    <a:pt x="475" y="2125"/>
                  </a:lnTo>
                  <a:lnTo>
                    <a:pt x="500" y="2025"/>
                  </a:lnTo>
                  <a:lnTo>
                    <a:pt x="500" y="175"/>
                  </a:lnTo>
                  <a:lnTo>
                    <a:pt x="350" y="225"/>
                  </a:lnTo>
                  <a:lnTo>
                    <a:pt x="250" y="225"/>
                  </a:lnTo>
                  <a:lnTo>
                    <a:pt x="175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2737625" y="1561800"/>
              <a:ext cx="12500" cy="108750"/>
            </a:xfrm>
            <a:custGeom>
              <a:avLst/>
              <a:gdLst/>
              <a:ahLst/>
              <a:cxnLst/>
              <a:rect l="l" t="t" r="r" b="b"/>
              <a:pathLst>
                <a:path w="500" h="4350" extrusionOk="0">
                  <a:moveTo>
                    <a:pt x="250" y="0"/>
                  </a:moveTo>
                  <a:lnTo>
                    <a:pt x="175" y="25"/>
                  </a:lnTo>
                  <a:lnTo>
                    <a:pt x="125" y="50"/>
                  </a:lnTo>
                  <a:lnTo>
                    <a:pt x="0" y="125"/>
                  </a:lnTo>
                  <a:lnTo>
                    <a:pt x="0" y="4100"/>
                  </a:lnTo>
                  <a:lnTo>
                    <a:pt x="25" y="4200"/>
                  </a:lnTo>
                  <a:lnTo>
                    <a:pt x="75" y="4275"/>
                  </a:lnTo>
                  <a:lnTo>
                    <a:pt x="150" y="4325"/>
                  </a:lnTo>
                  <a:lnTo>
                    <a:pt x="250" y="4350"/>
                  </a:lnTo>
                  <a:lnTo>
                    <a:pt x="350" y="4325"/>
                  </a:lnTo>
                  <a:lnTo>
                    <a:pt x="425" y="4275"/>
                  </a:lnTo>
                  <a:lnTo>
                    <a:pt x="475" y="4200"/>
                  </a:lnTo>
                  <a:lnTo>
                    <a:pt x="500" y="4100"/>
                  </a:lnTo>
                  <a:lnTo>
                    <a:pt x="500" y="225"/>
                  </a:lnTo>
                  <a:lnTo>
                    <a:pt x="350" y="50"/>
                  </a:lnTo>
                  <a:lnTo>
                    <a:pt x="30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2642625" y="1506175"/>
              <a:ext cx="11875" cy="213750"/>
            </a:xfrm>
            <a:custGeom>
              <a:avLst/>
              <a:gdLst/>
              <a:ahLst/>
              <a:cxnLst/>
              <a:rect l="l" t="t" r="r" b="b"/>
              <a:pathLst>
                <a:path w="475" h="8550" extrusionOk="0">
                  <a:moveTo>
                    <a:pt x="125" y="0"/>
                  </a:moveTo>
                  <a:lnTo>
                    <a:pt x="0" y="50"/>
                  </a:lnTo>
                  <a:lnTo>
                    <a:pt x="0" y="8325"/>
                  </a:lnTo>
                  <a:lnTo>
                    <a:pt x="25" y="8400"/>
                  </a:lnTo>
                  <a:lnTo>
                    <a:pt x="75" y="8500"/>
                  </a:lnTo>
                  <a:lnTo>
                    <a:pt x="150" y="8550"/>
                  </a:lnTo>
                  <a:lnTo>
                    <a:pt x="325" y="8550"/>
                  </a:lnTo>
                  <a:lnTo>
                    <a:pt x="425" y="8500"/>
                  </a:lnTo>
                  <a:lnTo>
                    <a:pt x="475" y="8400"/>
                  </a:lnTo>
                  <a:lnTo>
                    <a:pt x="475" y="8325"/>
                  </a:lnTo>
                  <a:lnTo>
                    <a:pt x="475" y="350"/>
                  </a:lnTo>
                  <a:lnTo>
                    <a:pt x="300" y="75"/>
                  </a:lnTo>
                  <a:lnTo>
                    <a:pt x="275" y="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2553875" y="1394300"/>
              <a:ext cx="11875" cy="197500"/>
            </a:xfrm>
            <a:custGeom>
              <a:avLst/>
              <a:gdLst/>
              <a:ahLst/>
              <a:cxnLst/>
              <a:rect l="l" t="t" r="r" b="b"/>
              <a:pathLst>
                <a:path w="475" h="7900" extrusionOk="0">
                  <a:moveTo>
                    <a:pt x="0" y="0"/>
                  </a:moveTo>
                  <a:lnTo>
                    <a:pt x="0" y="7650"/>
                  </a:lnTo>
                  <a:lnTo>
                    <a:pt x="25" y="7750"/>
                  </a:lnTo>
                  <a:lnTo>
                    <a:pt x="75" y="7825"/>
                  </a:lnTo>
                  <a:lnTo>
                    <a:pt x="150" y="7875"/>
                  </a:lnTo>
                  <a:lnTo>
                    <a:pt x="250" y="7900"/>
                  </a:lnTo>
                  <a:lnTo>
                    <a:pt x="325" y="7875"/>
                  </a:lnTo>
                  <a:lnTo>
                    <a:pt x="400" y="7825"/>
                  </a:lnTo>
                  <a:lnTo>
                    <a:pt x="450" y="7750"/>
                  </a:lnTo>
                  <a:lnTo>
                    <a:pt x="475" y="7650"/>
                  </a:lnTo>
                  <a:lnTo>
                    <a:pt x="475" y="600"/>
                  </a:lnTo>
                  <a:lnTo>
                    <a:pt x="275" y="100"/>
                  </a:lnTo>
                  <a:lnTo>
                    <a:pt x="225" y="2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2722000" y="1539300"/>
              <a:ext cx="43125" cy="43125"/>
            </a:xfrm>
            <a:custGeom>
              <a:avLst/>
              <a:gdLst/>
              <a:ahLst/>
              <a:cxnLst/>
              <a:rect l="l" t="t" r="r" b="b"/>
              <a:pathLst>
                <a:path w="1725" h="1725" extrusionOk="0">
                  <a:moveTo>
                    <a:pt x="700" y="0"/>
                  </a:moveTo>
                  <a:lnTo>
                    <a:pt x="525" y="50"/>
                  </a:lnTo>
                  <a:lnTo>
                    <a:pt x="375" y="125"/>
                  </a:lnTo>
                  <a:lnTo>
                    <a:pt x="250" y="250"/>
                  </a:lnTo>
                  <a:lnTo>
                    <a:pt x="150" y="375"/>
                  </a:lnTo>
                  <a:lnTo>
                    <a:pt x="75" y="525"/>
                  </a:lnTo>
                  <a:lnTo>
                    <a:pt x="25" y="675"/>
                  </a:lnTo>
                  <a:lnTo>
                    <a:pt x="0" y="850"/>
                  </a:lnTo>
                  <a:lnTo>
                    <a:pt x="25" y="1025"/>
                  </a:lnTo>
                  <a:lnTo>
                    <a:pt x="75" y="1200"/>
                  </a:lnTo>
                  <a:lnTo>
                    <a:pt x="150" y="1350"/>
                  </a:lnTo>
                  <a:lnTo>
                    <a:pt x="250" y="1475"/>
                  </a:lnTo>
                  <a:lnTo>
                    <a:pt x="375" y="1575"/>
                  </a:lnTo>
                  <a:lnTo>
                    <a:pt x="525" y="1650"/>
                  </a:lnTo>
                  <a:lnTo>
                    <a:pt x="700" y="1700"/>
                  </a:lnTo>
                  <a:lnTo>
                    <a:pt x="875" y="1725"/>
                  </a:lnTo>
                  <a:lnTo>
                    <a:pt x="1050" y="1700"/>
                  </a:lnTo>
                  <a:lnTo>
                    <a:pt x="1200" y="1650"/>
                  </a:lnTo>
                  <a:lnTo>
                    <a:pt x="1350" y="1575"/>
                  </a:lnTo>
                  <a:lnTo>
                    <a:pt x="1475" y="1475"/>
                  </a:lnTo>
                  <a:lnTo>
                    <a:pt x="1600" y="1350"/>
                  </a:lnTo>
                  <a:lnTo>
                    <a:pt x="1675" y="1200"/>
                  </a:lnTo>
                  <a:lnTo>
                    <a:pt x="1725" y="1025"/>
                  </a:lnTo>
                  <a:lnTo>
                    <a:pt x="1725" y="850"/>
                  </a:lnTo>
                  <a:lnTo>
                    <a:pt x="1725" y="675"/>
                  </a:lnTo>
                  <a:lnTo>
                    <a:pt x="1675" y="525"/>
                  </a:lnTo>
                  <a:lnTo>
                    <a:pt x="1600" y="375"/>
                  </a:lnTo>
                  <a:lnTo>
                    <a:pt x="1475" y="250"/>
                  </a:lnTo>
                  <a:lnTo>
                    <a:pt x="1350" y="125"/>
                  </a:lnTo>
                  <a:lnTo>
                    <a:pt x="1200" y="50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2734500" y="1539300"/>
              <a:ext cx="30625" cy="43125"/>
            </a:xfrm>
            <a:custGeom>
              <a:avLst/>
              <a:gdLst/>
              <a:ahLst/>
              <a:cxnLst/>
              <a:rect l="l" t="t" r="r" b="b"/>
              <a:pathLst>
                <a:path w="1225" h="1725" extrusionOk="0">
                  <a:moveTo>
                    <a:pt x="175" y="0"/>
                  </a:moveTo>
                  <a:lnTo>
                    <a:pt x="0" y="75"/>
                  </a:lnTo>
                  <a:lnTo>
                    <a:pt x="100" y="125"/>
                  </a:lnTo>
                  <a:lnTo>
                    <a:pt x="225" y="200"/>
                  </a:lnTo>
                  <a:lnTo>
                    <a:pt x="325" y="275"/>
                  </a:lnTo>
                  <a:lnTo>
                    <a:pt x="400" y="375"/>
                  </a:lnTo>
                  <a:lnTo>
                    <a:pt x="475" y="475"/>
                  </a:lnTo>
                  <a:lnTo>
                    <a:pt x="525" y="600"/>
                  </a:lnTo>
                  <a:lnTo>
                    <a:pt x="550" y="725"/>
                  </a:lnTo>
                  <a:lnTo>
                    <a:pt x="550" y="850"/>
                  </a:lnTo>
                  <a:lnTo>
                    <a:pt x="550" y="1000"/>
                  </a:lnTo>
                  <a:lnTo>
                    <a:pt x="525" y="1125"/>
                  </a:lnTo>
                  <a:lnTo>
                    <a:pt x="475" y="1225"/>
                  </a:lnTo>
                  <a:lnTo>
                    <a:pt x="400" y="1350"/>
                  </a:lnTo>
                  <a:lnTo>
                    <a:pt x="325" y="1425"/>
                  </a:lnTo>
                  <a:lnTo>
                    <a:pt x="225" y="1525"/>
                  </a:lnTo>
                  <a:lnTo>
                    <a:pt x="100" y="1575"/>
                  </a:lnTo>
                  <a:lnTo>
                    <a:pt x="0" y="1625"/>
                  </a:lnTo>
                  <a:lnTo>
                    <a:pt x="175" y="1700"/>
                  </a:lnTo>
                  <a:lnTo>
                    <a:pt x="375" y="1725"/>
                  </a:lnTo>
                  <a:lnTo>
                    <a:pt x="550" y="1700"/>
                  </a:lnTo>
                  <a:lnTo>
                    <a:pt x="700" y="1650"/>
                  </a:lnTo>
                  <a:lnTo>
                    <a:pt x="850" y="1575"/>
                  </a:lnTo>
                  <a:lnTo>
                    <a:pt x="975" y="1475"/>
                  </a:lnTo>
                  <a:lnTo>
                    <a:pt x="1100" y="1350"/>
                  </a:lnTo>
                  <a:lnTo>
                    <a:pt x="1175" y="1200"/>
                  </a:lnTo>
                  <a:lnTo>
                    <a:pt x="1225" y="1025"/>
                  </a:lnTo>
                  <a:lnTo>
                    <a:pt x="1225" y="850"/>
                  </a:lnTo>
                  <a:lnTo>
                    <a:pt x="1225" y="675"/>
                  </a:lnTo>
                  <a:lnTo>
                    <a:pt x="1175" y="525"/>
                  </a:lnTo>
                  <a:lnTo>
                    <a:pt x="1100" y="375"/>
                  </a:lnTo>
                  <a:lnTo>
                    <a:pt x="975" y="250"/>
                  </a:lnTo>
                  <a:lnTo>
                    <a:pt x="850" y="125"/>
                  </a:lnTo>
                  <a:lnTo>
                    <a:pt x="700" y="50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2627000" y="1483675"/>
              <a:ext cx="43125" cy="43125"/>
            </a:xfrm>
            <a:custGeom>
              <a:avLst/>
              <a:gdLst/>
              <a:ahLst/>
              <a:cxnLst/>
              <a:rect l="l" t="t" r="r" b="b"/>
              <a:pathLst>
                <a:path w="1725" h="1725" extrusionOk="0">
                  <a:moveTo>
                    <a:pt x="700" y="0"/>
                  </a:moveTo>
                  <a:lnTo>
                    <a:pt x="525" y="50"/>
                  </a:lnTo>
                  <a:lnTo>
                    <a:pt x="375" y="150"/>
                  </a:lnTo>
                  <a:lnTo>
                    <a:pt x="250" y="250"/>
                  </a:lnTo>
                  <a:lnTo>
                    <a:pt x="150" y="375"/>
                  </a:lnTo>
                  <a:lnTo>
                    <a:pt x="75" y="525"/>
                  </a:lnTo>
                  <a:lnTo>
                    <a:pt x="25" y="675"/>
                  </a:lnTo>
                  <a:lnTo>
                    <a:pt x="0" y="850"/>
                  </a:lnTo>
                  <a:lnTo>
                    <a:pt x="25" y="1025"/>
                  </a:lnTo>
                  <a:lnTo>
                    <a:pt x="75" y="1200"/>
                  </a:lnTo>
                  <a:lnTo>
                    <a:pt x="150" y="1350"/>
                  </a:lnTo>
                  <a:lnTo>
                    <a:pt x="250" y="1475"/>
                  </a:lnTo>
                  <a:lnTo>
                    <a:pt x="375" y="1575"/>
                  </a:lnTo>
                  <a:lnTo>
                    <a:pt x="525" y="1650"/>
                  </a:lnTo>
                  <a:lnTo>
                    <a:pt x="700" y="1700"/>
                  </a:lnTo>
                  <a:lnTo>
                    <a:pt x="875" y="1725"/>
                  </a:lnTo>
                  <a:lnTo>
                    <a:pt x="1050" y="1700"/>
                  </a:lnTo>
                  <a:lnTo>
                    <a:pt x="1200" y="1650"/>
                  </a:lnTo>
                  <a:lnTo>
                    <a:pt x="1350" y="1575"/>
                  </a:lnTo>
                  <a:lnTo>
                    <a:pt x="1475" y="1475"/>
                  </a:lnTo>
                  <a:lnTo>
                    <a:pt x="1575" y="1350"/>
                  </a:lnTo>
                  <a:lnTo>
                    <a:pt x="1675" y="1200"/>
                  </a:lnTo>
                  <a:lnTo>
                    <a:pt x="1725" y="1025"/>
                  </a:lnTo>
                  <a:lnTo>
                    <a:pt x="1725" y="850"/>
                  </a:lnTo>
                  <a:lnTo>
                    <a:pt x="1725" y="675"/>
                  </a:lnTo>
                  <a:lnTo>
                    <a:pt x="1675" y="525"/>
                  </a:lnTo>
                  <a:lnTo>
                    <a:pt x="1575" y="375"/>
                  </a:lnTo>
                  <a:lnTo>
                    <a:pt x="1475" y="250"/>
                  </a:lnTo>
                  <a:lnTo>
                    <a:pt x="1350" y="150"/>
                  </a:lnTo>
                  <a:lnTo>
                    <a:pt x="1200" y="50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2638875" y="1483675"/>
              <a:ext cx="31250" cy="43125"/>
            </a:xfrm>
            <a:custGeom>
              <a:avLst/>
              <a:gdLst/>
              <a:ahLst/>
              <a:cxnLst/>
              <a:rect l="l" t="t" r="r" b="b"/>
              <a:pathLst>
                <a:path w="1250" h="1725" extrusionOk="0">
                  <a:moveTo>
                    <a:pt x="400" y="0"/>
                  </a:moveTo>
                  <a:lnTo>
                    <a:pt x="200" y="25"/>
                  </a:lnTo>
                  <a:lnTo>
                    <a:pt x="0" y="75"/>
                  </a:lnTo>
                  <a:lnTo>
                    <a:pt x="125" y="125"/>
                  </a:lnTo>
                  <a:lnTo>
                    <a:pt x="250" y="200"/>
                  </a:lnTo>
                  <a:lnTo>
                    <a:pt x="325" y="275"/>
                  </a:lnTo>
                  <a:lnTo>
                    <a:pt x="425" y="375"/>
                  </a:lnTo>
                  <a:lnTo>
                    <a:pt x="475" y="475"/>
                  </a:lnTo>
                  <a:lnTo>
                    <a:pt x="525" y="600"/>
                  </a:lnTo>
                  <a:lnTo>
                    <a:pt x="575" y="725"/>
                  </a:lnTo>
                  <a:lnTo>
                    <a:pt x="575" y="850"/>
                  </a:lnTo>
                  <a:lnTo>
                    <a:pt x="575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25" y="1350"/>
                  </a:lnTo>
                  <a:lnTo>
                    <a:pt x="325" y="1450"/>
                  </a:lnTo>
                  <a:lnTo>
                    <a:pt x="250" y="1525"/>
                  </a:lnTo>
                  <a:lnTo>
                    <a:pt x="125" y="1600"/>
                  </a:lnTo>
                  <a:lnTo>
                    <a:pt x="0" y="1625"/>
                  </a:lnTo>
                  <a:lnTo>
                    <a:pt x="200" y="1700"/>
                  </a:lnTo>
                  <a:lnTo>
                    <a:pt x="400" y="1725"/>
                  </a:lnTo>
                  <a:lnTo>
                    <a:pt x="575" y="1700"/>
                  </a:lnTo>
                  <a:lnTo>
                    <a:pt x="725" y="1650"/>
                  </a:lnTo>
                  <a:lnTo>
                    <a:pt x="875" y="1575"/>
                  </a:lnTo>
                  <a:lnTo>
                    <a:pt x="1000" y="1475"/>
                  </a:lnTo>
                  <a:lnTo>
                    <a:pt x="1100" y="1350"/>
                  </a:lnTo>
                  <a:lnTo>
                    <a:pt x="1200" y="1200"/>
                  </a:lnTo>
                  <a:lnTo>
                    <a:pt x="1250" y="1025"/>
                  </a:lnTo>
                  <a:lnTo>
                    <a:pt x="1250" y="850"/>
                  </a:lnTo>
                  <a:lnTo>
                    <a:pt x="1250" y="675"/>
                  </a:lnTo>
                  <a:lnTo>
                    <a:pt x="1200" y="525"/>
                  </a:lnTo>
                  <a:lnTo>
                    <a:pt x="1100" y="375"/>
                  </a:lnTo>
                  <a:lnTo>
                    <a:pt x="1000" y="250"/>
                  </a:lnTo>
                  <a:lnTo>
                    <a:pt x="875" y="150"/>
                  </a:lnTo>
                  <a:lnTo>
                    <a:pt x="725" y="50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2538250" y="1372425"/>
              <a:ext cx="43125" cy="43125"/>
            </a:xfrm>
            <a:custGeom>
              <a:avLst/>
              <a:gdLst/>
              <a:ahLst/>
              <a:cxnLst/>
              <a:rect l="l" t="t" r="r" b="b"/>
              <a:pathLst>
                <a:path w="1725" h="1725" extrusionOk="0">
                  <a:moveTo>
                    <a:pt x="875" y="0"/>
                  </a:moveTo>
                  <a:lnTo>
                    <a:pt x="700" y="25"/>
                  </a:lnTo>
                  <a:lnTo>
                    <a:pt x="525" y="75"/>
                  </a:lnTo>
                  <a:lnTo>
                    <a:pt x="375" y="150"/>
                  </a:lnTo>
                  <a:lnTo>
                    <a:pt x="250" y="250"/>
                  </a:lnTo>
                  <a:lnTo>
                    <a:pt x="150" y="375"/>
                  </a:lnTo>
                  <a:lnTo>
                    <a:pt x="75" y="525"/>
                  </a:lnTo>
                  <a:lnTo>
                    <a:pt x="25" y="700"/>
                  </a:lnTo>
                  <a:lnTo>
                    <a:pt x="0" y="875"/>
                  </a:lnTo>
                  <a:lnTo>
                    <a:pt x="25" y="1050"/>
                  </a:lnTo>
                  <a:lnTo>
                    <a:pt x="75" y="1200"/>
                  </a:lnTo>
                  <a:lnTo>
                    <a:pt x="150" y="1350"/>
                  </a:lnTo>
                  <a:lnTo>
                    <a:pt x="250" y="1475"/>
                  </a:lnTo>
                  <a:lnTo>
                    <a:pt x="375" y="1600"/>
                  </a:lnTo>
                  <a:lnTo>
                    <a:pt x="525" y="1675"/>
                  </a:lnTo>
                  <a:lnTo>
                    <a:pt x="700" y="1725"/>
                  </a:lnTo>
                  <a:lnTo>
                    <a:pt x="1050" y="1725"/>
                  </a:lnTo>
                  <a:lnTo>
                    <a:pt x="1200" y="1675"/>
                  </a:lnTo>
                  <a:lnTo>
                    <a:pt x="1350" y="1600"/>
                  </a:lnTo>
                  <a:lnTo>
                    <a:pt x="1475" y="1475"/>
                  </a:lnTo>
                  <a:lnTo>
                    <a:pt x="1575" y="1350"/>
                  </a:lnTo>
                  <a:lnTo>
                    <a:pt x="1650" y="1200"/>
                  </a:lnTo>
                  <a:lnTo>
                    <a:pt x="1700" y="1050"/>
                  </a:lnTo>
                  <a:lnTo>
                    <a:pt x="1725" y="875"/>
                  </a:lnTo>
                  <a:lnTo>
                    <a:pt x="1700" y="700"/>
                  </a:lnTo>
                  <a:lnTo>
                    <a:pt x="1650" y="525"/>
                  </a:lnTo>
                  <a:lnTo>
                    <a:pt x="1575" y="375"/>
                  </a:lnTo>
                  <a:lnTo>
                    <a:pt x="1475" y="250"/>
                  </a:lnTo>
                  <a:lnTo>
                    <a:pt x="1350" y="150"/>
                  </a:lnTo>
                  <a:lnTo>
                    <a:pt x="1200" y="75"/>
                  </a:lnTo>
                  <a:lnTo>
                    <a:pt x="1050" y="2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2550125" y="1372425"/>
              <a:ext cx="31250" cy="43125"/>
            </a:xfrm>
            <a:custGeom>
              <a:avLst/>
              <a:gdLst/>
              <a:ahLst/>
              <a:cxnLst/>
              <a:rect l="l" t="t" r="r" b="b"/>
              <a:pathLst>
                <a:path w="1250" h="1725" extrusionOk="0">
                  <a:moveTo>
                    <a:pt x="400" y="0"/>
                  </a:moveTo>
                  <a:lnTo>
                    <a:pt x="200" y="25"/>
                  </a:lnTo>
                  <a:lnTo>
                    <a:pt x="0" y="100"/>
                  </a:lnTo>
                  <a:lnTo>
                    <a:pt x="125" y="150"/>
                  </a:lnTo>
                  <a:lnTo>
                    <a:pt x="225" y="200"/>
                  </a:lnTo>
                  <a:lnTo>
                    <a:pt x="325" y="300"/>
                  </a:lnTo>
                  <a:lnTo>
                    <a:pt x="425" y="375"/>
                  </a:lnTo>
                  <a:lnTo>
                    <a:pt x="475" y="500"/>
                  </a:lnTo>
                  <a:lnTo>
                    <a:pt x="525" y="600"/>
                  </a:lnTo>
                  <a:lnTo>
                    <a:pt x="575" y="725"/>
                  </a:lnTo>
                  <a:lnTo>
                    <a:pt x="575" y="875"/>
                  </a:lnTo>
                  <a:lnTo>
                    <a:pt x="575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25" y="1350"/>
                  </a:lnTo>
                  <a:lnTo>
                    <a:pt x="325" y="1450"/>
                  </a:lnTo>
                  <a:lnTo>
                    <a:pt x="225" y="1525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200" y="1725"/>
                  </a:lnTo>
                  <a:lnTo>
                    <a:pt x="575" y="1725"/>
                  </a:lnTo>
                  <a:lnTo>
                    <a:pt x="725" y="1675"/>
                  </a:lnTo>
                  <a:lnTo>
                    <a:pt x="875" y="1600"/>
                  </a:lnTo>
                  <a:lnTo>
                    <a:pt x="1000" y="1475"/>
                  </a:lnTo>
                  <a:lnTo>
                    <a:pt x="1100" y="1350"/>
                  </a:lnTo>
                  <a:lnTo>
                    <a:pt x="1175" y="1200"/>
                  </a:lnTo>
                  <a:lnTo>
                    <a:pt x="1225" y="1050"/>
                  </a:lnTo>
                  <a:lnTo>
                    <a:pt x="1250" y="875"/>
                  </a:lnTo>
                  <a:lnTo>
                    <a:pt x="1225" y="700"/>
                  </a:lnTo>
                  <a:lnTo>
                    <a:pt x="1175" y="525"/>
                  </a:lnTo>
                  <a:lnTo>
                    <a:pt x="1100" y="375"/>
                  </a:lnTo>
                  <a:lnTo>
                    <a:pt x="1000" y="250"/>
                  </a:lnTo>
                  <a:lnTo>
                    <a:pt x="875" y="150"/>
                  </a:lnTo>
                  <a:lnTo>
                    <a:pt x="725" y="75"/>
                  </a:lnTo>
                  <a:lnTo>
                    <a:pt x="575" y="2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2728875" y="1392425"/>
              <a:ext cx="103125" cy="103125"/>
            </a:xfrm>
            <a:custGeom>
              <a:avLst/>
              <a:gdLst/>
              <a:ahLst/>
              <a:cxnLst/>
              <a:rect l="l" t="t" r="r" b="b"/>
              <a:pathLst>
                <a:path w="4125" h="4125" extrusionOk="0">
                  <a:moveTo>
                    <a:pt x="1850" y="0"/>
                  </a:moveTo>
                  <a:lnTo>
                    <a:pt x="1650" y="50"/>
                  </a:lnTo>
                  <a:lnTo>
                    <a:pt x="1450" y="100"/>
                  </a:lnTo>
                  <a:lnTo>
                    <a:pt x="1250" y="175"/>
                  </a:lnTo>
                  <a:lnTo>
                    <a:pt x="1075" y="250"/>
                  </a:lnTo>
                  <a:lnTo>
                    <a:pt x="900" y="350"/>
                  </a:lnTo>
                  <a:lnTo>
                    <a:pt x="750" y="475"/>
                  </a:lnTo>
                  <a:lnTo>
                    <a:pt x="600" y="600"/>
                  </a:lnTo>
                  <a:lnTo>
                    <a:pt x="475" y="750"/>
                  </a:lnTo>
                  <a:lnTo>
                    <a:pt x="350" y="900"/>
                  </a:lnTo>
                  <a:lnTo>
                    <a:pt x="250" y="1075"/>
                  </a:lnTo>
                  <a:lnTo>
                    <a:pt x="150" y="1250"/>
                  </a:lnTo>
                  <a:lnTo>
                    <a:pt x="100" y="1450"/>
                  </a:lnTo>
                  <a:lnTo>
                    <a:pt x="50" y="1650"/>
                  </a:lnTo>
                  <a:lnTo>
                    <a:pt x="0" y="1850"/>
                  </a:lnTo>
                  <a:lnTo>
                    <a:pt x="0" y="2050"/>
                  </a:lnTo>
                  <a:lnTo>
                    <a:pt x="0" y="2275"/>
                  </a:lnTo>
                  <a:lnTo>
                    <a:pt x="50" y="2475"/>
                  </a:lnTo>
                  <a:lnTo>
                    <a:pt x="100" y="2675"/>
                  </a:lnTo>
                  <a:lnTo>
                    <a:pt x="150" y="2875"/>
                  </a:lnTo>
                  <a:lnTo>
                    <a:pt x="250" y="3050"/>
                  </a:lnTo>
                  <a:lnTo>
                    <a:pt x="350" y="3225"/>
                  </a:lnTo>
                  <a:lnTo>
                    <a:pt x="475" y="3375"/>
                  </a:lnTo>
                  <a:lnTo>
                    <a:pt x="600" y="3525"/>
                  </a:lnTo>
                  <a:lnTo>
                    <a:pt x="750" y="3650"/>
                  </a:lnTo>
                  <a:lnTo>
                    <a:pt x="900" y="3775"/>
                  </a:lnTo>
                  <a:lnTo>
                    <a:pt x="1075" y="3875"/>
                  </a:lnTo>
                  <a:lnTo>
                    <a:pt x="1250" y="3950"/>
                  </a:lnTo>
                  <a:lnTo>
                    <a:pt x="1450" y="4025"/>
                  </a:lnTo>
                  <a:lnTo>
                    <a:pt x="1650" y="4075"/>
                  </a:lnTo>
                  <a:lnTo>
                    <a:pt x="1850" y="4100"/>
                  </a:lnTo>
                  <a:lnTo>
                    <a:pt x="2050" y="4125"/>
                  </a:lnTo>
                  <a:lnTo>
                    <a:pt x="2275" y="4100"/>
                  </a:lnTo>
                  <a:lnTo>
                    <a:pt x="2475" y="4075"/>
                  </a:lnTo>
                  <a:lnTo>
                    <a:pt x="2675" y="4025"/>
                  </a:lnTo>
                  <a:lnTo>
                    <a:pt x="2850" y="3950"/>
                  </a:lnTo>
                  <a:lnTo>
                    <a:pt x="3050" y="3875"/>
                  </a:lnTo>
                  <a:lnTo>
                    <a:pt x="3200" y="3775"/>
                  </a:lnTo>
                  <a:lnTo>
                    <a:pt x="3375" y="3650"/>
                  </a:lnTo>
                  <a:lnTo>
                    <a:pt x="3525" y="3525"/>
                  </a:lnTo>
                  <a:lnTo>
                    <a:pt x="3650" y="3375"/>
                  </a:lnTo>
                  <a:lnTo>
                    <a:pt x="3775" y="3225"/>
                  </a:lnTo>
                  <a:lnTo>
                    <a:pt x="3875" y="3050"/>
                  </a:lnTo>
                  <a:lnTo>
                    <a:pt x="3950" y="2875"/>
                  </a:lnTo>
                  <a:lnTo>
                    <a:pt x="4025" y="2675"/>
                  </a:lnTo>
                  <a:lnTo>
                    <a:pt x="4075" y="2475"/>
                  </a:lnTo>
                  <a:lnTo>
                    <a:pt x="4100" y="2275"/>
                  </a:lnTo>
                  <a:lnTo>
                    <a:pt x="4125" y="2050"/>
                  </a:lnTo>
                  <a:lnTo>
                    <a:pt x="4100" y="1850"/>
                  </a:lnTo>
                  <a:lnTo>
                    <a:pt x="4075" y="1650"/>
                  </a:lnTo>
                  <a:lnTo>
                    <a:pt x="4025" y="1450"/>
                  </a:lnTo>
                  <a:lnTo>
                    <a:pt x="3950" y="1250"/>
                  </a:lnTo>
                  <a:lnTo>
                    <a:pt x="3875" y="1075"/>
                  </a:lnTo>
                  <a:lnTo>
                    <a:pt x="3775" y="900"/>
                  </a:lnTo>
                  <a:lnTo>
                    <a:pt x="3650" y="750"/>
                  </a:lnTo>
                  <a:lnTo>
                    <a:pt x="3525" y="600"/>
                  </a:lnTo>
                  <a:lnTo>
                    <a:pt x="3375" y="475"/>
                  </a:lnTo>
                  <a:lnTo>
                    <a:pt x="3200" y="350"/>
                  </a:lnTo>
                  <a:lnTo>
                    <a:pt x="3050" y="250"/>
                  </a:lnTo>
                  <a:lnTo>
                    <a:pt x="2850" y="175"/>
                  </a:lnTo>
                  <a:lnTo>
                    <a:pt x="2675" y="100"/>
                  </a:lnTo>
                  <a:lnTo>
                    <a:pt x="2475" y="50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2765125" y="1392425"/>
              <a:ext cx="66875" cy="103125"/>
            </a:xfrm>
            <a:custGeom>
              <a:avLst/>
              <a:gdLst/>
              <a:ahLst/>
              <a:cxnLst/>
              <a:rect l="l" t="t" r="r" b="b"/>
              <a:pathLst>
                <a:path w="2675" h="4125" extrusionOk="0">
                  <a:moveTo>
                    <a:pt x="600" y="0"/>
                  </a:moveTo>
                  <a:lnTo>
                    <a:pt x="300" y="25"/>
                  </a:lnTo>
                  <a:lnTo>
                    <a:pt x="0" y="100"/>
                  </a:lnTo>
                  <a:lnTo>
                    <a:pt x="175" y="125"/>
                  </a:lnTo>
                  <a:lnTo>
                    <a:pt x="375" y="150"/>
                  </a:lnTo>
                  <a:lnTo>
                    <a:pt x="550" y="200"/>
                  </a:lnTo>
                  <a:lnTo>
                    <a:pt x="725" y="275"/>
                  </a:lnTo>
                  <a:lnTo>
                    <a:pt x="875" y="350"/>
                  </a:lnTo>
                  <a:lnTo>
                    <a:pt x="1050" y="450"/>
                  </a:lnTo>
                  <a:lnTo>
                    <a:pt x="1175" y="575"/>
                  </a:lnTo>
                  <a:lnTo>
                    <a:pt x="1325" y="700"/>
                  </a:lnTo>
                  <a:lnTo>
                    <a:pt x="1425" y="850"/>
                  </a:lnTo>
                  <a:lnTo>
                    <a:pt x="1550" y="1000"/>
                  </a:lnTo>
                  <a:lnTo>
                    <a:pt x="1625" y="1150"/>
                  </a:lnTo>
                  <a:lnTo>
                    <a:pt x="1725" y="1325"/>
                  </a:lnTo>
                  <a:lnTo>
                    <a:pt x="1775" y="1500"/>
                  </a:lnTo>
                  <a:lnTo>
                    <a:pt x="1825" y="1675"/>
                  </a:lnTo>
                  <a:lnTo>
                    <a:pt x="1850" y="1875"/>
                  </a:lnTo>
                  <a:lnTo>
                    <a:pt x="1850" y="2050"/>
                  </a:lnTo>
                  <a:lnTo>
                    <a:pt x="1850" y="2250"/>
                  </a:lnTo>
                  <a:lnTo>
                    <a:pt x="1825" y="2450"/>
                  </a:lnTo>
                  <a:lnTo>
                    <a:pt x="1775" y="2625"/>
                  </a:lnTo>
                  <a:lnTo>
                    <a:pt x="1725" y="2800"/>
                  </a:lnTo>
                  <a:lnTo>
                    <a:pt x="1625" y="2975"/>
                  </a:lnTo>
                  <a:lnTo>
                    <a:pt x="1550" y="3125"/>
                  </a:lnTo>
                  <a:lnTo>
                    <a:pt x="1425" y="3275"/>
                  </a:lnTo>
                  <a:lnTo>
                    <a:pt x="1325" y="3425"/>
                  </a:lnTo>
                  <a:lnTo>
                    <a:pt x="1175" y="3550"/>
                  </a:lnTo>
                  <a:lnTo>
                    <a:pt x="1050" y="3650"/>
                  </a:lnTo>
                  <a:lnTo>
                    <a:pt x="875" y="3750"/>
                  </a:lnTo>
                  <a:lnTo>
                    <a:pt x="725" y="3850"/>
                  </a:lnTo>
                  <a:lnTo>
                    <a:pt x="550" y="3925"/>
                  </a:lnTo>
                  <a:lnTo>
                    <a:pt x="375" y="3975"/>
                  </a:lnTo>
                  <a:lnTo>
                    <a:pt x="175" y="4000"/>
                  </a:lnTo>
                  <a:lnTo>
                    <a:pt x="0" y="4025"/>
                  </a:lnTo>
                  <a:lnTo>
                    <a:pt x="300" y="4100"/>
                  </a:lnTo>
                  <a:lnTo>
                    <a:pt x="600" y="4125"/>
                  </a:lnTo>
                  <a:lnTo>
                    <a:pt x="825" y="4100"/>
                  </a:lnTo>
                  <a:lnTo>
                    <a:pt x="1025" y="4075"/>
                  </a:lnTo>
                  <a:lnTo>
                    <a:pt x="1225" y="4025"/>
                  </a:lnTo>
                  <a:lnTo>
                    <a:pt x="1400" y="3950"/>
                  </a:lnTo>
                  <a:lnTo>
                    <a:pt x="1600" y="3875"/>
                  </a:lnTo>
                  <a:lnTo>
                    <a:pt x="1750" y="3775"/>
                  </a:lnTo>
                  <a:lnTo>
                    <a:pt x="1925" y="3650"/>
                  </a:lnTo>
                  <a:lnTo>
                    <a:pt x="2075" y="3525"/>
                  </a:lnTo>
                  <a:lnTo>
                    <a:pt x="2200" y="3375"/>
                  </a:lnTo>
                  <a:lnTo>
                    <a:pt x="2325" y="3225"/>
                  </a:lnTo>
                  <a:lnTo>
                    <a:pt x="2425" y="3050"/>
                  </a:lnTo>
                  <a:lnTo>
                    <a:pt x="2500" y="2875"/>
                  </a:lnTo>
                  <a:lnTo>
                    <a:pt x="2575" y="2675"/>
                  </a:lnTo>
                  <a:lnTo>
                    <a:pt x="2625" y="2475"/>
                  </a:lnTo>
                  <a:lnTo>
                    <a:pt x="2650" y="2275"/>
                  </a:lnTo>
                  <a:lnTo>
                    <a:pt x="2675" y="2050"/>
                  </a:lnTo>
                  <a:lnTo>
                    <a:pt x="2650" y="1850"/>
                  </a:lnTo>
                  <a:lnTo>
                    <a:pt x="2625" y="1650"/>
                  </a:lnTo>
                  <a:lnTo>
                    <a:pt x="2575" y="1450"/>
                  </a:lnTo>
                  <a:lnTo>
                    <a:pt x="2500" y="1250"/>
                  </a:lnTo>
                  <a:lnTo>
                    <a:pt x="2425" y="1075"/>
                  </a:lnTo>
                  <a:lnTo>
                    <a:pt x="2325" y="900"/>
                  </a:lnTo>
                  <a:lnTo>
                    <a:pt x="2200" y="750"/>
                  </a:lnTo>
                  <a:lnTo>
                    <a:pt x="2075" y="600"/>
                  </a:lnTo>
                  <a:lnTo>
                    <a:pt x="1925" y="475"/>
                  </a:lnTo>
                  <a:lnTo>
                    <a:pt x="1750" y="350"/>
                  </a:lnTo>
                  <a:lnTo>
                    <a:pt x="1600" y="250"/>
                  </a:lnTo>
                  <a:lnTo>
                    <a:pt x="1400" y="175"/>
                  </a:lnTo>
                  <a:lnTo>
                    <a:pt x="1225" y="100"/>
                  </a:lnTo>
                  <a:lnTo>
                    <a:pt x="1025" y="5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2760125" y="1408050"/>
              <a:ext cx="40625" cy="71875"/>
            </a:xfrm>
            <a:custGeom>
              <a:avLst/>
              <a:gdLst/>
              <a:ahLst/>
              <a:cxnLst/>
              <a:rect l="l" t="t" r="r" b="b"/>
              <a:pathLst>
                <a:path w="1625" h="2875" extrusionOk="0">
                  <a:moveTo>
                    <a:pt x="800" y="0"/>
                  </a:moveTo>
                  <a:lnTo>
                    <a:pt x="700" y="25"/>
                  </a:lnTo>
                  <a:lnTo>
                    <a:pt x="625" y="75"/>
                  </a:lnTo>
                  <a:lnTo>
                    <a:pt x="575" y="150"/>
                  </a:lnTo>
                  <a:lnTo>
                    <a:pt x="575" y="250"/>
                  </a:lnTo>
                  <a:lnTo>
                    <a:pt x="575" y="350"/>
                  </a:lnTo>
                  <a:lnTo>
                    <a:pt x="450" y="375"/>
                  </a:lnTo>
                  <a:lnTo>
                    <a:pt x="325" y="425"/>
                  </a:lnTo>
                  <a:lnTo>
                    <a:pt x="250" y="500"/>
                  </a:lnTo>
                  <a:lnTo>
                    <a:pt x="150" y="575"/>
                  </a:lnTo>
                  <a:lnTo>
                    <a:pt x="75" y="675"/>
                  </a:lnTo>
                  <a:lnTo>
                    <a:pt x="25" y="775"/>
                  </a:lnTo>
                  <a:lnTo>
                    <a:pt x="0" y="900"/>
                  </a:lnTo>
                  <a:lnTo>
                    <a:pt x="0" y="1025"/>
                  </a:lnTo>
                  <a:lnTo>
                    <a:pt x="0" y="1150"/>
                  </a:lnTo>
                  <a:lnTo>
                    <a:pt x="50" y="1275"/>
                  </a:lnTo>
                  <a:lnTo>
                    <a:pt x="100" y="1400"/>
                  </a:lnTo>
                  <a:lnTo>
                    <a:pt x="200" y="1500"/>
                  </a:lnTo>
                  <a:lnTo>
                    <a:pt x="300" y="1575"/>
                  </a:lnTo>
                  <a:lnTo>
                    <a:pt x="400" y="1650"/>
                  </a:lnTo>
                  <a:lnTo>
                    <a:pt x="525" y="1675"/>
                  </a:lnTo>
                  <a:lnTo>
                    <a:pt x="675" y="1700"/>
                  </a:lnTo>
                  <a:lnTo>
                    <a:pt x="950" y="1700"/>
                  </a:lnTo>
                  <a:lnTo>
                    <a:pt x="1025" y="1725"/>
                  </a:lnTo>
                  <a:lnTo>
                    <a:pt x="1075" y="1750"/>
                  </a:lnTo>
                  <a:lnTo>
                    <a:pt x="1125" y="1825"/>
                  </a:lnTo>
                  <a:lnTo>
                    <a:pt x="1125" y="1900"/>
                  </a:lnTo>
                  <a:lnTo>
                    <a:pt x="1125" y="1975"/>
                  </a:lnTo>
                  <a:lnTo>
                    <a:pt x="1075" y="2025"/>
                  </a:lnTo>
                  <a:lnTo>
                    <a:pt x="1025" y="2075"/>
                  </a:lnTo>
                  <a:lnTo>
                    <a:pt x="950" y="2100"/>
                  </a:lnTo>
                  <a:lnTo>
                    <a:pt x="675" y="2100"/>
                  </a:lnTo>
                  <a:lnTo>
                    <a:pt x="625" y="2075"/>
                  </a:lnTo>
                  <a:lnTo>
                    <a:pt x="575" y="2050"/>
                  </a:lnTo>
                  <a:lnTo>
                    <a:pt x="525" y="2025"/>
                  </a:lnTo>
                  <a:lnTo>
                    <a:pt x="500" y="1975"/>
                  </a:lnTo>
                  <a:lnTo>
                    <a:pt x="425" y="1900"/>
                  </a:lnTo>
                  <a:lnTo>
                    <a:pt x="350" y="1850"/>
                  </a:lnTo>
                  <a:lnTo>
                    <a:pt x="275" y="1825"/>
                  </a:lnTo>
                  <a:lnTo>
                    <a:pt x="175" y="1850"/>
                  </a:lnTo>
                  <a:lnTo>
                    <a:pt x="100" y="1900"/>
                  </a:lnTo>
                  <a:lnTo>
                    <a:pt x="50" y="1975"/>
                  </a:lnTo>
                  <a:lnTo>
                    <a:pt x="25" y="2075"/>
                  </a:lnTo>
                  <a:lnTo>
                    <a:pt x="50" y="2150"/>
                  </a:lnTo>
                  <a:lnTo>
                    <a:pt x="125" y="2300"/>
                  </a:lnTo>
                  <a:lnTo>
                    <a:pt x="250" y="2425"/>
                  </a:lnTo>
                  <a:lnTo>
                    <a:pt x="400" y="2525"/>
                  </a:lnTo>
                  <a:lnTo>
                    <a:pt x="575" y="2575"/>
                  </a:lnTo>
                  <a:lnTo>
                    <a:pt x="575" y="2625"/>
                  </a:lnTo>
                  <a:lnTo>
                    <a:pt x="575" y="2725"/>
                  </a:lnTo>
                  <a:lnTo>
                    <a:pt x="625" y="2800"/>
                  </a:lnTo>
                  <a:lnTo>
                    <a:pt x="700" y="2850"/>
                  </a:lnTo>
                  <a:lnTo>
                    <a:pt x="800" y="2875"/>
                  </a:lnTo>
                  <a:lnTo>
                    <a:pt x="900" y="2850"/>
                  </a:lnTo>
                  <a:lnTo>
                    <a:pt x="975" y="2800"/>
                  </a:lnTo>
                  <a:lnTo>
                    <a:pt x="1025" y="2725"/>
                  </a:lnTo>
                  <a:lnTo>
                    <a:pt x="1050" y="2625"/>
                  </a:lnTo>
                  <a:lnTo>
                    <a:pt x="1050" y="2575"/>
                  </a:lnTo>
                  <a:lnTo>
                    <a:pt x="1175" y="2525"/>
                  </a:lnTo>
                  <a:lnTo>
                    <a:pt x="1275" y="2475"/>
                  </a:lnTo>
                  <a:lnTo>
                    <a:pt x="1375" y="2425"/>
                  </a:lnTo>
                  <a:lnTo>
                    <a:pt x="1450" y="2350"/>
                  </a:lnTo>
                  <a:lnTo>
                    <a:pt x="1525" y="2250"/>
                  </a:lnTo>
                  <a:lnTo>
                    <a:pt x="1575" y="2125"/>
                  </a:lnTo>
                  <a:lnTo>
                    <a:pt x="1600" y="2025"/>
                  </a:lnTo>
                  <a:lnTo>
                    <a:pt x="1625" y="1900"/>
                  </a:lnTo>
                  <a:lnTo>
                    <a:pt x="1600" y="1750"/>
                  </a:lnTo>
                  <a:lnTo>
                    <a:pt x="1575" y="1625"/>
                  </a:lnTo>
                  <a:lnTo>
                    <a:pt x="1500" y="1500"/>
                  </a:lnTo>
                  <a:lnTo>
                    <a:pt x="1425" y="1400"/>
                  </a:lnTo>
                  <a:lnTo>
                    <a:pt x="1325" y="1325"/>
                  </a:lnTo>
                  <a:lnTo>
                    <a:pt x="1200" y="1275"/>
                  </a:lnTo>
                  <a:lnTo>
                    <a:pt x="1075" y="1225"/>
                  </a:lnTo>
                  <a:lnTo>
                    <a:pt x="950" y="1200"/>
                  </a:lnTo>
                  <a:lnTo>
                    <a:pt x="600" y="1200"/>
                  </a:lnTo>
                  <a:lnTo>
                    <a:pt x="525" y="1150"/>
                  </a:lnTo>
                  <a:lnTo>
                    <a:pt x="500" y="1100"/>
                  </a:lnTo>
                  <a:lnTo>
                    <a:pt x="475" y="1025"/>
                  </a:lnTo>
                  <a:lnTo>
                    <a:pt x="500" y="925"/>
                  </a:lnTo>
                  <a:lnTo>
                    <a:pt x="525" y="875"/>
                  </a:lnTo>
                  <a:lnTo>
                    <a:pt x="600" y="825"/>
                  </a:lnTo>
                  <a:lnTo>
                    <a:pt x="950" y="825"/>
                  </a:lnTo>
                  <a:lnTo>
                    <a:pt x="1025" y="850"/>
                  </a:lnTo>
                  <a:lnTo>
                    <a:pt x="1100" y="900"/>
                  </a:lnTo>
                  <a:lnTo>
                    <a:pt x="1175" y="975"/>
                  </a:lnTo>
                  <a:lnTo>
                    <a:pt x="1250" y="1000"/>
                  </a:lnTo>
                  <a:lnTo>
                    <a:pt x="1350" y="1000"/>
                  </a:lnTo>
                  <a:lnTo>
                    <a:pt x="1450" y="975"/>
                  </a:lnTo>
                  <a:lnTo>
                    <a:pt x="1500" y="900"/>
                  </a:lnTo>
                  <a:lnTo>
                    <a:pt x="1550" y="825"/>
                  </a:lnTo>
                  <a:lnTo>
                    <a:pt x="1550" y="725"/>
                  </a:lnTo>
                  <a:lnTo>
                    <a:pt x="1500" y="625"/>
                  </a:lnTo>
                  <a:lnTo>
                    <a:pt x="1425" y="525"/>
                  </a:lnTo>
                  <a:lnTo>
                    <a:pt x="1300" y="450"/>
                  </a:lnTo>
                  <a:lnTo>
                    <a:pt x="1175" y="375"/>
                  </a:lnTo>
                  <a:lnTo>
                    <a:pt x="1050" y="350"/>
                  </a:lnTo>
                  <a:lnTo>
                    <a:pt x="1050" y="250"/>
                  </a:lnTo>
                  <a:lnTo>
                    <a:pt x="1025" y="150"/>
                  </a:lnTo>
                  <a:lnTo>
                    <a:pt x="975" y="75"/>
                  </a:lnTo>
                  <a:lnTo>
                    <a:pt x="900" y="25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2853250" y="146180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450" y="800"/>
                  </a:lnTo>
                  <a:lnTo>
                    <a:pt x="525" y="850"/>
                  </a:lnTo>
                  <a:lnTo>
                    <a:pt x="625" y="875"/>
                  </a:lnTo>
                  <a:lnTo>
                    <a:pt x="700" y="850"/>
                  </a:lnTo>
                  <a:lnTo>
                    <a:pt x="800" y="800"/>
                  </a:lnTo>
                  <a:lnTo>
                    <a:pt x="1150" y="425"/>
                  </a:lnTo>
                  <a:lnTo>
                    <a:pt x="1225" y="350"/>
                  </a:lnTo>
                  <a:lnTo>
                    <a:pt x="1225" y="250"/>
                  </a:lnTo>
                  <a:lnTo>
                    <a:pt x="1225" y="150"/>
                  </a:lnTo>
                  <a:lnTo>
                    <a:pt x="1150" y="75"/>
                  </a:lnTo>
                  <a:lnTo>
                    <a:pt x="1075" y="25"/>
                  </a:lnTo>
                  <a:lnTo>
                    <a:pt x="975" y="0"/>
                  </a:lnTo>
                  <a:lnTo>
                    <a:pt x="900" y="25"/>
                  </a:lnTo>
                  <a:lnTo>
                    <a:pt x="825" y="75"/>
                  </a:lnTo>
                  <a:lnTo>
                    <a:pt x="625" y="275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2853250" y="143305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450" y="800"/>
                  </a:lnTo>
                  <a:lnTo>
                    <a:pt x="525" y="850"/>
                  </a:lnTo>
                  <a:lnTo>
                    <a:pt x="625" y="875"/>
                  </a:lnTo>
                  <a:lnTo>
                    <a:pt x="700" y="850"/>
                  </a:lnTo>
                  <a:lnTo>
                    <a:pt x="800" y="800"/>
                  </a:lnTo>
                  <a:lnTo>
                    <a:pt x="1150" y="425"/>
                  </a:lnTo>
                  <a:lnTo>
                    <a:pt x="1225" y="350"/>
                  </a:lnTo>
                  <a:lnTo>
                    <a:pt x="1225" y="250"/>
                  </a:lnTo>
                  <a:lnTo>
                    <a:pt x="1225" y="150"/>
                  </a:lnTo>
                  <a:lnTo>
                    <a:pt x="1150" y="75"/>
                  </a:lnTo>
                  <a:lnTo>
                    <a:pt x="1075" y="25"/>
                  </a:lnTo>
                  <a:lnTo>
                    <a:pt x="975" y="0"/>
                  </a:lnTo>
                  <a:lnTo>
                    <a:pt x="900" y="25"/>
                  </a:lnTo>
                  <a:lnTo>
                    <a:pt x="825" y="75"/>
                  </a:lnTo>
                  <a:lnTo>
                    <a:pt x="625" y="275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2853250" y="140430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450" y="800"/>
                  </a:lnTo>
                  <a:lnTo>
                    <a:pt x="525" y="850"/>
                  </a:lnTo>
                  <a:lnTo>
                    <a:pt x="625" y="875"/>
                  </a:lnTo>
                  <a:lnTo>
                    <a:pt x="700" y="850"/>
                  </a:lnTo>
                  <a:lnTo>
                    <a:pt x="800" y="800"/>
                  </a:lnTo>
                  <a:lnTo>
                    <a:pt x="1150" y="425"/>
                  </a:lnTo>
                  <a:lnTo>
                    <a:pt x="1225" y="350"/>
                  </a:lnTo>
                  <a:lnTo>
                    <a:pt x="1225" y="250"/>
                  </a:lnTo>
                  <a:lnTo>
                    <a:pt x="1225" y="150"/>
                  </a:lnTo>
                  <a:lnTo>
                    <a:pt x="1150" y="75"/>
                  </a:lnTo>
                  <a:lnTo>
                    <a:pt x="1075" y="25"/>
                  </a:lnTo>
                  <a:lnTo>
                    <a:pt x="975" y="0"/>
                  </a:lnTo>
                  <a:lnTo>
                    <a:pt x="900" y="25"/>
                  </a:lnTo>
                  <a:lnTo>
                    <a:pt x="825" y="75"/>
                  </a:lnTo>
                  <a:lnTo>
                    <a:pt x="625" y="275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463;p41">
            <a:extLst>
              <a:ext uri="{FF2B5EF4-FFF2-40B4-BE49-F238E27FC236}">
                <a16:creationId xmlns:a16="http://schemas.microsoft.com/office/drawing/2014/main" id="{CAAF9CEC-10C0-A2A3-B096-15E9CCCAF577}"/>
              </a:ext>
            </a:extLst>
          </p:cNvPr>
          <p:cNvSpPr txBox="1">
            <a:spLocks/>
          </p:cNvSpPr>
          <p:nvPr/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>
                <a:solidFill>
                  <a:srgbClr val="4285F4"/>
                </a:solidFill>
              </a:rPr>
              <a:t>Overview</a:t>
            </a:r>
            <a:r>
              <a:rPr lang="en-GB"/>
              <a:t> </a:t>
            </a:r>
            <a:r>
              <a:rPr lang="en-GB">
                <a:solidFill>
                  <a:srgbClr val="34A853"/>
                </a:solidFill>
              </a:rPr>
              <a:t>of</a:t>
            </a:r>
            <a:r>
              <a:rPr lang="en-GB"/>
              <a:t>  </a:t>
            </a:r>
            <a:r>
              <a:rPr lang="en-GB">
                <a:solidFill>
                  <a:srgbClr val="FBBC05"/>
                </a:solidFill>
              </a:rPr>
              <a:t>Data</a:t>
            </a:r>
            <a:r>
              <a:rPr lang="en-GB">
                <a:solidFill>
                  <a:schemeClr val="lt2"/>
                </a:solidFill>
              </a:rPr>
              <a:t> </a:t>
            </a:r>
            <a:r>
              <a:rPr lang="en-GB">
                <a:solidFill>
                  <a:srgbClr val="EA4335"/>
                </a:solidFill>
              </a:rPr>
              <a:t>Analytics</a:t>
            </a:r>
            <a:endParaRPr lang="en-GB" dirty="0">
              <a:solidFill>
                <a:srgbClr val="EA4335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F31EC-300C-7F12-7756-728850AAAEAC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9A9F40A-1FD4-469E-3AAE-055753B944D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F16B09-1482-8210-6B8D-E026615BD6BA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55A42C-0441-3165-5836-3BCEB8F3C720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C659437-A4F8-1E83-C977-17FCCAFAA33C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85A7BAC-3644-A421-3722-23AEF3B8B87D}"/>
              </a:ext>
            </a:extLst>
          </p:cNvPr>
          <p:cNvGrpSpPr/>
          <p:nvPr/>
        </p:nvGrpSpPr>
        <p:grpSpPr>
          <a:xfrm>
            <a:off x="3747682" y="1970650"/>
            <a:ext cx="420286" cy="106769"/>
            <a:chOff x="3790842" y="1685285"/>
            <a:chExt cx="420286" cy="106769"/>
          </a:xfrm>
        </p:grpSpPr>
        <p:sp>
          <p:nvSpPr>
            <p:cNvPr id="92" name="Google Shape;393;p38">
              <a:extLst>
                <a:ext uri="{FF2B5EF4-FFF2-40B4-BE49-F238E27FC236}">
                  <a16:creationId xmlns:a16="http://schemas.microsoft.com/office/drawing/2014/main" id="{F31A1C07-071C-57A1-5DB6-B5A6F5EBC7E9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94;p38">
              <a:extLst>
                <a:ext uri="{FF2B5EF4-FFF2-40B4-BE49-F238E27FC236}">
                  <a16:creationId xmlns:a16="http://schemas.microsoft.com/office/drawing/2014/main" id="{A1AF4E82-4E4F-9B2A-B503-0679980C3441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395;p38">
              <a:extLst>
                <a:ext uri="{FF2B5EF4-FFF2-40B4-BE49-F238E27FC236}">
                  <a16:creationId xmlns:a16="http://schemas.microsoft.com/office/drawing/2014/main" id="{C872C956-83BC-2E4E-D9EF-DE005D2AA8A0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B362CBE-23FF-6407-66FE-6586CB7CDC5B}"/>
              </a:ext>
            </a:extLst>
          </p:cNvPr>
          <p:cNvGrpSpPr/>
          <p:nvPr/>
        </p:nvGrpSpPr>
        <p:grpSpPr>
          <a:xfrm>
            <a:off x="7594965" y="1950142"/>
            <a:ext cx="420286" cy="106769"/>
            <a:chOff x="3790842" y="1685285"/>
            <a:chExt cx="420286" cy="106769"/>
          </a:xfrm>
        </p:grpSpPr>
        <p:sp>
          <p:nvSpPr>
            <p:cNvPr id="96" name="Google Shape;393;p38">
              <a:extLst>
                <a:ext uri="{FF2B5EF4-FFF2-40B4-BE49-F238E27FC236}">
                  <a16:creationId xmlns:a16="http://schemas.microsoft.com/office/drawing/2014/main" id="{5C081FB2-F347-B721-ACA6-BC19B4F6CF8E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94;p38">
              <a:extLst>
                <a:ext uri="{FF2B5EF4-FFF2-40B4-BE49-F238E27FC236}">
                  <a16:creationId xmlns:a16="http://schemas.microsoft.com/office/drawing/2014/main" id="{4343F0FE-17A3-F32B-D4D0-489850832EB3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395;p38">
              <a:extLst>
                <a:ext uri="{FF2B5EF4-FFF2-40B4-BE49-F238E27FC236}">
                  <a16:creationId xmlns:a16="http://schemas.microsoft.com/office/drawing/2014/main" id="{62DD65E6-E818-ADC3-EDDC-ACD7DFDCDBE0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6B276AB-C5DB-1F23-22CC-D822D42B2A0C}"/>
              </a:ext>
            </a:extLst>
          </p:cNvPr>
          <p:cNvSpPr txBox="1"/>
          <p:nvPr/>
        </p:nvSpPr>
        <p:spPr>
          <a:xfrm>
            <a:off x="1302839" y="2809071"/>
            <a:ext cx="26726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What data?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How do we collect it?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Is it </a:t>
            </a:r>
            <a:r>
              <a:rPr lang="en-US" i="1" dirty="0">
                <a:solidFill>
                  <a:schemeClr val="bg1"/>
                </a:solidFill>
                <a:latin typeface="Barlow" panose="00000500000000000000" pitchFamily="2" charset="0"/>
              </a:rPr>
              <a:t>correct</a:t>
            </a: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  data?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Is it structured?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Is it </a:t>
            </a:r>
            <a:r>
              <a:rPr lang="en-US" i="1" dirty="0">
                <a:solidFill>
                  <a:schemeClr val="bg1"/>
                </a:solidFill>
                <a:latin typeface="Barlow" panose="00000500000000000000" pitchFamily="2" charset="0"/>
              </a:rPr>
              <a:t>clean </a:t>
            </a: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i="1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53DCC3-A4D1-3B50-67DF-B6A9A5D34B65}"/>
              </a:ext>
            </a:extLst>
          </p:cNvPr>
          <p:cNvSpPr txBox="1"/>
          <p:nvPr/>
        </p:nvSpPr>
        <p:spPr>
          <a:xfrm>
            <a:off x="5088464" y="2784144"/>
            <a:ext cx="2852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What is the required outcome?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Asking the </a:t>
            </a:r>
            <a:r>
              <a:rPr lang="en-US" i="1" dirty="0">
                <a:solidFill>
                  <a:schemeClr val="bg1"/>
                </a:solidFill>
                <a:latin typeface="Barlow" panose="00000500000000000000" pitchFamily="2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  questions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Exploring the </a:t>
            </a:r>
            <a:r>
              <a:rPr lang="en-US" i="1" dirty="0">
                <a:solidFill>
                  <a:schemeClr val="bg1"/>
                </a:solidFill>
                <a:latin typeface="Barlow" panose="00000500000000000000" pitchFamily="2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Barlow" panose="00000500000000000000" pitchFamily="2" charset="0"/>
              </a:rPr>
              <a:t>  data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Analyzing the data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Drawing </a:t>
            </a:r>
            <a:r>
              <a:rPr lang="en-GB" i="1" dirty="0">
                <a:solidFill>
                  <a:schemeClr val="bg1"/>
                </a:solidFill>
                <a:latin typeface="Barlow" panose="00000500000000000000" pitchFamily="2" charset="0"/>
              </a:rPr>
              <a:t>simple</a:t>
            </a:r>
            <a:r>
              <a:rPr lang="en-GB" dirty="0">
                <a:solidFill>
                  <a:schemeClr val="bg1"/>
                </a:solidFill>
                <a:latin typeface="Barlow" panose="00000500000000000000" pitchFamily="2" charset="0"/>
              </a:rPr>
              <a:t>  conclusions</a:t>
            </a:r>
            <a:endParaRPr lang="en-US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1"/>
          <p:cNvGrpSpPr/>
          <p:nvPr/>
        </p:nvGrpSpPr>
        <p:grpSpPr>
          <a:xfrm>
            <a:off x="1280547" y="1285500"/>
            <a:ext cx="6582900" cy="3049500"/>
            <a:chOff x="1280547" y="1285500"/>
            <a:chExt cx="6582900" cy="3049500"/>
          </a:xfrm>
        </p:grpSpPr>
        <p:sp>
          <p:nvSpPr>
            <p:cNvPr id="454" name="Google Shape;454;p41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41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60" name="Google Shape;460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41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Why is it important?</a:t>
            </a:r>
            <a:endParaRPr lang="en-US" i="1" dirty="0"/>
          </a:p>
          <a:p>
            <a:pPr marL="0" indent="0" algn="ctr">
              <a:spcAft>
                <a:spcPts val="1200"/>
              </a:spcAft>
              <a:buClr>
                <a:schemeClr val="bg1"/>
              </a:buClr>
              <a:buSzPts val="1100"/>
              <a:buNone/>
            </a:pPr>
            <a:r>
              <a:rPr lang="en-US" dirty="0"/>
              <a:t>To make better decisions</a:t>
            </a:r>
          </a:p>
          <a:p>
            <a:pPr marL="285750" indent="-285750">
              <a:spcAft>
                <a:spcPts val="1200"/>
              </a:spcAft>
              <a:buClr>
                <a:schemeClr val="bg1"/>
              </a:buClr>
              <a:buSzPts val="1100"/>
            </a:pPr>
            <a:r>
              <a:rPr lang="en-US" dirty="0"/>
              <a:t>Where can it be used?</a:t>
            </a:r>
          </a:p>
          <a:p>
            <a:pPr marL="0" indent="0" algn="ctr">
              <a:spcAft>
                <a:spcPts val="1200"/>
              </a:spcAft>
              <a:buClr>
                <a:schemeClr val="bg1"/>
              </a:buClr>
              <a:buSzPts val="1100"/>
              <a:buNone/>
            </a:pPr>
            <a:r>
              <a:rPr lang="en-US" dirty="0"/>
              <a:t>Healthcare, Finance, Marketing, Manufacturing, Logistics…</a:t>
            </a:r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</a:rPr>
              <a:t>Overview</a:t>
            </a:r>
            <a:r>
              <a:rPr lang="en" dirty="0"/>
              <a:t> </a:t>
            </a:r>
            <a:r>
              <a:rPr lang="en" dirty="0">
                <a:solidFill>
                  <a:srgbClr val="34A853"/>
                </a:solidFill>
              </a:rPr>
              <a:t>of</a:t>
            </a:r>
            <a:r>
              <a:rPr lang="en" dirty="0"/>
              <a:t>  </a:t>
            </a:r>
            <a:r>
              <a:rPr lang="en" dirty="0">
                <a:solidFill>
                  <a:srgbClr val="FBBC05"/>
                </a:solidFill>
              </a:rPr>
              <a:t>Data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rgbClr val="EA4335"/>
                </a:solidFill>
              </a:rPr>
              <a:t>Analytics</a:t>
            </a:r>
            <a:endParaRPr dirty="0">
              <a:solidFill>
                <a:srgbClr val="EA4335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B770F2-7EB1-794A-D116-C87BFA995858}"/>
              </a:ext>
            </a:extLst>
          </p:cNvPr>
          <p:cNvGrpSpPr/>
          <p:nvPr/>
        </p:nvGrpSpPr>
        <p:grpSpPr>
          <a:xfrm>
            <a:off x="7245243" y="1467165"/>
            <a:ext cx="420286" cy="106769"/>
            <a:chOff x="3790842" y="1685285"/>
            <a:chExt cx="420286" cy="106769"/>
          </a:xfrm>
        </p:grpSpPr>
        <p:sp>
          <p:nvSpPr>
            <p:cNvPr id="14" name="Google Shape;393;p38">
              <a:extLst>
                <a:ext uri="{FF2B5EF4-FFF2-40B4-BE49-F238E27FC236}">
                  <a16:creationId xmlns:a16="http://schemas.microsoft.com/office/drawing/2014/main" id="{269ACD25-AE77-7D68-E6E4-8FCE1C322E4C}"/>
                </a:ext>
              </a:extLst>
            </p:cNvPr>
            <p:cNvSpPr/>
            <p:nvPr/>
          </p:nvSpPr>
          <p:spPr>
            <a:xfrm>
              <a:off x="3790842" y="1685285"/>
              <a:ext cx="106769" cy="106769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;p38">
              <a:extLst>
                <a:ext uri="{FF2B5EF4-FFF2-40B4-BE49-F238E27FC236}">
                  <a16:creationId xmlns:a16="http://schemas.microsoft.com/office/drawing/2014/main" id="{2F756B33-BC5D-AC01-403D-BC49940A9B66}"/>
                </a:ext>
              </a:extLst>
            </p:cNvPr>
            <p:cNvSpPr/>
            <p:nvPr/>
          </p:nvSpPr>
          <p:spPr>
            <a:xfrm>
              <a:off x="3947601" y="1685285"/>
              <a:ext cx="106769" cy="106769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95;p38">
              <a:extLst>
                <a:ext uri="{FF2B5EF4-FFF2-40B4-BE49-F238E27FC236}">
                  <a16:creationId xmlns:a16="http://schemas.microsoft.com/office/drawing/2014/main" id="{25E249F9-1643-9EAA-EF72-327EA06D5F16}"/>
                </a:ext>
              </a:extLst>
            </p:cNvPr>
            <p:cNvSpPr/>
            <p:nvPr/>
          </p:nvSpPr>
          <p:spPr>
            <a:xfrm>
              <a:off x="4104359" y="1685285"/>
              <a:ext cx="106769" cy="106769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BBC05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29CB42-8938-71AD-A249-4F1EF7124C7B}"/>
              </a:ext>
            </a:extLst>
          </p:cNvPr>
          <p:cNvGrpSpPr/>
          <p:nvPr/>
        </p:nvGrpSpPr>
        <p:grpSpPr>
          <a:xfrm>
            <a:off x="0" y="4981432"/>
            <a:ext cx="9144000" cy="162068"/>
            <a:chOff x="0" y="4981432"/>
            <a:chExt cx="9144000" cy="1620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799E40-E6D0-F8A5-C9AA-8538E2F2F7B7}"/>
                </a:ext>
              </a:extLst>
            </p:cNvPr>
            <p:cNvSpPr/>
            <p:nvPr/>
          </p:nvSpPr>
          <p:spPr>
            <a:xfrm>
              <a:off x="0" y="4981433"/>
              <a:ext cx="2286000" cy="162067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127918-6BB5-28BF-5563-63211CBDF7EB}"/>
                </a:ext>
              </a:extLst>
            </p:cNvPr>
            <p:cNvSpPr/>
            <p:nvPr/>
          </p:nvSpPr>
          <p:spPr>
            <a:xfrm>
              <a:off x="2283644" y="4981433"/>
              <a:ext cx="2286000" cy="162067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7FF3E-DA25-BE9B-2CF0-235ADF079FFF}"/>
                </a:ext>
              </a:extLst>
            </p:cNvPr>
            <p:cNvSpPr/>
            <p:nvPr/>
          </p:nvSpPr>
          <p:spPr>
            <a:xfrm>
              <a:off x="4567288" y="4981432"/>
              <a:ext cx="2286000" cy="162067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965A876-59CA-917D-046E-7A8A4B6CC992}"/>
                </a:ext>
              </a:extLst>
            </p:cNvPr>
            <p:cNvSpPr/>
            <p:nvPr/>
          </p:nvSpPr>
          <p:spPr>
            <a:xfrm>
              <a:off x="6850932" y="4981434"/>
              <a:ext cx="2293068" cy="162066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oogle Shape;2403;p71">
            <a:extLst>
              <a:ext uri="{FF2B5EF4-FFF2-40B4-BE49-F238E27FC236}">
                <a16:creationId xmlns:a16="http://schemas.microsoft.com/office/drawing/2014/main" id="{3F52ED2E-B025-D5F4-18A7-671818E8A3D3}"/>
              </a:ext>
            </a:extLst>
          </p:cNvPr>
          <p:cNvGrpSpPr/>
          <p:nvPr/>
        </p:nvGrpSpPr>
        <p:grpSpPr>
          <a:xfrm>
            <a:off x="6882475" y="2070048"/>
            <a:ext cx="414375" cy="415000"/>
            <a:chOff x="1748250" y="1361800"/>
            <a:chExt cx="414375" cy="415000"/>
          </a:xfrm>
        </p:grpSpPr>
        <p:sp>
          <p:nvSpPr>
            <p:cNvPr id="23" name="Google Shape;2404;p71">
              <a:extLst>
                <a:ext uri="{FF2B5EF4-FFF2-40B4-BE49-F238E27FC236}">
                  <a16:creationId xmlns:a16="http://schemas.microsoft.com/office/drawing/2014/main" id="{35606A3B-998D-FC81-4E0E-BF4B56DA907B}"/>
                </a:ext>
              </a:extLst>
            </p:cNvPr>
            <p:cNvSpPr/>
            <p:nvPr/>
          </p:nvSpPr>
          <p:spPr>
            <a:xfrm>
              <a:off x="1753875" y="1401800"/>
              <a:ext cx="380625" cy="368750"/>
            </a:xfrm>
            <a:custGeom>
              <a:avLst/>
              <a:gdLst/>
              <a:ahLst/>
              <a:cxnLst/>
              <a:rect l="l" t="t" r="r" b="b"/>
              <a:pathLst>
                <a:path w="15225" h="14750" extrusionOk="0">
                  <a:moveTo>
                    <a:pt x="15050" y="0"/>
                  </a:moveTo>
                  <a:lnTo>
                    <a:pt x="15000" y="25"/>
                  </a:lnTo>
                  <a:lnTo>
                    <a:pt x="14975" y="50"/>
                  </a:lnTo>
                  <a:lnTo>
                    <a:pt x="14925" y="75"/>
                  </a:lnTo>
                  <a:lnTo>
                    <a:pt x="13150" y="3175"/>
                  </a:lnTo>
                  <a:lnTo>
                    <a:pt x="13100" y="3225"/>
                  </a:lnTo>
                  <a:lnTo>
                    <a:pt x="13050" y="3250"/>
                  </a:lnTo>
                  <a:lnTo>
                    <a:pt x="13000" y="3275"/>
                  </a:lnTo>
                  <a:lnTo>
                    <a:pt x="12950" y="3250"/>
                  </a:lnTo>
                  <a:lnTo>
                    <a:pt x="11475" y="2800"/>
                  </a:lnTo>
                  <a:lnTo>
                    <a:pt x="11375" y="2800"/>
                  </a:lnTo>
                  <a:lnTo>
                    <a:pt x="11300" y="2850"/>
                  </a:lnTo>
                  <a:lnTo>
                    <a:pt x="7550" y="6625"/>
                  </a:lnTo>
                  <a:lnTo>
                    <a:pt x="7475" y="6675"/>
                  </a:lnTo>
                  <a:lnTo>
                    <a:pt x="7400" y="6675"/>
                  </a:lnTo>
                  <a:lnTo>
                    <a:pt x="5875" y="6300"/>
                  </a:lnTo>
                  <a:lnTo>
                    <a:pt x="5800" y="6300"/>
                  </a:lnTo>
                  <a:lnTo>
                    <a:pt x="5725" y="6375"/>
                  </a:lnTo>
                  <a:lnTo>
                    <a:pt x="2550" y="10625"/>
                  </a:lnTo>
                  <a:lnTo>
                    <a:pt x="2500" y="10650"/>
                  </a:lnTo>
                  <a:lnTo>
                    <a:pt x="2450" y="10675"/>
                  </a:lnTo>
                  <a:lnTo>
                    <a:pt x="0" y="11350"/>
                  </a:lnTo>
                  <a:lnTo>
                    <a:pt x="0" y="14750"/>
                  </a:lnTo>
                  <a:lnTo>
                    <a:pt x="15225" y="14750"/>
                  </a:lnTo>
                  <a:lnTo>
                    <a:pt x="15225" y="175"/>
                  </a:lnTo>
                  <a:lnTo>
                    <a:pt x="15225" y="100"/>
                  </a:lnTo>
                  <a:lnTo>
                    <a:pt x="15200" y="75"/>
                  </a:lnTo>
                  <a:lnTo>
                    <a:pt x="15150" y="25"/>
                  </a:lnTo>
                  <a:lnTo>
                    <a:pt x="151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05;p71">
              <a:extLst>
                <a:ext uri="{FF2B5EF4-FFF2-40B4-BE49-F238E27FC236}">
                  <a16:creationId xmlns:a16="http://schemas.microsoft.com/office/drawing/2014/main" id="{7F6073EB-AABA-3DA8-6640-68AD8C9C1733}"/>
                </a:ext>
              </a:extLst>
            </p:cNvPr>
            <p:cNvSpPr/>
            <p:nvPr/>
          </p:nvSpPr>
          <p:spPr>
            <a:xfrm>
              <a:off x="2108875" y="1401800"/>
              <a:ext cx="25625" cy="368750"/>
            </a:xfrm>
            <a:custGeom>
              <a:avLst/>
              <a:gdLst/>
              <a:ahLst/>
              <a:cxnLst/>
              <a:rect l="l" t="t" r="r" b="b"/>
              <a:pathLst>
                <a:path w="1025" h="14750" extrusionOk="0">
                  <a:moveTo>
                    <a:pt x="850" y="0"/>
                  </a:moveTo>
                  <a:lnTo>
                    <a:pt x="800" y="25"/>
                  </a:lnTo>
                  <a:lnTo>
                    <a:pt x="775" y="50"/>
                  </a:lnTo>
                  <a:lnTo>
                    <a:pt x="725" y="75"/>
                  </a:lnTo>
                  <a:lnTo>
                    <a:pt x="0" y="1375"/>
                  </a:lnTo>
                  <a:lnTo>
                    <a:pt x="0" y="14750"/>
                  </a:lnTo>
                  <a:lnTo>
                    <a:pt x="1025" y="14750"/>
                  </a:lnTo>
                  <a:lnTo>
                    <a:pt x="1025" y="175"/>
                  </a:lnTo>
                  <a:lnTo>
                    <a:pt x="1025" y="100"/>
                  </a:lnTo>
                  <a:lnTo>
                    <a:pt x="1000" y="75"/>
                  </a:lnTo>
                  <a:lnTo>
                    <a:pt x="950" y="2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6;p71">
              <a:extLst>
                <a:ext uri="{FF2B5EF4-FFF2-40B4-BE49-F238E27FC236}">
                  <a16:creationId xmlns:a16="http://schemas.microsoft.com/office/drawing/2014/main" id="{7FB67033-24EE-BD59-2116-F430072677FE}"/>
                </a:ext>
              </a:extLst>
            </p:cNvPr>
            <p:cNvSpPr/>
            <p:nvPr/>
          </p:nvSpPr>
          <p:spPr>
            <a:xfrm>
              <a:off x="1748250" y="1361800"/>
              <a:ext cx="414375" cy="415000"/>
            </a:xfrm>
            <a:custGeom>
              <a:avLst/>
              <a:gdLst/>
              <a:ahLst/>
              <a:cxnLst/>
              <a:rect l="l" t="t" r="r" b="b"/>
              <a:pathLst>
                <a:path w="16575" h="16600" extrusionOk="0">
                  <a:moveTo>
                    <a:pt x="225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16350"/>
                  </a:lnTo>
                  <a:lnTo>
                    <a:pt x="25" y="16450"/>
                  </a:lnTo>
                  <a:lnTo>
                    <a:pt x="75" y="16525"/>
                  </a:lnTo>
                  <a:lnTo>
                    <a:pt x="150" y="16575"/>
                  </a:lnTo>
                  <a:lnTo>
                    <a:pt x="225" y="16600"/>
                  </a:lnTo>
                  <a:lnTo>
                    <a:pt x="16350" y="16600"/>
                  </a:lnTo>
                  <a:lnTo>
                    <a:pt x="16425" y="16575"/>
                  </a:lnTo>
                  <a:lnTo>
                    <a:pt x="16525" y="16525"/>
                  </a:lnTo>
                  <a:lnTo>
                    <a:pt x="16575" y="16450"/>
                  </a:lnTo>
                  <a:lnTo>
                    <a:pt x="16575" y="16350"/>
                  </a:lnTo>
                  <a:lnTo>
                    <a:pt x="16575" y="16250"/>
                  </a:lnTo>
                  <a:lnTo>
                    <a:pt x="16525" y="16175"/>
                  </a:lnTo>
                  <a:lnTo>
                    <a:pt x="16425" y="16125"/>
                  </a:lnTo>
                  <a:lnTo>
                    <a:pt x="16350" y="16100"/>
                  </a:lnTo>
                  <a:lnTo>
                    <a:pt x="15700" y="16100"/>
                  </a:lnTo>
                  <a:lnTo>
                    <a:pt x="15700" y="15775"/>
                  </a:lnTo>
                  <a:lnTo>
                    <a:pt x="15675" y="15675"/>
                  </a:lnTo>
                  <a:lnTo>
                    <a:pt x="15625" y="15600"/>
                  </a:lnTo>
                  <a:lnTo>
                    <a:pt x="15550" y="15550"/>
                  </a:lnTo>
                  <a:lnTo>
                    <a:pt x="15450" y="15525"/>
                  </a:lnTo>
                  <a:lnTo>
                    <a:pt x="15350" y="15550"/>
                  </a:lnTo>
                  <a:lnTo>
                    <a:pt x="15275" y="15600"/>
                  </a:lnTo>
                  <a:lnTo>
                    <a:pt x="15225" y="15675"/>
                  </a:lnTo>
                  <a:lnTo>
                    <a:pt x="15225" y="15775"/>
                  </a:lnTo>
                  <a:lnTo>
                    <a:pt x="15225" y="16100"/>
                  </a:lnTo>
                  <a:lnTo>
                    <a:pt x="13475" y="16100"/>
                  </a:lnTo>
                  <a:lnTo>
                    <a:pt x="13475" y="15775"/>
                  </a:lnTo>
                  <a:lnTo>
                    <a:pt x="13450" y="15675"/>
                  </a:lnTo>
                  <a:lnTo>
                    <a:pt x="13400" y="15600"/>
                  </a:lnTo>
                  <a:lnTo>
                    <a:pt x="13325" y="15550"/>
                  </a:lnTo>
                  <a:lnTo>
                    <a:pt x="13225" y="15525"/>
                  </a:lnTo>
                  <a:lnTo>
                    <a:pt x="13150" y="15550"/>
                  </a:lnTo>
                  <a:lnTo>
                    <a:pt x="13075" y="15600"/>
                  </a:lnTo>
                  <a:lnTo>
                    <a:pt x="13000" y="15675"/>
                  </a:lnTo>
                  <a:lnTo>
                    <a:pt x="13000" y="15775"/>
                  </a:lnTo>
                  <a:lnTo>
                    <a:pt x="13000" y="16100"/>
                  </a:lnTo>
                  <a:lnTo>
                    <a:pt x="11250" y="16100"/>
                  </a:lnTo>
                  <a:lnTo>
                    <a:pt x="11250" y="15775"/>
                  </a:lnTo>
                  <a:lnTo>
                    <a:pt x="11250" y="15675"/>
                  </a:lnTo>
                  <a:lnTo>
                    <a:pt x="11200" y="15600"/>
                  </a:lnTo>
                  <a:lnTo>
                    <a:pt x="11100" y="15550"/>
                  </a:lnTo>
                  <a:lnTo>
                    <a:pt x="11025" y="15525"/>
                  </a:lnTo>
                  <a:lnTo>
                    <a:pt x="10925" y="15550"/>
                  </a:lnTo>
                  <a:lnTo>
                    <a:pt x="10850" y="15600"/>
                  </a:lnTo>
                  <a:lnTo>
                    <a:pt x="10800" y="15675"/>
                  </a:lnTo>
                  <a:lnTo>
                    <a:pt x="10775" y="15775"/>
                  </a:lnTo>
                  <a:lnTo>
                    <a:pt x="10775" y="16100"/>
                  </a:lnTo>
                  <a:lnTo>
                    <a:pt x="9050" y="16100"/>
                  </a:lnTo>
                  <a:lnTo>
                    <a:pt x="9050" y="15775"/>
                  </a:lnTo>
                  <a:lnTo>
                    <a:pt x="9025" y="15675"/>
                  </a:lnTo>
                  <a:lnTo>
                    <a:pt x="8975" y="15600"/>
                  </a:lnTo>
                  <a:lnTo>
                    <a:pt x="8900" y="15550"/>
                  </a:lnTo>
                  <a:lnTo>
                    <a:pt x="8800" y="15525"/>
                  </a:lnTo>
                  <a:lnTo>
                    <a:pt x="8700" y="15550"/>
                  </a:lnTo>
                  <a:lnTo>
                    <a:pt x="8625" y="15600"/>
                  </a:lnTo>
                  <a:lnTo>
                    <a:pt x="8575" y="15675"/>
                  </a:lnTo>
                  <a:lnTo>
                    <a:pt x="8550" y="15775"/>
                  </a:lnTo>
                  <a:lnTo>
                    <a:pt x="8550" y="16100"/>
                  </a:lnTo>
                  <a:lnTo>
                    <a:pt x="475" y="16100"/>
                  </a:lnTo>
                  <a:lnTo>
                    <a:pt x="475" y="8200"/>
                  </a:lnTo>
                  <a:lnTo>
                    <a:pt x="825" y="8200"/>
                  </a:lnTo>
                  <a:lnTo>
                    <a:pt x="900" y="8175"/>
                  </a:lnTo>
                  <a:lnTo>
                    <a:pt x="1000" y="8125"/>
                  </a:lnTo>
                  <a:lnTo>
                    <a:pt x="1050" y="8050"/>
                  </a:lnTo>
                  <a:lnTo>
                    <a:pt x="1050" y="7950"/>
                  </a:lnTo>
                  <a:lnTo>
                    <a:pt x="1050" y="7850"/>
                  </a:lnTo>
                  <a:lnTo>
                    <a:pt x="1000" y="7775"/>
                  </a:lnTo>
                  <a:lnTo>
                    <a:pt x="900" y="7725"/>
                  </a:lnTo>
                  <a:lnTo>
                    <a:pt x="825" y="7700"/>
                  </a:lnTo>
                  <a:lnTo>
                    <a:pt x="475" y="7700"/>
                  </a:lnTo>
                  <a:lnTo>
                    <a:pt x="475" y="5975"/>
                  </a:lnTo>
                  <a:lnTo>
                    <a:pt x="825" y="5975"/>
                  </a:lnTo>
                  <a:lnTo>
                    <a:pt x="900" y="5950"/>
                  </a:lnTo>
                  <a:lnTo>
                    <a:pt x="1000" y="5900"/>
                  </a:lnTo>
                  <a:lnTo>
                    <a:pt x="1050" y="5825"/>
                  </a:lnTo>
                  <a:lnTo>
                    <a:pt x="1050" y="5725"/>
                  </a:lnTo>
                  <a:lnTo>
                    <a:pt x="1050" y="5650"/>
                  </a:lnTo>
                  <a:lnTo>
                    <a:pt x="1000" y="5575"/>
                  </a:lnTo>
                  <a:lnTo>
                    <a:pt x="900" y="5500"/>
                  </a:lnTo>
                  <a:lnTo>
                    <a:pt x="475" y="5500"/>
                  </a:lnTo>
                  <a:lnTo>
                    <a:pt x="475" y="3750"/>
                  </a:lnTo>
                  <a:lnTo>
                    <a:pt x="900" y="3750"/>
                  </a:lnTo>
                  <a:lnTo>
                    <a:pt x="1000" y="3675"/>
                  </a:lnTo>
                  <a:lnTo>
                    <a:pt x="1050" y="3600"/>
                  </a:lnTo>
                  <a:lnTo>
                    <a:pt x="1050" y="3525"/>
                  </a:lnTo>
                  <a:lnTo>
                    <a:pt x="1050" y="3425"/>
                  </a:lnTo>
                  <a:lnTo>
                    <a:pt x="1000" y="3350"/>
                  </a:lnTo>
                  <a:lnTo>
                    <a:pt x="900" y="3300"/>
                  </a:lnTo>
                  <a:lnTo>
                    <a:pt x="825" y="3275"/>
                  </a:lnTo>
                  <a:lnTo>
                    <a:pt x="475" y="3275"/>
                  </a:lnTo>
                  <a:lnTo>
                    <a:pt x="475" y="1525"/>
                  </a:lnTo>
                  <a:lnTo>
                    <a:pt x="900" y="1525"/>
                  </a:lnTo>
                  <a:lnTo>
                    <a:pt x="1000" y="1475"/>
                  </a:lnTo>
                  <a:lnTo>
                    <a:pt x="1050" y="1400"/>
                  </a:lnTo>
                  <a:lnTo>
                    <a:pt x="1050" y="1300"/>
                  </a:lnTo>
                  <a:lnTo>
                    <a:pt x="1050" y="1200"/>
                  </a:lnTo>
                  <a:lnTo>
                    <a:pt x="1000" y="1125"/>
                  </a:lnTo>
                  <a:lnTo>
                    <a:pt x="900" y="1075"/>
                  </a:lnTo>
                  <a:lnTo>
                    <a:pt x="825" y="1050"/>
                  </a:lnTo>
                  <a:lnTo>
                    <a:pt x="475" y="1050"/>
                  </a:lnTo>
                  <a:lnTo>
                    <a:pt x="475" y="250"/>
                  </a:lnTo>
                  <a:lnTo>
                    <a:pt x="450" y="150"/>
                  </a:lnTo>
                  <a:lnTo>
                    <a:pt x="400" y="75"/>
                  </a:lnTo>
                  <a:lnTo>
                    <a:pt x="325" y="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07;p71">
              <a:extLst>
                <a:ext uri="{FF2B5EF4-FFF2-40B4-BE49-F238E27FC236}">
                  <a16:creationId xmlns:a16="http://schemas.microsoft.com/office/drawing/2014/main" id="{E13C26D0-B266-1973-799B-D3BAEE4F183B}"/>
                </a:ext>
              </a:extLst>
            </p:cNvPr>
            <p:cNvSpPr/>
            <p:nvPr/>
          </p:nvSpPr>
          <p:spPr>
            <a:xfrm>
              <a:off x="1810750" y="1662425"/>
              <a:ext cx="11875" cy="80625"/>
            </a:xfrm>
            <a:custGeom>
              <a:avLst/>
              <a:gdLst/>
              <a:ahLst/>
              <a:cxnLst/>
              <a:rect l="l" t="t" r="r" b="b"/>
              <a:pathLst>
                <a:path w="475" h="32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2975"/>
                  </a:lnTo>
                  <a:lnTo>
                    <a:pt x="25" y="3075"/>
                  </a:lnTo>
                  <a:lnTo>
                    <a:pt x="75" y="3150"/>
                  </a:lnTo>
                  <a:lnTo>
                    <a:pt x="150" y="3200"/>
                  </a:lnTo>
                  <a:lnTo>
                    <a:pt x="250" y="3225"/>
                  </a:lnTo>
                  <a:lnTo>
                    <a:pt x="325" y="3200"/>
                  </a:lnTo>
                  <a:lnTo>
                    <a:pt x="400" y="3150"/>
                  </a:lnTo>
                  <a:lnTo>
                    <a:pt x="475" y="3075"/>
                  </a:lnTo>
                  <a:lnTo>
                    <a:pt x="475" y="2975"/>
                  </a:lnTo>
                  <a:lnTo>
                    <a:pt x="475" y="250"/>
                  </a:lnTo>
                  <a:lnTo>
                    <a:pt x="475" y="150"/>
                  </a:lnTo>
                  <a:lnTo>
                    <a:pt x="400" y="75"/>
                  </a:lnTo>
                  <a:lnTo>
                    <a:pt x="325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08;p71">
              <a:extLst>
                <a:ext uri="{FF2B5EF4-FFF2-40B4-BE49-F238E27FC236}">
                  <a16:creationId xmlns:a16="http://schemas.microsoft.com/office/drawing/2014/main" id="{D1D38070-335D-043E-3B17-BF061AAF387E}"/>
                </a:ext>
              </a:extLst>
            </p:cNvPr>
            <p:cNvSpPr/>
            <p:nvPr/>
          </p:nvSpPr>
          <p:spPr>
            <a:xfrm>
              <a:off x="1892625" y="1552425"/>
              <a:ext cx="11875" cy="155625"/>
            </a:xfrm>
            <a:custGeom>
              <a:avLst/>
              <a:gdLst/>
              <a:ahLst/>
              <a:cxnLst/>
              <a:rect l="l" t="t" r="r" b="b"/>
              <a:pathLst>
                <a:path w="475" h="6225" extrusionOk="0">
                  <a:moveTo>
                    <a:pt x="225" y="0"/>
                  </a:moveTo>
                  <a:lnTo>
                    <a:pt x="125" y="25"/>
                  </a:lnTo>
                  <a:lnTo>
                    <a:pt x="50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5975"/>
                  </a:lnTo>
                  <a:lnTo>
                    <a:pt x="0" y="6075"/>
                  </a:lnTo>
                  <a:lnTo>
                    <a:pt x="50" y="6150"/>
                  </a:lnTo>
                  <a:lnTo>
                    <a:pt x="125" y="6200"/>
                  </a:lnTo>
                  <a:lnTo>
                    <a:pt x="225" y="6225"/>
                  </a:lnTo>
                  <a:lnTo>
                    <a:pt x="325" y="6200"/>
                  </a:lnTo>
                  <a:lnTo>
                    <a:pt x="400" y="6150"/>
                  </a:lnTo>
                  <a:lnTo>
                    <a:pt x="450" y="6075"/>
                  </a:lnTo>
                  <a:lnTo>
                    <a:pt x="475" y="5975"/>
                  </a:lnTo>
                  <a:lnTo>
                    <a:pt x="475" y="250"/>
                  </a:lnTo>
                  <a:lnTo>
                    <a:pt x="450" y="150"/>
                  </a:lnTo>
                  <a:lnTo>
                    <a:pt x="400" y="75"/>
                  </a:lnTo>
                  <a:lnTo>
                    <a:pt x="325" y="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09;p71">
              <a:extLst>
                <a:ext uri="{FF2B5EF4-FFF2-40B4-BE49-F238E27FC236}">
                  <a16:creationId xmlns:a16="http://schemas.microsoft.com/office/drawing/2014/main" id="{22787C40-279A-6743-2DC0-C4419E7CCCCC}"/>
                </a:ext>
              </a:extLst>
            </p:cNvPr>
            <p:cNvSpPr/>
            <p:nvPr/>
          </p:nvSpPr>
          <p:spPr>
            <a:xfrm>
              <a:off x="1935125" y="1563050"/>
              <a:ext cx="11875" cy="158750"/>
            </a:xfrm>
            <a:custGeom>
              <a:avLst/>
              <a:gdLst/>
              <a:ahLst/>
              <a:cxnLst/>
              <a:rect l="l" t="t" r="r" b="b"/>
              <a:pathLst>
                <a:path w="475" h="6350" extrusionOk="0">
                  <a:moveTo>
                    <a:pt x="475" y="0"/>
                  </a:moveTo>
                  <a:lnTo>
                    <a:pt x="300" y="175"/>
                  </a:lnTo>
                  <a:lnTo>
                    <a:pt x="225" y="225"/>
                  </a:lnTo>
                  <a:lnTo>
                    <a:pt x="150" y="225"/>
                  </a:lnTo>
                  <a:lnTo>
                    <a:pt x="0" y="175"/>
                  </a:lnTo>
                  <a:lnTo>
                    <a:pt x="0" y="6125"/>
                  </a:lnTo>
                  <a:lnTo>
                    <a:pt x="0" y="6200"/>
                  </a:lnTo>
                  <a:lnTo>
                    <a:pt x="75" y="6300"/>
                  </a:lnTo>
                  <a:lnTo>
                    <a:pt x="150" y="6350"/>
                  </a:lnTo>
                  <a:lnTo>
                    <a:pt x="325" y="6350"/>
                  </a:lnTo>
                  <a:lnTo>
                    <a:pt x="400" y="6300"/>
                  </a:lnTo>
                  <a:lnTo>
                    <a:pt x="450" y="6200"/>
                  </a:lnTo>
                  <a:lnTo>
                    <a:pt x="475" y="612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10;p71">
              <a:extLst>
                <a:ext uri="{FF2B5EF4-FFF2-40B4-BE49-F238E27FC236}">
                  <a16:creationId xmlns:a16="http://schemas.microsoft.com/office/drawing/2014/main" id="{7D38CF23-9029-7D53-6D12-8DC98C22494B}"/>
                </a:ext>
              </a:extLst>
            </p:cNvPr>
            <p:cNvSpPr/>
            <p:nvPr/>
          </p:nvSpPr>
          <p:spPr>
            <a:xfrm>
              <a:off x="2032000" y="1464925"/>
              <a:ext cx="12500" cy="213125"/>
            </a:xfrm>
            <a:custGeom>
              <a:avLst/>
              <a:gdLst/>
              <a:ahLst/>
              <a:cxnLst/>
              <a:rect l="l" t="t" r="r" b="b"/>
              <a:pathLst>
                <a:path w="500" h="85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8275"/>
                  </a:lnTo>
                  <a:lnTo>
                    <a:pt x="25" y="8375"/>
                  </a:lnTo>
                  <a:lnTo>
                    <a:pt x="75" y="8450"/>
                  </a:lnTo>
                  <a:lnTo>
                    <a:pt x="150" y="8500"/>
                  </a:lnTo>
                  <a:lnTo>
                    <a:pt x="250" y="8525"/>
                  </a:lnTo>
                  <a:lnTo>
                    <a:pt x="350" y="8500"/>
                  </a:lnTo>
                  <a:lnTo>
                    <a:pt x="425" y="8450"/>
                  </a:lnTo>
                  <a:lnTo>
                    <a:pt x="475" y="8375"/>
                  </a:lnTo>
                  <a:lnTo>
                    <a:pt x="500" y="8275"/>
                  </a:lnTo>
                  <a:lnTo>
                    <a:pt x="500" y="250"/>
                  </a:lnTo>
                  <a:lnTo>
                    <a:pt x="475" y="150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11;p71">
              <a:extLst>
                <a:ext uri="{FF2B5EF4-FFF2-40B4-BE49-F238E27FC236}">
                  <a16:creationId xmlns:a16="http://schemas.microsoft.com/office/drawing/2014/main" id="{37DD3A88-1DC2-6F74-CB00-8A9743A54DE4}"/>
                </a:ext>
              </a:extLst>
            </p:cNvPr>
            <p:cNvSpPr/>
            <p:nvPr/>
          </p:nvSpPr>
          <p:spPr>
            <a:xfrm>
              <a:off x="2074500" y="1473675"/>
              <a:ext cx="12500" cy="241250"/>
            </a:xfrm>
            <a:custGeom>
              <a:avLst/>
              <a:gdLst/>
              <a:ahLst/>
              <a:cxnLst/>
              <a:rect l="l" t="t" r="r" b="b"/>
              <a:pathLst>
                <a:path w="500" h="9650" extrusionOk="0">
                  <a:moveTo>
                    <a:pt x="500" y="0"/>
                  </a:moveTo>
                  <a:lnTo>
                    <a:pt x="325" y="300"/>
                  </a:lnTo>
                  <a:lnTo>
                    <a:pt x="275" y="350"/>
                  </a:lnTo>
                  <a:lnTo>
                    <a:pt x="225" y="375"/>
                  </a:lnTo>
                  <a:lnTo>
                    <a:pt x="175" y="400"/>
                  </a:lnTo>
                  <a:lnTo>
                    <a:pt x="125" y="375"/>
                  </a:lnTo>
                  <a:lnTo>
                    <a:pt x="0" y="350"/>
                  </a:lnTo>
                  <a:lnTo>
                    <a:pt x="0" y="9400"/>
                  </a:lnTo>
                  <a:lnTo>
                    <a:pt x="25" y="9500"/>
                  </a:lnTo>
                  <a:lnTo>
                    <a:pt x="75" y="9575"/>
                  </a:lnTo>
                  <a:lnTo>
                    <a:pt x="150" y="9625"/>
                  </a:lnTo>
                  <a:lnTo>
                    <a:pt x="250" y="9650"/>
                  </a:lnTo>
                  <a:lnTo>
                    <a:pt x="350" y="9625"/>
                  </a:lnTo>
                  <a:lnTo>
                    <a:pt x="425" y="9575"/>
                  </a:lnTo>
                  <a:lnTo>
                    <a:pt x="475" y="9500"/>
                  </a:lnTo>
                  <a:lnTo>
                    <a:pt x="500" y="940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12;p71">
              <a:extLst>
                <a:ext uri="{FF2B5EF4-FFF2-40B4-BE49-F238E27FC236}">
                  <a16:creationId xmlns:a16="http://schemas.microsoft.com/office/drawing/2014/main" id="{2B2A340D-B060-9E8E-1D23-DD47CA2F95C1}"/>
                </a:ext>
              </a:extLst>
            </p:cNvPr>
            <p:cNvSpPr/>
            <p:nvPr/>
          </p:nvSpPr>
          <p:spPr>
            <a:xfrm>
              <a:off x="1877000" y="1536800"/>
              <a:ext cx="43125" cy="43750"/>
            </a:xfrm>
            <a:custGeom>
              <a:avLst/>
              <a:gdLst/>
              <a:ahLst/>
              <a:cxnLst/>
              <a:rect l="l" t="t" r="r" b="b"/>
              <a:pathLst>
                <a:path w="1725" h="1750" extrusionOk="0">
                  <a:moveTo>
                    <a:pt x="850" y="0"/>
                  </a:moveTo>
                  <a:lnTo>
                    <a:pt x="675" y="25"/>
                  </a:lnTo>
                  <a:lnTo>
                    <a:pt x="525" y="75"/>
                  </a:lnTo>
                  <a:lnTo>
                    <a:pt x="375" y="150"/>
                  </a:lnTo>
                  <a:lnTo>
                    <a:pt x="250" y="275"/>
                  </a:lnTo>
                  <a:lnTo>
                    <a:pt x="150" y="400"/>
                  </a:lnTo>
                  <a:lnTo>
                    <a:pt x="50" y="550"/>
                  </a:lnTo>
                  <a:lnTo>
                    <a:pt x="0" y="700"/>
                  </a:lnTo>
                  <a:lnTo>
                    <a:pt x="0" y="875"/>
                  </a:lnTo>
                  <a:lnTo>
                    <a:pt x="0" y="1050"/>
                  </a:lnTo>
                  <a:lnTo>
                    <a:pt x="50" y="1225"/>
                  </a:lnTo>
                  <a:lnTo>
                    <a:pt x="150" y="1350"/>
                  </a:lnTo>
                  <a:lnTo>
                    <a:pt x="250" y="1500"/>
                  </a:lnTo>
                  <a:lnTo>
                    <a:pt x="375" y="1600"/>
                  </a:lnTo>
                  <a:lnTo>
                    <a:pt x="525" y="1675"/>
                  </a:lnTo>
                  <a:lnTo>
                    <a:pt x="675" y="1725"/>
                  </a:lnTo>
                  <a:lnTo>
                    <a:pt x="850" y="1750"/>
                  </a:lnTo>
                  <a:lnTo>
                    <a:pt x="1025" y="1725"/>
                  </a:lnTo>
                  <a:lnTo>
                    <a:pt x="1200" y="1675"/>
                  </a:lnTo>
                  <a:lnTo>
                    <a:pt x="1350" y="1600"/>
                  </a:lnTo>
                  <a:lnTo>
                    <a:pt x="1475" y="1500"/>
                  </a:lnTo>
                  <a:lnTo>
                    <a:pt x="1575" y="1350"/>
                  </a:lnTo>
                  <a:lnTo>
                    <a:pt x="1650" y="1225"/>
                  </a:lnTo>
                  <a:lnTo>
                    <a:pt x="1700" y="1050"/>
                  </a:lnTo>
                  <a:lnTo>
                    <a:pt x="1725" y="875"/>
                  </a:lnTo>
                  <a:lnTo>
                    <a:pt x="1700" y="700"/>
                  </a:lnTo>
                  <a:lnTo>
                    <a:pt x="1650" y="550"/>
                  </a:lnTo>
                  <a:lnTo>
                    <a:pt x="1575" y="400"/>
                  </a:lnTo>
                  <a:lnTo>
                    <a:pt x="1475" y="275"/>
                  </a:lnTo>
                  <a:lnTo>
                    <a:pt x="1350" y="150"/>
                  </a:lnTo>
                  <a:lnTo>
                    <a:pt x="1200" y="75"/>
                  </a:lnTo>
                  <a:lnTo>
                    <a:pt x="1025" y="25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13;p71">
              <a:extLst>
                <a:ext uri="{FF2B5EF4-FFF2-40B4-BE49-F238E27FC236}">
                  <a16:creationId xmlns:a16="http://schemas.microsoft.com/office/drawing/2014/main" id="{13951F05-CE7D-5F3E-7607-2AD932541477}"/>
                </a:ext>
              </a:extLst>
            </p:cNvPr>
            <p:cNvSpPr/>
            <p:nvPr/>
          </p:nvSpPr>
          <p:spPr>
            <a:xfrm>
              <a:off x="1888875" y="1536800"/>
              <a:ext cx="31250" cy="43750"/>
            </a:xfrm>
            <a:custGeom>
              <a:avLst/>
              <a:gdLst/>
              <a:ahLst/>
              <a:cxnLst/>
              <a:rect l="l" t="t" r="r" b="b"/>
              <a:pathLst>
                <a:path w="1250" h="1750" extrusionOk="0">
                  <a:moveTo>
                    <a:pt x="375" y="0"/>
                  </a:moveTo>
                  <a:lnTo>
                    <a:pt x="175" y="25"/>
                  </a:lnTo>
                  <a:lnTo>
                    <a:pt x="0" y="100"/>
                  </a:lnTo>
                  <a:lnTo>
                    <a:pt x="125" y="150"/>
                  </a:lnTo>
                  <a:lnTo>
                    <a:pt x="225" y="225"/>
                  </a:lnTo>
                  <a:lnTo>
                    <a:pt x="325" y="300"/>
                  </a:lnTo>
                  <a:lnTo>
                    <a:pt x="400" y="400"/>
                  </a:lnTo>
                  <a:lnTo>
                    <a:pt x="475" y="500"/>
                  </a:lnTo>
                  <a:lnTo>
                    <a:pt x="525" y="625"/>
                  </a:lnTo>
                  <a:lnTo>
                    <a:pt x="550" y="750"/>
                  </a:lnTo>
                  <a:lnTo>
                    <a:pt x="575" y="875"/>
                  </a:lnTo>
                  <a:lnTo>
                    <a:pt x="550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00" y="1375"/>
                  </a:lnTo>
                  <a:lnTo>
                    <a:pt x="325" y="1450"/>
                  </a:lnTo>
                  <a:lnTo>
                    <a:pt x="225" y="1550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175" y="1725"/>
                  </a:lnTo>
                  <a:lnTo>
                    <a:pt x="375" y="1750"/>
                  </a:lnTo>
                  <a:lnTo>
                    <a:pt x="550" y="1725"/>
                  </a:lnTo>
                  <a:lnTo>
                    <a:pt x="725" y="1675"/>
                  </a:lnTo>
                  <a:lnTo>
                    <a:pt x="875" y="1600"/>
                  </a:lnTo>
                  <a:lnTo>
                    <a:pt x="1000" y="1500"/>
                  </a:lnTo>
                  <a:lnTo>
                    <a:pt x="1100" y="1350"/>
                  </a:lnTo>
                  <a:lnTo>
                    <a:pt x="1175" y="1225"/>
                  </a:lnTo>
                  <a:lnTo>
                    <a:pt x="1225" y="1050"/>
                  </a:lnTo>
                  <a:lnTo>
                    <a:pt x="1250" y="875"/>
                  </a:lnTo>
                  <a:lnTo>
                    <a:pt x="1225" y="700"/>
                  </a:lnTo>
                  <a:lnTo>
                    <a:pt x="1175" y="550"/>
                  </a:lnTo>
                  <a:lnTo>
                    <a:pt x="1100" y="400"/>
                  </a:lnTo>
                  <a:lnTo>
                    <a:pt x="1000" y="275"/>
                  </a:lnTo>
                  <a:lnTo>
                    <a:pt x="875" y="150"/>
                  </a:lnTo>
                  <a:lnTo>
                    <a:pt x="725" y="75"/>
                  </a:lnTo>
                  <a:lnTo>
                    <a:pt x="550" y="2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14;p71">
              <a:extLst>
                <a:ext uri="{FF2B5EF4-FFF2-40B4-BE49-F238E27FC236}">
                  <a16:creationId xmlns:a16="http://schemas.microsoft.com/office/drawing/2014/main" id="{E8D410F9-200E-622F-0F51-09E6B671F8CB}"/>
                </a:ext>
              </a:extLst>
            </p:cNvPr>
            <p:cNvSpPr/>
            <p:nvPr/>
          </p:nvSpPr>
          <p:spPr>
            <a:xfrm>
              <a:off x="2016375" y="1449300"/>
              <a:ext cx="43750" cy="43750"/>
            </a:xfrm>
            <a:custGeom>
              <a:avLst/>
              <a:gdLst/>
              <a:ahLst/>
              <a:cxnLst/>
              <a:rect l="l" t="t" r="r" b="b"/>
              <a:pathLst>
                <a:path w="1750" h="1750" extrusionOk="0">
                  <a:moveTo>
                    <a:pt x="875" y="0"/>
                  </a:moveTo>
                  <a:lnTo>
                    <a:pt x="700" y="25"/>
                  </a:lnTo>
                  <a:lnTo>
                    <a:pt x="550" y="75"/>
                  </a:lnTo>
                  <a:lnTo>
                    <a:pt x="400" y="150"/>
                  </a:lnTo>
                  <a:lnTo>
                    <a:pt x="275" y="275"/>
                  </a:lnTo>
                  <a:lnTo>
                    <a:pt x="150" y="400"/>
                  </a:lnTo>
                  <a:lnTo>
                    <a:pt x="75" y="550"/>
                  </a:lnTo>
                  <a:lnTo>
                    <a:pt x="25" y="700"/>
                  </a:lnTo>
                  <a:lnTo>
                    <a:pt x="0" y="875"/>
                  </a:lnTo>
                  <a:lnTo>
                    <a:pt x="25" y="1050"/>
                  </a:lnTo>
                  <a:lnTo>
                    <a:pt x="75" y="1225"/>
                  </a:lnTo>
                  <a:lnTo>
                    <a:pt x="150" y="1350"/>
                  </a:lnTo>
                  <a:lnTo>
                    <a:pt x="275" y="1500"/>
                  </a:lnTo>
                  <a:lnTo>
                    <a:pt x="400" y="1600"/>
                  </a:lnTo>
                  <a:lnTo>
                    <a:pt x="550" y="1675"/>
                  </a:lnTo>
                  <a:lnTo>
                    <a:pt x="700" y="1725"/>
                  </a:lnTo>
                  <a:lnTo>
                    <a:pt x="875" y="1750"/>
                  </a:lnTo>
                  <a:lnTo>
                    <a:pt x="1050" y="1725"/>
                  </a:lnTo>
                  <a:lnTo>
                    <a:pt x="1225" y="1675"/>
                  </a:lnTo>
                  <a:lnTo>
                    <a:pt x="1350" y="1600"/>
                  </a:lnTo>
                  <a:lnTo>
                    <a:pt x="1500" y="1500"/>
                  </a:lnTo>
                  <a:lnTo>
                    <a:pt x="1600" y="1350"/>
                  </a:lnTo>
                  <a:lnTo>
                    <a:pt x="1675" y="1225"/>
                  </a:lnTo>
                  <a:lnTo>
                    <a:pt x="1725" y="1050"/>
                  </a:lnTo>
                  <a:lnTo>
                    <a:pt x="1750" y="875"/>
                  </a:lnTo>
                  <a:lnTo>
                    <a:pt x="1725" y="700"/>
                  </a:lnTo>
                  <a:lnTo>
                    <a:pt x="1675" y="550"/>
                  </a:lnTo>
                  <a:lnTo>
                    <a:pt x="1600" y="400"/>
                  </a:lnTo>
                  <a:lnTo>
                    <a:pt x="1500" y="275"/>
                  </a:lnTo>
                  <a:lnTo>
                    <a:pt x="1350" y="150"/>
                  </a:lnTo>
                  <a:lnTo>
                    <a:pt x="1225" y="75"/>
                  </a:lnTo>
                  <a:lnTo>
                    <a:pt x="1050" y="2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15;p71">
              <a:extLst>
                <a:ext uri="{FF2B5EF4-FFF2-40B4-BE49-F238E27FC236}">
                  <a16:creationId xmlns:a16="http://schemas.microsoft.com/office/drawing/2014/main" id="{B35F4EF6-16BC-B658-C475-3C12EE47339E}"/>
                </a:ext>
              </a:extLst>
            </p:cNvPr>
            <p:cNvSpPr/>
            <p:nvPr/>
          </p:nvSpPr>
          <p:spPr>
            <a:xfrm>
              <a:off x="2028875" y="1449300"/>
              <a:ext cx="31250" cy="43750"/>
            </a:xfrm>
            <a:custGeom>
              <a:avLst/>
              <a:gdLst/>
              <a:ahLst/>
              <a:cxnLst/>
              <a:rect l="l" t="t" r="r" b="b"/>
              <a:pathLst>
                <a:path w="1250" h="1750" extrusionOk="0">
                  <a:moveTo>
                    <a:pt x="375" y="0"/>
                  </a:moveTo>
                  <a:lnTo>
                    <a:pt x="175" y="25"/>
                  </a:lnTo>
                  <a:lnTo>
                    <a:pt x="0" y="100"/>
                  </a:lnTo>
                  <a:lnTo>
                    <a:pt x="125" y="150"/>
                  </a:lnTo>
                  <a:lnTo>
                    <a:pt x="225" y="225"/>
                  </a:lnTo>
                  <a:lnTo>
                    <a:pt x="325" y="300"/>
                  </a:lnTo>
                  <a:lnTo>
                    <a:pt x="400" y="400"/>
                  </a:lnTo>
                  <a:lnTo>
                    <a:pt x="475" y="500"/>
                  </a:lnTo>
                  <a:lnTo>
                    <a:pt x="525" y="625"/>
                  </a:lnTo>
                  <a:lnTo>
                    <a:pt x="550" y="750"/>
                  </a:lnTo>
                  <a:lnTo>
                    <a:pt x="575" y="875"/>
                  </a:lnTo>
                  <a:lnTo>
                    <a:pt x="550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00" y="1350"/>
                  </a:lnTo>
                  <a:lnTo>
                    <a:pt x="325" y="1450"/>
                  </a:lnTo>
                  <a:lnTo>
                    <a:pt x="225" y="1550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175" y="1725"/>
                  </a:lnTo>
                  <a:lnTo>
                    <a:pt x="375" y="1750"/>
                  </a:lnTo>
                  <a:lnTo>
                    <a:pt x="550" y="1725"/>
                  </a:lnTo>
                  <a:lnTo>
                    <a:pt x="725" y="1675"/>
                  </a:lnTo>
                  <a:lnTo>
                    <a:pt x="850" y="1600"/>
                  </a:lnTo>
                  <a:lnTo>
                    <a:pt x="1000" y="1500"/>
                  </a:lnTo>
                  <a:lnTo>
                    <a:pt x="1100" y="1350"/>
                  </a:lnTo>
                  <a:lnTo>
                    <a:pt x="1175" y="1225"/>
                  </a:lnTo>
                  <a:lnTo>
                    <a:pt x="1225" y="1050"/>
                  </a:lnTo>
                  <a:lnTo>
                    <a:pt x="1250" y="875"/>
                  </a:lnTo>
                  <a:lnTo>
                    <a:pt x="1225" y="700"/>
                  </a:lnTo>
                  <a:lnTo>
                    <a:pt x="1175" y="550"/>
                  </a:lnTo>
                  <a:lnTo>
                    <a:pt x="1100" y="400"/>
                  </a:lnTo>
                  <a:lnTo>
                    <a:pt x="1000" y="275"/>
                  </a:lnTo>
                  <a:lnTo>
                    <a:pt x="850" y="150"/>
                  </a:lnTo>
                  <a:lnTo>
                    <a:pt x="725" y="75"/>
                  </a:lnTo>
                  <a:lnTo>
                    <a:pt x="550" y="2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16;p71">
              <a:extLst>
                <a:ext uri="{FF2B5EF4-FFF2-40B4-BE49-F238E27FC236}">
                  <a16:creationId xmlns:a16="http://schemas.microsoft.com/office/drawing/2014/main" id="{E2B6B0D8-92FB-A6A6-6723-6218D0A837B7}"/>
                </a:ext>
              </a:extLst>
            </p:cNvPr>
            <p:cNvSpPr/>
            <p:nvPr/>
          </p:nvSpPr>
          <p:spPr>
            <a:xfrm>
              <a:off x="1795125" y="1646800"/>
              <a:ext cx="43125" cy="43125"/>
            </a:xfrm>
            <a:custGeom>
              <a:avLst/>
              <a:gdLst/>
              <a:ahLst/>
              <a:cxnLst/>
              <a:rect l="l" t="t" r="r" b="b"/>
              <a:pathLst>
                <a:path w="1725" h="1725" extrusionOk="0">
                  <a:moveTo>
                    <a:pt x="875" y="0"/>
                  </a:moveTo>
                  <a:lnTo>
                    <a:pt x="700" y="25"/>
                  </a:lnTo>
                  <a:lnTo>
                    <a:pt x="525" y="75"/>
                  </a:lnTo>
                  <a:lnTo>
                    <a:pt x="375" y="150"/>
                  </a:lnTo>
                  <a:lnTo>
                    <a:pt x="250" y="250"/>
                  </a:lnTo>
                  <a:lnTo>
                    <a:pt x="150" y="375"/>
                  </a:lnTo>
                  <a:lnTo>
                    <a:pt x="75" y="525"/>
                  </a:lnTo>
                  <a:lnTo>
                    <a:pt x="25" y="700"/>
                  </a:lnTo>
                  <a:lnTo>
                    <a:pt x="0" y="875"/>
                  </a:lnTo>
                  <a:lnTo>
                    <a:pt x="25" y="1050"/>
                  </a:lnTo>
                  <a:lnTo>
                    <a:pt x="75" y="1200"/>
                  </a:lnTo>
                  <a:lnTo>
                    <a:pt x="150" y="1350"/>
                  </a:lnTo>
                  <a:lnTo>
                    <a:pt x="250" y="1475"/>
                  </a:lnTo>
                  <a:lnTo>
                    <a:pt x="375" y="1575"/>
                  </a:lnTo>
                  <a:lnTo>
                    <a:pt x="525" y="1650"/>
                  </a:lnTo>
                  <a:lnTo>
                    <a:pt x="700" y="1700"/>
                  </a:lnTo>
                  <a:lnTo>
                    <a:pt x="875" y="1725"/>
                  </a:lnTo>
                  <a:lnTo>
                    <a:pt x="1050" y="1700"/>
                  </a:lnTo>
                  <a:lnTo>
                    <a:pt x="1200" y="1650"/>
                  </a:lnTo>
                  <a:lnTo>
                    <a:pt x="1350" y="1575"/>
                  </a:lnTo>
                  <a:lnTo>
                    <a:pt x="1475" y="1475"/>
                  </a:lnTo>
                  <a:lnTo>
                    <a:pt x="1575" y="1350"/>
                  </a:lnTo>
                  <a:lnTo>
                    <a:pt x="1675" y="1200"/>
                  </a:lnTo>
                  <a:lnTo>
                    <a:pt x="1725" y="1050"/>
                  </a:lnTo>
                  <a:lnTo>
                    <a:pt x="1725" y="875"/>
                  </a:lnTo>
                  <a:lnTo>
                    <a:pt x="1725" y="700"/>
                  </a:lnTo>
                  <a:lnTo>
                    <a:pt x="1675" y="525"/>
                  </a:lnTo>
                  <a:lnTo>
                    <a:pt x="1575" y="375"/>
                  </a:lnTo>
                  <a:lnTo>
                    <a:pt x="1475" y="250"/>
                  </a:lnTo>
                  <a:lnTo>
                    <a:pt x="1350" y="150"/>
                  </a:lnTo>
                  <a:lnTo>
                    <a:pt x="1200" y="75"/>
                  </a:lnTo>
                  <a:lnTo>
                    <a:pt x="1050" y="2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17;p71">
              <a:extLst>
                <a:ext uri="{FF2B5EF4-FFF2-40B4-BE49-F238E27FC236}">
                  <a16:creationId xmlns:a16="http://schemas.microsoft.com/office/drawing/2014/main" id="{FFA79090-06D0-3F1C-6237-AEED47CB4143}"/>
                </a:ext>
              </a:extLst>
            </p:cNvPr>
            <p:cNvSpPr/>
            <p:nvPr/>
          </p:nvSpPr>
          <p:spPr>
            <a:xfrm>
              <a:off x="1807000" y="1646800"/>
              <a:ext cx="31250" cy="43125"/>
            </a:xfrm>
            <a:custGeom>
              <a:avLst/>
              <a:gdLst/>
              <a:ahLst/>
              <a:cxnLst/>
              <a:rect l="l" t="t" r="r" b="b"/>
              <a:pathLst>
                <a:path w="1250" h="1725" extrusionOk="0">
                  <a:moveTo>
                    <a:pt x="400" y="0"/>
                  </a:moveTo>
                  <a:lnTo>
                    <a:pt x="200" y="25"/>
                  </a:lnTo>
                  <a:lnTo>
                    <a:pt x="0" y="75"/>
                  </a:lnTo>
                  <a:lnTo>
                    <a:pt x="125" y="125"/>
                  </a:lnTo>
                  <a:lnTo>
                    <a:pt x="225" y="200"/>
                  </a:lnTo>
                  <a:lnTo>
                    <a:pt x="325" y="275"/>
                  </a:lnTo>
                  <a:lnTo>
                    <a:pt x="425" y="375"/>
                  </a:lnTo>
                  <a:lnTo>
                    <a:pt x="475" y="475"/>
                  </a:lnTo>
                  <a:lnTo>
                    <a:pt x="525" y="600"/>
                  </a:lnTo>
                  <a:lnTo>
                    <a:pt x="575" y="725"/>
                  </a:lnTo>
                  <a:lnTo>
                    <a:pt x="575" y="875"/>
                  </a:lnTo>
                  <a:lnTo>
                    <a:pt x="575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25" y="1350"/>
                  </a:lnTo>
                  <a:lnTo>
                    <a:pt x="325" y="1450"/>
                  </a:lnTo>
                  <a:lnTo>
                    <a:pt x="225" y="1525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200" y="1700"/>
                  </a:lnTo>
                  <a:lnTo>
                    <a:pt x="400" y="1725"/>
                  </a:lnTo>
                  <a:lnTo>
                    <a:pt x="575" y="1700"/>
                  </a:lnTo>
                  <a:lnTo>
                    <a:pt x="725" y="1650"/>
                  </a:lnTo>
                  <a:lnTo>
                    <a:pt x="875" y="1575"/>
                  </a:lnTo>
                  <a:lnTo>
                    <a:pt x="1000" y="1475"/>
                  </a:lnTo>
                  <a:lnTo>
                    <a:pt x="1100" y="1350"/>
                  </a:lnTo>
                  <a:lnTo>
                    <a:pt x="1200" y="1200"/>
                  </a:lnTo>
                  <a:lnTo>
                    <a:pt x="1250" y="1050"/>
                  </a:lnTo>
                  <a:lnTo>
                    <a:pt x="1250" y="875"/>
                  </a:lnTo>
                  <a:lnTo>
                    <a:pt x="1250" y="700"/>
                  </a:lnTo>
                  <a:lnTo>
                    <a:pt x="1200" y="525"/>
                  </a:lnTo>
                  <a:lnTo>
                    <a:pt x="1100" y="375"/>
                  </a:lnTo>
                  <a:lnTo>
                    <a:pt x="1000" y="250"/>
                  </a:lnTo>
                  <a:lnTo>
                    <a:pt x="875" y="150"/>
                  </a:lnTo>
                  <a:lnTo>
                    <a:pt x="725" y="75"/>
                  </a:lnTo>
                  <a:lnTo>
                    <a:pt x="575" y="2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18;p71">
              <a:extLst>
                <a:ext uri="{FF2B5EF4-FFF2-40B4-BE49-F238E27FC236}">
                  <a16:creationId xmlns:a16="http://schemas.microsoft.com/office/drawing/2014/main" id="{CA0A44E9-BD5B-12A2-8210-770D51E72C8B}"/>
                </a:ext>
              </a:extLst>
            </p:cNvPr>
            <p:cNvSpPr/>
            <p:nvPr/>
          </p:nvSpPr>
          <p:spPr>
            <a:xfrm>
              <a:off x="1802000" y="1392425"/>
              <a:ext cx="103125" cy="103125"/>
            </a:xfrm>
            <a:custGeom>
              <a:avLst/>
              <a:gdLst/>
              <a:ahLst/>
              <a:cxnLst/>
              <a:rect l="l" t="t" r="r" b="b"/>
              <a:pathLst>
                <a:path w="4125" h="4125" extrusionOk="0">
                  <a:moveTo>
                    <a:pt x="1850" y="0"/>
                  </a:moveTo>
                  <a:lnTo>
                    <a:pt x="1650" y="50"/>
                  </a:lnTo>
                  <a:lnTo>
                    <a:pt x="1450" y="100"/>
                  </a:lnTo>
                  <a:lnTo>
                    <a:pt x="1275" y="175"/>
                  </a:lnTo>
                  <a:lnTo>
                    <a:pt x="1075" y="250"/>
                  </a:lnTo>
                  <a:lnTo>
                    <a:pt x="925" y="350"/>
                  </a:lnTo>
                  <a:lnTo>
                    <a:pt x="750" y="475"/>
                  </a:lnTo>
                  <a:lnTo>
                    <a:pt x="600" y="600"/>
                  </a:lnTo>
                  <a:lnTo>
                    <a:pt x="475" y="750"/>
                  </a:lnTo>
                  <a:lnTo>
                    <a:pt x="350" y="900"/>
                  </a:lnTo>
                  <a:lnTo>
                    <a:pt x="250" y="1075"/>
                  </a:lnTo>
                  <a:lnTo>
                    <a:pt x="175" y="1250"/>
                  </a:lnTo>
                  <a:lnTo>
                    <a:pt x="100" y="1450"/>
                  </a:lnTo>
                  <a:lnTo>
                    <a:pt x="50" y="1650"/>
                  </a:lnTo>
                  <a:lnTo>
                    <a:pt x="25" y="1850"/>
                  </a:lnTo>
                  <a:lnTo>
                    <a:pt x="0" y="2050"/>
                  </a:lnTo>
                  <a:lnTo>
                    <a:pt x="25" y="2275"/>
                  </a:lnTo>
                  <a:lnTo>
                    <a:pt x="50" y="2475"/>
                  </a:lnTo>
                  <a:lnTo>
                    <a:pt x="100" y="2675"/>
                  </a:lnTo>
                  <a:lnTo>
                    <a:pt x="175" y="2875"/>
                  </a:lnTo>
                  <a:lnTo>
                    <a:pt x="250" y="3050"/>
                  </a:lnTo>
                  <a:lnTo>
                    <a:pt x="350" y="3225"/>
                  </a:lnTo>
                  <a:lnTo>
                    <a:pt x="475" y="3375"/>
                  </a:lnTo>
                  <a:lnTo>
                    <a:pt x="600" y="3525"/>
                  </a:lnTo>
                  <a:lnTo>
                    <a:pt x="750" y="3650"/>
                  </a:lnTo>
                  <a:lnTo>
                    <a:pt x="925" y="3775"/>
                  </a:lnTo>
                  <a:lnTo>
                    <a:pt x="1075" y="3875"/>
                  </a:lnTo>
                  <a:lnTo>
                    <a:pt x="1275" y="3950"/>
                  </a:lnTo>
                  <a:lnTo>
                    <a:pt x="1450" y="4025"/>
                  </a:lnTo>
                  <a:lnTo>
                    <a:pt x="1650" y="4075"/>
                  </a:lnTo>
                  <a:lnTo>
                    <a:pt x="1850" y="4100"/>
                  </a:lnTo>
                  <a:lnTo>
                    <a:pt x="2075" y="4125"/>
                  </a:lnTo>
                  <a:lnTo>
                    <a:pt x="2275" y="4100"/>
                  </a:lnTo>
                  <a:lnTo>
                    <a:pt x="2475" y="4075"/>
                  </a:lnTo>
                  <a:lnTo>
                    <a:pt x="2675" y="4025"/>
                  </a:lnTo>
                  <a:lnTo>
                    <a:pt x="2875" y="3950"/>
                  </a:lnTo>
                  <a:lnTo>
                    <a:pt x="3050" y="3875"/>
                  </a:lnTo>
                  <a:lnTo>
                    <a:pt x="3225" y="3775"/>
                  </a:lnTo>
                  <a:lnTo>
                    <a:pt x="3375" y="3650"/>
                  </a:lnTo>
                  <a:lnTo>
                    <a:pt x="3525" y="3525"/>
                  </a:lnTo>
                  <a:lnTo>
                    <a:pt x="3650" y="3375"/>
                  </a:lnTo>
                  <a:lnTo>
                    <a:pt x="3775" y="3225"/>
                  </a:lnTo>
                  <a:lnTo>
                    <a:pt x="3875" y="3050"/>
                  </a:lnTo>
                  <a:lnTo>
                    <a:pt x="3975" y="2875"/>
                  </a:lnTo>
                  <a:lnTo>
                    <a:pt x="4025" y="2675"/>
                  </a:lnTo>
                  <a:lnTo>
                    <a:pt x="4075" y="2475"/>
                  </a:lnTo>
                  <a:lnTo>
                    <a:pt x="4125" y="2275"/>
                  </a:lnTo>
                  <a:lnTo>
                    <a:pt x="4125" y="2050"/>
                  </a:lnTo>
                  <a:lnTo>
                    <a:pt x="4125" y="1850"/>
                  </a:lnTo>
                  <a:lnTo>
                    <a:pt x="4075" y="1650"/>
                  </a:lnTo>
                  <a:lnTo>
                    <a:pt x="4025" y="1450"/>
                  </a:lnTo>
                  <a:lnTo>
                    <a:pt x="3975" y="1250"/>
                  </a:lnTo>
                  <a:lnTo>
                    <a:pt x="3875" y="1075"/>
                  </a:lnTo>
                  <a:lnTo>
                    <a:pt x="3775" y="900"/>
                  </a:lnTo>
                  <a:lnTo>
                    <a:pt x="3650" y="750"/>
                  </a:lnTo>
                  <a:lnTo>
                    <a:pt x="3525" y="600"/>
                  </a:lnTo>
                  <a:lnTo>
                    <a:pt x="3375" y="475"/>
                  </a:lnTo>
                  <a:lnTo>
                    <a:pt x="3225" y="350"/>
                  </a:lnTo>
                  <a:lnTo>
                    <a:pt x="3050" y="250"/>
                  </a:lnTo>
                  <a:lnTo>
                    <a:pt x="2875" y="175"/>
                  </a:lnTo>
                  <a:lnTo>
                    <a:pt x="2675" y="100"/>
                  </a:lnTo>
                  <a:lnTo>
                    <a:pt x="2475" y="50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19;p71">
              <a:extLst>
                <a:ext uri="{FF2B5EF4-FFF2-40B4-BE49-F238E27FC236}">
                  <a16:creationId xmlns:a16="http://schemas.microsoft.com/office/drawing/2014/main" id="{A3865781-0801-6091-ECC4-C26078AD5178}"/>
                </a:ext>
              </a:extLst>
            </p:cNvPr>
            <p:cNvSpPr/>
            <p:nvPr/>
          </p:nvSpPr>
          <p:spPr>
            <a:xfrm>
              <a:off x="1838250" y="1392425"/>
              <a:ext cx="66875" cy="103125"/>
            </a:xfrm>
            <a:custGeom>
              <a:avLst/>
              <a:gdLst/>
              <a:ahLst/>
              <a:cxnLst/>
              <a:rect l="l" t="t" r="r" b="b"/>
              <a:pathLst>
                <a:path w="2675" h="4125" extrusionOk="0">
                  <a:moveTo>
                    <a:pt x="625" y="0"/>
                  </a:moveTo>
                  <a:lnTo>
                    <a:pt x="300" y="25"/>
                  </a:lnTo>
                  <a:lnTo>
                    <a:pt x="0" y="100"/>
                  </a:lnTo>
                  <a:lnTo>
                    <a:pt x="200" y="125"/>
                  </a:lnTo>
                  <a:lnTo>
                    <a:pt x="375" y="150"/>
                  </a:lnTo>
                  <a:lnTo>
                    <a:pt x="550" y="200"/>
                  </a:lnTo>
                  <a:lnTo>
                    <a:pt x="725" y="275"/>
                  </a:lnTo>
                  <a:lnTo>
                    <a:pt x="900" y="350"/>
                  </a:lnTo>
                  <a:lnTo>
                    <a:pt x="1050" y="450"/>
                  </a:lnTo>
                  <a:lnTo>
                    <a:pt x="1200" y="575"/>
                  </a:lnTo>
                  <a:lnTo>
                    <a:pt x="1325" y="700"/>
                  </a:lnTo>
                  <a:lnTo>
                    <a:pt x="1450" y="850"/>
                  </a:lnTo>
                  <a:lnTo>
                    <a:pt x="1550" y="1000"/>
                  </a:lnTo>
                  <a:lnTo>
                    <a:pt x="1650" y="1150"/>
                  </a:lnTo>
                  <a:lnTo>
                    <a:pt x="1725" y="1325"/>
                  </a:lnTo>
                  <a:lnTo>
                    <a:pt x="1800" y="1500"/>
                  </a:lnTo>
                  <a:lnTo>
                    <a:pt x="1825" y="1675"/>
                  </a:lnTo>
                  <a:lnTo>
                    <a:pt x="1875" y="1875"/>
                  </a:lnTo>
                  <a:lnTo>
                    <a:pt x="1875" y="2050"/>
                  </a:lnTo>
                  <a:lnTo>
                    <a:pt x="1875" y="2250"/>
                  </a:lnTo>
                  <a:lnTo>
                    <a:pt x="1825" y="2450"/>
                  </a:lnTo>
                  <a:lnTo>
                    <a:pt x="1800" y="2625"/>
                  </a:lnTo>
                  <a:lnTo>
                    <a:pt x="1725" y="2800"/>
                  </a:lnTo>
                  <a:lnTo>
                    <a:pt x="1650" y="2975"/>
                  </a:lnTo>
                  <a:lnTo>
                    <a:pt x="1550" y="3125"/>
                  </a:lnTo>
                  <a:lnTo>
                    <a:pt x="1450" y="3275"/>
                  </a:lnTo>
                  <a:lnTo>
                    <a:pt x="1325" y="3425"/>
                  </a:lnTo>
                  <a:lnTo>
                    <a:pt x="1200" y="3550"/>
                  </a:lnTo>
                  <a:lnTo>
                    <a:pt x="1050" y="3650"/>
                  </a:lnTo>
                  <a:lnTo>
                    <a:pt x="900" y="3750"/>
                  </a:lnTo>
                  <a:lnTo>
                    <a:pt x="725" y="3850"/>
                  </a:lnTo>
                  <a:lnTo>
                    <a:pt x="550" y="3925"/>
                  </a:lnTo>
                  <a:lnTo>
                    <a:pt x="375" y="3975"/>
                  </a:lnTo>
                  <a:lnTo>
                    <a:pt x="200" y="4000"/>
                  </a:lnTo>
                  <a:lnTo>
                    <a:pt x="0" y="4025"/>
                  </a:lnTo>
                  <a:lnTo>
                    <a:pt x="300" y="4100"/>
                  </a:lnTo>
                  <a:lnTo>
                    <a:pt x="625" y="4125"/>
                  </a:lnTo>
                  <a:lnTo>
                    <a:pt x="825" y="4100"/>
                  </a:lnTo>
                  <a:lnTo>
                    <a:pt x="1025" y="4075"/>
                  </a:lnTo>
                  <a:lnTo>
                    <a:pt x="1225" y="4025"/>
                  </a:lnTo>
                  <a:lnTo>
                    <a:pt x="1425" y="3950"/>
                  </a:lnTo>
                  <a:lnTo>
                    <a:pt x="1600" y="3875"/>
                  </a:lnTo>
                  <a:lnTo>
                    <a:pt x="1775" y="3775"/>
                  </a:lnTo>
                  <a:lnTo>
                    <a:pt x="1925" y="3650"/>
                  </a:lnTo>
                  <a:lnTo>
                    <a:pt x="2075" y="3525"/>
                  </a:lnTo>
                  <a:lnTo>
                    <a:pt x="2200" y="3375"/>
                  </a:lnTo>
                  <a:lnTo>
                    <a:pt x="2325" y="3225"/>
                  </a:lnTo>
                  <a:lnTo>
                    <a:pt x="2425" y="3050"/>
                  </a:lnTo>
                  <a:lnTo>
                    <a:pt x="2525" y="2875"/>
                  </a:lnTo>
                  <a:lnTo>
                    <a:pt x="2575" y="2675"/>
                  </a:lnTo>
                  <a:lnTo>
                    <a:pt x="2625" y="2475"/>
                  </a:lnTo>
                  <a:lnTo>
                    <a:pt x="2675" y="2275"/>
                  </a:lnTo>
                  <a:lnTo>
                    <a:pt x="2675" y="2050"/>
                  </a:lnTo>
                  <a:lnTo>
                    <a:pt x="2675" y="1850"/>
                  </a:lnTo>
                  <a:lnTo>
                    <a:pt x="2625" y="1650"/>
                  </a:lnTo>
                  <a:lnTo>
                    <a:pt x="2575" y="1450"/>
                  </a:lnTo>
                  <a:lnTo>
                    <a:pt x="2525" y="1250"/>
                  </a:lnTo>
                  <a:lnTo>
                    <a:pt x="2425" y="1075"/>
                  </a:lnTo>
                  <a:lnTo>
                    <a:pt x="2325" y="900"/>
                  </a:lnTo>
                  <a:lnTo>
                    <a:pt x="2200" y="750"/>
                  </a:lnTo>
                  <a:lnTo>
                    <a:pt x="2075" y="600"/>
                  </a:lnTo>
                  <a:lnTo>
                    <a:pt x="1925" y="475"/>
                  </a:lnTo>
                  <a:lnTo>
                    <a:pt x="1775" y="350"/>
                  </a:lnTo>
                  <a:lnTo>
                    <a:pt x="1600" y="250"/>
                  </a:lnTo>
                  <a:lnTo>
                    <a:pt x="1425" y="175"/>
                  </a:lnTo>
                  <a:lnTo>
                    <a:pt x="1225" y="100"/>
                  </a:lnTo>
                  <a:lnTo>
                    <a:pt x="1025" y="5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20;p71">
              <a:extLst>
                <a:ext uri="{FF2B5EF4-FFF2-40B4-BE49-F238E27FC236}">
                  <a16:creationId xmlns:a16="http://schemas.microsoft.com/office/drawing/2014/main" id="{F18A8B54-2D4C-3C2F-0DAB-1A48863EAE90}"/>
                </a:ext>
              </a:extLst>
            </p:cNvPr>
            <p:cNvSpPr/>
            <p:nvPr/>
          </p:nvSpPr>
          <p:spPr>
            <a:xfrm>
              <a:off x="1833250" y="1408050"/>
              <a:ext cx="40625" cy="71875"/>
            </a:xfrm>
            <a:custGeom>
              <a:avLst/>
              <a:gdLst/>
              <a:ahLst/>
              <a:cxnLst/>
              <a:rect l="l" t="t" r="r" b="b"/>
              <a:pathLst>
                <a:path w="1625" h="2875" extrusionOk="0">
                  <a:moveTo>
                    <a:pt x="825" y="0"/>
                  </a:moveTo>
                  <a:lnTo>
                    <a:pt x="725" y="25"/>
                  </a:lnTo>
                  <a:lnTo>
                    <a:pt x="650" y="75"/>
                  </a:lnTo>
                  <a:lnTo>
                    <a:pt x="600" y="150"/>
                  </a:lnTo>
                  <a:lnTo>
                    <a:pt x="575" y="250"/>
                  </a:lnTo>
                  <a:lnTo>
                    <a:pt x="575" y="350"/>
                  </a:lnTo>
                  <a:lnTo>
                    <a:pt x="450" y="375"/>
                  </a:lnTo>
                  <a:lnTo>
                    <a:pt x="350" y="425"/>
                  </a:lnTo>
                  <a:lnTo>
                    <a:pt x="250" y="500"/>
                  </a:lnTo>
                  <a:lnTo>
                    <a:pt x="175" y="575"/>
                  </a:lnTo>
                  <a:lnTo>
                    <a:pt x="100" y="675"/>
                  </a:lnTo>
                  <a:lnTo>
                    <a:pt x="50" y="775"/>
                  </a:lnTo>
                  <a:lnTo>
                    <a:pt x="25" y="900"/>
                  </a:lnTo>
                  <a:lnTo>
                    <a:pt x="0" y="1025"/>
                  </a:lnTo>
                  <a:lnTo>
                    <a:pt x="25" y="1150"/>
                  </a:lnTo>
                  <a:lnTo>
                    <a:pt x="50" y="1275"/>
                  </a:lnTo>
                  <a:lnTo>
                    <a:pt x="125" y="1400"/>
                  </a:lnTo>
                  <a:lnTo>
                    <a:pt x="200" y="1500"/>
                  </a:lnTo>
                  <a:lnTo>
                    <a:pt x="300" y="1575"/>
                  </a:lnTo>
                  <a:lnTo>
                    <a:pt x="425" y="1650"/>
                  </a:lnTo>
                  <a:lnTo>
                    <a:pt x="550" y="1675"/>
                  </a:lnTo>
                  <a:lnTo>
                    <a:pt x="675" y="1700"/>
                  </a:lnTo>
                  <a:lnTo>
                    <a:pt x="950" y="1700"/>
                  </a:lnTo>
                  <a:lnTo>
                    <a:pt x="1025" y="1725"/>
                  </a:lnTo>
                  <a:lnTo>
                    <a:pt x="1100" y="1750"/>
                  </a:lnTo>
                  <a:lnTo>
                    <a:pt x="1125" y="1825"/>
                  </a:lnTo>
                  <a:lnTo>
                    <a:pt x="1150" y="1900"/>
                  </a:lnTo>
                  <a:lnTo>
                    <a:pt x="1125" y="1975"/>
                  </a:lnTo>
                  <a:lnTo>
                    <a:pt x="1100" y="2025"/>
                  </a:lnTo>
                  <a:lnTo>
                    <a:pt x="1025" y="2075"/>
                  </a:lnTo>
                  <a:lnTo>
                    <a:pt x="950" y="2100"/>
                  </a:lnTo>
                  <a:lnTo>
                    <a:pt x="675" y="2100"/>
                  </a:lnTo>
                  <a:lnTo>
                    <a:pt x="625" y="2075"/>
                  </a:lnTo>
                  <a:lnTo>
                    <a:pt x="575" y="2050"/>
                  </a:lnTo>
                  <a:lnTo>
                    <a:pt x="525" y="2025"/>
                  </a:lnTo>
                  <a:lnTo>
                    <a:pt x="500" y="1975"/>
                  </a:lnTo>
                  <a:lnTo>
                    <a:pt x="450" y="1900"/>
                  </a:lnTo>
                  <a:lnTo>
                    <a:pt x="375" y="1850"/>
                  </a:lnTo>
                  <a:lnTo>
                    <a:pt x="275" y="1825"/>
                  </a:lnTo>
                  <a:lnTo>
                    <a:pt x="175" y="1850"/>
                  </a:lnTo>
                  <a:lnTo>
                    <a:pt x="100" y="1900"/>
                  </a:lnTo>
                  <a:lnTo>
                    <a:pt x="50" y="1975"/>
                  </a:lnTo>
                  <a:lnTo>
                    <a:pt x="25" y="2075"/>
                  </a:lnTo>
                  <a:lnTo>
                    <a:pt x="50" y="2150"/>
                  </a:lnTo>
                  <a:lnTo>
                    <a:pt x="150" y="2300"/>
                  </a:lnTo>
                  <a:lnTo>
                    <a:pt x="275" y="2425"/>
                  </a:lnTo>
                  <a:lnTo>
                    <a:pt x="400" y="2525"/>
                  </a:lnTo>
                  <a:lnTo>
                    <a:pt x="575" y="2575"/>
                  </a:lnTo>
                  <a:lnTo>
                    <a:pt x="575" y="2625"/>
                  </a:lnTo>
                  <a:lnTo>
                    <a:pt x="600" y="2725"/>
                  </a:lnTo>
                  <a:lnTo>
                    <a:pt x="650" y="2800"/>
                  </a:lnTo>
                  <a:lnTo>
                    <a:pt x="725" y="2850"/>
                  </a:lnTo>
                  <a:lnTo>
                    <a:pt x="825" y="2875"/>
                  </a:lnTo>
                  <a:lnTo>
                    <a:pt x="900" y="2850"/>
                  </a:lnTo>
                  <a:lnTo>
                    <a:pt x="1000" y="2800"/>
                  </a:lnTo>
                  <a:lnTo>
                    <a:pt x="1050" y="2725"/>
                  </a:lnTo>
                  <a:lnTo>
                    <a:pt x="1050" y="2625"/>
                  </a:lnTo>
                  <a:lnTo>
                    <a:pt x="1050" y="2575"/>
                  </a:lnTo>
                  <a:lnTo>
                    <a:pt x="1175" y="2525"/>
                  </a:lnTo>
                  <a:lnTo>
                    <a:pt x="1275" y="2475"/>
                  </a:lnTo>
                  <a:lnTo>
                    <a:pt x="1375" y="2425"/>
                  </a:lnTo>
                  <a:lnTo>
                    <a:pt x="1475" y="2350"/>
                  </a:lnTo>
                  <a:lnTo>
                    <a:pt x="1550" y="2250"/>
                  </a:lnTo>
                  <a:lnTo>
                    <a:pt x="1600" y="2125"/>
                  </a:lnTo>
                  <a:lnTo>
                    <a:pt x="1625" y="2025"/>
                  </a:lnTo>
                  <a:lnTo>
                    <a:pt x="1625" y="1900"/>
                  </a:lnTo>
                  <a:lnTo>
                    <a:pt x="1625" y="1750"/>
                  </a:lnTo>
                  <a:lnTo>
                    <a:pt x="1575" y="1625"/>
                  </a:lnTo>
                  <a:lnTo>
                    <a:pt x="1525" y="1500"/>
                  </a:lnTo>
                  <a:lnTo>
                    <a:pt x="1425" y="1400"/>
                  </a:lnTo>
                  <a:lnTo>
                    <a:pt x="1325" y="1325"/>
                  </a:lnTo>
                  <a:lnTo>
                    <a:pt x="1225" y="1275"/>
                  </a:lnTo>
                  <a:lnTo>
                    <a:pt x="1100" y="1225"/>
                  </a:lnTo>
                  <a:lnTo>
                    <a:pt x="950" y="1200"/>
                  </a:lnTo>
                  <a:lnTo>
                    <a:pt x="600" y="1200"/>
                  </a:lnTo>
                  <a:lnTo>
                    <a:pt x="550" y="1150"/>
                  </a:lnTo>
                  <a:lnTo>
                    <a:pt x="500" y="1100"/>
                  </a:lnTo>
                  <a:lnTo>
                    <a:pt x="475" y="1025"/>
                  </a:lnTo>
                  <a:lnTo>
                    <a:pt x="500" y="925"/>
                  </a:lnTo>
                  <a:lnTo>
                    <a:pt x="550" y="875"/>
                  </a:lnTo>
                  <a:lnTo>
                    <a:pt x="600" y="825"/>
                  </a:lnTo>
                  <a:lnTo>
                    <a:pt x="950" y="825"/>
                  </a:lnTo>
                  <a:lnTo>
                    <a:pt x="1050" y="850"/>
                  </a:lnTo>
                  <a:lnTo>
                    <a:pt x="1125" y="900"/>
                  </a:lnTo>
                  <a:lnTo>
                    <a:pt x="1175" y="975"/>
                  </a:lnTo>
                  <a:lnTo>
                    <a:pt x="1275" y="1000"/>
                  </a:lnTo>
                  <a:lnTo>
                    <a:pt x="1350" y="1000"/>
                  </a:lnTo>
                  <a:lnTo>
                    <a:pt x="1450" y="975"/>
                  </a:lnTo>
                  <a:lnTo>
                    <a:pt x="1525" y="900"/>
                  </a:lnTo>
                  <a:lnTo>
                    <a:pt x="1550" y="825"/>
                  </a:lnTo>
                  <a:lnTo>
                    <a:pt x="1550" y="725"/>
                  </a:lnTo>
                  <a:lnTo>
                    <a:pt x="1525" y="625"/>
                  </a:lnTo>
                  <a:lnTo>
                    <a:pt x="1425" y="525"/>
                  </a:lnTo>
                  <a:lnTo>
                    <a:pt x="1325" y="450"/>
                  </a:lnTo>
                  <a:lnTo>
                    <a:pt x="1200" y="375"/>
                  </a:lnTo>
                  <a:lnTo>
                    <a:pt x="1050" y="350"/>
                  </a:lnTo>
                  <a:lnTo>
                    <a:pt x="1050" y="250"/>
                  </a:lnTo>
                  <a:lnTo>
                    <a:pt x="1050" y="150"/>
                  </a:lnTo>
                  <a:lnTo>
                    <a:pt x="1000" y="75"/>
                  </a:lnTo>
                  <a:lnTo>
                    <a:pt x="900" y="25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1;p71">
              <a:extLst>
                <a:ext uri="{FF2B5EF4-FFF2-40B4-BE49-F238E27FC236}">
                  <a16:creationId xmlns:a16="http://schemas.microsoft.com/office/drawing/2014/main" id="{3B483336-FEF8-1687-D7E4-BBC475F1B52B}"/>
                </a:ext>
              </a:extLst>
            </p:cNvPr>
            <p:cNvSpPr/>
            <p:nvPr/>
          </p:nvSpPr>
          <p:spPr>
            <a:xfrm>
              <a:off x="1927000" y="140430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600" y="0"/>
                  </a:moveTo>
                  <a:lnTo>
                    <a:pt x="525" y="25"/>
                  </a:lnTo>
                  <a:lnTo>
                    <a:pt x="425" y="75"/>
                  </a:lnTo>
                  <a:lnTo>
                    <a:pt x="75" y="450"/>
                  </a:lnTo>
                  <a:lnTo>
                    <a:pt x="0" y="525"/>
                  </a:lnTo>
                  <a:lnTo>
                    <a:pt x="0" y="625"/>
                  </a:lnTo>
                  <a:lnTo>
                    <a:pt x="0" y="700"/>
                  </a:lnTo>
                  <a:lnTo>
                    <a:pt x="75" y="800"/>
                  </a:lnTo>
                  <a:lnTo>
                    <a:pt x="150" y="850"/>
                  </a:lnTo>
                  <a:lnTo>
                    <a:pt x="225" y="875"/>
                  </a:lnTo>
                  <a:lnTo>
                    <a:pt x="325" y="850"/>
                  </a:lnTo>
                  <a:lnTo>
                    <a:pt x="400" y="800"/>
                  </a:lnTo>
                  <a:lnTo>
                    <a:pt x="600" y="600"/>
                  </a:lnTo>
                  <a:lnTo>
                    <a:pt x="800" y="800"/>
                  </a:lnTo>
                  <a:lnTo>
                    <a:pt x="875" y="850"/>
                  </a:lnTo>
                  <a:lnTo>
                    <a:pt x="975" y="875"/>
                  </a:lnTo>
                  <a:lnTo>
                    <a:pt x="1075" y="850"/>
                  </a:lnTo>
                  <a:lnTo>
                    <a:pt x="1150" y="800"/>
                  </a:lnTo>
                  <a:lnTo>
                    <a:pt x="1200" y="700"/>
                  </a:lnTo>
                  <a:lnTo>
                    <a:pt x="1225" y="625"/>
                  </a:lnTo>
                  <a:lnTo>
                    <a:pt x="1200" y="525"/>
                  </a:lnTo>
                  <a:lnTo>
                    <a:pt x="1150" y="450"/>
                  </a:lnTo>
                  <a:lnTo>
                    <a:pt x="775" y="75"/>
                  </a:lnTo>
                  <a:lnTo>
                    <a:pt x="700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2;p71">
              <a:extLst>
                <a:ext uri="{FF2B5EF4-FFF2-40B4-BE49-F238E27FC236}">
                  <a16:creationId xmlns:a16="http://schemas.microsoft.com/office/drawing/2014/main" id="{3AC5DF39-F608-446E-56BB-F2370DAC2FD2}"/>
                </a:ext>
              </a:extLst>
            </p:cNvPr>
            <p:cNvSpPr/>
            <p:nvPr/>
          </p:nvSpPr>
          <p:spPr>
            <a:xfrm>
              <a:off x="1927000" y="143305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600" y="0"/>
                  </a:moveTo>
                  <a:lnTo>
                    <a:pt x="525" y="25"/>
                  </a:lnTo>
                  <a:lnTo>
                    <a:pt x="425" y="75"/>
                  </a:lnTo>
                  <a:lnTo>
                    <a:pt x="75" y="450"/>
                  </a:lnTo>
                  <a:lnTo>
                    <a:pt x="0" y="525"/>
                  </a:lnTo>
                  <a:lnTo>
                    <a:pt x="0" y="625"/>
                  </a:lnTo>
                  <a:lnTo>
                    <a:pt x="0" y="700"/>
                  </a:lnTo>
                  <a:lnTo>
                    <a:pt x="75" y="800"/>
                  </a:lnTo>
                  <a:lnTo>
                    <a:pt x="150" y="850"/>
                  </a:lnTo>
                  <a:lnTo>
                    <a:pt x="225" y="875"/>
                  </a:lnTo>
                  <a:lnTo>
                    <a:pt x="325" y="850"/>
                  </a:lnTo>
                  <a:lnTo>
                    <a:pt x="400" y="800"/>
                  </a:lnTo>
                  <a:lnTo>
                    <a:pt x="600" y="600"/>
                  </a:lnTo>
                  <a:lnTo>
                    <a:pt x="800" y="800"/>
                  </a:lnTo>
                  <a:lnTo>
                    <a:pt x="875" y="850"/>
                  </a:lnTo>
                  <a:lnTo>
                    <a:pt x="975" y="875"/>
                  </a:lnTo>
                  <a:lnTo>
                    <a:pt x="1075" y="850"/>
                  </a:lnTo>
                  <a:lnTo>
                    <a:pt x="1150" y="800"/>
                  </a:lnTo>
                  <a:lnTo>
                    <a:pt x="1200" y="700"/>
                  </a:lnTo>
                  <a:lnTo>
                    <a:pt x="1225" y="625"/>
                  </a:lnTo>
                  <a:lnTo>
                    <a:pt x="1200" y="525"/>
                  </a:lnTo>
                  <a:lnTo>
                    <a:pt x="1150" y="450"/>
                  </a:lnTo>
                  <a:lnTo>
                    <a:pt x="775" y="75"/>
                  </a:lnTo>
                  <a:lnTo>
                    <a:pt x="700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23;p71">
              <a:extLst>
                <a:ext uri="{FF2B5EF4-FFF2-40B4-BE49-F238E27FC236}">
                  <a16:creationId xmlns:a16="http://schemas.microsoft.com/office/drawing/2014/main" id="{37B13384-4EE5-3E98-6E46-C7812F648E03}"/>
                </a:ext>
              </a:extLst>
            </p:cNvPr>
            <p:cNvSpPr/>
            <p:nvPr/>
          </p:nvSpPr>
          <p:spPr>
            <a:xfrm>
              <a:off x="1927000" y="146180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600" y="0"/>
                  </a:moveTo>
                  <a:lnTo>
                    <a:pt x="525" y="25"/>
                  </a:lnTo>
                  <a:lnTo>
                    <a:pt x="425" y="75"/>
                  </a:lnTo>
                  <a:lnTo>
                    <a:pt x="75" y="450"/>
                  </a:lnTo>
                  <a:lnTo>
                    <a:pt x="0" y="525"/>
                  </a:lnTo>
                  <a:lnTo>
                    <a:pt x="0" y="625"/>
                  </a:lnTo>
                  <a:lnTo>
                    <a:pt x="0" y="725"/>
                  </a:lnTo>
                  <a:lnTo>
                    <a:pt x="75" y="800"/>
                  </a:lnTo>
                  <a:lnTo>
                    <a:pt x="150" y="850"/>
                  </a:lnTo>
                  <a:lnTo>
                    <a:pt x="225" y="875"/>
                  </a:lnTo>
                  <a:lnTo>
                    <a:pt x="325" y="850"/>
                  </a:lnTo>
                  <a:lnTo>
                    <a:pt x="400" y="800"/>
                  </a:lnTo>
                  <a:lnTo>
                    <a:pt x="600" y="600"/>
                  </a:lnTo>
                  <a:lnTo>
                    <a:pt x="800" y="800"/>
                  </a:lnTo>
                  <a:lnTo>
                    <a:pt x="875" y="850"/>
                  </a:lnTo>
                  <a:lnTo>
                    <a:pt x="975" y="875"/>
                  </a:lnTo>
                  <a:lnTo>
                    <a:pt x="1075" y="850"/>
                  </a:lnTo>
                  <a:lnTo>
                    <a:pt x="1150" y="800"/>
                  </a:lnTo>
                  <a:lnTo>
                    <a:pt x="1200" y="725"/>
                  </a:lnTo>
                  <a:lnTo>
                    <a:pt x="1225" y="625"/>
                  </a:lnTo>
                  <a:lnTo>
                    <a:pt x="1200" y="525"/>
                  </a:lnTo>
                  <a:lnTo>
                    <a:pt x="1150" y="450"/>
                  </a:lnTo>
                  <a:lnTo>
                    <a:pt x="775" y="75"/>
                  </a:lnTo>
                  <a:lnTo>
                    <a:pt x="700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424;p71">
            <a:extLst>
              <a:ext uri="{FF2B5EF4-FFF2-40B4-BE49-F238E27FC236}">
                <a16:creationId xmlns:a16="http://schemas.microsoft.com/office/drawing/2014/main" id="{7834E711-16A4-C6C2-B33D-9A446FBD841E}"/>
              </a:ext>
            </a:extLst>
          </p:cNvPr>
          <p:cNvGrpSpPr/>
          <p:nvPr/>
        </p:nvGrpSpPr>
        <p:grpSpPr>
          <a:xfrm>
            <a:off x="6877650" y="2855752"/>
            <a:ext cx="415000" cy="415000"/>
            <a:chOff x="2495750" y="1361800"/>
            <a:chExt cx="415000" cy="415000"/>
          </a:xfrm>
        </p:grpSpPr>
        <p:sp>
          <p:nvSpPr>
            <p:cNvPr id="44" name="Google Shape;2425;p71">
              <a:extLst>
                <a:ext uri="{FF2B5EF4-FFF2-40B4-BE49-F238E27FC236}">
                  <a16:creationId xmlns:a16="http://schemas.microsoft.com/office/drawing/2014/main" id="{E140ED73-54D4-764C-B2F6-FC327B37B0D9}"/>
                </a:ext>
              </a:extLst>
            </p:cNvPr>
            <p:cNvSpPr/>
            <p:nvPr/>
          </p:nvSpPr>
          <p:spPr>
            <a:xfrm>
              <a:off x="2502000" y="1394300"/>
              <a:ext cx="380000" cy="376250"/>
            </a:xfrm>
            <a:custGeom>
              <a:avLst/>
              <a:gdLst/>
              <a:ahLst/>
              <a:cxnLst/>
              <a:rect l="l" t="t" r="r" b="b"/>
              <a:pathLst>
                <a:path w="15200" h="15050" extrusionOk="0">
                  <a:moveTo>
                    <a:pt x="0" y="0"/>
                  </a:moveTo>
                  <a:lnTo>
                    <a:pt x="0" y="15050"/>
                  </a:lnTo>
                  <a:lnTo>
                    <a:pt x="15200" y="15050"/>
                  </a:lnTo>
                  <a:lnTo>
                    <a:pt x="15200" y="10975"/>
                  </a:lnTo>
                  <a:lnTo>
                    <a:pt x="15200" y="10900"/>
                  </a:lnTo>
                  <a:lnTo>
                    <a:pt x="15150" y="10850"/>
                  </a:lnTo>
                  <a:lnTo>
                    <a:pt x="15075" y="10825"/>
                  </a:lnTo>
                  <a:lnTo>
                    <a:pt x="15000" y="10825"/>
                  </a:lnTo>
                  <a:lnTo>
                    <a:pt x="14050" y="11175"/>
                  </a:lnTo>
                  <a:lnTo>
                    <a:pt x="13950" y="11175"/>
                  </a:lnTo>
                  <a:lnTo>
                    <a:pt x="13875" y="11125"/>
                  </a:lnTo>
                  <a:lnTo>
                    <a:pt x="9775" y="6750"/>
                  </a:lnTo>
                  <a:lnTo>
                    <a:pt x="9725" y="6725"/>
                  </a:lnTo>
                  <a:lnTo>
                    <a:pt x="9675" y="6700"/>
                  </a:lnTo>
                  <a:lnTo>
                    <a:pt x="9600" y="6725"/>
                  </a:lnTo>
                  <a:lnTo>
                    <a:pt x="9550" y="6750"/>
                  </a:lnTo>
                  <a:lnTo>
                    <a:pt x="8175" y="7750"/>
                  </a:lnTo>
                  <a:lnTo>
                    <a:pt x="8125" y="7775"/>
                  </a:lnTo>
                  <a:lnTo>
                    <a:pt x="8050" y="7775"/>
                  </a:lnTo>
                  <a:lnTo>
                    <a:pt x="8000" y="7750"/>
                  </a:lnTo>
                  <a:lnTo>
                    <a:pt x="7950" y="7700"/>
                  </a:lnTo>
                  <a:lnTo>
                    <a:pt x="5925" y="4550"/>
                  </a:lnTo>
                  <a:lnTo>
                    <a:pt x="5900" y="4500"/>
                  </a:lnTo>
                  <a:lnTo>
                    <a:pt x="5850" y="4475"/>
                  </a:lnTo>
                  <a:lnTo>
                    <a:pt x="5750" y="4475"/>
                  </a:lnTo>
                  <a:lnTo>
                    <a:pt x="4450" y="4900"/>
                  </a:lnTo>
                  <a:lnTo>
                    <a:pt x="4375" y="4900"/>
                  </a:lnTo>
                  <a:lnTo>
                    <a:pt x="4325" y="4875"/>
                  </a:lnTo>
                  <a:lnTo>
                    <a:pt x="4275" y="4850"/>
                  </a:lnTo>
                  <a:lnTo>
                    <a:pt x="4250" y="4800"/>
                  </a:lnTo>
                  <a:lnTo>
                    <a:pt x="2350" y="100"/>
                  </a:lnTo>
                  <a:lnTo>
                    <a:pt x="2300" y="25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26;p71">
              <a:extLst>
                <a:ext uri="{FF2B5EF4-FFF2-40B4-BE49-F238E27FC236}">
                  <a16:creationId xmlns:a16="http://schemas.microsoft.com/office/drawing/2014/main" id="{7C44D52A-9438-0EE4-9000-65B67AC478A8}"/>
                </a:ext>
              </a:extLst>
            </p:cNvPr>
            <p:cNvSpPr/>
            <p:nvPr/>
          </p:nvSpPr>
          <p:spPr>
            <a:xfrm>
              <a:off x="2502000" y="1394300"/>
              <a:ext cx="380000" cy="308750"/>
            </a:xfrm>
            <a:custGeom>
              <a:avLst/>
              <a:gdLst/>
              <a:ahLst/>
              <a:cxnLst/>
              <a:rect l="l" t="t" r="r" b="b"/>
              <a:pathLst>
                <a:path w="15200" h="12350" extrusionOk="0">
                  <a:moveTo>
                    <a:pt x="0" y="0"/>
                  </a:moveTo>
                  <a:lnTo>
                    <a:pt x="0" y="1025"/>
                  </a:lnTo>
                  <a:lnTo>
                    <a:pt x="1625" y="1025"/>
                  </a:lnTo>
                  <a:lnTo>
                    <a:pt x="3575" y="5925"/>
                  </a:lnTo>
                  <a:lnTo>
                    <a:pt x="3650" y="6025"/>
                  </a:lnTo>
                  <a:lnTo>
                    <a:pt x="3750" y="6100"/>
                  </a:lnTo>
                  <a:lnTo>
                    <a:pt x="3875" y="6125"/>
                  </a:lnTo>
                  <a:lnTo>
                    <a:pt x="4000" y="6125"/>
                  </a:lnTo>
                  <a:lnTo>
                    <a:pt x="5425" y="5650"/>
                  </a:lnTo>
                  <a:lnTo>
                    <a:pt x="7575" y="9025"/>
                  </a:lnTo>
                  <a:lnTo>
                    <a:pt x="7625" y="9075"/>
                  </a:lnTo>
                  <a:lnTo>
                    <a:pt x="7675" y="9125"/>
                  </a:lnTo>
                  <a:lnTo>
                    <a:pt x="7800" y="9175"/>
                  </a:lnTo>
                  <a:lnTo>
                    <a:pt x="7925" y="9175"/>
                  </a:lnTo>
                  <a:lnTo>
                    <a:pt x="8000" y="9150"/>
                  </a:lnTo>
                  <a:lnTo>
                    <a:pt x="8075" y="9100"/>
                  </a:lnTo>
                  <a:lnTo>
                    <a:pt x="9550" y="8025"/>
                  </a:lnTo>
                  <a:lnTo>
                    <a:pt x="13500" y="12225"/>
                  </a:lnTo>
                  <a:lnTo>
                    <a:pt x="13575" y="12300"/>
                  </a:lnTo>
                  <a:lnTo>
                    <a:pt x="13675" y="12325"/>
                  </a:lnTo>
                  <a:lnTo>
                    <a:pt x="13775" y="12350"/>
                  </a:lnTo>
                  <a:lnTo>
                    <a:pt x="13875" y="12325"/>
                  </a:lnTo>
                  <a:lnTo>
                    <a:pt x="15200" y="11850"/>
                  </a:lnTo>
                  <a:lnTo>
                    <a:pt x="15200" y="10975"/>
                  </a:lnTo>
                  <a:lnTo>
                    <a:pt x="15200" y="10900"/>
                  </a:lnTo>
                  <a:lnTo>
                    <a:pt x="15150" y="10850"/>
                  </a:lnTo>
                  <a:lnTo>
                    <a:pt x="15075" y="10825"/>
                  </a:lnTo>
                  <a:lnTo>
                    <a:pt x="15000" y="10825"/>
                  </a:lnTo>
                  <a:lnTo>
                    <a:pt x="14050" y="11175"/>
                  </a:lnTo>
                  <a:lnTo>
                    <a:pt x="13950" y="11175"/>
                  </a:lnTo>
                  <a:lnTo>
                    <a:pt x="13875" y="11125"/>
                  </a:lnTo>
                  <a:lnTo>
                    <a:pt x="9775" y="6750"/>
                  </a:lnTo>
                  <a:lnTo>
                    <a:pt x="9725" y="6725"/>
                  </a:lnTo>
                  <a:lnTo>
                    <a:pt x="9675" y="6700"/>
                  </a:lnTo>
                  <a:lnTo>
                    <a:pt x="9600" y="6725"/>
                  </a:lnTo>
                  <a:lnTo>
                    <a:pt x="9550" y="6750"/>
                  </a:lnTo>
                  <a:lnTo>
                    <a:pt x="8175" y="7750"/>
                  </a:lnTo>
                  <a:lnTo>
                    <a:pt x="8125" y="7775"/>
                  </a:lnTo>
                  <a:lnTo>
                    <a:pt x="8050" y="7775"/>
                  </a:lnTo>
                  <a:lnTo>
                    <a:pt x="8000" y="7750"/>
                  </a:lnTo>
                  <a:lnTo>
                    <a:pt x="7950" y="7700"/>
                  </a:lnTo>
                  <a:lnTo>
                    <a:pt x="5925" y="4550"/>
                  </a:lnTo>
                  <a:lnTo>
                    <a:pt x="5900" y="4500"/>
                  </a:lnTo>
                  <a:lnTo>
                    <a:pt x="5850" y="4475"/>
                  </a:lnTo>
                  <a:lnTo>
                    <a:pt x="5750" y="4475"/>
                  </a:lnTo>
                  <a:lnTo>
                    <a:pt x="4450" y="4900"/>
                  </a:lnTo>
                  <a:lnTo>
                    <a:pt x="4375" y="4900"/>
                  </a:lnTo>
                  <a:lnTo>
                    <a:pt x="4325" y="4875"/>
                  </a:lnTo>
                  <a:lnTo>
                    <a:pt x="4275" y="4850"/>
                  </a:lnTo>
                  <a:lnTo>
                    <a:pt x="4250" y="4800"/>
                  </a:lnTo>
                  <a:lnTo>
                    <a:pt x="2350" y="100"/>
                  </a:lnTo>
                  <a:lnTo>
                    <a:pt x="2300" y="25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27;p71">
              <a:extLst>
                <a:ext uri="{FF2B5EF4-FFF2-40B4-BE49-F238E27FC236}">
                  <a16:creationId xmlns:a16="http://schemas.microsoft.com/office/drawing/2014/main" id="{2134EFD5-4081-6777-B162-94247872EFC7}"/>
                </a:ext>
              </a:extLst>
            </p:cNvPr>
            <p:cNvSpPr/>
            <p:nvPr/>
          </p:nvSpPr>
          <p:spPr>
            <a:xfrm>
              <a:off x="2495750" y="1361800"/>
              <a:ext cx="415000" cy="415000"/>
            </a:xfrm>
            <a:custGeom>
              <a:avLst/>
              <a:gdLst/>
              <a:ahLst/>
              <a:cxnLst/>
              <a:rect l="l" t="t" r="r" b="b"/>
              <a:pathLst>
                <a:path w="16600" h="166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16350"/>
                  </a:lnTo>
                  <a:lnTo>
                    <a:pt x="25" y="16450"/>
                  </a:lnTo>
                  <a:lnTo>
                    <a:pt x="75" y="16525"/>
                  </a:lnTo>
                  <a:lnTo>
                    <a:pt x="150" y="16575"/>
                  </a:lnTo>
                  <a:lnTo>
                    <a:pt x="250" y="16600"/>
                  </a:lnTo>
                  <a:lnTo>
                    <a:pt x="16350" y="16600"/>
                  </a:lnTo>
                  <a:lnTo>
                    <a:pt x="16450" y="16575"/>
                  </a:lnTo>
                  <a:lnTo>
                    <a:pt x="16525" y="16525"/>
                  </a:lnTo>
                  <a:lnTo>
                    <a:pt x="16575" y="16450"/>
                  </a:lnTo>
                  <a:lnTo>
                    <a:pt x="16600" y="16350"/>
                  </a:lnTo>
                  <a:lnTo>
                    <a:pt x="16575" y="16250"/>
                  </a:lnTo>
                  <a:lnTo>
                    <a:pt x="16525" y="16175"/>
                  </a:lnTo>
                  <a:lnTo>
                    <a:pt x="16450" y="16125"/>
                  </a:lnTo>
                  <a:lnTo>
                    <a:pt x="16350" y="16100"/>
                  </a:lnTo>
                  <a:lnTo>
                    <a:pt x="15700" y="16100"/>
                  </a:lnTo>
                  <a:lnTo>
                    <a:pt x="15700" y="15775"/>
                  </a:lnTo>
                  <a:lnTo>
                    <a:pt x="15675" y="15675"/>
                  </a:lnTo>
                  <a:lnTo>
                    <a:pt x="15625" y="15600"/>
                  </a:lnTo>
                  <a:lnTo>
                    <a:pt x="15550" y="15550"/>
                  </a:lnTo>
                  <a:lnTo>
                    <a:pt x="15450" y="15525"/>
                  </a:lnTo>
                  <a:lnTo>
                    <a:pt x="15375" y="15550"/>
                  </a:lnTo>
                  <a:lnTo>
                    <a:pt x="15300" y="15600"/>
                  </a:lnTo>
                  <a:lnTo>
                    <a:pt x="15225" y="15675"/>
                  </a:lnTo>
                  <a:lnTo>
                    <a:pt x="15225" y="15775"/>
                  </a:lnTo>
                  <a:lnTo>
                    <a:pt x="15225" y="16100"/>
                  </a:lnTo>
                  <a:lnTo>
                    <a:pt x="13475" y="16100"/>
                  </a:lnTo>
                  <a:lnTo>
                    <a:pt x="13475" y="15775"/>
                  </a:lnTo>
                  <a:lnTo>
                    <a:pt x="13475" y="15675"/>
                  </a:lnTo>
                  <a:lnTo>
                    <a:pt x="13425" y="15600"/>
                  </a:lnTo>
                  <a:lnTo>
                    <a:pt x="13325" y="15550"/>
                  </a:lnTo>
                  <a:lnTo>
                    <a:pt x="13250" y="15525"/>
                  </a:lnTo>
                  <a:lnTo>
                    <a:pt x="13150" y="15550"/>
                  </a:lnTo>
                  <a:lnTo>
                    <a:pt x="13075" y="15600"/>
                  </a:lnTo>
                  <a:lnTo>
                    <a:pt x="13025" y="15675"/>
                  </a:lnTo>
                  <a:lnTo>
                    <a:pt x="13000" y="15775"/>
                  </a:lnTo>
                  <a:lnTo>
                    <a:pt x="13000" y="16100"/>
                  </a:lnTo>
                  <a:lnTo>
                    <a:pt x="11275" y="16100"/>
                  </a:lnTo>
                  <a:lnTo>
                    <a:pt x="11275" y="15775"/>
                  </a:lnTo>
                  <a:lnTo>
                    <a:pt x="11250" y="15675"/>
                  </a:lnTo>
                  <a:lnTo>
                    <a:pt x="11200" y="15600"/>
                  </a:lnTo>
                  <a:lnTo>
                    <a:pt x="11125" y="15550"/>
                  </a:lnTo>
                  <a:lnTo>
                    <a:pt x="11025" y="15525"/>
                  </a:lnTo>
                  <a:lnTo>
                    <a:pt x="10925" y="15550"/>
                  </a:lnTo>
                  <a:lnTo>
                    <a:pt x="10850" y="15600"/>
                  </a:lnTo>
                  <a:lnTo>
                    <a:pt x="10800" y="15675"/>
                  </a:lnTo>
                  <a:lnTo>
                    <a:pt x="10775" y="15775"/>
                  </a:lnTo>
                  <a:lnTo>
                    <a:pt x="10775" y="16100"/>
                  </a:lnTo>
                  <a:lnTo>
                    <a:pt x="9050" y="16100"/>
                  </a:lnTo>
                  <a:lnTo>
                    <a:pt x="9050" y="15775"/>
                  </a:lnTo>
                  <a:lnTo>
                    <a:pt x="9025" y="15675"/>
                  </a:lnTo>
                  <a:lnTo>
                    <a:pt x="8975" y="15600"/>
                  </a:lnTo>
                  <a:lnTo>
                    <a:pt x="8900" y="15550"/>
                  </a:lnTo>
                  <a:lnTo>
                    <a:pt x="8800" y="15525"/>
                  </a:lnTo>
                  <a:lnTo>
                    <a:pt x="8700" y="15550"/>
                  </a:lnTo>
                  <a:lnTo>
                    <a:pt x="8625" y="15600"/>
                  </a:lnTo>
                  <a:lnTo>
                    <a:pt x="8575" y="15675"/>
                  </a:lnTo>
                  <a:lnTo>
                    <a:pt x="8550" y="15775"/>
                  </a:lnTo>
                  <a:lnTo>
                    <a:pt x="8550" y="16100"/>
                  </a:lnTo>
                  <a:lnTo>
                    <a:pt x="475" y="16100"/>
                  </a:lnTo>
                  <a:lnTo>
                    <a:pt x="475" y="8200"/>
                  </a:lnTo>
                  <a:lnTo>
                    <a:pt x="825" y="8200"/>
                  </a:lnTo>
                  <a:lnTo>
                    <a:pt x="925" y="8175"/>
                  </a:lnTo>
                  <a:lnTo>
                    <a:pt x="1000" y="8125"/>
                  </a:lnTo>
                  <a:lnTo>
                    <a:pt x="1050" y="8050"/>
                  </a:lnTo>
                  <a:lnTo>
                    <a:pt x="1075" y="7950"/>
                  </a:lnTo>
                  <a:lnTo>
                    <a:pt x="1050" y="7850"/>
                  </a:lnTo>
                  <a:lnTo>
                    <a:pt x="1000" y="7775"/>
                  </a:lnTo>
                  <a:lnTo>
                    <a:pt x="925" y="7725"/>
                  </a:lnTo>
                  <a:lnTo>
                    <a:pt x="825" y="7700"/>
                  </a:lnTo>
                  <a:lnTo>
                    <a:pt x="475" y="7700"/>
                  </a:lnTo>
                  <a:lnTo>
                    <a:pt x="475" y="5975"/>
                  </a:lnTo>
                  <a:lnTo>
                    <a:pt x="825" y="5975"/>
                  </a:lnTo>
                  <a:lnTo>
                    <a:pt x="925" y="5950"/>
                  </a:lnTo>
                  <a:lnTo>
                    <a:pt x="1000" y="5900"/>
                  </a:lnTo>
                  <a:lnTo>
                    <a:pt x="1050" y="5825"/>
                  </a:lnTo>
                  <a:lnTo>
                    <a:pt x="1075" y="5725"/>
                  </a:lnTo>
                  <a:lnTo>
                    <a:pt x="1050" y="5650"/>
                  </a:lnTo>
                  <a:lnTo>
                    <a:pt x="1000" y="5575"/>
                  </a:lnTo>
                  <a:lnTo>
                    <a:pt x="925" y="5500"/>
                  </a:lnTo>
                  <a:lnTo>
                    <a:pt x="475" y="5500"/>
                  </a:lnTo>
                  <a:lnTo>
                    <a:pt x="475" y="3750"/>
                  </a:lnTo>
                  <a:lnTo>
                    <a:pt x="925" y="3750"/>
                  </a:lnTo>
                  <a:lnTo>
                    <a:pt x="1000" y="3675"/>
                  </a:lnTo>
                  <a:lnTo>
                    <a:pt x="1050" y="3600"/>
                  </a:lnTo>
                  <a:lnTo>
                    <a:pt x="1075" y="3525"/>
                  </a:lnTo>
                  <a:lnTo>
                    <a:pt x="1050" y="3425"/>
                  </a:lnTo>
                  <a:lnTo>
                    <a:pt x="1000" y="3350"/>
                  </a:lnTo>
                  <a:lnTo>
                    <a:pt x="925" y="3300"/>
                  </a:lnTo>
                  <a:lnTo>
                    <a:pt x="825" y="3275"/>
                  </a:lnTo>
                  <a:lnTo>
                    <a:pt x="475" y="3275"/>
                  </a:lnTo>
                  <a:lnTo>
                    <a:pt x="475" y="250"/>
                  </a:lnTo>
                  <a:lnTo>
                    <a:pt x="475" y="150"/>
                  </a:lnTo>
                  <a:lnTo>
                    <a:pt x="425" y="75"/>
                  </a:lnTo>
                  <a:lnTo>
                    <a:pt x="325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28;p71">
              <a:extLst>
                <a:ext uri="{FF2B5EF4-FFF2-40B4-BE49-F238E27FC236}">
                  <a16:creationId xmlns:a16="http://schemas.microsoft.com/office/drawing/2014/main" id="{306B4B4F-0670-89F0-9B9D-46DADF00674E}"/>
                </a:ext>
              </a:extLst>
            </p:cNvPr>
            <p:cNvSpPr/>
            <p:nvPr/>
          </p:nvSpPr>
          <p:spPr>
            <a:xfrm>
              <a:off x="2603250" y="1502425"/>
              <a:ext cx="12500" cy="198750"/>
            </a:xfrm>
            <a:custGeom>
              <a:avLst/>
              <a:gdLst/>
              <a:ahLst/>
              <a:cxnLst/>
              <a:rect l="l" t="t" r="r" b="b"/>
              <a:pathLst>
                <a:path w="500" h="7950" extrusionOk="0">
                  <a:moveTo>
                    <a:pt x="0" y="0"/>
                  </a:moveTo>
                  <a:lnTo>
                    <a:pt x="0" y="7700"/>
                  </a:lnTo>
                  <a:lnTo>
                    <a:pt x="25" y="7800"/>
                  </a:lnTo>
                  <a:lnTo>
                    <a:pt x="75" y="7875"/>
                  </a:lnTo>
                  <a:lnTo>
                    <a:pt x="150" y="7925"/>
                  </a:lnTo>
                  <a:lnTo>
                    <a:pt x="250" y="7950"/>
                  </a:lnTo>
                  <a:lnTo>
                    <a:pt x="350" y="7925"/>
                  </a:lnTo>
                  <a:lnTo>
                    <a:pt x="425" y="7875"/>
                  </a:lnTo>
                  <a:lnTo>
                    <a:pt x="475" y="7800"/>
                  </a:lnTo>
                  <a:lnTo>
                    <a:pt x="500" y="7700"/>
                  </a:lnTo>
                  <a:lnTo>
                    <a:pt x="500" y="525"/>
                  </a:lnTo>
                  <a:lnTo>
                    <a:pt x="400" y="575"/>
                  </a:lnTo>
                  <a:lnTo>
                    <a:pt x="325" y="575"/>
                  </a:lnTo>
                  <a:lnTo>
                    <a:pt x="275" y="550"/>
                  </a:lnTo>
                  <a:lnTo>
                    <a:pt x="225" y="525"/>
                  </a:lnTo>
                  <a:lnTo>
                    <a:pt x="200" y="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29;p71">
              <a:extLst>
                <a:ext uri="{FF2B5EF4-FFF2-40B4-BE49-F238E27FC236}">
                  <a16:creationId xmlns:a16="http://schemas.microsoft.com/office/drawing/2014/main" id="{DCA7A007-C7C4-6030-2D1C-E30B755ABA1F}"/>
                </a:ext>
              </a:extLst>
            </p:cNvPr>
            <p:cNvSpPr/>
            <p:nvPr/>
          </p:nvSpPr>
          <p:spPr>
            <a:xfrm>
              <a:off x="2697000" y="1581175"/>
              <a:ext cx="12500" cy="115000"/>
            </a:xfrm>
            <a:custGeom>
              <a:avLst/>
              <a:gdLst/>
              <a:ahLst/>
              <a:cxnLst/>
              <a:rect l="l" t="t" r="r" b="b"/>
              <a:pathLst>
                <a:path w="500" h="4600" extrusionOk="0">
                  <a:moveTo>
                    <a:pt x="0" y="0"/>
                  </a:moveTo>
                  <a:lnTo>
                    <a:pt x="0" y="4350"/>
                  </a:lnTo>
                  <a:lnTo>
                    <a:pt x="25" y="4450"/>
                  </a:lnTo>
                  <a:lnTo>
                    <a:pt x="75" y="4525"/>
                  </a:lnTo>
                  <a:lnTo>
                    <a:pt x="150" y="4575"/>
                  </a:lnTo>
                  <a:lnTo>
                    <a:pt x="250" y="4600"/>
                  </a:lnTo>
                  <a:lnTo>
                    <a:pt x="350" y="4575"/>
                  </a:lnTo>
                  <a:lnTo>
                    <a:pt x="425" y="4525"/>
                  </a:lnTo>
                  <a:lnTo>
                    <a:pt x="475" y="4450"/>
                  </a:lnTo>
                  <a:lnTo>
                    <a:pt x="500" y="4350"/>
                  </a:lnTo>
                  <a:lnTo>
                    <a:pt x="500" y="200"/>
                  </a:lnTo>
                  <a:lnTo>
                    <a:pt x="375" y="275"/>
                  </a:lnTo>
                  <a:lnTo>
                    <a:pt x="325" y="300"/>
                  </a:lnTo>
                  <a:lnTo>
                    <a:pt x="250" y="300"/>
                  </a:lnTo>
                  <a:lnTo>
                    <a:pt x="200" y="275"/>
                  </a:lnTo>
                  <a:lnTo>
                    <a:pt x="150" y="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30;p71">
              <a:extLst>
                <a:ext uri="{FF2B5EF4-FFF2-40B4-BE49-F238E27FC236}">
                  <a16:creationId xmlns:a16="http://schemas.microsoft.com/office/drawing/2014/main" id="{5CC37CD7-8BAC-BA04-B8C5-73D4BA1DC41F}"/>
                </a:ext>
              </a:extLst>
            </p:cNvPr>
            <p:cNvSpPr/>
            <p:nvPr/>
          </p:nvSpPr>
          <p:spPr>
            <a:xfrm>
              <a:off x="2844500" y="1668050"/>
              <a:ext cx="12500" cy="56875"/>
            </a:xfrm>
            <a:custGeom>
              <a:avLst/>
              <a:gdLst/>
              <a:ahLst/>
              <a:cxnLst/>
              <a:rect l="l" t="t" r="r" b="b"/>
              <a:pathLst>
                <a:path w="500" h="2275" extrusionOk="0">
                  <a:moveTo>
                    <a:pt x="0" y="0"/>
                  </a:moveTo>
                  <a:lnTo>
                    <a:pt x="0" y="2025"/>
                  </a:lnTo>
                  <a:lnTo>
                    <a:pt x="25" y="2125"/>
                  </a:lnTo>
                  <a:lnTo>
                    <a:pt x="75" y="2200"/>
                  </a:lnTo>
                  <a:lnTo>
                    <a:pt x="150" y="2250"/>
                  </a:lnTo>
                  <a:lnTo>
                    <a:pt x="250" y="2275"/>
                  </a:lnTo>
                  <a:lnTo>
                    <a:pt x="350" y="2250"/>
                  </a:lnTo>
                  <a:lnTo>
                    <a:pt x="425" y="2200"/>
                  </a:lnTo>
                  <a:lnTo>
                    <a:pt x="475" y="2125"/>
                  </a:lnTo>
                  <a:lnTo>
                    <a:pt x="500" y="2025"/>
                  </a:lnTo>
                  <a:lnTo>
                    <a:pt x="500" y="175"/>
                  </a:lnTo>
                  <a:lnTo>
                    <a:pt x="350" y="225"/>
                  </a:lnTo>
                  <a:lnTo>
                    <a:pt x="250" y="225"/>
                  </a:lnTo>
                  <a:lnTo>
                    <a:pt x="175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31;p71">
              <a:extLst>
                <a:ext uri="{FF2B5EF4-FFF2-40B4-BE49-F238E27FC236}">
                  <a16:creationId xmlns:a16="http://schemas.microsoft.com/office/drawing/2014/main" id="{66C6DCBD-CB54-D275-C0C1-9137B4FEC2D0}"/>
                </a:ext>
              </a:extLst>
            </p:cNvPr>
            <p:cNvSpPr/>
            <p:nvPr/>
          </p:nvSpPr>
          <p:spPr>
            <a:xfrm>
              <a:off x="2737625" y="1561800"/>
              <a:ext cx="12500" cy="108750"/>
            </a:xfrm>
            <a:custGeom>
              <a:avLst/>
              <a:gdLst/>
              <a:ahLst/>
              <a:cxnLst/>
              <a:rect l="l" t="t" r="r" b="b"/>
              <a:pathLst>
                <a:path w="500" h="4350" extrusionOk="0">
                  <a:moveTo>
                    <a:pt x="250" y="0"/>
                  </a:moveTo>
                  <a:lnTo>
                    <a:pt x="175" y="25"/>
                  </a:lnTo>
                  <a:lnTo>
                    <a:pt x="125" y="50"/>
                  </a:lnTo>
                  <a:lnTo>
                    <a:pt x="0" y="125"/>
                  </a:lnTo>
                  <a:lnTo>
                    <a:pt x="0" y="4100"/>
                  </a:lnTo>
                  <a:lnTo>
                    <a:pt x="25" y="4200"/>
                  </a:lnTo>
                  <a:lnTo>
                    <a:pt x="75" y="4275"/>
                  </a:lnTo>
                  <a:lnTo>
                    <a:pt x="150" y="4325"/>
                  </a:lnTo>
                  <a:lnTo>
                    <a:pt x="250" y="4350"/>
                  </a:lnTo>
                  <a:lnTo>
                    <a:pt x="350" y="4325"/>
                  </a:lnTo>
                  <a:lnTo>
                    <a:pt x="425" y="4275"/>
                  </a:lnTo>
                  <a:lnTo>
                    <a:pt x="475" y="4200"/>
                  </a:lnTo>
                  <a:lnTo>
                    <a:pt x="500" y="4100"/>
                  </a:lnTo>
                  <a:lnTo>
                    <a:pt x="500" y="225"/>
                  </a:lnTo>
                  <a:lnTo>
                    <a:pt x="350" y="50"/>
                  </a:lnTo>
                  <a:lnTo>
                    <a:pt x="30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32;p71">
              <a:extLst>
                <a:ext uri="{FF2B5EF4-FFF2-40B4-BE49-F238E27FC236}">
                  <a16:creationId xmlns:a16="http://schemas.microsoft.com/office/drawing/2014/main" id="{AA8419B8-E884-3329-A1D3-5C89CB58C3D1}"/>
                </a:ext>
              </a:extLst>
            </p:cNvPr>
            <p:cNvSpPr/>
            <p:nvPr/>
          </p:nvSpPr>
          <p:spPr>
            <a:xfrm>
              <a:off x="2642625" y="1506175"/>
              <a:ext cx="11875" cy="213750"/>
            </a:xfrm>
            <a:custGeom>
              <a:avLst/>
              <a:gdLst/>
              <a:ahLst/>
              <a:cxnLst/>
              <a:rect l="l" t="t" r="r" b="b"/>
              <a:pathLst>
                <a:path w="475" h="8550" extrusionOk="0">
                  <a:moveTo>
                    <a:pt x="125" y="0"/>
                  </a:moveTo>
                  <a:lnTo>
                    <a:pt x="0" y="50"/>
                  </a:lnTo>
                  <a:lnTo>
                    <a:pt x="0" y="8325"/>
                  </a:lnTo>
                  <a:lnTo>
                    <a:pt x="25" y="8400"/>
                  </a:lnTo>
                  <a:lnTo>
                    <a:pt x="75" y="8500"/>
                  </a:lnTo>
                  <a:lnTo>
                    <a:pt x="150" y="8550"/>
                  </a:lnTo>
                  <a:lnTo>
                    <a:pt x="325" y="8550"/>
                  </a:lnTo>
                  <a:lnTo>
                    <a:pt x="425" y="8500"/>
                  </a:lnTo>
                  <a:lnTo>
                    <a:pt x="475" y="8400"/>
                  </a:lnTo>
                  <a:lnTo>
                    <a:pt x="475" y="8325"/>
                  </a:lnTo>
                  <a:lnTo>
                    <a:pt x="475" y="350"/>
                  </a:lnTo>
                  <a:lnTo>
                    <a:pt x="300" y="75"/>
                  </a:lnTo>
                  <a:lnTo>
                    <a:pt x="275" y="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33;p71">
              <a:extLst>
                <a:ext uri="{FF2B5EF4-FFF2-40B4-BE49-F238E27FC236}">
                  <a16:creationId xmlns:a16="http://schemas.microsoft.com/office/drawing/2014/main" id="{887F1786-5DA0-0D2F-90FA-822E9C7B3F2F}"/>
                </a:ext>
              </a:extLst>
            </p:cNvPr>
            <p:cNvSpPr/>
            <p:nvPr/>
          </p:nvSpPr>
          <p:spPr>
            <a:xfrm>
              <a:off x="2553875" y="1394300"/>
              <a:ext cx="11875" cy="197500"/>
            </a:xfrm>
            <a:custGeom>
              <a:avLst/>
              <a:gdLst/>
              <a:ahLst/>
              <a:cxnLst/>
              <a:rect l="l" t="t" r="r" b="b"/>
              <a:pathLst>
                <a:path w="475" h="7900" extrusionOk="0">
                  <a:moveTo>
                    <a:pt x="0" y="0"/>
                  </a:moveTo>
                  <a:lnTo>
                    <a:pt x="0" y="7650"/>
                  </a:lnTo>
                  <a:lnTo>
                    <a:pt x="25" y="7750"/>
                  </a:lnTo>
                  <a:lnTo>
                    <a:pt x="75" y="7825"/>
                  </a:lnTo>
                  <a:lnTo>
                    <a:pt x="150" y="7875"/>
                  </a:lnTo>
                  <a:lnTo>
                    <a:pt x="250" y="7900"/>
                  </a:lnTo>
                  <a:lnTo>
                    <a:pt x="325" y="7875"/>
                  </a:lnTo>
                  <a:lnTo>
                    <a:pt x="400" y="7825"/>
                  </a:lnTo>
                  <a:lnTo>
                    <a:pt x="450" y="7750"/>
                  </a:lnTo>
                  <a:lnTo>
                    <a:pt x="475" y="7650"/>
                  </a:lnTo>
                  <a:lnTo>
                    <a:pt x="475" y="600"/>
                  </a:lnTo>
                  <a:lnTo>
                    <a:pt x="275" y="100"/>
                  </a:lnTo>
                  <a:lnTo>
                    <a:pt x="225" y="2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34;p71">
              <a:extLst>
                <a:ext uri="{FF2B5EF4-FFF2-40B4-BE49-F238E27FC236}">
                  <a16:creationId xmlns:a16="http://schemas.microsoft.com/office/drawing/2014/main" id="{B7E98DF2-1396-212F-1DF7-F3F8CAC0AE75}"/>
                </a:ext>
              </a:extLst>
            </p:cNvPr>
            <p:cNvSpPr/>
            <p:nvPr/>
          </p:nvSpPr>
          <p:spPr>
            <a:xfrm>
              <a:off x="2722000" y="1539300"/>
              <a:ext cx="43125" cy="43125"/>
            </a:xfrm>
            <a:custGeom>
              <a:avLst/>
              <a:gdLst/>
              <a:ahLst/>
              <a:cxnLst/>
              <a:rect l="l" t="t" r="r" b="b"/>
              <a:pathLst>
                <a:path w="1725" h="1725" extrusionOk="0">
                  <a:moveTo>
                    <a:pt x="700" y="0"/>
                  </a:moveTo>
                  <a:lnTo>
                    <a:pt x="525" y="50"/>
                  </a:lnTo>
                  <a:lnTo>
                    <a:pt x="375" y="125"/>
                  </a:lnTo>
                  <a:lnTo>
                    <a:pt x="250" y="250"/>
                  </a:lnTo>
                  <a:lnTo>
                    <a:pt x="150" y="375"/>
                  </a:lnTo>
                  <a:lnTo>
                    <a:pt x="75" y="525"/>
                  </a:lnTo>
                  <a:lnTo>
                    <a:pt x="25" y="675"/>
                  </a:lnTo>
                  <a:lnTo>
                    <a:pt x="0" y="850"/>
                  </a:lnTo>
                  <a:lnTo>
                    <a:pt x="25" y="1025"/>
                  </a:lnTo>
                  <a:lnTo>
                    <a:pt x="75" y="1200"/>
                  </a:lnTo>
                  <a:lnTo>
                    <a:pt x="150" y="1350"/>
                  </a:lnTo>
                  <a:lnTo>
                    <a:pt x="250" y="1475"/>
                  </a:lnTo>
                  <a:lnTo>
                    <a:pt x="375" y="1575"/>
                  </a:lnTo>
                  <a:lnTo>
                    <a:pt x="525" y="1650"/>
                  </a:lnTo>
                  <a:lnTo>
                    <a:pt x="700" y="1700"/>
                  </a:lnTo>
                  <a:lnTo>
                    <a:pt x="875" y="1725"/>
                  </a:lnTo>
                  <a:lnTo>
                    <a:pt x="1050" y="1700"/>
                  </a:lnTo>
                  <a:lnTo>
                    <a:pt x="1200" y="1650"/>
                  </a:lnTo>
                  <a:lnTo>
                    <a:pt x="1350" y="1575"/>
                  </a:lnTo>
                  <a:lnTo>
                    <a:pt x="1475" y="1475"/>
                  </a:lnTo>
                  <a:lnTo>
                    <a:pt x="1600" y="1350"/>
                  </a:lnTo>
                  <a:lnTo>
                    <a:pt x="1675" y="1200"/>
                  </a:lnTo>
                  <a:lnTo>
                    <a:pt x="1725" y="1025"/>
                  </a:lnTo>
                  <a:lnTo>
                    <a:pt x="1725" y="850"/>
                  </a:lnTo>
                  <a:lnTo>
                    <a:pt x="1725" y="675"/>
                  </a:lnTo>
                  <a:lnTo>
                    <a:pt x="1675" y="525"/>
                  </a:lnTo>
                  <a:lnTo>
                    <a:pt x="1600" y="375"/>
                  </a:lnTo>
                  <a:lnTo>
                    <a:pt x="1475" y="250"/>
                  </a:lnTo>
                  <a:lnTo>
                    <a:pt x="1350" y="125"/>
                  </a:lnTo>
                  <a:lnTo>
                    <a:pt x="1200" y="50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5;p71">
              <a:extLst>
                <a:ext uri="{FF2B5EF4-FFF2-40B4-BE49-F238E27FC236}">
                  <a16:creationId xmlns:a16="http://schemas.microsoft.com/office/drawing/2014/main" id="{E394F662-91E7-CA72-018A-F17F3A725A72}"/>
                </a:ext>
              </a:extLst>
            </p:cNvPr>
            <p:cNvSpPr/>
            <p:nvPr/>
          </p:nvSpPr>
          <p:spPr>
            <a:xfrm>
              <a:off x="2734500" y="1539300"/>
              <a:ext cx="30625" cy="43125"/>
            </a:xfrm>
            <a:custGeom>
              <a:avLst/>
              <a:gdLst/>
              <a:ahLst/>
              <a:cxnLst/>
              <a:rect l="l" t="t" r="r" b="b"/>
              <a:pathLst>
                <a:path w="1225" h="1725" extrusionOk="0">
                  <a:moveTo>
                    <a:pt x="175" y="0"/>
                  </a:moveTo>
                  <a:lnTo>
                    <a:pt x="0" y="75"/>
                  </a:lnTo>
                  <a:lnTo>
                    <a:pt x="100" y="125"/>
                  </a:lnTo>
                  <a:lnTo>
                    <a:pt x="225" y="200"/>
                  </a:lnTo>
                  <a:lnTo>
                    <a:pt x="325" y="275"/>
                  </a:lnTo>
                  <a:lnTo>
                    <a:pt x="400" y="375"/>
                  </a:lnTo>
                  <a:lnTo>
                    <a:pt x="475" y="475"/>
                  </a:lnTo>
                  <a:lnTo>
                    <a:pt x="525" y="600"/>
                  </a:lnTo>
                  <a:lnTo>
                    <a:pt x="550" y="725"/>
                  </a:lnTo>
                  <a:lnTo>
                    <a:pt x="550" y="850"/>
                  </a:lnTo>
                  <a:lnTo>
                    <a:pt x="550" y="1000"/>
                  </a:lnTo>
                  <a:lnTo>
                    <a:pt x="525" y="1125"/>
                  </a:lnTo>
                  <a:lnTo>
                    <a:pt x="475" y="1225"/>
                  </a:lnTo>
                  <a:lnTo>
                    <a:pt x="400" y="1350"/>
                  </a:lnTo>
                  <a:lnTo>
                    <a:pt x="325" y="1425"/>
                  </a:lnTo>
                  <a:lnTo>
                    <a:pt x="225" y="1525"/>
                  </a:lnTo>
                  <a:lnTo>
                    <a:pt x="100" y="1575"/>
                  </a:lnTo>
                  <a:lnTo>
                    <a:pt x="0" y="1625"/>
                  </a:lnTo>
                  <a:lnTo>
                    <a:pt x="175" y="1700"/>
                  </a:lnTo>
                  <a:lnTo>
                    <a:pt x="375" y="1725"/>
                  </a:lnTo>
                  <a:lnTo>
                    <a:pt x="550" y="1700"/>
                  </a:lnTo>
                  <a:lnTo>
                    <a:pt x="700" y="1650"/>
                  </a:lnTo>
                  <a:lnTo>
                    <a:pt x="850" y="1575"/>
                  </a:lnTo>
                  <a:lnTo>
                    <a:pt x="975" y="1475"/>
                  </a:lnTo>
                  <a:lnTo>
                    <a:pt x="1100" y="1350"/>
                  </a:lnTo>
                  <a:lnTo>
                    <a:pt x="1175" y="1200"/>
                  </a:lnTo>
                  <a:lnTo>
                    <a:pt x="1225" y="1025"/>
                  </a:lnTo>
                  <a:lnTo>
                    <a:pt x="1225" y="850"/>
                  </a:lnTo>
                  <a:lnTo>
                    <a:pt x="1225" y="675"/>
                  </a:lnTo>
                  <a:lnTo>
                    <a:pt x="1175" y="525"/>
                  </a:lnTo>
                  <a:lnTo>
                    <a:pt x="1100" y="375"/>
                  </a:lnTo>
                  <a:lnTo>
                    <a:pt x="975" y="250"/>
                  </a:lnTo>
                  <a:lnTo>
                    <a:pt x="850" y="125"/>
                  </a:lnTo>
                  <a:lnTo>
                    <a:pt x="700" y="50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36;p71">
              <a:extLst>
                <a:ext uri="{FF2B5EF4-FFF2-40B4-BE49-F238E27FC236}">
                  <a16:creationId xmlns:a16="http://schemas.microsoft.com/office/drawing/2014/main" id="{3477A080-2987-9841-2E41-92D45A60F1D7}"/>
                </a:ext>
              </a:extLst>
            </p:cNvPr>
            <p:cNvSpPr/>
            <p:nvPr/>
          </p:nvSpPr>
          <p:spPr>
            <a:xfrm>
              <a:off x="2627000" y="1483675"/>
              <a:ext cx="43125" cy="43125"/>
            </a:xfrm>
            <a:custGeom>
              <a:avLst/>
              <a:gdLst/>
              <a:ahLst/>
              <a:cxnLst/>
              <a:rect l="l" t="t" r="r" b="b"/>
              <a:pathLst>
                <a:path w="1725" h="1725" extrusionOk="0">
                  <a:moveTo>
                    <a:pt x="700" y="0"/>
                  </a:moveTo>
                  <a:lnTo>
                    <a:pt x="525" y="50"/>
                  </a:lnTo>
                  <a:lnTo>
                    <a:pt x="375" y="150"/>
                  </a:lnTo>
                  <a:lnTo>
                    <a:pt x="250" y="250"/>
                  </a:lnTo>
                  <a:lnTo>
                    <a:pt x="150" y="375"/>
                  </a:lnTo>
                  <a:lnTo>
                    <a:pt x="75" y="525"/>
                  </a:lnTo>
                  <a:lnTo>
                    <a:pt x="25" y="675"/>
                  </a:lnTo>
                  <a:lnTo>
                    <a:pt x="0" y="850"/>
                  </a:lnTo>
                  <a:lnTo>
                    <a:pt x="25" y="1025"/>
                  </a:lnTo>
                  <a:lnTo>
                    <a:pt x="75" y="1200"/>
                  </a:lnTo>
                  <a:lnTo>
                    <a:pt x="150" y="1350"/>
                  </a:lnTo>
                  <a:lnTo>
                    <a:pt x="250" y="1475"/>
                  </a:lnTo>
                  <a:lnTo>
                    <a:pt x="375" y="1575"/>
                  </a:lnTo>
                  <a:lnTo>
                    <a:pt x="525" y="1650"/>
                  </a:lnTo>
                  <a:lnTo>
                    <a:pt x="700" y="1700"/>
                  </a:lnTo>
                  <a:lnTo>
                    <a:pt x="875" y="1725"/>
                  </a:lnTo>
                  <a:lnTo>
                    <a:pt x="1050" y="1700"/>
                  </a:lnTo>
                  <a:lnTo>
                    <a:pt x="1200" y="1650"/>
                  </a:lnTo>
                  <a:lnTo>
                    <a:pt x="1350" y="1575"/>
                  </a:lnTo>
                  <a:lnTo>
                    <a:pt x="1475" y="1475"/>
                  </a:lnTo>
                  <a:lnTo>
                    <a:pt x="1575" y="1350"/>
                  </a:lnTo>
                  <a:lnTo>
                    <a:pt x="1675" y="1200"/>
                  </a:lnTo>
                  <a:lnTo>
                    <a:pt x="1725" y="1025"/>
                  </a:lnTo>
                  <a:lnTo>
                    <a:pt x="1725" y="850"/>
                  </a:lnTo>
                  <a:lnTo>
                    <a:pt x="1725" y="675"/>
                  </a:lnTo>
                  <a:lnTo>
                    <a:pt x="1675" y="525"/>
                  </a:lnTo>
                  <a:lnTo>
                    <a:pt x="1575" y="375"/>
                  </a:lnTo>
                  <a:lnTo>
                    <a:pt x="1475" y="250"/>
                  </a:lnTo>
                  <a:lnTo>
                    <a:pt x="1350" y="150"/>
                  </a:lnTo>
                  <a:lnTo>
                    <a:pt x="1200" y="50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37;p71">
              <a:extLst>
                <a:ext uri="{FF2B5EF4-FFF2-40B4-BE49-F238E27FC236}">
                  <a16:creationId xmlns:a16="http://schemas.microsoft.com/office/drawing/2014/main" id="{223E00A3-9B4D-7E02-7ABB-CC3B23B26513}"/>
                </a:ext>
              </a:extLst>
            </p:cNvPr>
            <p:cNvSpPr/>
            <p:nvPr/>
          </p:nvSpPr>
          <p:spPr>
            <a:xfrm>
              <a:off x="2638875" y="1483675"/>
              <a:ext cx="31250" cy="43125"/>
            </a:xfrm>
            <a:custGeom>
              <a:avLst/>
              <a:gdLst/>
              <a:ahLst/>
              <a:cxnLst/>
              <a:rect l="l" t="t" r="r" b="b"/>
              <a:pathLst>
                <a:path w="1250" h="1725" extrusionOk="0">
                  <a:moveTo>
                    <a:pt x="400" y="0"/>
                  </a:moveTo>
                  <a:lnTo>
                    <a:pt x="200" y="25"/>
                  </a:lnTo>
                  <a:lnTo>
                    <a:pt x="0" y="75"/>
                  </a:lnTo>
                  <a:lnTo>
                    <a:pt x="125" y="125"/>
                  </a:lnTo>
                  <a:lnTo>
                    <a:pt x="250" y="200"/>
                  </a:lnTo>
                  <a:lnTo>
                    <a:pt x="325" y="275"/>
                  </a:lnTo>
                  <a:lnTo>
                    <a:pt x="425" y="375"/>
                  </a:lnTo>
                  <a:lnTo>
                    <a:pt x="475" y="475"/>
                  </a:lnTo>
                  <a:lnTo>
                    <a:pt x="525" y="600"/>
                  </a:lnTo>
                  <a:lnTo>
                    <a:pt x="575" y="725"/>
                  </a:lnTo>
                  <a:lnTo>
                    <a:pt x="575" y="850"/>
                  </a:lnTo>
                  <a:lnTo>
                    <a:pt x="575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25" y="1350"/>
                  </a:lnTo>
                  <a:lnTo>
                    <a:pt x="325" y="1450"/>
                  </a:lnTo>
                  <a:lnTo>
                    <a:pt x="250" y="1525"/>
                  </a:lnTo>
                  <a:lnTo>
                    <a:pt x="125" y="1600"/>
                  </a:lnTo>
                  <a:lnTo>
                    <a:pt x="0" y="1625"/>
                  </a:lnTo>
                  <a:lnTo>
                    <a:pt x="200" y="1700"/>
                  </a:lnTo>
                  <a:lnTo>
                    <a:pt x="400" y="1725"/>
                  </a:lnTo>
                  <a:lnTo>
                    <a:pt x="575" y="1700"/>
                  </a:lnTo>
                  <a:lnTo>
                    <a:pt x="725" y="1650"/>
                  </a:lnTo>
                  <a:lnTo>
                    <a:pt x="875" y="1575"/>
                  </a:lnTo>
                  <a:lnTo>
                    <a:pt x="1000" y="1475"/>
                  </a:lnTo>
                  <a:lnTo>
                    <a:pt x="1100" y="1350"/>
                  </a:lnTo>
                  <a:lnTo>
                    <a:pt x="1200" y="1200"/>
                  </a:lnTo>
                  <a:lnTo>
                    <a:pt x="1250" y="1025"/>
                  </a:lnTo>
                  <a:lnTo>
                    <a:pt x="1250" y="850"/>
                  </a:lnTo>
                  <a:lnTo>
                    <a:pt x="1250" y="675"/>
                  </a:lnTo>
                  <a:lnTo>
                    <a:pt x="1200" y="525"/>
                  </a:lnTo>
                  <a:lnTo>
                    <a:pt x="1100" y="375"/>
                  </a:lnTo>
                  <a:lnTo>
                    <a:pt x="1000" y="250"/>
                  </a:lnTo>
                  <a:lnTo>
                    <a:pt x="875" y="150"/>
                  </a:lnTo>
                  <a:lnTo>
                    <a:pt x="725" y="50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38;p71">
              <a:extLst>
                <a:ext uri="{FF2B5EF4-FFF2-40B4-BE49-F238E27FC236}">
                  <a16:creationId xmlns:a16="http://schemas.microsoft.com/office/drawing/2014/main" id="{FEE0B204-4C34-C138-0267-A375E34885AC}"/>
                </a:ext>
              </a:extLst>
            </p:cNvPr>
            <p:cNvSpPr/>
            <p:nvPr/>
          </p:nvSpPr>
          <p:spPr>
            <a:xfrm>
              <a:off x="2538250" y="1372425"/>
              <a:ext cx="43125" cy="43125"/>
            </a:xfrm>
            <a:custGeom>
              <a:avLst/>
              <a:gdLst/>
              <a:ahLst/>
              <a:cxnLst/>
              <a:rect l="l" t="t" r="r" b="b"/>
              <a:pathLst>
                <a:path w="1725" h="1725" extrusionOk="0">
                  <a:moveTo>
                    <a:pt x="875" y="0"/>
                  </a:moveTo>
                  <a:lnTo>
                    <a:pt x="700" y="25"/>
                  </a:lnTo>
                  <a:lnTo>
                    <a:pt x="525" y="75"/>
                  </a:lnTo>
                  <a:lnTo>
                    <a:pt x="375" y="150"/>
                  </a:lnTo>
                  <a:lnTo>
                    <a:pt x="250" y="250"/>
                  </a:lnTo>
                  <a:lnTo>
                    <a:pt x="150" y="375"/>
                  </a:lnTo>
                  <a:lnTo>
                    <a:pt x="75" y="525"/>
                  </a:lnTo>
                  <a:lnTo>
                    <a:pt x="25" y="700"/>
                  </a:lnTo>
                  <a:lnTo>
                    <a:pt x="0" y="875"/>
                  </a:lnTo>
                  <a:lnTo>
                    <a:pt x="25" y="1050"/>
                  </a:lnTo>
                  <a:lnTo>
                    <a:pt x="75" y="1200"/>
                  </a:lnTo>
                  <a:lnTo>
                    <a:pt x="150" y="1350"/>
                  </a:lnTo>
                  <a:lnTo>
                    <a:pt x="250" y="1475"/>
                  </a:lnTo>
                  <a:lnTo>
                    <a:pt x="375" y="1600"/>
                  </a:lnTo>
                  <a:lnTo>
                    <a:pt x="525" y="1675"/>
                  </a:lnTo>
                  <a:lnTo>
                    <a:pt x="700" y="1725"/>
                  </a:lnTo>
                  <a:lnTo>
                    <a:pt x="1050" y="1725"/>
                  </a:lnTo>
                  <a:lnTo>
                    <a:pt x="1200" y="1675"/>
                  </a:lnTo>
                  <a:lnTo>
                    <a:pt x="1350" y="1600"/>
                  </a:lnTo>
                  <a:lnTo>
                    <a:pt x="1475" y="1475"/>
                  </a:lnTo>
                  <a:lnTo>
                    <a:pt x="1575" y="1350"/>
                  </a:lnTo>
                  <a:lnTo>
                    <a:pt x="1650" y="1200"/>
                  </a:lnTo>
                  <a:lnTo>
                    <a:pt x="1700" y="1050"/>
                  </a:lnTo>
                  <a:lnTo>
                    <a:pt x="1725" y="875"/>
                  </a:lnTo>
                  <a:lnTo>
                    <a:pt x="1700" y="700"/>
                  </a:lnTo>
                  <a:lnTo>
                    <a:pt x="1650" y="525"/>
                  </a:lnTo>
                  <a:lnTo>
                    <a:pt x="1575" y="375"/>
                  </a:lnTo>
                  <a:lnTo>
                    <a:pt x="1475" y="250"/>
                  </a:lnTo>
                  <a:lnTo>
                    <a:pt x="1350" y="150"/>
                  </a:lnTo>
                  <a:lnTo>
                    <a:pt x="1200" y="75"/>
                  </a:lnTo>
                  <a:lnTo>
                    <a:pt x="1050" y="2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39;p71">
              <a:extLst>
                <a:ext uri="{FF2B5EF4-FFF2-40B4-BE49-F238E27FC236}">
                  <a16:creationId xmlns:a16="http://schemas.microsoft.com/office/drawing/2014/main" id="{251DAB2B-989A-1924-7DB1-63481BBFF6C7}"/>
                </a:ext>
              </a:extLst>
            </p:cNvPr>
            <p:cNvSpPr/>
            <p:nvPr/>
          </p:nvSpPr>
          <p:spPr>
            <a:xfrm>
              <a:off x="2550125" y="1372425"/>
              <a:ext cx="31250" cy="43125"/>
            </a:xfrm>
            <a:custGeom>
              <a:avLst/>
              <a:gdLst/>
              <a:ahLst/>
              <a:cxnLst/>
              <a:rect l="l" t="t" r="r" b="b"/>
              <a:pathLst>
                <a:path w="1250" h="1725" extrusionOk="0">
                  <a:moveTo>
                    <a:pt x="400" y="0"/>
                  </a:moveTo>
                  <a:lnTo>
                    <a:pt x="200" y="25"/>
                  </a:lnTo>
                  <a:lnTo>
                    <a:pt x="0" y="100"/>
                  </a:lnTo>
                  <a:lnTo>
                    <a:pt x="125" y="150"/>
                  </a:lnTo>
                  <a:lnTo>
                    <a:pt x="225" y="200"/>
                  </a:lnTo>
                  <a:lnTo>
                    <a:pt x="325" y="300"/>
                  </a:lnTo>
                  <a:lnTo>
                    <a:pt x="425" y="375"/>
                  </a:lnTo>
                  <a:lnTo>
                    <a:pt x="475" y="500"/>
                  </a:lnTo>
                  <a:lnTo>
                    <a:pt x="525" y="600"/>
                  </a:lnTo>
                  <a:lnTo>
                    <a:pt x="575" y="725"/>
                  </a:lnTo>
                  <a:lnTo>
                    <a:pt x="575" y="875"/>
                  </a:lnTo>
                  <a:lnTo>
                    <a:pt x="575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25" y="1350"/>
                  </a:lnTo>
                  <a:lnTo>
                    <a:pt x="325" y="1450"/>
                  </a:lnTo>
                  <a:lnTo>
                    <a:pt x="225" y="1525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200" y="1725"/>
                  </a:lnTo>
                  <a:lnTo>
                    <a:pt x="575" y="1725"/>
                  </a:lnTo>
                  <a:lnTo>
                    <a:pt x="725" y="1675"/>
                  </a:lnTo>
                  <a:lnTo>
                    <a:pt x="875" y="1600"/>
                  </a:lnTo>
                  <a:lnTo>
                    <a:pt x="1000" y="1475"/>
                  </a:lnTo>
                  <a:lnTo>
                    <a:pt x="1100" y="1350"/>
                  </a:lnTo>
                  <a:lnTo>
                    <a:pt x="1175" y="1200"/>
                  </a:lnTo>
                  <a:lnTo>
                    <a:pt x="1225" y="1050"/>
                  </a:lnTo>
                  <a:lnTo>
                    <a:pt x="1250" y="875"/>
                  </a:lnTo>
                  <a:lnTo>
                    <a:pt x="1225" y="700"/>
                  </a:lnTo>
                  <a:lnTo>
                    <a:pt x="1175" y="525"/>
                  </a:lnTo>
                  <a:lnTo>
                    <a:pt x="1100" y="375"/>
                  </a:lnTo>
                  <a:lnTo>
                    <a:pt x="1000" y="250"/>
                  </a:lnTo>
                  <a:lnTo>
                    <a:pt x="875" y="150"/>
                  </a:lnTo>
                  <a:lnTo>
                    <a:pt x="725" y="75"/>
                  </a:lnTo>
                  <a:lnTo>
                    <a:pt x="575" y="2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40;p71">
              <a:extLst>
                <a:ext uri="{FF2B5EF4-FFF2-40B4-BE49-F238E27FC236}">
                  <a16:creationId xmlns:a16="http://schemas.microsoft.com/office/drawing/2014/main" id="{D8125B4A-3624-69AC-359C-92CBB86850E6}"/>
                </a:ext>
              </a:extLst>
            </p:cNvPr>
            <p:cNvSpPr/>
            <p:nvPr/>
          </p:nvSpPr>
          <p:spPr>
            <a:xfrm>
              <a:off x="2728875" y="1392425"/>
              <a:ext cx="103125" cy="103125"/>
            </a:xfrm>
            <a:custGeom>
              <a:avLst/>
              <a:gdLst/>
              <a:ahLst/>
              <a:cxnLst/>
              <a:rect l="l" t="t" r="r" b="b"/>
              <a:pathLst>
                <a:path w="4125" h="4125" extrusionOk="0">
                  <a:moveTo>
                    <a:pt x="1850" y="0"/>
                  </a:moveTo>
                  <a:lnTo>
                    <a:pt x="1650" y="50"/>
                  </a:lnTo>
                  <a:lnTo>
                    <a:pt x="1450" y="100"/>
                  </a:lnTo>
                  <a:lnTo>
                    <a:pt x="1250" y="175"/>
                  </a:lnTo>
                  <a:lnTo>
                    <a:pt x="1075" y="250"/>
                  </a:lnTo>
                  <a:lnTo>
                    <a:pt x="900" y="350"/>
                  </a:lnTo>
                  <a:lnTo>
                    <a:pt x="750" y="475"/>
                  </a:lnTo>
                  <a:lnTo>
                    <a:pt x="600" y="600"/>
                  </a:lnTo>
                  <a:lnTo>
                    <a:pt x="475" y="750"/>
                  </a:lnTo>
                  <a:lnTo>
                    <a:pt x="350" y="900"/>
                  </a:lnTo>
                  <a:lnTo>
                    <a:pt x="250" y="1075"/>
                  </a:lnTo>
                  <a:lnTo>
                    <a:pt x="150" y="1250"/>
                  </a:lnTo>
                  <a:lnTo>
                    <a:pt x="100" y="1450"/>
                  </a:lnTo>
                  <a:lnTo>
                    <a:pt x="50" y="1650"/>
                  </a:lnTo>
                  <a:lnTo>
                    <a:pt x="0" y="1850"/>
                  </a:lnTo>
                  <a:lnTo>
                    <a:pt x="0" y="2050"/>
                  </a:lnTo>
                  <a:lnTo>
                    <a:pt x="0" y="2275"/>
                  </a:lnTo>
                  <a:lnTo>
                    <a:pt x="50" y="2475"/>
                  </a:lnTo>
                  <a:lnTo>
                    <a:pt x="100" y="2675"/>
                  </a:lnTo>
                  <a:lnTo>
                    <a:pt x="150" y="2875"/>
                  </a:lnTo>
                  <a:lnTo>
                    <a:pt x="250" y="3050"/>
                  </a:lnTo>
                  <a:lnTo>
                    <a:pt x="350" y="3225"/>
                  </a:lnTo>
                  <a:lnTo>
                    <a:pt x="475" y="3375"/>
                  </a:lnTo>
                  <a:lnTo>
                    <a:pt x="600" y="3525"/>
                  </a:lnTo>
                  <a:lnTo>
                    <a:pt x="750" y="3650"/>
                  </a:lnTo>
                  <a:lnTo>
                    <a:pt x="900" y="3775"/>
                  </a:lnTo>
                  <a:lnTo>
                    <a:pt x="1075" y="3875"/>
                  </a:lnTo>
                  <a:lnTo>
                    <a:pt x="1250" y="3950"/>
                  </a:lnTo>
                  <a:lnTo>
                    <a:pt x="1450" y="4025"/>
                  </a:lnTo>
                  <a:lnTo>
                    <a:pt x="1650" y="4075"/>
                  </a:lnTo>
                  <a:lnTo>
                    <a:pt x="1850" y="4100"/>
                  </a:lnTo>
                  <a:lnTo>
                    <a:pt x="2050" y="4125"/>
                  </a:lnTo>
                  <a:lnTo>
                    <a:pt x="2275" y="4100"/>
                  </a:lnTo>
                  <a:lnTo>
                    <a:pt x="2475" y="4075"/>
                  </a:lnTo>
                  <a:lnTo>
                    <a:pt x="2675" y="4025"/>
                  </a:lnTo>
                  <a:lnTo>
                    <a:pt x="2850" y="3950"/>
                  </a:lnTo>
                  <a:lnTo>
                    <a:pt x="3050" y="3875"/>
                  </a:lnTo>
                  <a:lnTo>
                    <a:pt x="3200" y="3775"/>
                  </a:lnTo>
                  <a:lnTo>
                    <a:pt x="3375" y="3650"/>
                  </a:lnTo>
                  <a:lnTo>
                    <a:pt x="3525" y="3525"/>
                  </a:lnTo>
                  <a:lnTo>
                    <a:pt x="3650" y="3375"/>
                  </a:lnTo>
                  <a:lnTo>
                    <a:pt x="3775" y="3225"/>
                  </a:lnTo>
                  <a:lnTo>
                    <a:pt x="3875" y="3050"/>
                  </a:lnTo>
                  <a:lnTo>
                    <a:pt x="3950" y="2875"/>
                  </a:lnTo>
                  <a:lnTo>
                    <a:pt x="4025" y="2675"/>
                  </a:lnTo>
                  <a:lnTo>
                    <a:pt x="4075" y="2475"/>
                  </a:lnTo>
                  <a:lnTo>
                    <a:pt x="4100" y="2275"/>
                  </a:lnTo>
                  <a:lnTo>
                    <a:pt x="4125" y="2050"/>
                  </a:lnTo>
                  <a:lnTo>
                    <a:pt x="4100" y="1850"/>
                  </a:lnTo>
                  <a:lnTo>
                    <a:pt x="4075" y="1650"/>
                  </a:lnTo>
                  <a:lnTo>
                    <a:pt x="4025" y="1450"/>
                  </a:lnTo>
                  <a:lnTo>
                    <a:pt x="3950" y="1250"/>
                  </a:lnTo>
                  <a:lnTo>
                    <a:pt x="3875" y="1075"/>
                  </a:lnTo>
                  <a:lnTo>
                    <a:pt x="3775" y="900"/>
                  </a:lnTo>
                  <a:lnTo>
                    <a:pt x="3650" y="750"/>
                  </a:lnTo>
                  <a:lnTo>
                    <a:pt x="3525" y="600"/>
                  </a:lnTo>
                  <a:lnTo>
                    <a:pt x="3375" y="475"/>
                  </a:lnTo>
                  <a:lnTo>
                    <a:pt x="3200" y="350"/>
                  </a:lnTo>
                  <a:lnTo>
                    <a:pt x="3050" y="250"/>
                  </a:lnTo>
                  <a:lnTo>
                    <a:pt x="2850" y="175"/>
                  </a:lnTo>
                  <a:lnTo>
                    <a:pt x="2675" y="100"/>
                  </a:lnTo>
                  <a:lnTo>
                    <a:pt x="2475" y="50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41;p71">
              <a:extLst>
                <a:ext uri="{FF2B5EF4-FFF2-40B4-BE49-F238E27FC236}">
                  <a16:creationId xmlns:a16="http://schemas.microsoft.com/office/drawing/2014/main" id="{BBA54B32-7180-C551-CCEF-F34EC2A8C874}"/>
                </a:ext>
              </a:extLst>
            </p:cNvPr>
            <p:cNvSpPr/>
            <p:nvPr/>
          </p:nvSpPr>
          <p:spPr>
            <a:xfrm>
              <a:off x="2765125" y="1392425"/>
              <a:ext cx="66875" cy="103125"/>
            </a:xfrm>
            <a:custGeom>
              <a:avLst/>
              <a:gdLst/>
              <a:ahLst/>
              <a:cxnLst/>
              <a:rect l="l" t="t" r="r" b="b"/>
              <a:pathLst>
                <a:path w="2675" h="4125" extrusionOk="0">
                  <a:moveTo>
                    <a:pt x="600" y="0"/>
                  </a:moveTo>
                  <a:lnTo>
                    <a:pt x="300" y="25"/>
                  </a:lnTo>
                  <a:lnTo>
                    <a:pt x="0" y="100"/>
                  </a:lnTo>
                  <a:lnTo>
                    <a:pt x="175" y="125"/>
                  </a:lnTo>
                  <a:lnTo>
                    <a:pt x="375" y="150"/>
                  </a:lnTo>
                  <a:lnTo>
                    <a:pt x="550" y="200"/>
                  </a:lnTo>
                  <a:lnTo>
                    <a:pt x="725" y="275"/>
                  </a:lnTo>
                  <a:lnTo>
                    <a:pt x="875" y="350"/>
                  </a:lnTo>
                  <a:lnTo>
                    <a:pt x="1050" y="450"/>
                  </a:lnTo>
                  <a:lnTo>
                    <a:pt x="1175" y="575"/>
                  </a:lnTo>
                  <a:lnTo>
                    <a:pt x="1325" y="700"/>
                  </a:lnTo>
                  <a:lnTo>
                    <a:pt x="1425" y="850"/>
                  </a:lnTo>
                  <a:lnTo>
                    <a:pt x="1550" y="1000"/>
                  </a:lnTo>
                  <a:lnTo>
                    <a:pt x="1625" y="1150"/>
                  </a:lnTo>
                  <a:lnTo>
                    <a:pt x="1725" y="1325"/>
                  </a:lnTo>
                  <a:lnTo>
                    <a:pt x="1775" y="1500"/>
                  </a:lnTo>
                  <a:lnTo>
                    <a:pt x="1825" y="1675"/>
                  </a:lnTo>
                  <a:lnTo>
                    <a:pt x="1850" y="1875"/>
                  </a:lnTo>
                  <a:lnTo>
                    <a:pt x="1850" y="2050"/>
                  </a:lnTo>
                  <a:lnTo>
                    <a:pt x="1850" y="2250"/>
                  </a:lnTo>
                  <a:lnTo>
                    <a:pt x="1825" y="2450"/>
                  </a:lnTo>
                  <a:lnTo>
                    <a:pt x="1775" y="2625"/>
                  </a:lnTo>
                  <a:lnTo>
                    <a:pt x="1725" y="2800"/>
                  </a:lnTo>
                  <a:lnTo>
                    <a:pt x="1625" y="2975"/>
                  </a:lnTo>
                  <a:lnTo>
                    <a:pt x="1550" y="3125"/>
                  </a:lnTo>
                  <a:lnTo>
                    <a:pt x="1425" y="3275"/>
                  </a:lnTo>
                  <a:lnTo>
                    <a:pt x="1325" y="3425"/>
                  </a:lnTo>
                  <a:lnTo>
                    <a:pt x="1175" y="3550"/>
                  </a:lnTo>
                  <a:lnTo>
                    <a:pt x="1050" y="3650"/>
                  </a:lnTo>
                  <a:lnTo>
                    <a:pt x="875" y="3750"/>
                  </a:lnTo>
                  <a:lnTo>
                    <a:pt x="725" y="3850"/>
                  </a:lnTo>
                  <a:lnTo>
                    <a:pt x="550" y="3925"/>
                  </a:lnTo>
                  <a:lnTo>
                    <a:pt x="375" y="3975"/>
                  </a:lnTo>
                  <a:lnTo>
                    <a:pt x="175" y="4000"/>
                  </a:lnTo>
                  <a:lnTo>
                    <a:pt x="0" y="4025"/>
                  </a:lnTo>
                  <a:lnTo>
                    <a:pt x="300" y="4100"/>
                  </a:lnTo>
                  <a:lnTo>
                    <a:pt x="600" y="4125"/>
                  </a:lnTo>
                  <a:lnTo>
                    <a:pt x="825" y="4100"/>
                  </a:lnTo>
                  <a:lnTo>
                    <a:pt x="1025" y="4075"/>
                  </a:lnTo>
                  <a:lnTo>
                    <a:pt x="1225" y="4025"/>
                  </a:lnTo>
                  <a:lnTo>
                    <a:pt x="1400" y="3950"/>
                  </a:lnTo>
                  <a:lnTo>
                    <a:pt x="1600" y="3875"/>
                  </a:lnTo>
                  <a:lnTo>
                    <a:pt x="1750" y="3775"/>
                  </a:lnTo>
                  <a:lnTo>
                    <a:pt x="1925" y="3650"/>
                  </a:lnTo>
                  <a:lnTo>
                    <a:pt x="2075" y="3525"/>
                  </a:lnTo>
                  <a:lnTo>
                    <a:pt x="2200" y="3375"/>
                  </a:lnTo>
                  <a:lnTo>
                    <a:pt x="2325" y="3225"/>
                  </a:lnTo>
                  <a:lnTo>
                    <a:pt x="2425" y="3050"/>
                  </a:lnTo>
                  <a:lnTo>
                    <a:pt x="2500" y="2875"/>
                  </a:lnTo>
                  <a:lnTo>
                    <a:pt x="2575" y="2675"/>
                  </a:lnTo>
                  <a:lnTo>
                    <a:pt x="2625" y="2475"/>
                  </a:lnTo>
                  <a:lnTo>
                    <a:pt x="2650" y="2275"/>
                  </a:lnTo>
                  <a:lnTo>
                    <a:pt x="2675" y="2050"/>
                  </a:lnTo>
                  <a:lnTo>
                    <a:pt x="2650" y="1850"/>
                  </a:lnTo>
                  <a:lnTo>
                    <a:pt x="2625" y="1650"/>
                  </a:lnTo>
                  <a:lnTo>
                    <a:pt x="2575" y="1450"/>
                  </a:lnTo>
                  <a:lnTo>
                    <a:pt x="2500" y="1250"/>
                  </a:lnTo>
                  <a:lnTo>
                    <a:pt x="2425" y="1075"/>
                  </a:lnTo>
                  <a:lnTo>
                    <a:pt x="2325" y="900"/>
                  </a:lnTo>
                  <a:lnTo>
                    <a:pt x="2200" y="750"/>
                  </a:lnTo>
                  <a:lnTo>
                    <a:pt x="2075" y="600"/>
                  </a:lnTo>
                  <a:lnTo>
                    <a:pt x="1925" y="475"/>
                  </a:lnTo>
                  <a:lnTo>
                    <a:pt x="1750" y="350"/>
                  </a:lnTo>
                  <a:lnTo>
                    <a:pt x="1600" y="250"/>
                  </a:lnTo>
                  <a:lnTo>
                    <a:pt x="1400" y="175"/>
                  </a:lnTo>
                  <a:lnTo>
                    <a:pt x="1225" y="100"/>
                  </a:lnTo>
                  <a:lnTo>
                    <a:pt x="1025" y="5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>
                <a:alpha val="1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42;p71">
              <a:extLst>
                <a:ext uri="{FF2B5EF4-FFF2-40B4-BE49-F238E27FC236}">
                  <a16:creationId xmlns:a16="http://schemas.microsoft.com/office/drawing/2014/main" id="{8AE5CC34-EB01-BC1C-C1BF-0EC6B706D067}"/>
                </a:ext>
              </a:extLst>
            </p:cNvPr>
            <p:cNvSpPr/>
            <p:nvPr/>
          </p:nvSpPr>
          <p:spPr>
            <a:xfrm>
              <a:off x="2760125" y="1408050"/>
              <a:ext cx="40625" cy="71875"/>
            </a:xfrm>
            <a:custGeom>
              <a:avLst/>
              <a:gdLst/>
              <a:ahLst/>
              <a:cxnLst/>
              <a:rect l="l" t="t" r="r" b="b"/>
              <a:pathLst>
                <a:path w="1625" h="2875" extrusionOk="0">
                  <a:moveTo>
                    <a:pt x="800" y="0"/>
                  </a:moveTo>
                  <a:lnTo>
                    <a:pt x="700" y="25"/>
                  </a:lnTo>
                  <a:lnTo>
                    <a:pt x="625" y="75"/>
                  </a:lnTo>
                  <a:lnTo>
                    <a:pt x="575" y="150"/>
                  </a:lnTo>
                  <a:lnTo>
                    <a:pt x="575" y="250"/>
                  </a:lnTo>
                  <a:lnTo>
                    <a:pt x="575" y="350"/>
                  </a:lnTo>
                  <a:lnTo>
                    <a:pt x="450" y="375"/>
                  </a:lnTo>
                  <a:lnTo>
                    <a:pt x="325" y="425"/>
                  </a:lnTo>
                  <a:lnTo>
                    <a:pt x="250" y="500"/>
                  </a:lnTo>
                  <a:lnTo>
                    <a:pt x="150" y="575"/>
                  </a:lnTo>
                  <a:lnTo>
                    <a:pt x="75" y="675"/>
                  </a:lnTo>
                  <a:lnTo>
                    <a:pt x="25" y="775"/>
                  </a:lnTo>
                  <a:lnTo>
                    <a:pt x="0" y="900"/>
                  </a:lnTo>
                  <a:lnTo>
                    <a:pt x="0" y="1025"/>
                  </a:lnTo>
                  <a:lnTo>
                    <a:pt x="0" y="1150"/>
                  </a:lnTo>
                  <a:lnTo>
                    <a:pt x="50" y="1275"/>
                  </a:lnTo>
                  <a:lnTo>
                    <a:pt x="100" y="1400"/>
                  </a:lnTo>
                  <a:lnTo>
                    <a:pt x="200" y="1500"/>
                  </a:lnTo>
                  <a:lnTo>
                    <a:pt x="300" y="1575"/>
                  </a:lnTo>
                  <a:lnTo>
                    <a:pt x="400" y="1650"/>
                  </a:lnTo>
                  <a:lnTo>
                    <a:pt x="525" y="1675"/>
                  </a:lnTo>
                  <a:lnTo>
                    <a:pt x="675" y="1700"/>
                  </a:lnTo>
                  <a:lnTo>
                    <a:pt x="950" y="1700"/>
                  </a:lnTo>
                  <a:lnTo>
                    <a:pt x="1025" y="1725"/>
                  </a:lnTo>
                  <a:lnTo>
                    <a:pt x="1075" y="1750"/>
                  </a:lnTo>
                  <a:lnTo>
                    <a:pt x="1125" y="1825"/>
                  </a:lnTo>
                  <a:lnTo>
                    <a:pt x="1125" y="1900"/>
                  </a:lnTo>
                  <a:lnTo>
                    <a:pt x="1125" y="1975"/>
                  </a:lnTo>
                  <a:lnTo>
                    <a:pt x="1075" y="2025"/>
                  </a:lnTo>
                  <a:lnTo>
                    <a:pt x="1025" y="2075"/>
                  </a:lnTo>
                  <a:lnTo>
                    <a:pt x="950" y="2100"/>
                  </a:lnTo>
                  <a:lnTo>
                    <a:pt x="675" y="2100"/>
                  </a:lnTo>
                  <a:lnTo>
                    <a:pt x="625" y="2075"/>
                  </a:lnTo>
                  <a:lnTo>
                    <a:pt x="575" y="2050"/>
                  </a:lnTo>
                  <a:lnTo>
                    <a:pt x="525" y="2025"/>
                  </a:lnTo>
                  <a:lnTo>
                    <a:pt x="500" y="1975"/>
                  </a:lnTo>
                  <a:lnTo>
                    <a:pt x="425" y="1900"/>
                  </a:lnTo>
                  <a:lnTo>
                    <a:pt x="350" y="1850"/>
                  </a:lnTo>
                  <a:lnTo>
                    <a:pt x="275" y="1825"/>
                  </a:lnTo>
                  <a:lnTo>
                    <a:pt x="175" y="1850"/>
                  </a:lnTo>
                  <a:lnTo>
                    <a:pt x="100" y="1900"/>
                  </a:lnTo>
                  <a:lnTo>
                    <a:pt x="50" y="1975"/>
                  </a:lnTo>
                  <a:lnTo>
                    <a:pt x="25" y="2075"/>
                  </a:lnTo>
                  <a:lnTo>
                    <a:pt x="50" y="2150"/>
                  </a:lnTo>
                  <a:lnTo>
                    <a:pt x="125" y="2300"/>
                  </a:lnTo>
                  <a:lnTo>
                    <a:pt x="250" y="2425"/>
                  </a:lnTo>
                  <a:lnTo>
                    <a:pt x="400" y="2525"/>
                  </a:lnTo>
                  <a:lnTo>
                    <a:pt x="575" y="2575"/>
                  </a:lnTo>
                  <a:lnTo>
                    <a:pt x="575" y="2625"/>
                  </a:lnTo>
                  <a:lnTo>
                    <a:pt x="575" y="2725"/>
                  </a:lnTo>
                  <a:lnTo>
                    <a:pt x="625" y="2800"/>
                  </a:lnTo>
                  <a:lnTo>
                    <a:pt x="700" y="2850"/>
                  </a:lnTo>
                  <a:lnTo>
                    <a:pt x="800" y="2875"/>
                  </a:lnTo>
                  <a:lnTo>
                    <a:pt x="900" y="2850"/>
                  </a:lnTo>
                  <a:lnTo>
                    <a:pt x="975" y="2800"/>
                  </a:lnTo>
                  <a:lnTo>
                    <a:pt x="1025" y="2725"/>
                  </a:lnTo>
                  <a:lnTo>
                    <a:pt x="1050" y="2625"/>
                  </a:lnTo>
                  <a:lnTo>
                    <a:pt x="1050" y="2575"/>
                  </a:lnTo>
                  <a:lnTo>
                    <a:pt x="1175" y="2525"/>
                  </a:lnTo>
                  <a:lnTo>
                    <a:pt x="1275" y="2475"/>
                  </a:lnTo>
                  <a:lnTo>
                    <a:pt x="1375" y="2425"/>
                  </a:lnTo>
                  <a:lnTo>
                    <a:pt x="1450" y="2350"/>
                  </a:lnTo>
                  <a:lnTo>
                    <a:pt x="1525" y="2250"/>
                  </a:lnTo>
                  <a:lnTo>
                    <a:pt x="1575" y="2125"/>
                  </a:lnTo>
                  <a:lnTo>
                    <a:pt x="1600" y="2025"/>
                  </a:lnTo>
                  <a:lnTo>
                    <a:pt x="1625" y="1900"/>
                  </a:lnTo>
                  <a:lnTo>
                    <a:pt x="1600" y="1750"/>
                  </a:lnTo>
                  <a:lnTo>
                    <a:pt x="1575" y="1625"/>
                  </a:lnTo>
                  <a:lnTo>
                    <a:pt x="1500" y="1500"/>
                  </a:lnTo>
                  <a:lnTo>
                    <a:pt x="1425" y="1400"/>
                  </a:lnTo>
                  <a:lnTo>
                    <a:pt x="1325" y="1325"/>
                  </a:lnTo>
                  <a:lnTo>
                    <a:pt x="1200" y="1275"/>
                  </a:lnTo>
                  <a:lnTo>
                    <a:pt x="1075" y="1225"/>
                  </a:lnTo>
                  <a:lnTo>
                    <a:pt x="950" y="1200"/>
                  </a:lnTo>
                  <a:lnTo>
                    <a:pt x="600" y="1200"/>
                  </a:lnTo>
                  <a:lnTo>
                    <a:pt x="525" y="1150"/>
                  </a:lnTo>
                  <a:lnTo>
                    <a:pt x="500" y="1100"/>
                  </a:lnTo>
                  <a:lnTo>
                    <a:pt x="475" y="1025"/>
                  </a:lnTo>
                  <a:lnTo>
                    <a:pt x="500" y="925"/>
                  </a:lnTo>
                  <a:lnTo>
                    <a:pt x="525" y="875"/>
                  </a:lnTo>
                  <a:lnTo>
                    <a:pt x="600" y="825"/>
                  </a:lnTo>
                  <a:lnTo>
                    <a:pt x="950" y="825"/>
                  </a:lnTo>
                  <a:lnTo>
                    <a:pt x="1025" y="850"/>
                  </a:lnTo>
                  <a:lnTo>
                    <a:pt x="1100" y="900"/>
                  </a:lnTo>
                  <a:lnTo>
                    <a:pt x="1175" y="975"/>
                  </a:lnTo>
                  <a:lnTo>
                    <a:pt x="1250" y="1000"/>
                  </a:lnTo>
                  <a:lnTo>
                    <a:pt x="1350" y="1000"/>
                  </a:lnTo>
                  <a:lnTo>
                    <a:pt x="1450" y="975"/>
                  </a:lnTo>
                  <a:lnTo>
                    <a:pt x="1500" y="900"/>
                  </a:lnTo>
                  <a:lnTo>
                    <a:pt x="1550" y="825"/>
                  </a:lnTo>
                  <a:lnTo>
                    <a:pt x="1550" y="725"/>
                  </a:lnTo>
                  <a:lnTo>
                    <a:pt x="1500" y="625"/>
                  </a:lnTo>
                  <a:lnTo>
                    <a:pt x="1425" y="525"/>
                  </a:lnTo>
                  <a:lnTo>
                    <a:pt x="1300" y="450"/>
                  </a:lnTo>
                  <a:lnTo>
                    <a:pt x="1175" y="375"/>
                  </a:lnTo>
                  <a:lnTo>
                    <a:pt x="1050" y="350"/>
                  </a:lnTo>
                  <a:lnTo>
                    <a:pt x="1050" y="250"/>
                  </a:lnTo>
                  <a:lnTo>
                    <a:pt x="1025" y="150"/>
                  </a:lnTo>
                  <a:lnTo>
                    <a:pt x="975" y="75"/>
                  </a:lnTo>
                  <a:lnTo>
                    <a:pt x="900" y="25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43;p71">
              <a:extLst>
                <a:ext uri="{FF2B5EF4-FFF2-40B4-BE49-F238E27FC236}">
                  <a16:creationId xmlns:a16="http://schemas.microsoft.com/office/drawing/2014/main" id="{5AFF52D1-EC9B-54B8-E419-AF5089D5D8B5}"/>
                </a:ext>
              </a:extLst>
            </p:cNvPr>
            <p:cNvSpPr/>
            <p:nvPr/>
          </p:nvSpPr>
          <p:spPr>
            <a:xfrm>
              <a:off x="2853250" y="146180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450" y="800"/>
                  </a:lnTo>
                  <a:lnTo>
                    <a:pt x="525" y="850"/>
                  </a:lnTo>
                  <a:lnTo>
                    <a:pt x="625" y="875"/>
                  </a:lnTo>
                  <a:lnTo>
                    <a:pt x="700" y="850"/>
                  </a:lnTo>
                  <a:lnTo>
                    <a:pt x="800" y="800"/>
                  </a:lnTo>
                  <a:lnTo>
                    <a:pt x="1150" y="425"/>
                  </a:lnTo>
                  <a:lnTo>
                    <a:pt x="1225" y="350"/>
                  </a:lnTo>
                  <a:lnTo>
                    <a:pt x="1225" y="250"/>
                  </a:lnTo>
                  <a:lnTo>
                    <a:pt x="1225" y="150"/>
                  </a:lnTo>
                  <a:lnTo>
                    <a:pt x="1150" y="75"/>
                  </a:lnTo>
                  <a:lnTo>
                    <a:pt x="1075" y="25"/>
                  </a:lnTo>
                  <a:lnTo>
                    <a:pt x="975" y="0"/>
                  </a:lnTo>
                  <a:lnTo>
                    <a:pt x="900" y="25"/>
                  </a:lnTo>
                  <a:lnTo>
                    <a:pt x="825" y="75"/>
                  </a:lnTo>
                  <a:lnTo>
                    <a:pt x="625" y="275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44;p71">
              <a:extLst>
                <a:ext uri="{FF2B5EF4-FFF2-40B4-BE49-F238E27FC236}">
                  <a16:creationId xmlns:a16="http://schemas.microsoft.com/office/drawing/2014/main" id="{F397CF34-EDE8-93CF-E96D-6A07BA883737}"/>
                </a:ext>
              </a:extLst>
            </p:cNvPr>
            <p:cNvSpPr/>
            <p:nvPr/>
          </p:nvSpPr>
          <p:spPr>
            <a:xfrm>
              <a:off x="2853250" y="143305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450" y="800"/>
                  </a:lnTo>
                  <a:lnTo>
                    <a:pt x="525" y="850"/>
                  </a:lnTo>
                  <a:lnTo>
                    <a:pt x="625" y="875"/>
                  </a:lnTo>
                  <a:lnTo>
                    <a:pt x="700" y="850"/>
                  </a:lnTo>
                  <a:lnTo>
                    <a:pt x="800" y="800"/>
                  </a:lnTo>
                  <a:lnTo>
                    <a:pt x="1150" y="425"/>
                  </a:lnTo>
                  <a:lnTo>
                    <a:pt x="1225" y="350"/>
                  </a:lnTo>
                  <a:lnTo>
                    <a:pt x="1225" y="250"/>
                  </a:lnTo>
                  <a:lnTo>
                    <a:pt x="1225" y="150"/>
                  </a:lnTo>
                  <a:lnTo>
                    <a:pt x="1150" y="75"/>
                  </a:lnTo>
                  <a:lnTo>
                    <a:pt x="1075" y="25"/>
                  </a:lnTo>
                  <a:lnTo>
                    <a:pt x="975" y="0"/>
                  </a:lnTo>
                  <a:lnTo>
                    <a:pt x="900" y="25"/>
                  </a:lnTo>
                  <a:lnTo>
                    <a:pt x="825" y="75"/>
                  </a:lnTo>
                  <a:lnTo>
                    <a:pt x="625" y="275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45;p71">
              <a:extLst>
                <a:ext uri="{FF2B5EF4-FFF2-40B4-BE49-F238E27FC236}">
                  <a16:creationId xmlns:a16="http://schemas.microsoft.com/office/drawing/2014/main" id="{454F147E-1549-66DE-29A4-34401FD229D8}"/>
                </a:ext>
              </a:extLst>
            </p:cNvPr>
            <p:cNvSpPr/>
            <p:nvPr/>
          </p:nvSpPr>
          <p:spPr>
            <a:xfrm>
              <a:off x="2853250" y="140430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450" y="800"/>
                  </a:lnTo>
                  <a:lnTo>
                    <a:pt x="525" y="850"/>
                  </a:lnTo>
                  <a:lnTo>
                    <a:pt x="625" y="875"/>
                  </a:lnTo>
                  <a:lnTo>
                    <a:pt x="700" y="850"/>
                  </a:lnTo>
                  <a:lnTo>
                    <a:pt x="800" y="800"/>
                  </a:lnTo>
                  <a:lnTo>
                    <a:pt x="1150" y="425"/>
                  </a:lnTo>
                  <a:lnTo>
                    <a:pt x="1225" y="350"/>
                  </a:lnTo>
                  <a:lnTo>
                    <a:pt x="1225" y="250"/>
                  </a:lnTo>
                  <a:lnTo>
                    <a:pt x="1225" y="150"/>
                  </a:lnTo>
                  <a:lnTo>
                    <a:pt x="1150" y="75"/>
                  </a:lnTo>
                  <a:lnTo>
                    <a:pt x="1075" y="25"/>
                  </a:lnTo>
                  <a:lnTo>
                    <a:pt x="975" y="0"/>
                  </a:lnTo>
                  <a:lnTo>
                    <a:pt x="900" y="25"/>
                  </a:lnTo>
                  <a:lnTo>
                    <a:pt x="825" y="75"/>
                  </a:lnTo>
                  <a:lnTo>
                    <a:pt x="625" y="275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17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rk &amp; Colorful Interface for Business by Slidesgo">
  <a:themeElements>
    <a:clrScheme name="Simple Light">
      <a:dk1>
        <a:srgbClr val="2C2F2A"/>
      </a:dk1>
      <a:lt1>
        <a:srgbClr val="FFFFFF"/>
      </a:lt1>
      <a:dk2>
        <a:srgbClr val="97E678"/>
      </a:dk2>
      <a:lt2>
        <a:srgbClr val="FF9F51"/>
      </a:lt2>
      <a:accent1>
        <a:srgbClr val="D78FFB"/>
      </a:accent1>
      <a:accent2>
        <a:srgbClr val="F65B9E"/>
      </a:accent2>
      <a:accent3>
        <a:srgbClr val="EBD6FF"/>
      </a:accent3>
      <a:accent4>
        <a:srgbClr val="92D6F3"/>
      </a:accent4>
      <a:accent5>
        <a:srgbClr val="6A7365"/>
      </a:accent5>
      <a:accent6>
        <a:srgbClr val="4B5048"/>
      </a:accent6>
      <a:hlink>
        <a:srgbClr val="97E6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 &amp; Colorful Interface for Business Purple variant by Slidesgo" id="{B646859B-E45C-4B0E-B054-822B59C18BFA}" vid="{3EF4F9B6-9077-4086-A35D-039BCE96DE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&amp; Colorful Interface for Business Purple variant by Slidesgo</Template>
  <TotalTime>1616</TotalTime>
  <Words>873</Words>
  <Application>Microsoft Office PowerPoint</Application>
  <PresentationFormat>On-screen Show (16:9)</PresentationFormat>
  <Paragraphs>153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Bebas Neue</vt:lpstr>
      <vt:lpstr>Nunito Light</vt:lpstr>
      <vt:lpstr>Arial</vt:lpstr>
      <vt:lpstr>Calibri</vt:lpstr>
      <vt:lpstr>Raleway ExtraBold</vt:lpstr>
      <vt:lpstr>Barlow</vt:lpstr>
      <vt:lpstr>Dark &amp; Colorful Interface for Business by Slidesgo</vt:lpstr>
      <vt:lpstr>Introduction to  Data Analytics &amp; Machine Learning</vt:lpstr>
      <vt:lpstr>Table of contents</vt:lpstr>
      <vt:lpstr>Table of contents</vt:lpstr>
      <vt:lpstr>The Problem</vt:lpstr>
      <vt:lpstr>The Solution</vt:lpstr>
      <vt:lpstr>About Data Analytics</vt:lpstr>
      <vt:lpstr>Overview of  Data Analytics</vt:lpstr>
      <vt:lpstr>Data</vt:lpstr>
      <vt:lpstr>Overview of  Data Analytics</vt:lpstr>
      <vt:lpstr>2</vt:lpstr>
      <vt:lpstr>How?</vt:lpstr>
      <vt:lpstr>Data Exploration &amp; Visualization</vt:lpstr>
      <vt:lpstr>Data Exploration &amp; Visualization</vt:lpstr>
      <vt:lpstr>Correlation</vt:lpstr>
      <vt:lpstr>Preprocessing  &amp; Cleaning</vt:lpstr>
      <vt:lpstr>Preprocessing &amp;  Cleaning</vt:lpstr>
      <vt:lpstr>Preprocessing &amp;  Cleaning</vt:lpstr>
      <vt:lpstr>Preprocessing &amp;  Cleaning</vt:lpstr>
      <vt:lpstr>Preprocessing &amp;  Cleaning</vt:lpstr>
      <vt:lpstr>Analysis &amp; Modeling</vt:lpstr>
      <vt:lpstr>Analysis &amp; Modeling</vt:lpstr>
      <vt:lpstr>Regression</vt:lpstr>
      <vt:lpstr>Machine Learning</vt:lpstr>
      <vt:lpstr>Supervised Learning</vt:lpstr>
      <vt:lpstr>Supervised Learning</vt:lpstr>
      <vt:lpstr>5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Analytics</dc:title>
  <dc:creator>Arnav Neil Ignatius</dc:creator>
  <cp:lastModifiedBy>Arnav Neil Ignatius</cp:lastModifiedBy>
  <cp:revision>19</cp:revision>
  <dcterms:created xsi:type="dcterms:W3CDTF">2023-04-08T06:09:28Z</dcterms:created>
  <dcterms:modified xsi:type="dcterms:W3CDTF">2023-04-16T08:44:48Z</dcterms:modified>
</cp:coreProperties>
</file>