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3" r:id="rId4"/>
    <p:sldId id="262" r:id="rId5"/>
    <p:sldId id="261" r:id="rId6"/>
    <p:sldId id="260" r:id="rId7"/>
    <p:sldId id="264" r:id="rId8"/>
    <p:sldId id="268" r:id="rId9"/>
    <p:sldId id="267" r:id="rId10"/>
    <p:sldId id="266" r:id="rId11"/>
    <p:sldId id="265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28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0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8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9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B221-2612-4BFA-8502-0BB229E4C47E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DECD1-E252-4DD7-9CD9-9259C27C9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23F6C-E61D-4C27-93D7-0A7DBF12A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65" y="863598"/>
            <a:ext cx="4832870" cy="1045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0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50D5D-4C5E-4E3C-9857-90B81A812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0" y="897719"/>
            <a:ext cx="4801339" cy="103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8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664DA-7CAF-42D4-8EFE-57B2B9DD2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30" y="897719"/>
            <a:ext cx="4801339" cy="103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5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57737-AAF7-4F80-A15A-C1CEF1622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22" y="867102"/>
            <a:ext cx="4671555" cy="101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5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7DD59-D73D-4BC4-8711-7010C0ED2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0" y="961963"/>
            <a:ext cx="4744400" cy="102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A68AA-2D89-4D63-89A1-F7FA4360C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44" y="804117"/>
            <a:ext cx="4722512" cy="102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5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50F3A-3331-46C2-AC8E-A1CAC2832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61" y="965960"/>
            <a:ext cx="4738277" cy="102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9EFB7-CC30-4456-988D-F00AD7F4E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42" y="851338"/>
            <a:ext cx="4737115" cy="102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7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DB0C1-D8A5-4F10-B2D7-4D2926792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78" y="948899"/>
            <a:ext cx="4754043" cy="102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4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88240-C8B5-48EB-8575-56A32AB4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09" y="903887"/>
            <a:ext cx="4690981" cy="101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8C4B90-C248-404B-B0A0-D9AABF613A24}"/>
              </a:ext>
            </a:extLst>
          </p:cNvPr>
          <p:cNvSpPr/>
          <p:nvPr/>
        </p:nvSpPr>
        <p:spPr>
          <a:xfrm>
            <a:off x="457200" y="252247"/>
            <a:ext cx="5943600" cy="116822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4CA11-45F5-4038-A986-B67AB2D4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22" y="1038161"/>
            <a:ext cx="4671555" cy="1011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72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Rani</dc:creator>
  <cp:lastModifiedBy>Sneha Rani</cp:lastModifiedBy>
  <cp:revision>1</cp:revision>
  <dcterms:created xsi:type="dcterms:W3CDTF">2022-03-27T07:44:24Z</dcterms:created>
  <dcterms:modified xsi:type="dcterms:W3CDTF">2022-03-27T07:51:34Z</dcterms:modified>
</cp:coreProperties>
</file>