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3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</a:t>
            </a:r>
            <a:r>
              <a:rPr lang="en-US" dirty="0" err="1"/>
              <a:t>edi</a:t>
            </a:r>
            <a:r>
              <a:rPr lang="en-US" dirty="0"/>
              <a:t>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73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2665708" y="649114"/>
            <a:ext cx="3137196" cy="13811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248105" y="2393150"/>
            <a:ext cx="2054736" cy="28504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fld id="{E778DA91-913A-4494-9ED5-979F01177CB7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9B750693-F36F-41E7-B356-013EEE415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1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fld id="{E778DA91-913A-4494-9ED5-979F01177CB7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9B750693-F36F-41E7-B356-013EEE415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1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2665708" y="649114"/>
            <a:ext cx="3137196" cy="13811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48105" y="2393150"/>
            <a:ext cx="2054736" cy="28504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9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fld id="{E778DA91-913A-4494-9ED5-979F01177CB7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9B750693-F36F-41E7-B356-013EEE415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5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2665708" y="649114"/>
            <a:ext cx="3137196" cy="13811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fld id="{E778DA91-913A-4494-9ED5-979F01177CB7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9B750693-F36F-41E7-B356-013EEE415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fld id="{E778DA91-913A-4494-9ED5-979F01177CB7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9B750693-F36F-41E7-B356-013EEE415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2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2665708" y="649114"/>
            <a:ext cx="3137196" cy="13811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fld id="{E778DA91-913A-4494-9ED5-979F01177CB7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9B750693-F36F-41E7-B356-013EEE415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1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fld id="{E778DA91-913A-4494-9ED5-979F01177CB7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9B750693-F36F-41E7-B356-013EEE415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4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fld id="{E778DA91-913A-4494-9ED5-979F01177CB7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9B750693-F36F-41E7-B356-013EEE415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9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4147007" y="9703855"/>
            <a:ext cx="1543050" cy="649111"/>
          </a:xfrm>
          <a:prstGeom prst="rect">
            <a:avLst/>
          </a:prstGeom>
        </p:spPr>
        <p:txBody>
          <a:bodyPr/>
          <a:lstStyle/>
          <a:p>
            <a:fld id="{E778DA91-913A-4494-9ED5-979F01177CB7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10981270"/>
            <a:ext cx="734957" cy="36349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9B750693-F36F-41E7-B356-013EEE415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8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sv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87D452-7DD8-4CD1-83E0-CCA1C4DB015B}"/>
              </a:ext>
            </a:extLst>
          </p:cNvPr>
          <p:cNvSpPr/>
          <p:nvPr userDrawn="1"/>
        </p:nvSpPr>
        <p:spPr>
          <a:xfrm>
            <a:off x="317715" y="0"/>
            <a:ext cx="6222569" cy="118923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3DE03-38D9-4D4D-840A-613E0A6AE10B}"/>
              </a:ext>
            </a:extLst>
          </p:cNvPr>
          <p:cNvSpPr/>
          <p:nvPr userDrawn="1"/>
        </p:nvSpPr>
        <p:spPr>
          <a:xfrm>
            <a:off x="778790" y="439120"/>
            <a:ext cx="5300420" cy="1028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0C2DE-0049-4545-B566-AB9F8DDB2D3E}"/>
              </a:ext>
            </a:extLst>
          </p:cNvPr>
          <p:cNvSpPr/>
          <p:nvPr userDrawn="1"/>
        </p:nvSpPr>
        <p:spPr>
          <a:xfrm>
            <a:off x="778790" y="361627"/>
            <a:ext cx="5300420" cy="109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4E4F6223-7972-40F1-9549-EE58D8C20E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5224" y="417165"/>
            <a:ext cx="856282" cy="856282"/>
          </a:xfrm>
          <a:prstGeom prst="rect">
            <a:avLst/>
          </a:prstGeom>
        </p:spPr>
      </p:pic>
      <p:pic>
        <p:nvPicPr>
          <p:cNvPr id="13" name="Graphic 12" descr="Books with solid fill">
            <a:extLst>
              <a:ext uri="{FF2B5EF4-FFF2-40B4-BE49-F238E27FC236}">
                <a16:creationId xmlns:a16="http://schemas.microsoft.com/office/drawing/2014/main" id="{B1188ED0-033E-4660-8FD7-ECCCB06E6CD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22580" y="513384"/>
            <a:ext cx="794289" cy="914400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D4991273-4383-42F6-A728-2818EB5AA5A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82707" y="417165"/>
            <a:ext cx="914400" cy="914400"/>
          </a:xfrm>
          <a:prstGeom prst="rect">
            <a:avLst/>
          </a:prstGeom>
        </p:spPr>
      </p:pic>
      <p:sp>
        <p:nvSpPr>
          <p:cNvPr id="16" name="AutoShape 2">
            <a:extLst>
              <a:ext uri="{FF2B5EF4-FFF2-40B4-BE49-F238E27FC236}">
                <a16:creationId xmlns:a16="http://schemas.microsoft.com/office/drawing/2014/main" id="{4D32B34C-A5B9-49FF-9875-CE7467D8210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3276600" y="594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CB85B0-B656-4F1A-B1E6-2CB40F7104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b="7688"/>
          <a:stretch/>
        </p:blipFill>
        <p:spPr>
          <a:xfrm>
            <a:off x="778790" y="1467173"/>
            <a:ext cx="5300420" cy="9506918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5DC7DA02-C748-4253-83DB-311DC3A45412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21022" y="5133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7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B0C2-636D-487C-A279-04167A359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E1AC5-1545-4818-BA8E-89B0755A0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5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Rikhari</dc:creator>
  <cp:lastModifiedBy>Manas Rikhari</cp:lastModifiedBy>
  <cp:revision>1</cp:revision>
  <dcterms:created xsi:type="dcterms:W3CDTF">2022-03-27T07:15:08Z</dcterms:created>
  <dcterms:modified xsi:type="dcterms:W3CDTF">2022-03-27T07:36:39Z</dcterms:modified>
</cp:coreProperties>
</file>