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60" r:id="rId2"/>
    <p:sldId id="295" r:id="rId3"/>
    <p:sldId id="293" r:id="rId4"/>
    <p:sldId id="291" r:id="rId5"/>
    <p:sldId id="292" r:id="rId6"/>
  </p:sldIdLst>
  <p:sldSz cx="9144000" cy="5143500" type="screen16x9"/>
  <p:notesSz cx="6858000" cy="9144000"/>
  <p:embeddedFontLst>
    <p:embeddedFont>
      <p:font typeface="Fira Sans Condensed" panose="020B0503050000020004" pitchFamily="34" charset="0"/>
      <p:regular r:id="rId8"/>
      <p:bold r:id="rId9"/>
      <p:italic r:id="rId10"/>
      <p:boldItalic r:id="rId11"/>
    </p:embeddedFont>
    <p:embeddedFont>
      <p:font typeface="Fira Sans Extra Condensed" panose="020B0503050000020004" pitchFamily="34" charset="0"/>
      <p:regular r:id="rId12"/>
      <p:bold r:id="rId13"/>
    </p:embeddedFont>
    <p:embeddedFont>
      <p:font typeface="Franklin Gothic Medium Cond" panose="020B0606030402020204" pitchFamily="34" charset="0"/>
      <p:regular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34A853"/>
    <a:srgbClr val="EA4335"/>
    <a:srgbClr val="FBB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E9C2B2-7043-4CD4-941C-FE4F0BB915C5}">
  <a:tblStyle styleId="{68E9C2B2-7043-4CD4-941C-FE4F0BB915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gf0620aca9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2" name="Google Shape;2382;gf0620aca9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gf0620aca9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2" name="Google Shape;2382;gf0620aca9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166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gf0620aca9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2" name="Google Shape;2382;gf0620aca9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39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57200" y="1080275"/>
            <a:ext cx="8238900" cy="3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0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290775" y="29887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945650" y="29887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290763" y="36090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945638" y="36090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57200" y="1080275"/>
            <a:ext cx="8238900" cy="3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5CE2973-4F50-0C67-D055-894BCD262B1A}"/>
              </a:ext>
            </a:extLst>
          </p:cNvPr>
          <p:cNvGrpSpPr/>
          <p:nvPr/>
        </p:nvGrpSpPr>
        <p:grpSpPr>
          <a:xfrm>
            <a:off x="1387549" y="598889"/>
            <a:ext cx="5150225" cy="3676588"/>
            <a:chOff x="1387549" y="598889"/>
            <a:chExt cx="5150225" cy="3676588"/>
          </a:xfrm>
        </p:grpSpPr>
        <p:grpSp>
          <p:nvGrpSpPr>
            <p:cNvPr id="2384" name="Google Shape;2384;p19"/>
            <p:cNvGrpSpPr/>
            <p:nvPr/>
          </p:nvGrpSpPr>
          <p:grpSpPr>
            <a:xfrm flipH="1">
              <a:off x="3239811" y="3523139"/>
              <a:ext cx="3297963" cy="752338"/>
              <a:chOff x="457200" y="3943125"/>
              <a:chExt cx="3297963" cy="752338"/>
            </a:xfrm>
          </p:grpSpPr>
          <p:sp>
            <p:nvSpPr>
              <p:cNvPr id="2385" name="Google Shape;2385;p19"/>
              <p:cNvSpPr txBox="1"/>
              <p:nvPr/>
            </p:nvSpPr>
            <p:spPr>
              <a:xfrm>
                <a:off x="457200" y="3943125"/>
                <a:ext cx="2218500" cy="4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sz="1800" b="1" dirty="0">
                    <a:solidFill>
                      <a:srgbClr val="EA4335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Database Engineer</a:t>
                </a:r>
              </a:p>
            </p:txBody>
          </p:sp>
          <p:sp>
            <p:nvSpPr>
              <p:cNvPr id="2387" name="Google Shape;2387;p19"/>
              <p:cNvSpPr/>
              <p:nvPr/>
            </p:nvSpPr>
            <p:spPr>
              <a:xfrm>
                <a:off x="3116763" y="4057063"/>
                <a:ext cx="638400" cy="638400"/>
              </a:xfrm>
              <a:prstGeom prst="roundRect">
                <a:avLst>
                  <a:gd name="adj" fmla="val 24781"/>
                </a:avLst>
              </a:prstGeom>
              <a:solidFill>
                <a:srgbClr val="EA43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  <p:cxnSp>
            <p:nvCxnSpPr>
              <p:cNvPr id="2388" name="Google Shape;2388;p19"/>
              <p:cNvCxnSpPr>
                <a:stCxn id="2385" idx="3"/>
                <a:endCxn id="2387" idx="1"/>
              </p:cNvCxnSpPr>
              <p:nvPr/>
            </p:nvCxnSpPr>
            <p:spPr>
              <a:xfrm>
                <a:off x="2675700" y="4168125"/>
                <a:ext cx="441000" cy="208200"/>
              </a:xfrm>
              <a:prstGeom prst="bentConnector3">
                <a:avLst>
                  <a:gd name="adj1" fmla="val 50007"/>
                </a:avLst>
              </a:prstGeom>
              <a:noFill/>
              <a:ln w="19050" cap="rnd" cmpd="sng">
                <a:solidFill>
                  <a:srgbClr val="4285F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9" name="Google Shape;2389;p19"/>
              <p:cNvCxnSpPr/>
              <p:nvPr/>
            </p:nvCxnSpPr>
            <p:spPr>
              <a:xfrm>
                <a:off x="2120725" y="4405050"/>
                <a:ext cx="456300" cy="0"/>
              </a:xfrm>
              <a:prstGeom prst="straightConnector1">
                <a:avLst/>
              </a:prstGeom>
              <a:noFill/>
              <a:ln w="19050" cap="rnd" cmpd="sng">
                <a:solidFill>
                  <a:srgbClr val="FBBC05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90" name="Google Shape;2390;p19"/>
            <p:cNvGrpSpPr/>
            <p:nvPr/>
          </p:nvGrpSpPr>
          <p:grpSpPr>
            <a:xfrm flipH="1">
              <a:off x="3239811" y="2548389"/>
              <a:ext cx="3297963" cy="750617"/>
              <a:chOff x="457200" y="2968375"/>
              <a:chExt cx="3297963" cy="750617"/>
            </a:xfrm>
          </p:grpSpPr>
          <p:sp>
            <p:nvSpPr>
              <p:cNvPr id="2391" name="Google Shape;2391;p19"/>
              <p:cNvSpPr txBox="1"/>
              <p:nvPr/>
            </p:nvSpPr>
            <p:spPr>
              <a:xfrm>
                <a:off x="457200" y="2968375"/>
                <a:ext cx="2218500" cy="4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800" b="1" dirty="0">
                    <a:solidFill>
                      <a:srgbClr val="EA4335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API Developer</a:t>
                </a:r>
                <a:endParaRPr sz="1800" b="1" dirty="0">
                  <a:solidFill>
                    <a:srgbClr val="EA433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  <p:sp>
            <p:nvSpPr>
              <p:cNvPr id="2393" name="Google Shape;2393;p19"/>
              <p:cNvSpPr/>
              <p:nvPr/>
            </p:nvSpPr>
            <p:spPr>
              <a:xfrm>
                <a:off x="3116763" y="3080592"/>
                <a:ext cx="638400" cy="638400"/>
              </a:xfrm>
              <a:prstGeom prst="roundRect">
                <a:avLst>
                  <a:gd name="adj" fmla="val 24781"/>
                </a:avLst>
              </a:prstGeom>
              <a:solidFill>
                <a:srgbClr val="FBBC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  <p:cxnSp>
            <p:nvCxnSpPr>
              <p:cNvPr id="2394" name="Google Shape;2394;p19"/>
              <p:cNvCxnSpPr>
                <a:stCxn id="2391" idx="3"/>
                <a:endCxn id="2393" idx="1"/>
              </p:cNvCxnSpPr>
              <p:nvPr/>
            </p:nvCxnSpPr>
            <p:spPr>
              <a:xfrm>
                <a:off x="2675700" y="3193375"/>
                <a:ext cx="441000" cy="206400"/>
              </a:xfrm>
              <a:prstGeom prst="bentConnector3">
                <a:avLst>
                  <a:gd name="adj1" fmla="val 50007"/>
                </a:avLst>
              </a:prstGeom>
              <a:noFill/>
              <a:ln w="19050" cap="rnd" cmpd="sng">
                <a:solidFill>
                  <a:srgbClr val="4285F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5" name="Google Shape;2395;p19"/>
              <p:cNvCxnSpPr/>
              <p:nvPr/>
            </p:nvCxnSpPr>
            <p:spPr>
              <a:xfrm>
                <a:off x="2120725" y="3418363"/>
                <a:ext cx="456300" cy="0"/>
              </a:xfrm>
              <a:prstGeom prst="straightConnector1">
                <a:avLst/>
              </a:prstGeom>
              <a:noFill/>
              <a:ln w="19050" cap="rnd" cmpd="sng">
                <a:solidFill>
                  <a:srgbClr val="FBBC05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96" name="Google Shape;2396;p19"/>
            <p:cNvGrpSpPr/>
            <p:nvPr/>
          </p:nvGrpSpPr>
          <p:grpSpPr>
            <a:xfrm flipH="1">
              <a:off x="3239811" y="1573639"/>
              <a:ext cx="3297963" cy="748896"/>
              <a:chOff x="457200" y="1993625"/>
              <a:chExt cx="3297963" cy="748896"/>
            </a:xfrm>
          </p:grpSpPr>
          <p:sp>
            <p:nvSpPr>
              <p:cNvPr id="2397" name="Google Shape;2397;p19"/>
              <p:cNvSpPr txBox="1"/>
              <p:nvPr/>
            </p:nvSpPr>
            <p:spPr>
              <a:xfrm>
                <a:off x="457200" y="1993625"/>
                <a:ext cx="2218500" cy="4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spcAft>
                    <a:spcPts val="1600"/>
                  </a:spcAft>
                </a:pPr>
                <a:r>
                  <a:rPr lang="en-GB" sz="1800" b="1" dirty="0">
                    <a:solidFill>
                      <a:srgbClr val="EA4335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Network Engineer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lang="en-US" sz="1800" b="1" dirty="0">
                  <a:solidFill>
                    <a:srgbClr val="EA433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  <a:p>
                <a:pPr marL="0" lvl="0" indent="0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1800" b="1" dirty="0">
                  <a:solidFill>
                    <a:srgbClr val="EA433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  <p:sp>
            <p:nvSpPr>
              <p:cNvPr id="2399" name="Google Shape;2399;p19"/>
              <p:cNvSpPr/>
              <p:nvPr/>
            </p:nvSpPr>
            <p:spPr>
              <a:xfrm>
                <a:off x="3116763" y="2104121"/>
                <a:ext cx="638400" cy="638400"/>
              </a:xfrm>
              <a:prstGeom prst="roundRect">
                <a:avLst>
                  <a:gd name="adj" fmla="val 24781"/>
                </a:avLst>
              </a:prstGeom>
              <a:solidFill>
                <a:srgbClr val="34A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  <p:cxnSp>
            <p:nvCxnSpPr>
              <p:cNvPr id="2400" name="Google Shape;2400;p19"/>
              <p:cNvCxnSpPr>
                <a:stCxn id="2397" idx="3"/>
                <a:endCxn id="2399" idx="1"/>
              </p:cNvCxnSpPr>
              <p:nvPr/>
            </p:nvCxnSpPr>
            <p:spPr>
              <a:xfrm>
                <a:off x="2675700" y="2218625"/>
                <a:ext cx="441000" cy="204600"/>
              </a:xfrm>
              <a:prstGeom prst="bentConnector3">
                <a:avLst>
                  <a:gd name="adj1" fmla="val 50007"/>
                </a:avLst>
              </a:prstGeom>
              <a:noFill/>
              <a:ln w="19050" cap="rnd" cmpd="sng">
                <a:solidFill>
                  <a:srgbClr val="4285F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1" name="Google Shape;2401;p19"/>
              <p:cNvCxnSpPr/>
              <p:nvPr/>
            </p:nvCxnSpPr>
            <p:spPr>
              <a:xfrm>
                <a:off x="2120725" y="2443625"/>
                <a:ext cx="456300" cy="0"/>
              </a:xfrm>
              <a:prstGeom prst="straightConnector1">
                <a:avLst/>
              </a:prstGeom>
              <a:noFill/>
              <a:ln w="19050" cap="rnd" cmpd="sng">
                <a:solidFill>
                  <a:srgbClr val="FBBC05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02" name="Google Shape;2402;p19"/>
            <p:cNvGrpSpPr/>
            <p:nvPr/>
          </p:nvGrpSpPr>
          <p:grpSpPr>
            <a:xfrm flipH="1">
              <a:off x="3239811" y="598889"/>
              <a:ext cx="3297963" cy="747175"/>
              <a:chOff x="457200" y="1018875"/>
              <a:chExt cx="3297963" cy="747175"/>
            </a:xfrm>
          </p:grpSpPr>
          <p:sp>
            <p:nvSpPr>
              <p:cNvPr id="2403" name="Google Shape;2403;p19"/>
              <p:cNvSpPr txBox="1"/>
              <p:nvPr/>
            </p:nvSpPr>
            <p:spPr>
              <a:xfrm>
                <a:off x="457200" y="1018875"/>
                <a:ext cx="2218500" cy="4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spcAft>
                    <a:spcPts val="1600"/>
                  </a:spcAft>
                </a:pPr>
                <a:r>
                  <a:rPr lang="en-US" sz="1800" b="1" dirty="0">
                    <a:solidFill>
                      <a:srgbClr val="EA4335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Data Analyst</a:t>
                </a:r>
                <a:endParaRPr lang="en-GB" sz="1800" b="1" dirty="0">
                  <a:solidFill>
                    <a:srgbClr val="EA433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  <a:p>
                <a:pPr marL="0" lvl="0" indent="0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lang="en-GB" sz="1800" b="1" dirty="0">
                  <a:solidFill>
                    <a:srgbClr val="EA433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  <p:sp>
            <p:nvSpPr>
              <p:cNvPr id="2405" name="Google Shape;2405;p19"/>
              <p:cNvSpPr/>
              <p:nvPr/>
            </p:nvSpPr>
            <p:spPr>
              <a:xfrm>
                <a:off x="3116763" y="1127650"/>
                <a:ext cx="638400" cy="638400"/>
              </a:xfrm>
              <a:prstGeom prst="roundRect">
                <a:avLst>
                  <a:gd name="adj" fmla="val 24781"/>
                </a:avLst>
              </a:prstGeom>
              <a:solidFill>
                <a:srgbClr val="4285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1" dirty="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  <p:cxnSp>
            <p:nvCxnSpPr>
              <p:cNvPr id="2406" name="Google Shape;2406;p19"/>
              <p:cNvCxnSpPr>
                <a:stCxn id="2403" idx="3"/>
                <a:endCxn id="2405" idx="1"/>
              </p:cNvCxnSpPr>
              <p:nvPr/>
            </p:nvCxnSpPr>
            <p:spPr>
              <a:xfrm>
                <a:off x="2675700" y="1243875"/>
                <a:ext cx="441000" cy="203100"/>
              </a:xfrm>
              <a:prstGeom prst="bentConnector3">
                <a:avLst>
                  <a:gd name="adj1" fmla="val 50007"/>
                </a:avLst>
              </a:prstGeom>
              <a:noFill/>
              <a:ln w="19050" cap="rnd" cmpd="sng">
                <a:solidFill>
                  <a:srgbClr val="4285F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7" name="Google Shape;2407;p19"/>
              <p:cNvCxnSpPr/>
              <p:nvPr/>
            </p:nvCxnSpPr>
            <p:spPr>
              <a:xfrm>
                <a:off x="2120725" y="1468875"/>
                <a:ext cx="456300" cy="0"/>
              </a:xfrm>
              <a:prstGeom prst="straightConnector1">
                <a:avLst/>
              </a:prstGeom>
              <a:noFill/>
              <a:ln w="19050" cap="rnd" cmpd="sng">
                <a:solidFill>
                  <a:srgbClr val="FBBC05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409" name="Google Shape;2409;p19"/>
            <p:cNvSpPr txBox="1"/>
            <p:nvPr/>
          </p:nvSpPr>
          <p:spPr>
            <a:xfrm flipH="1">
              <a:off x="1387549" y="2234864"/>
              <a:ext cx="14112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800" b="1" dirty="0">
                  <a:solidFill>
                    <a:srgbClr val="4285F4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January</a:t>
              </a:r>
              <a:endParaRPr sz="1800" b="1" dirty="0">
                <a:solidFill>
                  <a:srgbClr val="4285F4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2432" name="Google Shape;2432;p19"/>
            <p:cNvCxnSpPr>
              <a:stCxn id="2405" idx="3"/>
              <a:endCxn id="2409" idx="1"/>
            </p:cNvCxnSpPr>
            <p:nvPr/>
          </p:nvCxnSpPr>
          <p:spPr>
            <a:xfrm flipH="1">
              <a:off x="2798811" y="1026864"/>
              <a:ext cx="441000" cy="1433100"/>
            </a:xfrm>
            <a:prstGeom prst="bentConnector3">
              <a:avLst>
                <a:gd name="adj1" fmla="val 50007"/>
              </a:avLst>
            </a:prstGeom>
            <a:noFill/>
            <a:ln w="19050" cap="rnd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3" name="Google Shape;2433;p19"/>
            <p:cNvCxnSpPr>
              <a:stCxn id="2399" idx="3"/>
              <a:endCxn id="2409" idx="1"/>
            </p:cNvCxnSpPr>
            <p:nvPr/>
          </p:nvCxnSpPr>
          <p:spPr>
            <a:xfrm flipH="1">
              <a:off x="2798811" y="2003335"/>
              <a:ext cx="441000" cy="456600"/>
            </a:xfrm>
            <a:prstGeom prst="bentConnector3">
              <a:avLst>
                <a:gd name="adj1" fmla="val 50007"/>
              </a:avLst>
            </a:prstGeom>
            <a:noFill/>
            <a:ln w="19050" cap="rnd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4" name="Google Shape;2434;p19"/>
            <p:cNvCxnSpPr>
              <a:stCxn id="2393" idx="3"/>
              <a:endCxn id="2409" idx="1"/>
            </p:cNvCxnSpPr>
            <p:nvPr/>
          </p:nvCxnSpPr>
          <p:spPr>
            <a:xfrm rot="10800000">
              <a:off x="2798811" y="2459906"/>
              <a:ext cx="441000" cy="519900"/>
            </a:xfrm>
            <a:prstGeom prst="bentConnector3">
              <a:avLst>
                <a:gd name="adj1" fmla="val 50007"/>
              </a:avLst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5" name="Google Shape;2435;p19"/>
            <p:cNvCxnSpPr>
              <a:stCxn id="2387" idx="3"/>
              <a:endCxn id="2409" idx="1"/>
            </p:cNvCxnSpPr>
            <p:nvPr/>
          </p:nvCxnSpPr>
          <p:spPr>
            <a:xfrm rot="10800000">
              <a:off x="2798811" y="2459877"/>
              <a:ext cx="441000" cy="1496400"/>
            </a:xfrm>
            <a:prstGeom prst="bentConnector3">
              <a:avLst>
                <a:gd name="adj1" fmla="val 50007"/>
              </a:avLst>
            </a:prstGeom>
            <a:noFill/>
            <a:ln w="19050" cap="rnd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C56E83-E20C-666A-859F-D92A6733F633}"/>
                </a:ext>
              </a:extLst>
            </p:cNvPr>
            <p:cNvSpPr txBox="1"/>
            <p:nvPr/>
          </p:nvSpPr>
          <p:spPr>
            <a:xfrm>
              <a:off x="3312806" y="730270"/>
              <a:ext cx="491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21 Jan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B1F8F6-7C5D-AE55-76DE-74CFE670A592}"/>
                </a:ext>
              </a:extLst>
            </p:cNvPr>
            <p:cNvSpPr txBox="1"/>
            <p:nvPr/>
          </p:nvSpPr>
          <p:spPr>
            <a:xfrm>
              <a:off x="3312806" y="1743414"/>
              <a:ext cx="491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23 Jan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7C6988-40AF-BA7E-B447-9E7730FA1F01}"/>
                </a:ext>
              </a:extLst>
            </p:cNvPr>
            <p:cNvSpPr txBox="1"/>
            <p:nvPr/>
          </p:nvSpPr>
          <p:spPr>
            <a:xfrm>
              <a:off x="3309449" y="2719856"/>
              <a:ext cx="491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24 Jan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3C2160-ACFB-EEFB-1C9C-C79E51C5F029}"/>
                </a:ext>
              </a:extLst>
            </p:cNvPr>
            <p:cNvSpPr txBox="1"/>
            <p:nvPr/>
          </p:nvSpPr>
          <p:spPr>
            <a:xfrm>
              <a:off x="3314559" y="3694667"/>
              <a:ext cx="491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25 Jan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3A40BD3-171C-BD3A-4C6C-461A951615E6}"/>
              </a:ext>
            </a:extLst>
          </p:cNvPr>
          <p:cNvGrpSpPr/>
          <p:nvPr/>
        </p:nvGrpSpPr>
        <p:grpSpPr>
          <a:xfrm>
            <a:off x="1423109" y="512529"/>
            <a:ext cx="5150225" cy="3676588"/>
            <a:chOff x="1387549" y="598889"/>
            <a:chExt cx="5150225" cy="3676588"/>
          </a:xfrm>
        </p:grpSpPr>
        <p:sp>
          <p:nvSpPr>
            <p:cNvPr id="2409" name="Google Shape;2409;p19"/>
            <p:cNvSpPr txBox="1"/>
            <p:nvPr/>
          </p:nvSpPr>
          <p:spPr>
            <a:xfrm flipH="1">
              <a:off x="1387549" y="2234864"/>
              <a:ext cx="14112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800" b="1" dirty="0">
                  <a:solidFill>
                    <a:srgbClr val="4285F4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February</a:t>
              </a:r>
              <a:endParaRPr sz="1800" b="1" dirty="0">
                <a:solidFill>
                  <a:srgbClr val="4285F4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E8DF587-1437-5C70-B86B-A04F423D925E}"/>
                </a:ext>
              </a:extLst>
            </p:cNvPr>
            <p:cNvGrpSpPr/>
            <p:nvPr/>
          </p:nvGrpSpPr>
          <p:grpSpPr>
            <a:xfrm>
              <a:off x="2798811" y="598889"/>
              <a:ext cx="3738963" cy="3676588"/>
              <a:chOff x="2798811" y="598889"/>
              <a:chExt cx="3738963" cy="3676588"/>
            </a:xfrm>
          </p:grpSpPr>
          <p:grpSp>
            <p:nvGrpSpPr>
              <p:cNvPr id="2384" name="Google Shape;2384;p19"/>
              <p:cNvGrpSpPr/>
              <p:nvPr/>
            </p:nvGrpSpPr>
            <p:grpSpPr>
              <a:xfrm flipH="1">
                <a:off x="3239811" y="3523139"/>
                <a:ext cx="3297963" cy="752338"/>
                <a:chOff x="457200" y="3943125"/>
                <a:chExt cx="3297963" cy="752338"/>
              </a:xfrm>
            </p:grpSpPr>
            <p:sp>
              <p:nvSpPr>
                <p:cNvPr id="2385" name="Google Shape;2385;p19"/>
                <p:cNvSpPr txBox="1"/>
                <p:nvPr/>
              </p:nvSpPr>
              <p:spPr>
                <a:xfrm>
                  <a:off x="457200" y="3943125"/>
                  <a:ext cx="2218500" cy="45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>
                    <a:spcAft>
                      <a:spcPts val="1600"/>
                    </a:spcAft>
                  </a:pPr>
                  <a:r>
                    <a:rPr lang="en-GB" sz="1800" b="1" dirty="0" err="1">
                      <a:solidFill>
                        <a:srgbClr val="EA4335"/>
                      </a:solidFill>
                      <a:latin typeface="Fira Sans Condensed"/>
                      <a:ea typeface="Fira Sans Condensed"/>
                      <a:cs typeface="Fira Sans Condensed"/>
                      <a:sym typeface="Fira Sans Condensed"/>
                    </a:rPr>
                    <a:t>AppSheet</a:t>
                  </a:r>
                  <a:r>
                    <a:rPr lang="en-GB" sz="1800" b="1" dirty="0">
                      <a:solidFill>
                        <a:srgbClr val="EA4335"/>
                      </a:solidFill>
                      <a:latin typeface="Fira Sans Condensed"/>
                      <a:ea typeface="Fira Sans Condensed"/>
                      <a:cs typeface="Fira Sans Condensed"/>
                      <a:sym typeface="Fira Sans Condensed"/>
                    </a:rPr>
                    <a:t> Developer</a:t>
                  </a:r>
                </a:p>
                <a:p>
                  <a:pPr marL="0" lvl="0" indent="0" rtl="0"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endParaRPr lang="en-GB" sz="1800" b="1" dirty="0">
                    <a:solidFill>
                      <a:srgbClr val="EA4335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endParaRPr>
                </a:p>
              </p:txBody>
            </p:sp>
            <p:sp>
              <p:nvSpPr>
                <p:cNvPr id="2387" name="Google Shape;2387;p19"/>
                <p:cNvSpPr/>
                <p:nvPr/>
              </p:nvSpPr>
              <p:spPr>
                <a:xfrm>
                  <a:off x="3116763" y="4057063"/>
                  <a:ext cx="638400" cy="638400"/>
                </a:xfrm>
                <a:prstGeom prst="roundRect">
                  <a:avLst>
                    <a:gd name="adj" fmla="val 24781"/>
                  </a:avLst>
                </a:prstGeom>
                <a:solidFill>
                  <a:srgbClr val="EA43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0" b="1">
                    <a:solidFill>
                      <a:schemeClr val="lt1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endParaRPr>
                </a:p>
              </p:txBody>
            </p:sp>
            <p:cxnSp>
              <p:nvCxnSpPr>
                <p:cNvPr id="2388" name="Google Shape;2388;p19"/>
                <p:cNvCxnSpPr>
                  <a:stCxn id="2385" idx="3"/>
                  <a:endCxn id="2387" idx="1"/>
                </p:cNvCxnSpPr>
                <p:nvPr/>
              </p:nvCxnSpPr>
              <p:spPr>
                <a:xfrm>
                  <a:off x="2675700" y="4168125"/>
                  <a:ext cx="441000" cy="208200"/>
                </a:xfrm>
                <a:prstGeom prst="bentConnector3">
                  <a:avLst>
                    <a:gd name="adj1" fmla="val 50007"/>
                  </a:avLst>
                </a:prstGeom>
                <a:noFill/>
                <a:ln w="19050" cap="rnd" cmpd="sng">
                  <a:solidFill>
                    <a:srgbClr val="4285F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89" name="Google Shape;2389;p19"/>
                <p:cNvCxnSpPr/>
                <p:nvPr/>
              </p:nvCxnSpPr>
              <p:spPr>
                <a:xfrm>
                  <a:off x="2120725" y="4437017"/>
                  <a:ext cx="456300" cy="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rgbClr val="FBBC0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390" name="Google Shape;2390;p19"/>
              <p:cNvGrpSpPr/>
              <p:nvPr/>
            </p:nvGrpSpPr>
            <p:grpSpPr>
              <a:xfrm flipH="1">
                <a:off x="3239811" y="2548389"/>
                <a:ext cx="3297963" cy="750617"/>
                <a:chOff x="457200" y="2968375"/>
                <a:chExt cx="3297963" cy="750617"/>
              </a:xfrm>
            </p:grpSpPr>
            <p:sp>
              <p:nvSpPr>
                <p:cNvPr id="2391" name="Google Shape;2391;p19"/>
                <p:cNvSpPr txBox="1"/>
                <p:nvPr/>
              </p:nvSpPr>
              <p:spPr>
                <a:xfrm>
                  <a:off x="457200" y="2968375"/>
                  <a:ext cx="2218500" cy="45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-GB" sz="1800" b="1" dirty="0">
                      <a:solidFill>
                        <a:srgbClr val="EA4335"/>
                      </a:solidFill>
                      <a:latin typeface="Fira Sans Condensed"/>
                      <a:ea typeface="Fira Sans Condensed"/>
                      <a:cs typeface="Fira Sans Condensed"/>
                      <a:sym typeface="Fira Sans Condensed"/>
                    </a:rPr>
                    <a:t>Generative AI for Developers</a:t>
                  </a:r>
                </a:p>
              </p:txBody>
            </p:sp>
            <p:sp>
              <p:nvSpPr>
                <p:cNvPr id="2393" name="Google Shape;2393;p19"/>
                <p:cNvSpPr/>
                <p:nvPr/>
              </p:nvSpPr>
              <p:spPr>
                <a:xfrm>
                  <a:off x="3116763" y="3080592"/>
                  <a:ext cx="638400" cy="638400"/>
                </a:xfrm>
                <a:prstGeom prst="roundRect">
                  <a:avLst>
                    <a:gd name="adj" fmla="val 24781"/>
                  </a:avLst>
                </a:prstGeom>
                <a:solidFill>
                  <a:srgbClr val="FBBC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0" b="1">
                    <a:solidFill>
                      <a:schemeClr val="lt1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endParaRPr>
                </a:p>
              </p:txBody>
            </p:sp>
            <p:cxnSp>
              <p:nvCxnSpPr>
                <p:cNvPr id="2394" name="Google Shape;2394;p19"/>
                <p:cNvCxnSpPr>
                  <a:stCxn id="2391" idx="3"/>
                  <a:endCxn id="2393" idx="1"/>
                </p:cNvCxnSpPr>
                <p:nvPr/>
              </p:nvCxnSpPr>
              <p:spPr>
                <a:xfrm>
                  <a:off x="2675700" y="3193375"/>
                  <a:ext cx="441000" cy="206400"/>
                </a:xfrm>
                <a:prstGeom prst="bentConnector3">
                  <a:avLst>
                    <a:gd name="adj1" fmla="val 50007"/>
                  </a:avLst>
                </a:prstGeom>
                <a:noFill/>
                <a:ln w="19050" cap="rnd" cmpd="sng">
                  <a:solidFill>
                    <a:srgbClr val="4285F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95" name="Google Shape;2395;p19"/>
                <p:cNvCxnSpPr/>
                <p:nvPr/>
              </p:nvCxnSpPr>
              <p:spPr>
                <a:xfrm>
                  <a:off x="2120725" y="3710009"/>
                  <a:ext cx="456300" cy="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rgbClr val="FBBC0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396" name="Google Shape;2396;p19"/>
              <p:cNvGrpSpPr/>
              <p:nvPr/>
            </p:nvGrpSpPr>
            <p:grpSpPr>
              <a:xfrm flipH="1">
                <a:off x="3239811" y="1573639"/>
                <a:ext cx="3297963" cy="748896"/>
                <a:chOff x="457200" y="1993625"/>
                <a:chExt cx="3297963" cy="748896"/>
              </a:xfrm>
            </p:grpSpPr>
            <p:sp>
              <p:nvSpPr>
                <p:cNvPr id="2397" name="Google Shape;2397;p19"/>
                <p:cNvSpPr txBox="1"/>
                <p:nvPr/>
              </p:nvSpPr>
              <p:spPr>
                <a:xfrm>
                  <a:off x="457200" y="1993625"/>
                  <a:ext cx="2218500" cy="45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-US" sz="1800" b="1" dirty="0">
                      <a:solidFill>
                        <a:srgbClr val="EA4335"/>
                      </a:solidFill>
                      <a:latin typeface="Fira Sans Condensed"/>
                      <a:ea typeface="Fira Sans Condensed"/>
                      <a:cs typeface="Fira Sans Condensed"/>
                      <a:sym typeface="Fira Sans Condensed"/>
                    </a:rPr>
                    <a:t>Data Engineer</a:t>
                  </a:r>
                </a:p>
              </p:txBody>
            </p:sp>
            <p:sp>
              <p:nvSpPr>
                <p:cNvPr id="2399" name="Google Shape;2399;p19"/>
                <p:cNvSpPr/>
                <p:nvPr/>
              </p:nvSpPr>
              <p:spPr>
                <a:xfrm>
                  <a:off x="3116763" y="2104121"/>
                  <a:ext cx="638400" cy="638400"/>
                </a:xfrm>
                <a:prstGeom prst="roundRect">
                  <a:avLst>
                    <a:gd name="adj" fmla="val 24781"/>
                  </a:avLst>
                </a:prstGeom>
                <a:solidFill>
                  <a:srgbClr val="34A85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0" b="1">
                    <a:solidFill>
                      <a:schemeClr val="lt1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endParaRPr>
                </a:p>
              </p:txBody>
            </p:sp>
            <p:cxnSp>
              <p:nvCxnSpPr>
                <p:cNvPr id="2400" name="Google Shape;2400;p19"/>
                <p:cNvCxnSpPr>
                  <a:stCxn id="2397" idx="3"/>
                  <a:endCxn id="2399" idx="1"/>
                </p:cNvCxnSpPr>
                <p:nvPr/>
              </p:nvCxnSpPr>
              <p:spPr>
                <a:xfrm>
                  <a:off x="2675700" y="2218625"/>
                  <a:ext cx="441000" cy="204600"/>
                </a:xfrm>
                <a:prstGeom prst="bentConnector3">
                  <a:avLst>
                    <a:gd name="adj1" fmla="val 50007"/>
                  </a:avLst>
                </a:prstGeom>
                <a:noFill/>
                <a:ln w="19050" cap="rnd" cmpd="sng">
                  <a:solidFill>
                    <a:srgbClr val="4285F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01" name="Google Shape;2401;p19"/>
                <p:cNvCxnSpPr/>
                <p:nvPr/>
              </p:nvCxnSpPr>
              <p:spPr>
                <a:xfrm>
                  <a:off x="2120725" y="2483488"/>
                  <a:ext cx="456300" cy="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rgbClr val="FBBC0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02" name="Google Shape;2402;p19"/>
              <p:cNvGrpSpPr/>
              <p:nvPr/>
            </p:nvGrpSpPr>
            <p:grpSpPr>
              <a:xfrm flipH="1">
                <a:off x="3239811" y="598889"/>
                <a:ext cx="3297963" cy="747175"/>
                <a:chOff x="457200" y="1018875"/>
                <a:chExt cx="3297963" cy="747175"/>
              </a:xfrm>
            </p:grpSpPr>
            <p:sp>
              <p:nvSpPr>
                <p:cNvPr id="2403" name="Google Shape;2403;p19"/>
                <p:cNvSpPr txBox="1"/>
                <p:nvPr/>
              </p:nvSpPr>
              <p:spPr>
                <a:xfrm>
                  <a:off x="457200" y="1018875"/>
                  <a:ext cx="2218500" cy="45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lang="en" sz="1800" b="1" dirty="0">
                      <a:solidFill>
                        <a:srgbClr val="EA4335"/>
                      </a:solidFill>
                      <a:latin typeface="Fira Sans Condensed"/>
                      <a:ea typeface="Fira Sans Condensed"/>
                      <a:cs typeface="Fira Sans Condensed"/>
                      <a:sym typeface="Fira Sans Condensed"/>
                    </a:rPr>
                    <a:t>Google Cloud Computing</a:t>
                  </a:r>
                </a:p>
              </p:txBody>
            </p:sp>
            <p:sp>
              <p:nvSpPr>
                <p:cNvPr id="2405" name="Google Shape;2405;p19"/>
                <p:cNvSpPr/>
                <p:nvPr/>
              </p:nvSpPr>
              <p:spPr>
                <a:xfrm>
                  <a:off x="3116763" y="1127650"/>
                  <a:ext cx="638400" cy="638400"/>
                </a:xfrm>
                <a:prstGeom prst="roundRect">
                  <a:avLst>
                    <a:gd name="adj" fmla="val 24781"/>
                  </a:avLst>
                </a:prstGeom>
                <a:solidFill>
                  <a:srgbClr val="4285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0" b="1" dirty="0">
                    <a:solidFill>
                      <a:schemeClr val="lt1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endParaRPr>
                </a:p>
              </p:txBody>
            </p:sp>
            <p:cxnSp>
              <p:nvCxnSpPr>
                <p:cNvPr id="2406" name="Google Shape;2406;p19"/>
                <p:cNvCxnSpPr>
                  <a:stCxn id="2403" idx="3"/>
                  <a:endCxn id="2405" idx="1"/>
                </p:cNvCxnSpPr>
                <p:nvPr/>
              </p:nvCxnSpPr>
              <p:spPr>
                <a:xfrm>
                  <a:off x="2675700" y="1243875"/>
                  <a:ext cx="441000" cy="203100"/>
                </a:xfrm>
                <a:prstGeom prst="bentConnector3">
                  <a:avLst>
                    <a:gd name="adj1" fmla="val 50007"/>
                  </a:avLst>
                </a:prstGeom>
                <a:noFill/>
                <a:ln w="19050" cap="rnd" cmpd="sng">
                  <a:solidFill>
                    <a:srgbClr val="4285F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07" name="Google Shape;2407;p19"/>
                <p:cNvCxnSpPr/>
                <p:nvPr/>
              </p:nvCxnSpPr>
              <p:spPr>
                <a:xfrm>
                  <a:off x="2080085" y="1721029"/>
                  <a:ext cx="456300" cy="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rgbClr val="FBBC0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432" name="Google Shape;2432;p19"/>
              <p:cNvCxnSpPr>
                <a:stCxn id="2405" idx="3"/>
                <a:endCxn id="2409" idx="1"/>
              </p:cNvCxnSpPr>
              <p:nvPr/>
            </p:nvCxnSpPr>
            <p:spPr>
              <a:xfrm flipH="1">
                <a:off x="2798811" y="1026864"/>
                <a:ext cx="441000" cy="1433100"/>
              </a:xfrm>
              <a:prstGeom prst="bentConnector3">
                <a:avLst>
                  <a:gd name="adj1" fmla="val 50007"/>
                </a:avLst>
              </a:prstGeom>
              <a:noFill/>
              <a:ln w="19050" cap="rnd" cmpd="sng">
                <a:solidFill>
                  <a:srgbClr val="4285F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3" name="Google Shape;2433;p19"/>
              <p:cNvCxnSpPr>
                <a:stCxn id="2399" idx="3"/>
                <a:endCxn id="2409" idx="1"/>
              </p:cNvCxnSpPr>
              <p:nvPr/>
            </p:nvCxnSpPr>
            <p:spPr>
              <a:xfrm flipH="1">
                <a:off x="2798811" y="2003335"/>
                <a:ext cx="441000" cy="456600"/>
              </a:xfrm>
              <a:prstGeom prst="bentConnector3">
                <a:avLst>
                  <a:gd name="adj1" fmla="val 50007"/>
                </a:avLst>
              </a:prstGeom>
              <a:noFill/>
              <a:ln w="19050" cap="rnd" cmpd="sng">
                <a:solidFill>
                  <a:srgbClr val="4285F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4" name="Google Shape;2434;p19"/>
              <p:cNvCxnSpPr>
                <a:stCxn id="2393" idx="3"/>
                <a:endCxn id="2409" idx="1"/>
              </p:cNvCxnSpPr>
              <p:nvPr/>
            </p:nvCxnSpPr>
            <p:spPr>
              <a:xfrm rot="10800000">
                <a:off x="2798811" y="2459906"/>
                <a:ext cx="441000" cy="519900"/>
              </a:xfrm>
              <a:prstGeom prst="bentConnector3">
                <a:avLst>
                  <a:gd name="adj1" fmla="val 50007"/>
                </a:avLst>
              </a:prstGeom>
              <a:noFill/>
              <a:ln w="19050" cap="rnd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5" name="Google Shape;2435;p19"/>
              <p:cNvCxnSpPr>
                <a:stCxn id="2387" idx="3"/>
                <a:endCxn id="2409" idx="1"/>
              </p:cNvCxnSpPr>
              <p:nvPr/>
            </p:nvCxnSpPr>
            <p:spPr>
              <a:xfrm rot="10800000">
                <a:off x="2798811" y="2459877"/>
                <a:ext cx="441000" cy="1496400"/>
              </a:xfrm>
              <a:prstGeom prst="bentConnector3">
                <a:avLst>
                  <a:gd name="adj1" fmla="val 50007"/>
                </a:avLst>
              </a:prstGeom>
              <a:noFill/>
              <a:ln w="19050" cap="rnd" cmpd="sng">
                <a:solidFill>
                  <a:srgbClr val="4285F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C56E83-E20C-666A-859F-D92A6733F633}"/>
                  </a:ext>
                </a:extLst>
              </p:cNvPr>
              <p:cNvSpPr txBox="1"/>
              <p:nvPr/>
            </p:nvSpPr>
            <p:spPr>
              <a:xfrm>
                <a:off x="3294650" y="765254"/>
                <a:ext cx="5360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10 Feb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B1F8F6-7C5D-AE55-76DE-74CFE670A592}"/>
                  </a:ext>
                </a:extLst>
              </p:cNvPr>
              <p:cNvSpPr txBox="1"/>
              <p:nvPr/>
            </p:nvSpPr>
            <p:spPr>
              <a:xfrm>
                <a:off x="3272920" y="1743414"/>
                <a:ext cx="5641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12 Feb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7C6988-40AF-BA7E-B447-9E7730FA1F01}"/>
                  </a:ext>
                </a:extLst>
              </p:cNvPr>
              <p:cNvSpPr txBox="1"/>
              <p:nvPr/>
            </p:nvSpPr>
            <p:spPr>
              <a:xfrm>
                <a:off x="3272920" y="2719856"/>
                <a:ext cx="5607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14 Feb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3C2160-ACFB-EEFB-1C9C-C79E51C5F029}"/>
                  </a:ext>
                </a:extLst>
              </p:cNvPr>
              <p:cNvSpPr txBox="1"/>
              <p:nvPr/>
            </p:nvSpPr>
            <p:spPr>
              <a:xfrm>
                <a:off x="3267810" y="3694667"/>
                <a:ext cx="5658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16 Feb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09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1B79858-2119-622F-4607-E0B29A208175}"/>
              </a:ext>
            </a:extLst>
          </p:cNvPr>
          <p:cNvGrpSpPr/>
          <p:nvPr/>
        </p:nvGrpSpPr>
        <p:grpSpPr>
          <a:xfrm>
            <a:off x="1387549" y="913278"/>
            <a:ext cx="5203730" cy="3316944"/>
            <a:chOff x="1387549" y="868023"/>
            <a:chExt cx="5203730" cy="3316944"/>
          </a:xfrm>
        </p:grpSpPr>
        <p:grpSp>
          <p:nvGrpSpPr>
            <p:cNvPr id="2384" name="Google Shape;2384;p19"/>
            <p:cNvGrpSpPr/>
            <p:nvPr/>
          </p:nvGrpSpPr>
          <p:grpSpPr>
            <a:xfrm flipH="1">
              <a:off x="3239811" y="3432629"/>
              <a:ext cx="3297963" cy="752338"/>
              <a:chOff x="457200" y="3943125"/>
              <a:chExt cx="3297963" cy="752338"/>
            </a:xfrm>
          </p:grpSpPr>
          <p:sp>
            <p:nvSpPr>
              <p:cNvPr id="2385" name="Google Shape;2385;p19"/>
              <p:cNvSpPr txBox="1"/>
              <p:nvPr/>
            </p:nvSpPr>
            <p:spPr>
              <a:xfrm>
                <a:off x="457200" y="3943125"/>
                <a:ext cx="2218500" cy="4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spcAft>
                    <a:spcPts val="1600"/>
                  </a:spcAft>
                </a:pPr>
                <a:r>
                  <a:rPr lang="en-GB" sz="1800" b="1" i="0" dirty="0">
                    <a:solidFill>
                      <a:srgbClr val="EA4335"/>
                    </a:solidFill>
                    <a:effectLst/>
                    <a:latin typeface="Fira Sans Condensed" panose="020B0503050000020004" pitchFamily="34" charset="0"/>
                    <a:ea typeface="Fira Sans Condensed" panose="020B0503050000020004" pitchFamily="34" charset="0"/>
                    <a:cs typeface="Fira Sans Condensed" panose="020B0503050000020004" pitchFamily="34" charset="0"/>
                  </a:rPr>
                  <a:t>Machine Learning  Engineer </a:t>
                </a:r>
                <a:endParaRPr lang="en-GB" sz="1800" dirty="0"/>
              </a:p>
              <a:p>
                <a:pPr marL="0" lvl="0" indent="0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800" b="1" dirty="0">
                    <a:solidFill>
                      <a:srgbClr val="EA4335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 </a:t>
                </a:r>
                <a:endParaRPr sz="1800" b="1" dirty="0">
                  <a:solidFill>
                    <a:srgbClr val="EA433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  <p:sp>
            <p:nvSpPr>
              <p:cNvPr id="2387" name="Google Shape;2387;p19"/>
              <p:cNvSpPr/>
              <p:nvPr/>
            </p:nvSpPr>
            <p:spPr>
              <a:xfrm>
                <a:off x="3116763" y="4057063"/>
                <a:ext cx="638400" cy="638400"/>
              </a:xfrm>
              <a:prstGeom prst="roundRect">
                <a:avLst>
                  <a:gd name="adj" fmla="val 24781"/>
                </a:avLst>
              </a:prstGeom>
              <a:solidFill>
                <a:srgbClr val="EA43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  <p:cxnSp>
            <p:nvCxnSpPr>
              <p:cNvPr id="2388" name="Google Shape;2388;p19"/>
              <p:cNvCxnSpPr>
                <a:stCxn id="2385" idx="3"/>
                <a:endCxn id="2387" idx="1"/>
              </p:cNvCxnSpPr>
              <p:nvPr/>
            </p:nvCxnSpPr>
            <p:spPr>
              <a:xfrm>
                <a:off x="2675700" y="4168125"/>
                <a:ext cx="441000" cy="208200"/>
              </a:xfrm>
              <a:prstGeom prst="bentConnector3">
                <a:avLst>
                  <a:gd name="adj1" fmla="val 50007"/>
                </a:avLst>
              </a:prstGeom>
              <a:noFill/>
              <a:ln w="19050" cap="rnd" cmpd="sng">
                <a:solidFill>
                  <a:srgbClr val="4285F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9" name="Google Shape;2389;p19"/>
              <p:cNvCxnSpPr/>
              <p:nvPr/>
            </p:nvCxnSpPr>
            <p:spPr>
              <a:xfrm>
                <a:off x="2120725" y="4684726"/>
                <a:ext cx="456300" cy="0"/>
              </a:xfrm>
              <a:prstGeom prst="straightConnector1">
                <a:avLst/>
              </a:prstGeom>
              <a:noFill/>
              <a:ln w="19050" cap="rnd" cmpd="sng">
                <a:solidFill>
                  <a:srgbClr val="FBBC05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90" name="Google Shape;2390;p19"/>
            <p:cNvGrpSpPr/>
            <p:nvPr/>
          </p:nvGrpSpPr>
          <p:grpSpPr>
            <a:xfrm flipH="1">
              <a:off x="3293316" y="2025685"/>
              <a:ext cx="3297963" cy="974750"/>
              <a:chOff x="457200" y="2968375"/>
              <a:chExt cx="3297963" cy="974750"/>
            </a:xfrm>
          </p:grpSpPr>
          <p:sp>
            <p:nvSpPr>
              <p:cNvPr id="2391" name="Google Shape;2391;p19"/>
              <p:cNvSpPr txBox="1"/>
              <p:nvPr/>
            </p:nvSpPr>
            <p:spPr>
              <a:xfrm>
                <a:off x="457200" y="2968375"/>
                <a:ext cx="2218500" cy="4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800" b="1" dirty="0">
                    <a:solidFill>
                      <a:srgbClr val="EA4335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Gooogle Cloud infrastructure for AWS</a:t>
                </a:r>
                <a:endParaRPr sz="1800" b="1" dirty="0">
                  <a:solidFill>
                    <a:srgbClr val="EA433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  <p:sp>
            <p:nvSpPr>
              <p:cNvPr id="2393" name="Google Shape;2393;p19"/>
              <p:cNvSpPr/>
              <p:nvPr/>
            </p:nvSpPr>
            <p:spPr>
              <a:xfrm>
                <a:off x="3116763" y="3080592"/>
                <a:ext cx="638400" cy="638400"/>
              </a:xfrm>
              <a:prstGeom prst="roundRect">
                <a:avLst>
                  <a:gd name="adj" fmla="val 24781"/>
                </a:avLst>
              </a:prstGeom>
              <a:solidFill>
                <a:srgbClr val="FBBC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  <p:cxnSp>
            <p:nvCxnSpPr>
              <p:cNvPr id="2394" name="Google Shape;2394;p19"/>
              <p:cNvCxnSpPr>
                <a:stCxn id="2391" idx="3"/>
                <a:endCxn id="2393" idx="1"/>
              </p:cNvCxnSpPr>
              <p:nvPr/>
            </p:nvCxnSpPr>
            <p:spPr>
              <a:xfrm>
                <a:off x="2675700" y="3193375"/>
                <a:ext cx="441000" cy="206400"/>
              </a:xfrm>
              <a:prstGeom prst="bentConnector3">
                <a:avLst>
                  <a:gd name="adj1" fmla="val 50007"/>
                </a:avLst>
              </a:prstGeom>
              <a:noFill/>
              <a:ln w="19050" cap="rnd" cmpd="sng">
                <a:solidFill>
                  <a:srgbClr val="4285F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5" name="Google Shape;2395;p19"/>
              <p:cNvCxnSpPr/>
              <p:nvPr/>
            </p:nvCxnSpPr>
            <p:spPr>
              <a:xfrm>
                <a:off x="2120725" y="3943125"/>
                <a:ext cx="456300" cy="0"/>
              </a:xfrm>
              <a:prstGeom prst="straightConnector1">
                <a:avLst/>
              </a:prstGeom>
              <a:noFill/>
              <a:ln w="19050" cap="rnd" cmpd="sng">
                <a:solidFill>
                  <a:srgbClr val="FBBC05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96" name="Google Shape;2396;p19"/>
            <p:cNvGrpSpPr/>
            <p:nvPr/>
          </p:nvGrpSpPr>
          <p:grpSpPr>
            <a:xfrm flipH="1">
              <a:off x="3239811" y="868023"/>
              <a:ext cx="3297963" cy="748896"/>
              <a:chOff x="457200" y="1993625"/>
              <a:chExt cx="3297963" cy="748896"/>
            </a:xfrm>
          </p:grpSpPr>
          <p:sp>
            <p:nvSpPr>
              <p:cNvPr id="2397" name="Google Shape;2397;p19"/>
              <p:cNvSpPr txBox="1"/>
              <p:nvPr/>
            </p:nvSpPr>
            <p:spPr>
              <a:xfrm>
                <a:off x="457200" y="1993625"/>
                <a:ext cx="2218500" cy="4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800" b="1" dirty="0">
                    <a:solidFill>
                      <a:srgbClr val="EA4335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Security Engineer</a:t>
                </a:r>
                <a:endParaRPr sz="1800" b="1" dirty="0">
                  <a:solidFill>
                    <a:srgbClr val="EA433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  <p:sp>
            <p:nvSpPr>
              <p:cNvPr id="2399" name="Google Shape;2399;p19"/>
              <p:cNvSpPr/>
              <p:nvPr/>
            </p:nvSpPr>
            <p:spPr>
              <a:xfrm>
                <a:off x="3116763" y="2104121"/>
                <a:ext cx="638400" cy="638400"/>
              </a:xfrm>
              <a:prstGeom prst="roundRect">
                <a:avLst>
                  <a:gd name="adj" fmla="val 24781"/>
                </a:avLst>
              </a:prstGeom>
              <a:solidFill>
                <a:srgbClr val="34A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 b="1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  <p:cxnSp>
            <p:nvCxnSpPr>
              <p:cNvPr id="2400" name="Google Shape;2400;p19"/>
              <p:cNvCxnSpPr>
                <a:stCxn id="2397" idx="3"/>
                <a:endCxn id="2399" idx="1"/>
              </p:cNvCxnSpPr>
              <p:nvPr/>
            </p:nvCxnSpPr>
            <p:spPr>
              <a:xfrm>
                <a:off x="2675700" y="2218625"/>
                <a:ext cx="441000" cy="204600"/>
              </a:xfrm>
              <a:prstGeom prst="bentConnector3">
                <a:avLst>
                  <a:gd name="adj1" fmla="val 50007"/>
                </a:avLst>
              </a:prstGeom>
              <a:noFill/>
              <a:ln w="19050" cap="rnd" cmpd="sng">
                <a:solidFill>
                  <a:srgbClr val="4285F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1" name="Google Shape;2401;p19"/>
              <p:cNvCxnSpPr/>
              <p:nvPr/>
            </p:nvCxnSpPr>
            <p:spPr>
              <a:xfrm>
                <a:off x="2120725" y="2449018"/>
                <a:ext cx="456300" cy="0"/>
              </a:xfrm>
              <a:prstGeom prst="straightConnector1">
                <a:avLst/>
              </a:prstGeom>
              <a:noFill/>
              <a:ln w="19050" cap="rnd" cmpd="sng">
                <a:solidFill>
                  <a:srgbClr val="FBBC05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409" name="Google Shape;2409;p19"/>
            <p:cNvSpPr txBox="1"/>
            <p:nvPr/>
          </p:nvSpPr>
          <p:spPr>
            <a:xfrm flipH="1">
              <a:off x="1387549" y="2234864"/>
              <a:ext cx="14112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800" b="1" dirty="0">
                  <a:solidFill>
                    <a:srgbClr val="4285F4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March</a:t>
              </a:r>
              <a:endParaRPr sz="1800" b="1" dirty="0">
                <a:solidFill>
                  <a:srgbClr val="4285F4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cxnSp>
          <p:nvCxnSpPr>
            <p:cNvPr id="2433" name="Google Shape;2433;p19"/>
            <p:cNvCxnSpPr>
              <a:stCxn id="2399" idx="3"/>
              <a:endCxn id="2409" idx="1"/>
            </p:cNvCxnSpPr>
            <p:nvPr/>
          </p:nvCxnSpPr>
          <p:spPr>
            <a:xfrm rot="10800000" flipV="1">
              <a:off x="2798749" y="1297718"/>
              <a:ext cx="441062" cy="1162145"/>
            </a:xfrm>
            <a:prstGeom prst="bentConnector3">
              <a:avLst>
                <a:gd name="adj1" fmla="val 50000"/>
              </a:avLst>
            </a:prstGeom>
            <a:noFill/>
            <a:ln w="19050" cap="rnd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4" name="Google Shape;2434;p19"/>
            <p:cNvCxnSpPr>
              <a:stCxn id="2393" idx="3"/>
              <a:endCxn id="2409" idx="1"/>
            </p:cNvCxnSpPr>
            <p:nvPr/>
          </p:nvCxnSpPr>
          <p:spPr>
            <a:xfrm rot="10800000" flipV="1">
              <a:off x="2798750" y="2457102"/>
              <a:ext cx="494567" cy="2762"/>
            </a:xfrm>
            <a:prstGeom prst="bentConnector3">
              <a:avLst>
                <a:gd name="adj1" fmla="val 50000"/>
              </a:avLst>
            </a:pr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5" name="Google Shape;2435;p19"/>
            <p:cNvCxnSpPr>
              <a:stCxn id="2387" idx="3"/>
              <a:endCxn id="2409" idx="1"/>
            </p:cNvCxnSpPr>
            <p:nvPr/>
          </p:nvCxnSpPr>
          <p:spPr>
            <a:xfrm rot="10800000">
              <a:off x="2798749" y="2459865"/>
              <a:ext cx="441062" cy="1405903"/>
            </a:xfrm>
            <a:prstGeom prst="bentConnector3">
              <a:avLst>
                <a:gd name="adj1" fmla="val 50000"/>
              </a:avLst>
            </a:prstGeom>
            <a:noFill/>
            <a:ln w="19050" cap="rnd" cmpd="sng">
              <a:solidFill>
                <a:srgbClr val="4285F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B1F8F6-7C5D-AE55-76DE-74CFE670A592}"/>
                </a:ext>
              </a:extLst>
            </p:cNvPr>
            <p:cNvSpPr txBox="1"/>
            <p:nvPr/>
          </p:nvSpPr>
          <p:spPr>
            <a:xfrm>
              <a:off x="3272951" y="1013657"/>
              <a:ext cx="5680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15 Mar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7C6988-40AF-BA7E-B447-9E7730FA1F01}"/>
                </a:ext>
              </a:extLst>
            </p:cNvPr>
            <p:cNvSpPr txBox="1"/>
            <p:nvPr/>
          </p:nvSpPr>
          <p:spPr>
            <a:xfrm>
              <a:off x="3360902" y="2162876"/>
              <a:ext cx="527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18 Mar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3C2160-ACFB-EEFB-1C9C-C79E51C5F029}"/>
                </a:ext>
              </a:extLst>
            </p:cNvPr>
            <p:cNvSpPr txBox="1"/>
            <p:nvPr/>
          </p:nvSpPr>
          <p:spPr>
            <a:xfrm>
              <a:off x="3293316" y="3571907"/>
              <a:ext cx="5698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20 Mar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20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6;p19">
            <a:extLst>
              <a:ext uri="{FF2B5EF4-FFF2-40B4-BE49-F238E27FC236}">
                <a16:creationId xmlns:a16="http://schemas.microsoft.com/office/drawing/2014/main" id="{9477AF60-4954-C7E9-E5A3-B8340A17DAC4}"/>
              </a:ext>
            </a:extLst>
          </p:cNvPr>
          <p:cNvSpPr/>
          <p:nvPr/>
        </p:nvSpPr>
        <p:spPr>
          <a:xfrm>
            <a:off x="4816009" y="2710732"/>
            <a:ext cx="43922" cy="2176"/>
          </a:xfrm>
          <a:custGeom>
            <a:avLst/>
            <a:gdLst/>
            <a:ahLst/>
            <a:cxnLst/>
            <a:rect l="l" t="t" r="r" b="b"/>
            <a:pathLst>
              <a:path w="323" h="16" extrusionOk="0">
                <a:moveTo>
                  <a:pt x="0" y="1"/>
                </a:moveTo>
                <a:cubicBezTo>
                  <a:pt x="189" y="16"/>
                  <a:pt x="322" y="1"/>
                  <a:pt x="322" y="1"/>
                </a:cubicBezTo>
                <a:lnTo>
                  <a:pt x="32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37;p19">
            <a:extLst>
              <a:ext uri="{FF2B5EF4-FFF2-40B4-BE49-F238E27FC236}">
                <a16:creationId xmlns:a16="http://schemas.microsoft.com/office/drawing/2014/main" id="{B3240818-5BF8-323B-3FC5-521612185E6A}"/>
              </a:ext>
            </a:extLst>
          </p:cNvPr>
          <p:cNvSpPr/>
          <p:nvPr/>
        </p:nvSpPr>
        <p:spPr>
          <a:xfrm>
            <a:off x="1768002" y="2710732"/>
            <a:ext cx="44058" cy="1088"/>
          </a:xfrm>
          <a:custGeom>
            <a:avLst/>
            <a:gdLst/>
            <a:ahLst/>
            <a:cxnLst/>
            <a:rect l="l" t="t" r="r" b="b"/>
            <a:pathLst>
              <a:path w="324" h="8" extrusionOk="0">
                <a:moveTo>
                  <a:pt x="1" y="1"/>
                </a:moveTo>
                <a:cubicBezTo>
                  <a:pt x="66" y="6"/>
                  <a:pt x="123" y="7"/>
                  <a:pt x="171" y="7"/>
                </a:cubicBezTo>
                <a:cubicBezTo>
                  <a:pt x="266" y="7"/>
                  <a:pt x="323" y="1"/>
                  <a:pt x="3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38;p19">
            <a:extLst>
              <a:ext uri="{FF2B5EF4-FFF2-40B4-BE49-F238E27FC236}">
                <a16:creationId xmlns:a16="http://schemas.microsoft.com/office/drawing/2014/main" id="{23D8FFDE-0AF4-9BCC-6D51-A8BB903B0BE5}"/>
              </a:ext>
            </a:extLst>
          </p:cNvPr>
          <p:cNvSpPr/>
          <p:nvPr/>
        </p:nvSpPr>
        <p:spPr>
          <a:xfrm>
            <a:off x="4816009" y="2710732"/>
            <a:ext cx="43922" cy="1088"/>
          </a:xfrm>
          <a:custGeom>
            <a:avLst/>
            <a:gdLst/>
            <a:ahLst/>
            <a:cxnLst/>
            <a:rect l="l" t="t" r="r" b="b"/>
            <a:pathLst>
              <a:path w="323" h="8" extrusionOk="0">
                <a:moveTo>
                  <a:pt x="0" y="1"/>
                </a:moveTo>
                <a:cubicBezTo>
                  <a:pt x="63" y="6"/>
                  <a:pt x="120" y="7"/>
                  <a:pt x="168" y="7"/>
                </a:cubicBezTo>
                <a:cubicBezTo>
                  <a:pt x="263" y="7"/>
                  <a:pt x="322" y="1"/>
                  <a:pt x="3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39;p19">
            <a:extLst>
              <a:ext uri="{FF2B5EF4-FFF2-40B4-BE49-F238E27FC236}">
                <a16:creationId xmlns:a16="http://schemas.microsoft.com/office/drawing/2014/main" id="{D394E270-B22C-EC69-56E2-C4F6AD433C00}"/>
              </a:ext>
            </a:extLst>
          </p:cNvPr>
          <p:cNvSpPr/>
          <p:nvPr/>
        </p:nvSpPr>
        <p:spPr>
          <a:xfrm>
            <a:off x="4283373" y="2710732"/>
            <a:ext cx="43242" cy="2176"/>
          </a:xfrm>
          <a:custGeom>
            <a:avLst/>
            <a:gdLst/>
            <a:ahLst/>
            <a:cxnLst/>
            <a:rect l="l" t="t" r="r" b="b"/>
            <a:pathLst>
              <a:path w="318" h="16" extrusionOk="0">
                <a:moveTo>
                  <a:pt x="1" y="1"/>
                </a:moveTo>
                <a:cubicBezTo>
                  <a:pt x="1" y="1"/>
                  <a:pt x="129" y="16"/>
                  <a:pt x="318" y="1"/>
                </a:cubicBezTo>
                <a:lnTo>
                  <a:pt x="31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40;p19">
            <a:extLst>
              <a:ext uri="{FF2B5EF4-FFF2-40B4-BE49-F238E27FC236}">
                <a16:creationId xmlns:a16="http://schemas.microsoft.com/office/drawing/2014/main" id="{A8064701-C9D1-E90B-4BFB-6FFB8210DFA5}"/>
              </a:ext>
            </a:extLst>
          </p:cNvPr>
          <p:cNvSpPr/>
          <p:nvPr/>
        </p:nvSpPr>
        <p:spPr>
          <a:xfrm>
            <a:off x="4283373" y="2710732"/>
            <a:ext cx="43242" cy="1088"/>
          </a:xfrm>
          <a:custGeom>
            <a:avLst/>
            <a:gdLst/>
            <a:ahLst/>
            <a:cxnLst/>
            <a:rect l="l" t="t" r="r" b="b"/>
            <a:pathLst>
              <a:path w="318" h="8" extrusionOk="0">
                <a:moveTo>
                  <a:pt x="1" y="1"/>
                </a:moveTo>
                <a:cubicBezTo>
                  <a:pt x="1" y="1"/>
                  <a:pt x="58" y="7"/>
                  <a:pt x="151" y="7"/>
                </a:cubicBezTo>
                <a:cubicBezTo>
                  <a:pt x="198" y="7"/>
                  <a:pt x="255" y="6"/>
                  <a:pt x="3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41;p19">
            <a:extLst>
              <a:ext uri="{FF2B5EF4-FFF2-40B4-BE49-F238E27FC236}">
                <a16:creationId xmlns:a16="http://schemas.microsoft.com/office/drawing/2014/main" id="{736EE60E-E25C-9F4E-F6DC-FA1312CA1861}"/>
              </a:ext>
            </a:extLst>
          </p:cNvPr>
          <p:cNvSpPr/>
          <p:nvPr/>
        </p:nvSpPr>
        <p:spPr>
          <a:xfrm>
            <a:off x="7332060" y="2711412"/>
            <a:ext cx="43922" cy="2312"/>
          </a:xfrm>
          <a:custGeom>
            <a:avLst/>
            <a:gdLst/>
            <a:ahLst/>
            <a:cxnLst/>
            <a:rect l="l" t="t" r="r" b="b"/>
            <a:pathLst>
              <a:path w="323" h="17" extrusionOk="0">
                <a:moveTo>
                  <a:pt x="0" y="1"/>
                </a:moveTo>
                <a:cubicBezTo>
                  <a:pt x="0" y="1"/>
                  <a:pt x="133" y="16"/>
                  <a:pt x="322" y="1"/>
                </a:cubicBezTo>
                <a:lnTo>
                  <a:pt x="32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42;p19">
            <a:extLst>
              <a:ext uri="{FF2B5EF4-FFF2-40B4-BE49-F238E27FC236}">
                <a16:creationId xmlns:a16="http://schemas.microsoft.com/office/drawing/2014/main" id="{907A718C-F7F7-6457-8121-EA676F385E8B}"/>
              </a:ext>
            </a:extLst>
          </p:cNvPr>
          <p:cNvSpPr/>
          <p:nvPr/>
        </p:nvSpPr>
        <p:spPr>
          <a:xfrm>
            <a:off x="7332060" y="2711412"/>
            <a:ext cx="43922" cy="1088"/>
          </a:xfrm>
          <a:custGeom>
            <a:avLst/>
            <a:gdLst/>
            <a:ahLst/>
            <a:cxnLst/>
            <a:rect l="l" t="t" r="r" b="b"/>
            <a:pathLst>
              <a:path w="323" h="8" extrusionOk="0">
                <a:moveTo>
                  <a:pt x="0" y="1"/>
                </a:moveTo>
                <a:cubicBezTo>
                  <a:pt x="0" y="1"/>
                  <a:pt x="59" y="8"/>
                  <a:pt x="155" y="8"/>
                </a:cubicBezTo>
                <a:cubicBezTo>
                  <a:pt x="202" y="8"/>
                  <a:pt x="259" y="6"/>
                  <a:pt x="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377;p19">
            <a:extLst>
              <a:ext uri="{FF2B5EF4-FFF2-40B4-BE49-F238E27FC236}">
                <a16:creationId xmlns:a16="http://schemas.microsoft.com/office/drawing/2014/main" id="{EE1E9412-06D2-AE15-EDF4-2FE6FCE5A393}"/>
              </a:ext>
            </a:extLst>
          </p:cNvPr>
          <p:cNvSpPr/>
          <p:nvPr/>
        </p:nvSpPr>
        <p:spPr>
          <a:xfrm>
            <a:off x="7419671" y="1427047"/>
            <a:ext cx="83946" cy="79411"/>
          </a:xfrm>
          <a:custGeom>
            <a:avLst/>
            <a:gdLst/>
            <a:ahLst/>
            <a:cxnLst/>
            <a:rect l="l" t="t" r="r" b="b"/>
            <a:pathLst>
              <a:path w="2332" h="2206" extrusionOk="0">
                <a:moveTo>
                  <a:pt x="1769" y="1"/>
                </a:moveTo>
                <a:cubicBezTo>
                  <a:pt x="1639" y="1"/>
                  <a:pt x="1513" y="48"/>
                  <a:pt x="1418" y="142"/>
                </a:cubicBezTo>
                <a:lnTo>
                  <a:pt x="189" y="1371"/>
                </a:lnTo>
                <a:cubicBezTo>
                  <a:pt x="0" y="1560"/>
                  <a:pt x="0" y="1875"/>
                  <a:pt x="189" y="2064"/>
                </a:cubicBezTo>
                <a:cubicBezTo>
                  <a:pt x="300" y="2159"/>
                  <a:pt x="434" y="2206"/>
                  <a:pt x="564" y="2206"/>
                </a:cubicBezTo>
                <a:cubicBezTo>
                  <a:pt x="694" y="2206"/>
                  <a:pt x="820" y="2159"/>
                  <a:pt x="914" y="2064"/>
                </a:cubicBezTo>
                <a:lnTo>
                  <a:pt x="2143" y="835"/>
                </a:lnTo>
                <a:cubicBezTo>
                  <a:pt x="2332" y="646"/>
                  <a:pt x="2332" y="331"/>
                  <a:pt x="2143" y="142"/>
                </a:cubicBezTo>
                <a:cubicBezTo>
                  <a:pt x="2033" y="48"/>
                  <a:pt x="1899" y="1"/>
                  <a:pt x="17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378;p19">
            <a:extLst>
              <a:ext uri="{FF2B5EF4-FFF2-40B4-BE49-F238E27FC236}">
                <a16:creationId xmlns:a16="http://schemas.microsoft.com/office/drawing/2014/main" id="{BD2AE1EF-29F8-E947-E9A5-42C0D75EF013}"/>
              </a:ext>
            </a:extLst>
          </p:cNvPr>
          <p:cNvSpPr/>
          <p:nvPr/>
        </p:nvSpPr>
        <p:spPr>
          <a:xfrm>
            <a:off x="7463912" y="1469020"/>
            <a:ext cx="83946" cy="80563"/>
          </a:xfrm>
          <a:custGeom>
            <a:avLst/>
            <a:gdLst/>
            <a:ahLst/>
            <a:cxnLst/>
            <a:rect l="l" t="t" r="r" b="b"/>
            <a:pathLst>
              <a:path w="2332" h="2238" extrusionOk="0">
                <a:moveTo>
                  <a:pt x="1764" y="0"/>
                </a:moveTo>
                <a:cubicBezTo>
                  <a:pt x="1638" y="0"/>
                  <a:pt x="1512" y="47"/>
                  <a:pt x="1418" y="142"/>
                </a:cubicBezTo>
                <a:lnTo>
                  <a:pt x="189" y="1371"/>
                </a:lnTo>
                <a:cubicBezTo>
                  <a:pt x="0" y="1560"/>
                  <a:pt x="0" y="1875"/>
                  <a:pt x="189" y="2095"/>
                </a:cubicBezTo>
                <a:cubicBezTo>
                  <a:pt x="284" y="2190"/>
                  <a:pt x="410" y="2237"/>
                  <a:pt x="540" y="2237"/>
                </a:cubicBezTo>
                <a:cubicBezTo>
                  <a:pt x="670" y="2237"/>
                  <a:pt x="804" y="2190"/>
                  <a:pt x="914" y="2095"/>
                </a:cubicBezTo>
                <a:lnTo>
                  <a:pt x="2111" y="867"/>
                </a:lnTo>
                <a:cubicBezTo>
                  <a:pt x="2332" y="678"/>
                  <a:pt x="2332" y="363"/>
                  <a:pt x="2111" y="142"/>
                </a:cubicBezTo>
                <a:cubicBezTo>
                  <a:pt x="2016" y="47"/>
                  <a:pt x="1890" y="0"/>
                  <a:pt x="176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379;p19">
            <a:extLst>
              <a:ext uri="{FF2B5EF4-FFF2-40B4-BE49-F238E27FC236}">
                <a16:creationId xmlns:a16="http://schemas.microsoft.com/office/drawing/2014/main" id="{ACA0FCBA-2CE6-2D6F-2D22-7B505FFF69C9}"/>
              </a:ext>
            </a:extLst>
          </p:cNvPr>
          <p:cNvSpPr/>
          <p:nvPr/>
        </p:nvSpPr>
        <p:spPr>
          <a:xfrm>
            <a:off x="7508117" y="1513225"/>
            <a:ext cx="82830" cy="80275"/>
          </a:xfrm>
          <a:custGeom>
            <a:avLst/>
            <a:gdLst/>
            <a:ahLst/>
            <a:cxnLst/>
            <a:rect l="l" t="t" r="r" b="b"/>
            <a:pathLst>
              <a:path w="2301" h="2230" extrusionOk="0">
                <a:moveTo>
                  <a:pt x="1765" y="1"/>
                </a:moveTo>
                <a:cubicBezTo>
                  <a:pt x="1639" y="1"/>
                  <a:pt x="1513" y="48"/>
                  <a:pt x="1419" y="143"/>
                </a:cubicBezTo>
                <a:lnTo>
                  <a:pt x="190" y="1371"/>
                </a:lnTo>
                <a:cubicBezTo>
                  <a:pt x="1" y="1560"/>
                  <a:pt x="1" y="1875"/>
                  <a:pt x="190" y="2064"/>
                </a:cubicBezTo>
                <a:cubicBezTo>
                  <a:pt x="284" y="2175"/>
                  <a:pt x="410" y="2230"/>
                  <a:pt x="536" y="2230"/>
                </a:cubicBezTo>
                <a:cubicBezTo>
                  <a:pt x="662" y="2230"/>
                  <a:pt x="788" y="2175"/>
                  <a:pt x="883" y="2064"/>
                </a:cubicBezTo>
                <a:lnTo>
                  <a:pt x="2112" y="836"/>
                </a:lnTo>
                <a:cubicBezTo>
                  <a:pt x="2301" y="647"/>
                  <a:pt x="2301" y="332"/>
                  <a:pt x="2112" y="143"/>
                </a:cubicBezTo>
                <a:cubicBezTo>
                  <a:pt x="2017" y="48"/>
                  <a:pt x="1891" y="1"/>
                  <a:pt x="176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380;p19">
            <a:extLst>
              <a:ext uri="{FF2B5EF4-FFF2-40B4-BE49-F238E27FC236}">
                <a16:creationId xmlns:a16="http://schemas.microsoft.com/office/drawing/2014/main" id="{4DB89573-8D7C-C1F2-4229-934BC840E113}"/>
              </a:ext>
            </a:extLst>
          </p:cNvPr>
          <p:cNvSpPr/>
          <p:nvPr/>
        </p:nvSpPr>
        <p:spPr>
          <a:xfrm>
            <a:off x="7550090" y="1556602"/>
            <a:ext cx="83946" cy="80275"/>
          </a:xfrm>
          <a:custGeom>
            <a:avLst/>
            <a:gdLst/>
            <a:ahLst/>
            <a:cxnLst/>
            <a:rect l="l" t="t" r="r" b="b"/>
            <a:pathLst>
              <a:path w="2332" h="2230" extrusionOk="0">
                <a:moveTo>
                  <a:pt x="1781" y="1"/>
                </a:moveTo>
                <a:cubicBezTo>
                  <a:pt x="1655" y="1"/>
                  <a:pt x="1529" y="56"/>
                  <a:pt x="1418" y="166"/>
                </a:cubicBezTo>
                <a:lnTo>
                  <a:pt x="190" y="1395"/>
                </a:lnTo>
                <a:cubicBezTo>
                  <a:pt x="1" y="1584"/>
                  <a:pt x="1" y="1899"/>
                  <a:pt x="190" y="2088"/>
                </a:cubicBezTo>
                <a:cubicBezTo>
                  <a:pt x="300" y="2183"/>
                  <a:pt x="442" y="2230"/>
                  <a:pt x="575" y="2230"/>
                </a:cubicBezTo>
                <a:cubicBezTo>
                  <a:pt x="709" y="2230"/>
                  <a:pt x="835" y="2183"/>
                  <a:pt x="914" y="2088"/>
                </a:cubicBezTo>
                <a:lnTo>
                  <a:pt x="2143" y="859"/>
                </a:lnTo>
                <a:cubicBezTo>
                  <a:pt x="2332" y="670"/>
                  <a:pt x="2332" y="355"/>
                  <a:pt x="2143" y="166"/>
                </a:cubicBezTo>
                <a:cubicBezTo>
                  <a:pt x="2033" y="56"/>
                  <a:pt x="1907" y="1"/>
                  <a:pt x="17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381;p19">
            <a:extLst>
              <a:ext uri="{FF2B5EF4-FFF2-40B4-BE49-F238E27FC236}">
                <a16:creationId xmlns:a16="http://schemas.microsoft.com/office/drawing/2014/main" id="{41EE4997-96AE-0D49-7EE9-1EC6C678FBFB}"/>
              </a:ext>
            </a:extLst>
          </p:cNvPr>
          <p:cNvSpPr/>
          <p:nvPr/>
        </p:nvSpPr>
        <p:spPr>
          <a:xfrm>
            <a:off x="7622661" y="1600016"/>
            <a:ext cx="53348" cy="53888"/>
          </a:xfrm>
          <a:custGeom>
            <a:avLst/>
            <a:gdLst/>
            <a:ahLst/>
            <a:cxnLst/>
            <a:rect l="l" t="t" r="r" b="b"/>
            <a:pathLst>
              <a:path w="1482" h="1497" extrusionOk="0">
                <a:moveTo>
                  <a:pt x="662" y="0"/>
                </a:moveTo>
                <a:lnTo>
                  <a:pt x="536" y="126"/>
                </a:lnTo>
                <a:lnTo>
                  <a:pt x="1" y="756"/>
                </a:lnTo>
                <a:lnTo>
                  <a:pt x="599" y="1355"/>
                </a:lnTo>
                <a:cubicBezTo>
                  <a:pt x="694" y="1449"/>
                  <a:pt x="820" y="1497"/>
                  <a:pt x="946" y="1497"/>
                </a:cubicBezTo>
                <a:cubicBezTo>
                  <a:pt x="1072" y="1497"/>
                  <a:pt x="1198" y="1449"/>
                  <a:pt x="1293" y="1355"/>
                </a:cubicBezTo>
                <a:cubicBezTo>
                  <a:pt x="1482" y="1166"/>
                  <a:pt x="1482" y="851"/>
                  <a:pt x="1293" y="662"/>
                </a:cubicBezTo>
                <a:lnTo>
                  <a:pt x="66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382;p19">
            <a:extLst>
              <a:ext uri="{FF2B5EF4-FFF2-40B4-BE49-F238E27FC236}">
                <a16:creationId xmlns:a16="http://schemas.microsoft.com/office/drawing/2014/main" id="{D25C514E-1A69-A36A-A1D4-A1438D0B1B82}"/>
              </a:ext>
            </a:extLst>
          </p:cNvPr>
          <p:cNvSpPr/>
          <p:nvPr/>
        </p:nvSpPr>
        <p:spPr>
          <a:xfrm>
            <a:off x="7408332" y="1256634"/>
            <a:ext cx="400364" cy="357564"/>
          </a:xfrm>
          <a:custGeom>
            <a:avLst/>
            <a:gdLst/>
            <a:ahLst/>
            <a:cxnLst/>
            <a:rect l="l" t="t" r="r" b="b"/>
            <a:pathLst>
              <a:path w="11122" h="9933" extrusionOk="0">
                <a:moveTo>
                  <a:pt x="4049" y="1"/>
                </a:moveTo>
                <a:cubicBezTo>
                  <a:pt x="3781" y="1"/>
                  <a:pt x="3513" y="103"/>
                  <a:pt x="3308" y="308"/>
                </a:cubicBezTo>
                <a:lnTo>
                  <a:pt x="410" y="3364"/>
                </a:lnTo>
                <a:cubicBezTo>
                  <a:pt x="0" y="3774"/>
                  <a:pt x="0" y="4435"/>
                  <a:pt x="410" y="4813"/>
                </a:cubicBezTo>
                <a:lnTo>
                  <a:pt x="631" y="5065"/>
                </a:lnTo>
                <a:lnTo>
                  <a:pt x="1198" y="4498"/>
                </a:lnTo>
                <a:cubicBezTo>
                  <a:pt x="1454" y="4242"/>
                  <a:pt x="1794" y="4106"/>
                  <a:pt x="2122" y="4106"/>
                </a:cubicBezTo>
                <a:cubicBezTo>
                  <a:pt x="2398" y="4106"/>
                  <a:pt x="2666" y="4202"/>
                  <a:pt x="2867" y="4404"/>
                </a:cubicBezTo>
                <a:cubicBezTo>
                  <a:pt x="3151" y="4624"/>
                  <a:pt x="3308" y="4971"/>
                  <a:pt x="3277" y="5286"/>
                </a:cubicBezTo>
                <a:cubicBezTo>
                  <a:pt x="3592" y="5286"/>
                  <a:pt x="3907" y="5412"/>
                  <a:pt x="4128" y="5664"/>
                </a:cubicBezTo>
                <a:cubicBezTo>
                  <a:pt x="4380" y="5884"/>
                  <a:pt x="4506" y="6200"/>
                  <a:pt x="4506" y="6515"/>
                </a:cubicBezTo>
                <a:cubicBezTo>
                  <a:pt x="4821" y="6515"/>
                  <a:pt x="5136" y="6641"/>
                  <a:pt x="5356" y="6861"/>
                </a:cubicBezTo>
                <a:cubicBezTo>
                  <a:pt x="5608" y="7113"/>
                  <a:pt x="5703" y="7428"/>
                  <a:pt x="5703" y="7743"/>
                </a:cubicBezTo>
                <a:cubicBezTo>
                  <a:pt x="6018" y="7743"/>
                  <a:pt x="6364" y="7869"/>
                  <a:pt x="6585" y="8090"/>
                </a:cubicBezTo>
                <a:cubicBezTo>
                  <a:pt x="6837" y="8342"/>
                  <a:pt x="6931" y="8657"/>
                  <a:pt x="6931" y="8909"/>
                </a:cubicBezTo>
                <a:lnTo>
                  <a:pt x="7814" y="9791"/>
                </a:lnTo>
                <a:cubicBezTo>
                  <a:pt x="7908" y="9886"/>
                  <a:pt x="8034" y="9933"/>
                  <a:pt x="8160" y="9933"/>
                </a:cubicBezTo>
                <a:cubicBezTo>
                  <a:pt x="8286" y="9933"/>
                  <a:pt x="8412" y="9886"/>
                  <a:pt x="8507" y="9791"/>
                </a:cubicBezTo>
                <a:cubicBezTo>
                  <a:pt x="8727" y="9602"/>
                  <a:pt x="8727" y="9287"/>
                  <a:pt x="8507" y="9066"/>
                </a:cubicBezTo>
                <a:lnTo>
                  <a:pt x="7656" y="8216"/>
                </a:lnTo>
                <a:cubicBezTo>
                  <a:pt x="7530" y="8090"/>
                  <a:pt x="7530" y="7869"/>
                  <a:pt x="7656" y="7743"/>
                </a:cubicBezTo>
                <a:cubicBezTo>
                  <a:pt x="7748" y="7596"/>
                  <a:pt x="7851" y="7534"/>
                  <a:pt x="7953" y="7534"/>
                </a:cubicBezTo>
                <a:cubicBezTo>
                  <a:pt x="8024" y="7534"/>
                  <a:pt x="8095" y="7565"/>
                  <a:pt x="8160" y="7617"/>
                </a:cubicBezTo>
                <a:lnTo>
                  <a:pt x="9011" y="8499"/>
                </a:lnTo>
                <a:cubicBezTo>
                  <a:pt x="9121" y="8594"/>
                  <a:pt x="9255" y="8641"/>
                  <a:pt x="9385" y="8641"/>
                </a:cubicBezTo>
                <a:cubicBezTo>
                  <a:pt x="9515" y="8641"/>
                  <a:pt x="9641" y="8594"/>
                  <a:pt x="9735" y="8499"/>
                </a:cubicBezTo>
                <a:cubicBezTo>
                  <a:pt x="9924" y="8279"/>
                  <a:pt x="9924" y="7964"/>
                  <a:pt x="9735" y="7775"/>
                </a:cubicBezTo>
                <a:lnTo>
                  <a:pt x="8853" y="6924"/>
                </a:lnTo>
                <a:cubicBezTo>
                  <a:pt x="8759" y="6798"/>
                  <a:pt x="8759" y="6578"/>
                  <a:pt x="8853" y="6452"/>
                </a:cubicBezTo>
                <a:cubicBezTo>
                  <a:pt x="8916" y="6389"/>
                  <a:pt x="9011" y="6357"/>
                  <a:pt x="9101" y="6357"/>
                </a:cubicBezTo>
                <a:cubicBezTo>
                  <a:pt x="9192" y="6357"/>
                  <a:pt x="9279" y="6389"/>
                  <a:pt x="9326" y="6452"/>
                </a:cubicBezTo>
                <a:lnTo>
                  <a:pt x="10208" y="7302"/>
                </a:lnTo>
                <a:cubicBezTo>
                  <a:pt x="10303" y="7397"/>
                  <a:pt x="10429" y="7444"/>
                  <a:pt x="10555" y="7444"/>
                </a:cubicBezTo>
                <a:cubicBezTo>
                  <a:pt x="10681" y="7444"/>
                  <a:pt x="10807" y="7397"/>
                  <a:pt x="10901" y="7302"/>
                </a:cubicBezTo>
                <a:cubicBezTo>
                  <a:pt x="11122" y="7113"/>
                  <a:pt x="11122" y="6798"/>
                  <a:pt x="10901" y="6609"/>
                </a:cubicBezTo>
                <a:lnTo>
                  <a:pt x="10334" y="6010"/>
                </a:lnTo>
                <a:lnTo>
                  <a:pt x="10208" y="5884"/>
                </a:lnTo>
                <a:lnTo>
                  <a:pt x="6931" y="2608"/>
                </a:lnTo>
                <a:cubicBezTo>
                  <a:pt x="6884" y="2561"/>
                  <a:pt x="6798" y="2537"/>
                  <a:pt x="6707" y="2537"/>
                </a:cubicBezTo>
                <a:cubicBezTo>
                  <a:pt x="6616" y="2537"/>
                  <a:pt x="6522" y="2561"/>
                  <a:pt x="6459" y="2608"/>
                </a:cubicBezTo>
                <a:lnTo>
                  <a:pt x="5167" y="3931"/>
                </a:lnTo>
                <a:cubicBezTo>
                  <a:pt x="4904" y="4176"/>
                  <a:pt x="4562" y="4308"/>
                  <a:pt x="4229" y="4308"/>
                </a:cubicBezTo>
                <a:cubicBezTo>
                  <a:pt x="4004" y="4308"/>
                  <a:pt x="3783" y="4247"/>
                  <a:pt x="3592" y="4120"/>
                </a:cubicBezTo>
                <a:cubicBezTo>
                  <a:pt x="2962" y="3679"/>
                  <a:pt x="2930" y="2829"/>
                  <a:pt x="3434" y="2293"/>
                </a:cubicBezTo>
                <a:lnTo>
                  <a:pt x="5010" y="529"/>
                </a:lnTo>
                <a:lnTo>
                  <a:pt x="4789" y="308"/>
                </a:lnTo>
                <a:cubicBezTo>
                  <a:pt x="4584" y="103"/>
                  <a:pt x="4317" y="1"/>
                  <a:pt x="40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383;p19">
            <a:extLst>
              <a:ext uri="{FF2B5EF4-FFF2-40B4-BE49-F238E27FC236}">
                <a16:creationId xmlns:a16="http://schemas.microsoft.com/office/drawing/2014/main" id="{E879DB5A-E2A8-B545-D0E1-E3BAE5092BC0}"/>
              </a:ext>
            </a:extLst>
          </p:cNvPr>
          <p:cNvSpPr/>
          <p:nvPr/>
        </p:nvSpPr>
        <p:spPr>
          <a:xfrm>
            <a:off x="7539867" y="1232552"/>
            <a:ext cx="296043" cy="216634"/>
          </a:xfrm>
          <a:custGeom>
            <a:avLst/>
            <a:gdLst/>
            <a:ahLst/>
            <a:cxnLst/>
            <a:rect l="l" t="t" r="r" b="b"/>
            <a:pathLst>
              <a:path w="8224" h="6018" extrusionOk="0">
                <a:moveTo>
                  <a:pt x="3699" y="0"/>
                </a:moveTo>
                <a:cubicBezTo>
                  <a:pt x="3435" y="0"/>
                  <a:pt x="3167" y="95"/>
                  <a:pt x="2962" y="284"/>
                </a:cubicBezTo>
                <a:lnTo>
                  <a:pt x="2364" y="883"/>
                </a:lnTo>
                <a:lnTo>
                  <a:pt x="2269" y="1009"/>
                </a:lnTo>
                <a:lnTo>
                  <a:pt x="222" y="3245"/>
                </a:lnTo>
                <a:cubicBezTo>
                  <a:pt x="1" y="3435"/>
                  <a:pt x="1" y="3781"/>
                  <a:pt x="222" y="3970"/>
                </a:cubicBezTo>
                <a:cubicBezTo>
                  <a:pt x="316" y="4065"/>
                  <a:pt x="442" y="4112"/>
                  <a:pt x="568" y="4112"/>
                </a:cubicBezTo>
                <a:cubicBezTo>
                  <a:pt x="694" y="4112"/>
                  <a:pt x="820" y="4065"/>
                  <a:pt x="915" y="3970"/>
                </a:cubicBezTo>
                <a:lnTo>
                  <a:pt x="2269" y="2615"/>
                </a:lnTo>
                <a:cubicBezTo>
                  <a:pt x="2458" y="2426"/>
                  <a:pt x="2718" y="2332"/>
                  <a:pt x="2982" y="2332"/>
                </a:cubicBezTo>
                <a:cubicBezTo>
                  <a:pt x="3246" y="2332"/>
                  <a:pt x="3514" y="2426"/>
                  <a:pt x="3719" y="2615"/>
                </a:cubicBezTo>
                <a:lnTo>
                  <a:pt x="7090" y="6018"/>
                </a:lnTo>
                <a:lnTo>
                  <a:pt x="7814" y="5356"/>
                </a:lnTo>
                <a:cubicBezTo>
                  <a:pt x="8224" y="4947"/>
                  <a:pt x="8224" y="4285"/>
                  <a:pt x="7814" y="3876"/>
                </a:cubicBezTo>
                <a:lnTo>
                  <a:pt x="4412" y="284"/>
                </a:lnTo>
                <a:cubicBezTo>
                  <a:pt x="4223" y="95"/>
                  <a:pt x="3963" y="0"/>
                  <a:pt x="369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386;p19">
            <a:extLst>
              <a:ext uri="{FF2B5EF4-FFF2-40B4-BE49-F238E27FC236}">
                <a16:creationId xmlns:a16="http://schemas.microsoft.com/office/drawing/2014/main" id="{BAACF522-7206-91A6-0815-90207A0FE243}"/>
              </a:ext>
            </a:extLst>
          </p:cNvPr>
          <p:cNvGrpSpPr/>
          <p:nvPr/>
        </p:nvGrpSpPr>
        <p:grpSpPr>
          <a:xfrm>
            <a:off x="729312" y="1445633"/>
            <a:ext cx="1535152" cy="2472128"/>
            <a:chOff x="757752" y="3231686"/>
            <a:chExt cx="1535152" cy="2472128"/>
          </a:xfrm>
        </p:grpSpPr>
        <p:sp>
          <p:nvSpPr>
            <p:cNvPr id="57" name="Google Shape;387;p19">
              <a:extLst>
                <a:ext uri="{FF2B5EF4-FFF2-40B4-BE49-F238E27FC236}">
                  <a16:creationId xmlns:a16="http://schemas.microsoft.com/office/drawing/2014/main" id="{64C2D198-C858-8CC9-B27A-B1ABD047B815}"/>
                </a:ext>
              </a:extLst>
            </p:cNvPr>
            <p:cNvSpPr txBox="1"/>
            <p:nvPr/>
          </p:nvSpPr>
          <p:spPr>
            <a:xfrm>
              <a:off x="757752" y="4754614"/>
              <a:ext cx="1524600" cy="9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388;p19">
              <a:extLst>
                <a:ext uri="{FF2B5EF4-FFF2-40B4-BE49-F238E27FC236}">
                  <a16:creationId xmlns:a16="http://schemas.microsoft.com/office/drawing/2014/main" id="{FFAFD764-EF84-8A20-E494-8FCF7A61AFD4}"/>
                </a:ext>
              </a:extLst>
            </p:cNvPr>
            <p:cNvSpPr/>
            <p:nvPr/>
          </p:nvSpPr>
          <p:spPr>
            <a:xfrm>
              <a:off x="768904" y="3231686"/>
              <a:ext cx="1524000" cy="413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buClr>
                  <a:schemeClr val="dk1"/>
                </a:buClr>
                <a:buSzPts val="1100"/>
              </a:pPr>
              <a:r>
                <a:rPr lang="en-US" sz="1800" b="1" dirty="0">
                  <a:solidFill>
                    <a:srgbClr val="4285F4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January</a:t>
              </a:r>
            </a:p>
          </p:txBody>
        </p:sp>
      </p:grpSp>
      <p:sp>
        <p:nvSpPr>
          <p:cNvPr id="56" name="Google Shape;389;p19">
            <a:extLst>
              <a:ext uri="{FF2B5EF4-FFF2-40B4-BE49-F238E27FC236}">
                <a16:creationId xmlns:a16="http://schemas.microsoft.com/office/drawing/2014/main" id="{379E39DB-8B49-D363-0DB6-C631B504E26E}"/>
              </a:ext>
            </a:extLst>
          </p:cNvPr>
          <p:cNvSpPr/>
          <p:nvPr/>
        </p:nvSpPr>
        <p:spPr>
          <a:xfrm rot="16200000">
            <a:off x="1478125" y="1987767"/>
            <a:ext cx="84600" cy="1530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390;p19">
            <a:extLst>
              <a:ext uri="{FF2B5EF4-FFF2-40B4-BE49-F238E27FC236}">
                <a16:creationId xmlns:a16="http://schemas.microsoft.com/office/drawing/2014/main" id="{03BF1225-E41D-3904-C7C3-1BB8E634BCC2}"/>
              </a:ext>
            </a:extLst>
          </p:cNvPr>
          <p:cNvCxnSpPr>
            <a:cxnSpLocks/>
            <a:stCxn id="56" idx="0"/>
          </p:cNvCxnSpPr>
          <p:nvPr/>
        </p:nvCxnSpPr>
        <p:spPr>
          <a:xfrm rot="10800000" flipH="1">
            <a:off x="1520425" y="1897317"/>
            <a:ext cx="6000" cy="813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393;p19">
            <a:extLst>
              <a:ext uri="{FF2B5EF4-FFF2-40B4-BE49-F238E27FC236}">
                <a16:creationId xmlns:a16="http://schemas.microsoft.com/office/drawing/2014/main" id="{FE507ABB-19A8-C6C1-5A1E-2E350ECB5DAA}"/>
              </a:ext>
            </a:extLst>
          </p:cNvPr>
          <p:cNvGrpSpPr/>
          <p:nvPr/>
        </p:nvGrpSpPr>
        <p:grpSpPr>
          <a:xfrm>
            <a:off x="3787976" y="1449029"/>
            <a:ext cx="1573241" cy="2468732"/>
            <a:chOff x="761325" y="3141225"/>
            <a:chExt cx="1573241" cy="2468732"/>
          </a:xfrm>
        </p:grpSpPr>
        <p:sp>
          <p:nvSpPr>
            <p:cNvPr id="52" name="Google Shape;394;p19">
              <a:extLst>
                <a:ext uri="{FF2B5EF4-FFF2-40B4-BE49-F238E27FC236}">
                  <a16:creationId xmlns:a16="http://schemas.microsoft.com/office/drawing/2014/main" id="{90540E8C-F4DD-859B-837E-319CDCC2DE5F}"/>
                </a:ext>
              </a:extLst>
            </p:cNvPr>
            <p:cNvSpPr txBox="1"/>
            <p:nvPr/>
          </p:nvSpPr>
          <p:spPr>
            <a:xfrm>
              <a:off x="809966" y="4660757"/>
              <a:ext cx="1524600" cy="9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" name="Google Shape;395;p19">
              <a:extLst>
                <a:ext uri="{FF2B5EF4-FFF2-40B4-BE49-F238E27FC236}">
                  <a16:creationId xmlns:a16="http://schemas.microsoft.com/office/drawing/2014/main" id="{F4683E55-D1D6-274B-E0F9-129B021774A8}"/>
                </a:ext>
              </a:extLst>
            </p:cNvPr>
            <p:cNvSpPr/>
            <p:nvPr/>
          </p:nvSpPr>
          <p:spPr>
            <a:xfrm>
              <a:off x="761325" y="3141225"/>
              <a:ext cx="1524000" cy="413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4285F4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March</a:t>
              </a:r>
              <a:endParaRPr dirty="0">
                <a:solidFill>
                  <a:schemeClr val="lt1"/>
                </a:solidFill>
              </a:endParaRPr>
            </a:p>
          </p:txBody>
        </p:sp>
      </p:grpSp>
      <p:sp>
        <p:nvSpPr>
          <p:cNvPr id="50" name="Google Shape;396;p19">
            <a:extLst>
              <a:ext uri="{FF2B5EF4-FFF2-40B4-BE49-F238E27FC236}">
                <a16:creationId xmlns:a16="http://schemas.microsoft.com/office/drawing/2014/main" id="{CEBA9498-2E2B-71BD-F61A-E4B7DF7E4B58}"/>
              </a:ext>
            </a:extLst>
          </p:cNvPr>
          <p:cNvSpPr/>
          <p:nvPr/>
        </p:nvSpPr>
        <p:spPr>
          <a:xfrm>
            <a:off x="3809963" y="2710767"/>
            <a:ext cx="1524000" cy="8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397;p19">
            <a:extLst>
              <a:ext uri="{FF2B5EF4-FFF2-40B4-BE49-F238E27FC236}">
                <a16:creationId xmlns:a16="http://schemas.microsoft.com/office/drawing/2014/main" id="{888E664B-FBDC-DBEE-1D59-0CE5175354C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4571950" y="1897367"/>
            <a:ext cx="0" cy="8133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399;p19">
            <a:extLst>
              <a:ext uri="{FF2B5EF4-FFF2-40B4-BE49-F238E27FC236}">
                <a16:creationId xmlns:a16="http://schemas.microsoft.com/office/drawing/2014/main" id="{E66B3E61-66D4-C87E-E8A0-CBDD1AD9BF66}"/>
              </a:ext>
            </a:extLst>
          </p:cNvPr>
          <p:cNvSpPr/>
          <p:nvPr/>
        </p:nvSpPr>
        <p:spPr>
          <a:xfrm>
            <a:off x="7165350" y="988967"/>
            <a:ext cx="908400" cy="908400"/>
          </a:xfrm>
          <a:prstGeom prst="ellipse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00;p19">
            <a:extLst>
              <a:ext uri="{FF2B5EF4-FFF2-40B4-BE49-F238E27FC236}">
                <a16:creationId xmlns:a16="http://schemas.microsoft.com/office/drawing/2014/main" id="{4BC7A665-CA46-E4BC-DAF1-EB9988976F2A}"/>
              </a:ext>
            </a:extLst>
          </p:cNvPr>
          <p:cNvSpPr/>
          <p:nvPr/>
        </p:nvSpPr>
        <p:spPr>
          <a:xfrm>
            <a:off x="7865241" y="2711412"/>
            <a:ext cx="43242" cy="2312"/>
          </a:xfrm>
          <a:custGeom>
            <a:avLst/>
            <a:gdLst/>
            <a:ahLst/>
            <a:cxnLst/>
            <a:rect l="l" t="t" r="r" b="b"/>
            <a:pathLst>
              <a:path w="318" h="17" extrusionOk="0">
                <a:moveTo>
                  <a:pt x="1" y="1"/>
                </a:moveTo>
                <a:cubicBezTo>
                  <a:pt x="190" y="16"/>
                  <a:pt x="317" y="1"/>
                  <a:pt x="317" y="1"/>
                </a:cubicBezTo>
                <a:lnTo>
                  <a:pt x="31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01;p19">
            <a:extLst>
              <a:ext uri="{FF2B5EF4-FFF2-40B4-BE49-F238E27FC236}">
                <a16:creationId xmlns:a16="http://schemas.microsoft.com/office/drawing/2014/main" id="{C2DB4B4A-5413-9326-74C7-A787AA04F1DF}"/>
              </a:ext>
            </a:extLst>
          </p:cNvPr>
          <p:cNvSpPr/>
          <p:nvPr/>
        </p:nvSpPr>
        <p:spPr>
          <a:xfrm>
            <a:off x="7865241" y="2711412"/>
            <a:ext cx="43242" cy="1088"/>
          </a:xfrm>
          <a:custGeom>
            <a:avLst/>
            <a:gdLst/>
            <a:ahLst/>
            <a:cxnLst/>
            <a:rect l="l" t="t" r="r" b="b"/>
            <a:pathLst>
              <a:path w="318" h="8" extrusionOk="0">
                <a:moveTo>
                  <a:pt x="1" y="1"/>
                </a:moveTo>
                <a:cubicBezTo>
                  <a:pt x="64" y="6"/>
                  <a:pt x="120" y="8"/>
                  <a:pt x="167" y="8"/>
                </a:cubicBezTo>
                <a:cubicBezTo>
                  <a:pt x="261" y="8"/>
                  <a:pt x="317" y="1"/>
                  <a:pt x="31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02;p19">
            <a:extLst>
              <a:ext uri="{FF2B5EF4-FFF2-40B4-BE49-F238E27FC236}">
                <a16:creationId xmlns:a16="http://schemas.microsoft.com/office/drawing/2014/main" id="{84A9C193-5237-8A24-17DD-A8458B627E1F}"/>
              </a:ext>
            </a:extLst>
          </p:cNvPr>
          <p:cNvGrpSpPr/>
          <p:nvPr/>
        </p:nvGrpSpPr>
        <p:grpSpPr>
          <a:xfrm>
            <a:off x="6857825" y="2980942"/>
            <a:ext cx="1524775" cy="1362600"/>
            <a:chOff x="761325" y="3141225"/>
            <a:chExt cx="1524775" cy="1362600"/>
          </a:xfrm>
        </p:grpSpPr>
        <p:sp>
          <p:nvSpPr>
            <p:cNvPr id="46" name="Google Shape;403;p19">
              <a:extLst>
                <a:ext uri="{FF2B5EF4-FFF2-40B4-BE49-F238E27FC236}">
                  <a16:creationId xmlns:a16="http://schemas.microsoft.com/office/drawing/2014/main" id="{508D3A45-CD44-D64E-402D-13572E8C8E54}"/>
                </a:ext>
              </a:extLst>
            </p:cNvPr>
            <p:cNvSpPr txBox="1"/>
            <p:nvPr/>
          </p:nvSpPr>
          <p:spPr>
            <a:xfrm>
              <a:off x="761500" y="3554625"/>
              <a:ext cx="1524600" cy="9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" name="Google Shape;404;p19">
              <a:extLst>
                <a:ext uri="{FF2B5EF4-FFF2-40B4-BE49-F238E27FC236}">
                  <a16:creationId xmlns:a16="http://schemas.microsoft.com/office/drawing/2014/main" id="{AB7CE934-63B0-22EE-A266-059D788FF114}"/>
                </a:ext>
              </a:extLst>
            </p:cNvPr>
            <p:cNvSpPr/>
            <p:nvPr/>
          </p:nvSpPr>
          <p:spPr>
            <a:xfrm>
              <a:off x="761325" y="3141225"/>
              <a:ext cx="1524000" cy="413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44" name="Google Shape;405;p19">
            <a:extLst>
              <a:ext uri="{FF2B5EF4-FFF2-40B4-BE49-F238E27FC236}">
                <a16:creationId xmlns:a16="http://schemas.microsoft.com/office/drawing/2014/main" id="{6042DFA5-9A36-505C-F513-CBDD69DCE41D}"/>
              </a:ext>
            </a:extLst>
          </p:cNvPr>
          <p:cNvSpPr/>
          <p:nvPr/>
        </p:nvSpPr>
        <p:spPr>
          <a:xfrm rot="5400000">
            <a:off x="7581450" y="1987767"/>
            <a:ext cx="84600" cy="1530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" name="Google Shape;406;p19">
            <a:extLst>
              <a:ext uri="{FF2B5EF4-FFF2-40B4-BE49-F238E27FC236}">
                <a16:creationId xmlns:a16="http://schemas.microsoft.com/office/drawing/2014/main" id="{96DC7E7E-1D3C-A7BC-213D-BD0CA3D495BD}"/>
              </a:ext>
            </a:extLst>
          </p:cNvPr>
          <p:cNvCxnSpPr>
            <a:stCxn id="40" idx="4"/>
            <a:endCxn id="44" idx="2"/>
          </p:cNvCxnSpPr>
          <p:nvPr/>
        </p:nvCxnSpPr>
        <p:spPr>
          <a:xfrm>
            <a:off x="7619550" y="1897367"/>
            <a:ext cx="4200" cy="8133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409;p19">
            <a:extLst>
              <a:ext uri="{FF2B5EF4-FFF2-40B4-BE49-F238E27FC236}">
                <a16:creationId xmlns:a16="http://schemas.microsoft.com/office/drawing/2014/main" id="{6FB03846-D1FA-17CA-6645-DAF5544BBE93}"/>
              </a:ext>
            </a:extLst>
          </p:cNvPr>
          <p:cNvSpPr/>
          <p:nvPr/>
        </p:nvSpPr>
        <p:spPr>
          <a:xfrm>
            <a:off x="6340775" y="2794905"/>
            <a:ext cx="43922" cy="816"/>
          </a:xfrm>
          <a:custGeom>
            <a:avLst/>
            <a:gdLst/>
            <a:ahLst/>
            <a:cxnLst/>
            <a:rect l="l" t="t" r="r" b="b"/>
            <a:pathLst>
              <a:path w="323" h="6" extrusionOk="0">
                <a:moveTo>
                  <a:pt x="0" y="5"/>
                </a:moveTo>
                <a:lnTo>
                  <a:pt x="322" y="5"/>
                </a:lnTo>
                <a:cubicBezTo>
                  <a:pt x="322" y="5"/>
                  <a:pt x="266" y="0"/>
                  <a:pt x="169" y="0"/>
                </a:cubicBezTo>
                <a:lnTo>
                  <a:pt x="169" y="0"/>
                </a:lnTo>
                <a:cubicBezTo>
                  <a:pt x="123" y="0"/>
                  <a:pt x="67" y="0"/>
                  <a:pt x="0" y="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10;p19">
            <a:extLst>
              <a:ext uri="{FF2B5EF4-FFF2-40B4-BE49-F238E27FC236}">
                <a16:creationId xmlns:a16="http://schemas.microsoft.com/office/drawing/2014/main" id="{2B77DE6B-AE23-9CED-59CA-54C0736D83EB}"/>
              </a:ext>
            </a:extLst>
          </p:cNvPr>
          <p:cNvSpPr/>
          <p:nvPr/>
        </p:nvSpPr>
        <p:spPr>
          <a:xfrm>
            <a:off x="6340775" y="2794905"/>
            <a:ext cx="43922" cy="816"/>
          </a:xfrm>
          <a:custGeom>
            <a:avLst/>
            <a:gdLst/>
            <a:ahLst/>
            <a:cxnLst/>
            <a:rect l="l" t="t" r="r" b="b"/>
            <a:pathLst>
              <a:path w="323" h="6" extrusionOk="0">
                <a:moveTo>
                  <a:pt x="170" y="1"/>
                </a:moveTo>
                <a:cubicBezTo>
                  <a:pt x="122" y="1"/>
                  <a:pt x="65" y="2"/>
                  <a:pt x="0" y="5"/>
                </a:cubicBezTo>
                <a:lnTo>
                  <a:pt x="322" y="5"/>
                </a:lnTo>
                <a:cubicBezTo>
                  <a:pt x="322" y="5"/>
                  <a:pt x="266" y="1"/>
                  <a:pt x="17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11;p19">
            <a:extLst>
              <a:ext uri="{FF2B5EF4-FFF2-40B4-BE49-F238E27FC236}">
                <a16:creationId xmlns:a16="http://schemas.microsoft.com/office/drawing/2014/main" id="{498B3C1D-ABDE-B05A-148C-AC506269F0ED}"/>
              </a:ext>
            </a:extLst>
          </p:cNvPr>
          <p:cNvSpPr/>
          <p:nvPr/>
        </p:nvSpPr>
        <p:spPr>
          <a:xfrm>
            <a:off x="5808138" y="2794905"/>
            <a:ext cx="44058" cy="816"/>
          </a:xfrm>
          <a:custGeom>
            <a:avLst/>
            <a:gdLst/>
            <a:ahLst/>
            <a:cxnLst/>
            <a:rect l="l" t="t" r="r" b="b"/>
            <a:pathLst>
              <a:path w="324" h="6" extrusionOk="0">
                <a:moveTo>
                  <a:pt x="1" y="5"/>
                </a:moveTo>
                <a:lnTo>
                  <a:pt x="323" y="5"/>
                </a:lnTo>
                <a:cubicBezTo>
                  <a:pt x="257" y="0"/>
                  <a:pt x="200" y="0"/>
                  <a:pt x="154" y="0"/>
                </a:cubicBezTo>
                <a:lnTo>
                  <a:pt x="154" y="0"/>
                </a:lnTo>
                <a:cubicBezTo>
                  <a:pt x="57" y="0"/>
                  <a:pt x="1" y="5"/>
                  <a:pt x="1" y="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12;p19">
            <a:extLst>
              <a:ext uri="{FF2B5EF4-FFF2-40B4-BE49-F238E27FC236}">
                <a16:creationId xmlns:a16="http://schemas.microsoft.com/office/drawing/2014/main" id="{5625537B-D0FD-22DE-93AD-4F3849C0BD7F}"/>
              </a:ext>
            </a:extLst>
          </p:cNvPr>
          <p:cNvSpPr/>
          <p:nvPr/>
        </p:nvSpPr>
        <p:spPr>
          <a:xfrm>
            <a:off x="5808138" y="2794905"/>
            <a:ext cx="44058" cy="816"/>
          </a:xfrm>
          <a:custGeom>
            <a:avLst/>
            <a:gdLst/>
            <a:ahLst/>
            <a:cxnLst/>
            <a:rect l="l" t="t" r="r" b="b"/>
            <a:pathLst>
              <a:path w="324" h="6" extrusionOk="0">
                <a:moveTo>
                  <a:pt x="153" y="1"/>
                </a:moveTo>
                <a:cubicBezTo>
                  <a:pt x="58" y="1"/>
                  <a:pt x="1" y="5"/>
                  <a:pt x="1" y="5"/>
                </a:cubicBezTo>
                <a:lnTo>
                  <a:pt x="323" y="5"/>
                </a:lnTo>
                <a:cubicBezTo>
                  <a:pt x="258" y="2"/>
                  <a:pt x="201" y="1"/>
                  <a:pt x="15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413;p19">
            <a:extLst>
              <a:ext uri="{FF2B5EF4-FFF2-40B4-BE49-F238E27FC236}">
                <a16:creationId xmlns:a16="http://schemas.microsoft.com/office/drawing/2014/main" id="{6C9BBA3E-2565-01B8-B5F0-7F728D940C35}"/>
              </a:ext>
            </a:extLst>
          </p:cNvPr>
          <p:cNvGrpSpPr/>
          <p:nvPr/>
        </p:nvGrpSpPr>
        <p:grpSpPr>
          <a:xfrm>
            <a:off x="5329391" y="1822716"/>
            <a:ext cx="1528572" cy="2231138"/>
            <a:chOff x="2281103" y="-309438"/>
            <a:chExt cx="1528572" cy="2231138"/>
          </a:xfrm>
        </p:grpSpPr>
        <p:sp>
          <p:nvSpPr>
            <p:cNvPr id="38" name="Google Shape;414;p19">
              <a:extLst>
                <a:ext uri="{FF2B5EF4-FFF2-40B4-BE49-F238E27FC236}">
                  <a16:creationId xmlns:a16="http://schemas.microsoft.com/office/drawing/2014/main" id="{18F5496A-5E42-CA15-8690-E9894EFBF754}"/>
                </a:ext>
              </a:extLst>
            </p:cNvPr>
            <p:cNvSpPr txBox="1"/>
            <p:nvPr/>
          </p:nvSpPr>
          <p:spPr>
            <a:xfrm>
              <a:off x="2281103" y="-309438"/>
              <a:ext cx="1524600" cy="9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" name="Google Shape;415;p19">
              <a:extLst>
                <a:ext uri="{FF2B5EF4-FFF2-40B4-BE49-F238E27FC236}">
                  <a16:creationId xmlns:a16="http://schemas.microsoft.com/office/drawing/2014/main" id="{37E1C909-07CD-0FA9-6E9F-809197FAB32A}"/>
                </a:ext>
              </a:extLst>
            </p:cNvPr>
            <p:cNvSpPr/>
            <p:nvPr/>
          </p:nvSpPr>
          <p:spPr>
            <a:xfrm>
              <a:off x="2285675" y="1508300"/>
              <a:ext cx="1524000" cy="413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36" name="Google Shape;416;p19">
            <a:extLst>
              <a:ext uri="{FF2B5EF4-FFF2-40B4-BE49-F238E27FC236}">
                <a16:creationId xmlns:a16="http://schemas.microsoft.com/office/drawing/2014/main" id="{69B05134-DC7F-D9E2-777E-C73D01FC233B}"/>
              </a:ext>
            </a:extLst>
          </p:cNvPr>
          <p:cNvSpPr/>
          <p:nvPr/>
        </p:nvSpPr>
        <p:spPr>
          <a:xfrm>
            <a:off x="5334125" y="2710767"/>
            <a:ext cx="15240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" name="Google Shape;417;p19">
            <a:extLst>
              <a:ext uri="{FF2B5EF4-FFF2-40B4-BE49-F238E27FC236}">
                <a16:creationId xmlns:a16="http://schemas.microsoft.com/office/drawing/2014/main" id="{859CC2CD-4B06-A8DA-E5C1-046BBBE45ECE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096125" y="2795067"/>
            <a:ext cx="300" cy="8178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420;p19">
            <a:extLst>
              <a:ext uri="{FF2B5EF4-FFF2-40B4-BE49-F238E27FC236}">
                <a16:creationId xmlns:a16="http://schemas.microsoft.com/office/drawing/2014/main" id="{1C4A706B-15A6-1EA7-7848-2AC061352B94}"/>
              </a:ext>
            </a:extLst>
          </p:cNvPr>
          <p:cNvSpPr/>
          <p:nvPr/>
        </p:nvSpPr>
        <p:spPr>
          <a:xfrm>
            <a:off x="3292528" y="2795313"/>
            <a:ext cx="43242" cy="1088"/>
          </a:xfrm>
          <a:custGeom>
            <a:avLst/>
            <a:gdLst/>
            <a:ahLst/>
            <a:cxnLst/>
            <a:rect l="l" t="t" r="r" b="b"/>
            <a:pathLst>
              <a:path w="318" h="8" extrusionOk="0">
                <a:moveTo>
                  <a:pt x="166" y="1"/>
                </a:moveTo>
                <a:cubicBezTo>
                  <a:pt x="119" y="1"/>
                  <a:pt x="63" y="2"/>
                  <a:pt x="0" y="8"/>
                </a:cubicBezTo>
                <a:lnTo>
                  <a:pt x="317" y="8"/>
                </a:lnTo>
                <a:cubicBezTo>
                  <a:pt x="317" y="8"/>
                  <a:pt x="260" y="1"/>
                  <a:pt x="1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21;p19">
            <a:extLst>
              <a:ext uri="{FF2B5EF4-FFF2-40B4-BE49-F238E27FC236}">
                <a16:creationId xmlns:a16="http://schemas.microsoft.com/office/drawing/2014/main" id="{9DCE498E-4355-3886-87E4-00B37524D423}"/>
              </a:ext>
            </a:extLst>
          </p:cNvPr>
          <p:cNvSpPr/>
          <p:nvPr/>
        </p:nvSpPr>
        <p:spPr>
          <a:xfrm>
            <a:off x="2759211" y="2795313"/>
            <a:ext cx="43922" cy="1088"/>
          </a:xfrm>
          <a:custGeom>
            <a:avLst/>
            <a:gdLst/>
            <a:ahLst/>
            <a:cxnLst/>
            <a:rect l="l" t="t" r="r" b="b"/>
            <a:pathLst>
              <a:path w="323" h="8" extrusionOk="0">
                <a:moveTo>
                  <a:pt x="155" y="1"/>
                </a:moveTo>
                <a:cubicBezTo>
                  <a:pt x="60" y="1"/>
                  <a:pt x="1" y="8"/>
                  <a:pt x="1" y="8"/>
                </a:cubicBezTo>
                <a:lnTo>
                  <a:pt x="323" y="8"/>
                </a:lnTo>
                <a:cubicBezTo>
                  <a:pt x="260" y="2"/>
                  <a:pt x="203" y="1"/>
                  <a:pt x="15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422;p19">
            <a:extLst>
              <a:ext uri="{FF2B5EF4-FFF2-40B4-BE49-F238E27FC236}">
                <a16:creationId xmlns:a16="http://schemas.microsoft.com/office/drawing/2014/main" id="{6828E830-6511-D81A-4975-15A40D88E096}"/>
              </a:ext>
            </a:extLst>
          </p:cNvPr>
          <p:cNvGrpSpPr/>
          <p:nvPr/>
        </p:nvGrpSpPr>
        <p:grpSpPr>
          <a:xfrm>
            <a:off x="2281504" y="1761417"/>
            <a:ext cx="1528071" cy="2292437"/>
            <a:chOff x="2281604" y="-370737"/>
            <a:chExt cx="1528071" cy="2292437"/>
          </a:xfrm>
        </p:grpSpPr>
        <p:sp>
          <p:nvSpPr>
            <p:cNvPr id="28" name="Google Shape;423;p19">
              <a:extLst>
                <a:ext uri="{FF2B5EF4-FFF2-40B4-BE49-F238E27FC236}">
                  <a16:creationId xmlns:a16="http://schemas.microsoft.com/office/drawing/2014/main" id="{E13C75A2-5C7A-2D16-BFB7-3BC01B816183}"/>
                </a:ext>
              </a:extLst>
            </p:cNvPr>
            <p:cNvSpPr txBox="1"/>
            <p:nvPr/>
          </p:nvSpPr>
          <p:spPr>
            <a:xfrm>
              <a:off x="2281604" y="-370737"/>
              <a:ext cx="1524600" cy="9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424;p19">
              <a:extLst>
                <a:ext uri="{FF2B5EF4-FFF2-40B4-BE49-F238E27FC236}">
                  <a16:creationId xmlns:a16="http://schemas.microsoft.com/office/drawing/2014/main" id="{C64AFCED-E559-394C-9FD1-5248BDCAD107}"/>
                </a:ext>
              </a:extLst>
            </p:cNvPr>
            <p:cNvSpPr/>
            <p:nvPr/>
          </p:nvSpPr>
          <p:spPr>
            <a:xfrm>
              <a:off x="2285675" y="1508300"/>
              <a:ext cx="1524000" cy="413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4285F4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February</a:t>
              </a:r>
              <a:endParaRPr dirty="0">
                <a:solidFill>
                  <a:schemeClr val="lt1"/>
                </a:solidFill>
              </a:endParaRPr>
            </a:p>
          </p:txBody>
        </p:sp>
      </p:grpSp>
      <p:sp>
        <p:nvSpPr>
          <p:cNvPr id="26" name="Google Shape;425;p19">
            <a:extLst>
              <a:ext uri="{FF2B5EF4-FFF2-40B4-BE49-F238E27FC236}">
                <a16:creationId xmlns:a16="http://schemas.microsoft.com/office/drawing/2014/main" id="{BCD141E7-19A9-B904-26C0-963AA48E28B6}"/>
              </a:ext>
            </a:extLst>
          </p:cNvPr>
          <p:cNvSpPr/>
          <p:nvPr/>
        </p:nvSpPr>
        <p:spPr>
          <a:xfrm>
            <a:off x="2285737" y="2710767"/>
            <a:ext cx="1524000" cy="8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" name="Google Shape;426;p19">
            <a:extLst>
              <a:ext uri="{FF2B5EF4-FFF2-40B4-BE49-F238E27FC236}">
                <a16:creationId xmlns:a16="http://schemas.microsoft.com/office/drawing/2014/main" id="{E90D3DCB-CD81-20D7-DE2D-9E208AB5BF7B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H="1">
            <a:off x="3047162" y="2795042"/>
            <a:ext cx="600" cy="8178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559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EACE92C-D444-0BA0-88A8-E169028EE548}"/>
              </a:ext>
            </a:extLst>
          </p:cNvPr>
          <p:cNvGrpSpPr/>
          <p:nvPr/>
        </p:nvGrpSpPr>
        <p:grpSpPr>
          <a:xfrm>
            <a:off x="1985116" y="1134732"/>
            <a:ext cx="4965450" cy="2608221"/>
            <a:chOff x="1985116" y="1134732"/>
            <a:chExt cx="4965450" cy="2608221"/>
          </a:xfrm>
        </p:grpSpPr>
        <p:sp>
          <p:nvSpPr>
            <p:cNvPr id="3" name="Google Shape;336;p19">
              <a:extLst>
                <a:ext uri="{FF2B5EF4-FFF2-40B4-BE49-F238E27FC236}">
                  <a16:creationId xmlns:a16="http://schemas.microsoft.com/office/drawing/2014/main" id="{28B9281E-D9AC-1B55-CB30-8D023BD1A8BC}"/>
                </a:ext>
              </a:extLst>
            </p:cNvPr>
            <p:cNvSpPr/>
            <p:nvPr/>
          </p:nvSpPr>
          <p:spPr>
            <a:xfrm>
              <a:off x="6379958" y="2399831"/>
              <a:ext cx="43922" cy="2176"/>
            </a:xfrm>
            <a:custGeom>
              <a:avLst/>
              <a:gdLst/>
              <a:ahLst/>
              <a:cxnLst/>
              <a:rect l="l" t="t" r="r" b="b"/>
              <a:pathLst>
                <a:path w="323" h="16" extrusionOk="0">
                  <a:moveTo>
                    <a:pt x="0" y="1"/>
                  </a:moveTo>
                  <a:cubicBezTo>
                    <a:pt x="189" y="16"/>
                    <a:pt x="322" y="1"/>
                    <a:pt x="322" y="1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37;p19">
              <a:extLst>
                <a:ext uri="{FF2B5EF4-FFF2-40B4-BE49-F238E27FC236}">
                  <a16:creationId xmlns:a16="http://schemas.microsoft.com/office/drawing/2014/main" id="{51135D3F-F528-C162-5E2D-EE4DA0A4386A}"/>
                </a:ext>
              </a:extLst>
            </p:cNvPr>
            <p:cNvSpPr/>
            <p:nvPr/>
          </p:nvSpPr>
          <p:spPr>
            <a:xfrm>
              <a:off x="3331951" y="2399831"/>
              <a:ext cx="44058" cy="1088"/>
            </a:xfrm>
            <a:custGeom>
              <a:avLst/>
              <a:gdLst/>
              <a:ahLst/>
              <a:cxnLst/>
              <a:rect l="l" t="t" r="r" b="b"/>
              <a:pathLst>
                <a:path w="324" h="8" extrusionOk="0">
                  <a:moveTo>
                    <a:pt x="1" y="1"/>
                  </a:moveTo>
                  <a:cubicBezTo>
                    <a:pt x="66" y="6"/>
                    <a:pt x="123" y="7"/>
                    <a:pt x="171" y="7"/>
                  </a:cubicBezTo>
                  <a:cubicBezTo>
                    <a:pt x="266" y="7"/>
                    <a:pt x="323" y="1"/>
                    <a:pt x="3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38;p19">
              <a:extLst>
                <a:ext uri="{FF2B5EF4-FFF2-40B4-BE49-F238E27FC236}">
                  <a16:creationId xmlns:a16="http://schemas.microsoft.com/office/drawing/2014/main" id="{4D0D7D48-BB35-1F5A-1B19-8819B5AF91BE}"/>
                </a:ext>
              </a:extLst>
            </p:cNvPr>
            <p:cNvSpPr/>
            <p:nvPr/>
          </p:nvSpPr>
          <p:spPr>
            <a:xfrm>
              <a:off x="6379958" y="2399831"/>
              <a:ext cx="43922" cy="1088"/>
            </a:xfrm>
            <a:custGeom>
              <a:avLst/>
              <a:gdLst/>
              <a:ahLst/>
              <a:cxnLst/>
              <a:rect l="l" t="t" r="r" b="b"/>
              <a:pathLst>
                <a:path w="323" h="8" extrusionOk="0">
                  <a:moveTo>
                    <a:pt x="0" y="1"/>
                  </a:moveTo>
                  <a:cubicBezTo>
                    <a:pt x="63" y="6"/>
                    <a:pt x="120" y="7"/>
                    <a:pt x="168" y="7"/>
                  </a:cubicBezTo>
                  <a:cubicBezTo>
                    <a:pt x="263" y="7"/>
                    <a:pt x="322" y="1"/>
                    <a:pt x="3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39;p19">
              <a:extLst>
                <a:ext uri="{FF2B5EF4-FFF2-40B4-BE49-F238E27FC236}">
                  <a16:creationId xmlns:a16="http://schemas.microsoft.com/office/drawing/2014/main" id="{5081DE53-2415-D549-FC8E-E053EF4628ED}"/>
                </a:ext>
              </a:extLst>
            </p:cNvPr>
            <p:cNvSpPr/>
            <p:nvPr/>
          </p:nvSpPr>
          <p:spPr>
            <a:xfrm>
              <a:off x="5847322" y="2399831"/>
              <a:ext cx="43242" cy="2176"/>
            </a:xfrm>
            <a:custGeom>
              <a:avLst/>
              <a:gdLst/>
              <a:ahLst/>
              <a:cxnLst/>
              <a:rect l="l" t="t" r="r" b="b"/>
              <a:pathLst>
                <a:path w="318" h="16" extrusionOk="0">
                  <a:moveTo>
                    <a:pt x="1" y="1"/>
                  </a:moveTo>
                  <a:cubicBezTo>
                    <a:pt x="1" y="1"/>
                    <a:pt x="129" y="16"/>
                    <a:pt x="318" y="1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40;p19">
              <a:extLst>
                <a:ext uri="{FF2B5EF4-FFF2-40B4-BE49-F238E27FC236}">
                  <a16:creationId xmlns:a16="http://schemas.microsoft.com/office/drawing/2014/main" id="{938CBF39-1769-1346-4C74-F2A2B73F9142}"/>
                </a:ext>
              </a:extLst>
            </p:cNvPr>
            <p:cNvSpPr/>
            <p:nvPr/>
          </p:nvSpPr>
          <p:spPr>
            <a:xfrm>
              <a:off x="5847322" y="2399831"/>
              <a:ext cx="43242" cy="1088"/>
            </a:xfrm>
            <a:custGeom>
              <a:avLst/>
              <a:gdLst/>
              <a:ahLst/>
              <a:cxnLst/>
              <a:rect l="l" t="t" r="r" b="b"/>
              <a:pathLst>
                <a:path w="318" h="8" extrusionOk="0">
                  <a:moveTo>
                    <a:pt x="1" y="1"/>
                  </a:moveTo>
                  <a:cubicBezTo>
                    <a:pt x="1" y="1"/>
                    <a:pt x="58" y="7"/>
                    <a:pt x="151" y="7"/>
                  </a:cubicBezTo>
                  <a:cubicBezTo>
                    <a:pt x="198" y="7"/>
                    <a:pt x="255" y="6"/>
                    <a:pt x="3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386;p19">
              <a:extLst>
                <a:ext uri="{FF2B5EF4-FFF2-40B4-BE49-F238E27FC236}">
                  <a16:creationId xmlns:a16="http://schemas.microsoft.com/office/drawing/2014/main" id="{B846E7B8-AA7D-AA74-E724-5CDC14845E7C}"/>
                </a:ext>
              </a:extLst>
            </p:cNvPr>
            <p:cNvGrpSpPr/>
            <p:nvPr/>
          </p:nvGrpSpPr>
          <p:grpSpPr>
            <a:xfrm>
              <a:off x="1985116" y="1134732"/>
              <a:ext cx="1996821" cy="2410410"/>
              <a:chOff x="449607" y="3231686"/>
              <a:chExt cx="1996821" cy="2410410"/>
            </a:xfrm>
          </p:grpSpPr>
          <p:sp>
            <p:nvSpPr>
              <p:cNvPr id="9" name="Google Shape;387;p19">
                <a:extLst>
                  <a:ext uri="{FF2B5EF4-FFF2-40B4-BE49-F238E27FC236}">
                    <a16:creationId xmlns:a16="http://schemas.microsoft.com/office/drawing/2014/main" id="{5109B353-7BE4-1F53-DC2E-456C7781E0D3}"/>
                  </a:ext>
                </a:extLst>
              </p:cNvPr>
              <p:cNvSpPr txBox="1"/>
              <p:nvPr/>
            </p:nvSpPr>
            <p:spPr>
              <a:xfrm>
                <a:off x="449607" y="4692896"/>
                <a:ext cx="1996821" cy="94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000" dirty="0">
                    <a:solidFill>
                      <a:srgbClr val="4285F4"/>
                    </a:solidFill>
                    <a:latin typeface="Franklin Gothic Medium Cond" panose="020B0606030402020204" pitchFamily="34" charset="0"/>
                    <a:ea typeface="Roboto"/>
                    <a:cs typeface="Roboto"/>
                    <a:sym typeface="Roboto"/>
                  </a:rPr>
                  <a:t>-Network Engineer </a:t>
                </a:r>
              </a:p>
              <a:p>
                <a:pPr lvl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000" dirty="0">
                    <a:solidFill>
                      <a:srgbClr val="4285F4"/>
                    </a:solidFill>
                    <a:latin typeface="Franklin Gothic Medium Cond" panose="020B0606030402020204" pitchFamily="34" charset="0"/>
                    <a:ea typeface="Roboto"/>
                    <a:cs typeface="Roboto"/>
                    <a:sym typeface="Roboto"/>
                  </a:rPr>
                  <a:t>-Database Engineer </a:t>
                </a:r>
              </a:p>
              <a:p>
                <a:pPr lvl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000" dirty="0">
                    <a:solidFill>
                      <a:srgbClr val="4285F4"/>
                    </a:solidFill>
                    <a:latin typeface="Franklin Gothic Medium Cond" panose="020B0606030402020204" pitchFamily="34" charset="0"/>
                    <a:ea typeface="Roboto"/>
                    <a:cs typeface="Roboto"/>
                    <a:sym typeface="Roboto"/>
                  </a:rPr>
                  <a:t>-API Developer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sz="1000" b="0" i="0" u="none" strike="noStrike" dirty="0">
                    <a:solidFill>
                      <a:srgbClr val="4285F4"/>
                    </a:solidFill>
                    <a:effectLst/>
                    <a:latin typeface="Franklin Gothic Medium Cond" panose="020B0606030402020204" pitchFamily="34" charset="0"/>
                  </a:rPr>
                  <a:t>-Data Analyst</a:t>
                </a:r>
                <a:endParaRPr lang="en-GB" sz="1000" b="0" i="0" u="none" strike="noStrike" dirty="0">
                  <a:solidFill>
                    <a:srgbClr val="EA4335"/>
                  </a:solidFill>
                  <a:effectLst/>
                  <a:latin typeface="Franklin Gothic Medium Cond" panose="020B0606030402020204" pitchFamily="34" charset="0"/>
                </a:endParaRPr>
              </a:p>
            </p:txBody>
          </p:sp>
          <p:sp>
            <p:nvSpPr>
              <p:cNvPr id="10" name="Google Shape;388;p19">
                <a:extLst>
                  <a:ext uri="{FF2B5EF4-FFF2-40B4-BE49-F238E27FC236}">
                    <a16:creationId xmlns:a16="http://schemas.microsoft.com/office/drawing/2014/main" id="{C3F249CB-8093-8F90-ED71-32A914711A2D}"/>
                  </a:ext>
                </a:extLst>
              </p:cNvPr>
              <p:cNvSpPr/>
              <p:nvPr/>
            </p:nvSpPr>
            <p:spPr>
              <a:xfrm>
                <a:off x="768904" y="3231686"/>
                <a:ext cx="1524000" cy="413400"/>
              </a:xfrm>
              <a:prstGeom prst="roundRect">
                <a:avLst>
                  <a:gd name="adj" fmla="val 50000"/>
                </a:avLst>
              </a:prstGeom>
              <a:solidFill>
                <a:srgbClr val="FBBC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-US" sz="1800" b="1" dirty="0">
                    <a:solidFill>
                      <a:schemeClr val="bg1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31 January</a:t>
                </a:r>
              </a:p>
            </p:txBody>
          </p:sp>
        </p:grpSp>
        <p:sp>
          <p:nvSpPr>
            <p:cNvPr id="11" name="Google Shape;389;p19">
              <a:extLst>
                <a:ext uri="{FF2B5EF4-FFF2-40B4-BE49-F238E27FC236}">
                  <a16:creationId xmlns:a16="http://schemas.microsoft.com/office/drawing/2014/main" id="{6510A432-A74E-5AA7-5794-577993F93012}"/>
                </a:ext>
              </a:extLst>
            </p:cNvPr>
            <p:cNvSpPr/>
            <p:nvPr/>
          </p:nvSpPr>
          <p:spPr>
            <a:xfrm rot="16200000">
              <a:off x="3056120" y="1676866"/>
              <a:ext cx="84600" cy="1530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390;p19">
              <a:extLst>
                <a:ext uri="{FF2B5EF4-FFF2-40B4-BE49-F238E27FC236}">
                  <a16:creationId xmlns:a16="http://schemas.microsoft.com/office/drawing/2014/main" id="{50213959-27F7-AE33-C134-B65A254D6CEC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rot="10800000" flipH="1">
              <a:off x="3098420" y="1586416"/>
              <a:ext cx="6000" cy="813300"/>
            </a:xfrm>
            <a:prstGeom prst="straightConnector1">
              <a:avLst/>
            </a:prstGeom>
            <a:noFill/>
            <a:ln w="28575" cap="flat" cmpd="sng">
              <a:solidFill>
                <a:srgbClr val="FBBC0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" name="Google Shape;393;p19">
              <a:extLst>
                <a:ext uri="{FF2B5EF4-FFF2-40B4-BE49-F238E27FC236}">
                  <a16:creationId xmlns:a16="http://schemas.microsoft.com/office/drawing/2014/main" id="{27AD1BE1-2630-AC07-8B7A-DA2A897E4E09}"/>
                </a:ext>
              </a:extLst>
            </p:cNvPr>
            <p:cNvGrpSpPr/>
            <p:nvPr/>
          </p:nvGrpSpPr>
          <p:grpSpPr>
            <a:xfrm>
              <a:off x="5351925" y="1138128"/>
              <a:ext cx="1598641" cy="2382822"/>
              <a:chOff x="761325" y="3141225"/>
              <a:chExt cx="1598641" cy="2382822"/>
            </a:xfrm>
          </p:grpSpPr>
          <p:sp>
            <p:nvSpPr>
              <p:cNvPr id="14" name="Google Shape;394;p19">
                <a:extLst>
                  <a:ext uri="{FF2B5EF4-FFF2-40B4-BE49-F238E27FC236}">
                    <a16:creationId xmlns:a16="http://schemas.microsoft.com/office/drawing/2014/main" id="{4655A93A-FF33-8C3A-923D-8FEB0B86BAB6}"/>
                  </a:ext>
                </a:extLst>
              </p:cNvPr>
              <p:cNvSpPr txBox="1"/>
              <p:nvPr/>
            </p:nvSpPr>
            <p:spPr>
              <a:xfrm>
                <a:off x="835366" y="4574847"/>
                <a:ext cx="1524600" cy="94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 rtl="0" fontAlgn="base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000" b="0" i="0" u="none" strike="noStrike" dirty="0">
                    <a:solidFill>
                      <a:srgbClr val="4285F4"/>
                    </a:solidFill>
                    <a:effectLst/>
                    <a:latin typeface="Franklin Gothic Medium Cond" panose="020B0606030402020204" pitchFamily="34" charset="0"/>
                  </a:rPr>
                  <a:t>-Security Engineer </a:t>
                </a:r>
              </a:p>
              <a:p>
                <a:pPr algn="ctr" rtl="0" fontAlgn="base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000" b="0" i="0" u="none" strike="noStrike" dirty="0">
                    <a:solidFill>
                      <a:srgbClr val="4285F4"/>
                    </a:solidFill>
                    <a:effectLst/>
                    <a:latin typeface="Franklin Gothic Medium Cond" panose="020B0606030402020204" pitchFamily="34" charset="0"/>
                  </a:rPr>
                  <a:t>-Google Cloud Infrastructure for AWS professionals</a:t>
                </a:r>
                <a:endParaRPr lang="en-GB" sz="1000" b="0" i="0" u="none" strike="noStrike" dirty="0">
                  <a:solidFill>
                    <a:srgbClr val="EA4335"/>
                  </a:solidFill>
                  <a:effectLst/>
                  <a:latin typeface="Franklin Gothic Medium Cond" panose="020B0606030402020204" pitchFamily="34" charset="0"/>
                </a:endParaRPr>
              </a:p>
            </p:txBody>
          </p:sp>
          <p:sp>
            <p:nvSpPr>
              <p:cNvPr id="15" name="Google Shape;395;p19">
                <a:extLst>
                  <a:ext uri="{FF2B5EF4-FFF2-40B4-BE49-F238E27FC236}">
                    <a16:creationId xmlns:a16="http://schemas.microsoft.com/office/drawing/2014/main" id="{3E182E8D-B956-7F43-A395-EA445A4CB771}"/>
                  </a:ext>
                </a:extLst>
              </p:cNvPr>
              <p:cNvSpPr/>
              <p:nvPr/>
            </p:nvSpPr>
            <p:spPr>
              <a:xfrm>
                <a:off x="761325" y="3141225"/>
                <a:ext cx="1524000" cy="413400"/>
              </a:xfrm>
              <a:prstGeom prst="roundRect">
                <a:avLst>
                  <a:gd name="adj" fmla="val 50000"/>
                </a:avLst>
              </a:prstGeom>
              <a:solidFill>
                <a:srgbClr val="34A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chemeClr val="bg1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31 March</a:t>
                </a:r>
                <a:endParaRPr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" name="Google Shape;396;p19">
              <a:extLst>
                <a:ext uri="{FF2B5EF4-FFF2-40B4-BE49-F238E27FC236}">
                  <a16:creationId xmlns:a16="http://schemas.microsoft.com/office/drawing/2014/main" id="{962D9134-16D8-46AC-FD07-76BA42E6B565}"/>
                </a:ext>
              </a:extLst>
            </p:cNvPr>
            <p:cNvSpPr/>
            <p:nvPr/>
          </p:nvSpPr>
          <p:spPr>
            <a:xfrm>
              <a:off x="5373912" y="2399866"/>
              <a:ext cx="1524000" cy="84300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" name="Google Shape;397;p19">
              <a:extLst>
                <a:ext uri="{FF2B5EF4-FFF2-40B4-BE49-F238E27FC236}">
                  <a16:creationId xmlns:a16="http://schemas.microsoft.com/office/drawing/2014/main" id="{0EB825F8-CAD0-BCB0-FD5B-595DFB1FF45B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6135899" y="1586466"/>
              <a:ext cx="0" cy="813300"/>
            </a:xfrm>
            <a:prstGeom prst="straightConnector1">
              <a:avLst/>
            </a:prstGeom>
            <a:noFill/>
            <a:ln w="28575" cap="flat" cmpd="sng">
              <a:solidFill>
                <a:srgbClr val="34A85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" name="Google Shape;420;p19">
              <a:extLst>
                <a:ext uri="{FF2B5EF4-FFF2-40B4-BE49-F238E27FC236}">
                  <a16:creationId xmlns:a16="http://schemas.microsoft.com/office/drawing/2014/main" id="{EC372F6A-902D-2DB6-A6EB-086E95175449}"/>
                </a:ext>
              </a:extLst>
            </p:cNvPr>
            <p:cNvSpPr/>
            <p:nvPr/>
          </p:nvSpPr>
          <p:spPr>
            <a:xfrm>
              <a:off x="4856477" y="2484412"/>
              <a:ext cx="43242" cy="1088"/>
            </a:xfrm>
            <a:custGeom>
              <a:avLst/>
              <a:gdLst/>
              <a:ahLst/>
              <a:cxnLst/>
              <a:rect l="l" t="t" r="r" b="b"/>
              <a:pathLst>
                <a:path w="318" h="8" extrusionOk="0">
                  <a:moveTo>
                    <a:pt x="166" y="1"/>
                  </a:moveTo>
                  <a:cubicBezTo>
                    <a:pt x="119" y="1"/>
                    <a:pt x="63" y="2"/>
                    <a:pt x="0" y="8"/>
                  </a:cubicBezTo>
                  <a:lnTo>
                    <a:pt x="317" y="8"/>
                  </a:lnTo>
                  <a:cubicBezTo>
                    <a:pt x="317" y="8"/>
                    <a:pt x="260" y="1"/>
                    <a:pt x="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1;p19">
              <a:extLst>
                <a:ext uri="{FF2B5EF4-FFF2-40B4-BE49-F238E27FC236}">
                  <a16:creationId xmlns:a16="http://schemas.microsoft.com/office/drawing/2014/main" id="{AA085396-F3BD-4B98-BC18-3D27B6AF43B7}"/>
                </a:ext>
              </a:extLst>
            </p:cNvPr>
            <p:cNvSpPr/>
            <p:nvPr/>
          </p:nvSpPr>
          <p:spPr>
            <a:xfrm>
              <a:off x="4323160" y="2484412"/>
              <a:ext cx="43922" cy="1088"/>
            </a:xfrm>
            <a:custGeom>
              <a:avLst/>
              <a:gdLst/>
              <a:ahLst/>
              <a:cxnLst/>
              <a:rect l="l" t="t" r="r" b="b"/>
              <a:pathLst>
                <a:path w="323" h="8" extrusionOk="0">
                  <a:moveTo>
                    <a:pt x="155" y="1"/>
                  </a:moveTo>
                  <a:cubicBezTo>
                    <a:pt x="60" y="1"/>
                    <a:pt x="1" y="8"/>
                    <a:pt x="1" y="8"/>
                  </a:cubicBezTo>
                  <a:lnTo>
                    <a:pt x="323" y="8"/>
                  </a:lnTo>
                  <a:cubicBezTo>
                    <a:pt x="260" y="2"/>
                    <a:pt x="203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422;p19">
              <a:extLst>
                <a:ext uri="{FF2B5EF4-FFF2-40B4-BE49-F238E27FC236}">
                  <a16:creationId xmlns:a16="http://schemas.microsoft.com/office/drawing/2014/main" id="{E15A5943-CA0E-474C-4ACA-418F8F8F7019}"/>
                </a:ext>
              </a:extLst>
            </p:cNvPr>
            <p:cNvGrpSpPr/>
            <p:nvPr/>
          </p:nvGrpSpPr>
          <p:grpSpPr>
            <a:xfrm>
              <a:off x="3551369" y="1332543"/>
              <a:ext cx="2113278" cy="2410410"/>
              <a:chOff x="1987520" y="-488710"/>
              <a:chExt cx="2113278" cy="2410410"/>
            </a:xfrm>
          </p:grpSpPr>
          <p:sp>
            <p:nvSpPr>
              <p:cNvPr id="21" name="Google Shape;423;p19">
                <a:extLst>
                  <a:ext uri="{FF2B5EF4-FFF2-40B4-BE49-F238E27FC236}">
                    <a16:creationId xmlns:a16="http://schemas.microsoft.com/office/drawing/2014/main" id="{090260F9-B950-038C-6132-B90461A8CDA2}"/>
                  </a:ext>
                </a:extLst>
              </p:cNvPr>
              <p:cNvSpPr txBox="1"/>
              <p:nvPr/>
            </p:nvSpPr>
            <p:spPr>
              <a:xfrm>
                <a:off x="1987520" y="-488710"/>
                <a:ext cx="2113278" cy="94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 rtl="0" fontAlgn="base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000" dirty="0">
                    <a:solidFill>
                      <a:srgbClr val="4285F4"/>
                    </a:solidFill>
                    <a:latin typeface="Franklin Gothic Medium Cond" panose="020B0606030402020204" pitchFamily="34" charset="0"/>
                  </a:rPr>
                  <a:t>-</a:t>
                </a:r>
                <a:r>
                  <a:rPr lang="en-GB" sz="1000" b="0" i="0" u="none" strike="noStrike" dirty="0">
                    <a:solidFill>
                      <a:srgbClr val="4285F4"/>
                    </a:solidFill>
                    <a:effectLst/>
                    <a:latin typeface="Franklin Gothic Medium Cond" panose="020B0606030402020204" pitchFamily="34" charset="0"/>
                  </a:rPr>
                  <a:t>Generative AI for Developers</a:t>
                </a:r>
                <a:endParaRPr lang="en-GB" sz="1000" b="0" i="0" u="none" strike="noStrike" dirty="0">
                  <a:solidFill>
                    <a:srgbClr val="EA4335"/>
                  </a:solidFill>
                  <a:effectLst/>
                  <a:latin typeface="Franklin Gothic Medium Cond" panose="020B0606030402020204" pitchFamily="34" charset="0"/>
                </a:endParaRPr>
              </a:p>
              <a:p>
                <a:pPr algn="ctr" rtl="0" fontAlgn="base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000" b="0" i="0" u="none" strike="noStrike" dirty="0">
                    <a:solidFill>
                      <a:srgbClr val="4285F4"/>
                    </a:solidFill>
                    <a:effectLst/>
                    <a:latin typeface="Franklin Gothic Medium Cond" panose="020B0606030402020204" pitchFamily="34" charset="0"/>
                  </a:rPr>
                  <a:t>-Data Engineer</a:t>
                </a:r>
              </a:p>
              <a:p>
                <a:pPr algn="ctr" fontAlgn="base">
                  <a:lnSpc>
                    <a:spcPct val="150000"/>
                  </a:lnSpc>
                </a:pPr>
                <a:r>
                  <a:rPr lang="en-GB" sz="1000" b="0" i="0" u="none" strike="noStrike" dirty="0">
                    <a:solidFill>
                      <a:srgbClr val="4285F4"/>
                    </a:solidFill>
                    <a:effectLst/>
                    <a:latin typeface="Franklin Gothic Medium Cond" panose="020B0606030402020204" pitchFamily="34" charset="0"/>
                  </a:rPr>
                  <a:t>-</a:t>
                </a:r>
                <a:r>
                  <a:rPr lang="en-GB" sz="1000" b="0" i="0" u="none" strike="noStrike" dirty="0" err="1">
                    <a:solidFill>
                      <a:srgbClr val="4285F4"/>
                    </a:solidFill>
                    <a:effectLst/>
                    <a:latin typeface="Franklin Gothic Medium Cond" panose="020B0606030402020204" pitchFamily="34" charset="0"/>
                  </a:rPr>
                  <a:t>AppSheet</a:t>
                </a:r>
                <a:r>
                  <a:rPr lang="en-GB" sz="1000" b="0" i="0" u="none" strike="noStrike" dirty="0">
                    <a:solidFill>
                      <a:srgbClr val="4285F4"/>
                    </a:solidFill>
                    <a:effectLst/>
                    <a:latin typeface="Franklin Gothic Medium Cond" panose="020B0606030402020204" pitchFamily="34" charset="0"/>
                  </a:rPr>
                  <a:t> Developer</a:t>
                </a:r>
              </a:p>
              <a:p>
                <a:pPr algn="ctr" fontAlgn="base">
                  <a:lnSpc>
                    <a:spcPct val="150000"/>
                  </a:lnSpc>
                </a:pPr>
                <a:r>
                  <a:rPr lang="en-GB" sz="1000" dirty="0">
                    <a:solidFill>
                      <a:srgbClr val="4285F4"/>
                    </a:solidFill>
                    <a:latin typeface="Franklin Gothic Medium Cond" panose="020B0606030402020204" pitchFamily="34" charset="0"/>
                    <a:ea typeface="Roboto"/>
                    <a:cs typeface="Roboto"/>
                    <a:sym typeface="Roboto"/>
                  </a:rPr>
                  <a:t>-Google Cloud Computing Foundations</a:t>
                </a:r>
              </a:p>
              <a:p>
                <a:pPr algn="ctr" fontAlgn="base">
                  <a:lnSpc>
                    <a:spcPct val="150000"/>
                  </a:lnSpc>
                </a:pPr>
                <a:endParaRPr lang="en-GB" sz="1000" b="0" i="0" u="none" strike="noStrike" dirty="0">
                  <a:solidFill>
                    <a:srgbClr val="EA4335"/>
                  </a:solidFill>
                  <a:effectLst/>
                  <a:latin typeface="Franklin Gothic Medium Cond" panose="020B0606030402020204" pitchFamily="34" charset="0"/>
                </a:endParaRPr>
              </a:p>
              <a:p>
                <a:pPr algn="ctr" rtl="0" fontAlgn="base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sz="1000" b="0" i="0" u="none" strike="noStrike" dirty="0">
                  <a:solidFill>
                    <a:srgbClr val="EA4335"/>
                  </a:solidFill>
                  <a:effectLst/>
                  <a:latin typeface="Franklin Gothic Medium Cond" panose="020B0606030402020204" pitchFamily="34" charset="0"/>
                </a:endParaRPr>
              </a:p>
            </p:txBody>
          </p:sp>
          <p:sp>
            <p:nvSpPr>
              <p:cNvPr id="22" name="Google Shape;424;p19">
                <a:extLst>
                  <a:ext uri="{FF2B5EF4-FFF2-40B4-BE49-F238E27FC236}">
                    <a16:creationId xmlns:a16="http://schemas.microsoft.com/office/drawing/2014/main" id="{80D32A23-1EC6-DD89-6688-C7B85B4EB9F6}"/>
                  </a:ext>
                </a:extLst>
              </p:cNvPr>
              <p:cNvSpPr/>
              <p:nvPr/>
            </p:nvSpPr>
            <p:spPr>
              <a:xfrm>
                <a:off x="2285675" y="1508300"/>
                <a:ext cx="1524000" cy="413400"/>
              </a:xfrm>
              <a:prstGeom prst="roundRect">
                <a:avLst>
                  <a:gd name="adj" fmla="val 50000"/>
                </a:avLst>
              </a:prstGeom>
              <a:solidFill>
                <a:srgbClr val="EA43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chemeClr val="bg1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29 February</a:t>
                </a:r>
                <a:endParaRPr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Google Shape;425;p19">
              <a:extLst>
                <a:ext uri="{FF2B5EF4-FFF2-40B4-BE49-F238E27FC236}">
                  <a16:creationId xmlns:a16="http://schemas.microsoft.com/office/drawing/2014/main" id="{F80BDD4A-50BC-CAA7-A5A6-4578BE50F970}"/>
                </a:ext>
              </a:extLst>
            </p:cNvPr>
            <p:cNvSpPr/>
            <p:nvPr/>
          </p:nvSpPr>
          <p:spPr>
            <a:xfrm>
              <a:off x="3849686" y="2399866"/>
              <a:ext cx="1524000" cy="84300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" name="Google Shape;426;p19">
              <a:extLst>
                <a:ext uri="{FF2B5EF4-FFF2-40B4-BE49-F238E27FC236}">
                  <a16:creationId xmlns:a16="http://schemas.microsoft.com/office/drawing/2014/main" id="{5D9C505E-EA94-B61F-BD6B-D1945226CC75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rot="10800000" flipH="1">
              <a:off x="4611111" y="2484141"/>
              <a:ext cx="600" cy="817800"/>
            </a:xfrm>
            <a:prstGeom prst="straightConnector1">
              <a:avLst/>
            </a:prstGeom>
            <a:noFill/>
            <a:ln w="28575" cap="flat" cmpd="sng">
              <a:solidFill>
                <a:srgbClr val="EA433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04218061"/>
      </p:ext>
    </p:extLst>
  </p:cSld>
  <p:clrMapOvr>
    <a:masterClrMapping/>
  </p:clrMapOvr>
</p:sld>
</file>

<file path=ppt/theme/theme1.xml><?xml version="1.0" encoding="utf-8"?>
<a:theme xmlns:a="http://schemas.openxmlformats.org/drawingml/2006/main" name="Animated Timeline Infographics by Slidesgo">
  <a:themeElements>
    <a:clrScheme name="Simple Light">
      <a:dk1>
        <a:srgbClr val="000000"/>
      </a:dk1>
      <a:lt1>
        <a:srgbClr val="FFFFFF"/>
      </a:lt1>
      <a:dk2>
        <a:srgbClr val="F3ECC7"/>
      </a:dk2>
      <a:lt2>
        <a:srgbClr val="D3CDB4"/>
      </a:lt2>
      <a:accent1>
        <a:srgbClr val="F0A54A"/>
      </a:accent1>
      <a:accent2>
        <a:srgbClr val="AF712C"/>
      </a:accent2>
      <a:accent3>
        <a:srgbClr val="7F4E2F"/>
      </a:accent3>
      <a:accent4>
        <a:srgbClr val="4D4C35"/>
      </a:accent4>
      <a:accent5>
        <a:srgbClr val="173E5D"/>
      </a:accent5>
      <a:accent6>
        <a:srgbClr val="5486A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172</Words>
  <Application>Microsoft Office PowerPoint</Application>
  <PresentationFormat>On-screen Show (16:9)</PresentationFormat>
  <Paragraphs>49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Fira Sans Condensed</vt:lpstr>
      <vt:lpstr>Roboto</vt:lpstr>
      <vt:lpstr>Arial</vt:lpstr>
      <vt:lpstr>Fira Sans Extra Condensed</vt:lpstr>
      <vt:lpstr>Franklin Gothic Medium Cond</vt:lpstr>
      <vt:lpstr>Animated Timeline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Rawan</dc:creator>
  <cp:lastModifiedBy>روان بنت سعود بن عبيد النفيعي العتيبي</cp:lastModifiedBy>
  <cp:revision>2</cp:revision>
  <dcterms:modified xsi:type="dcterms:W3CDTF">2024-01-13T09:17:48Z</dcterms:modified>
</cp:coreProperties>
</file>