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56" r:id="rId6"/>
    <p:sldId id="261" r:id="rId7"/>
    <p:sldId id="262" r:id="rId8"/>
    <p:sldId id="257" r:id="rId9"/>
    <p:sldId id="263" r:id="rId10"/>
    <p:sldId id="264" r:id="rId11"/>
    <p:sldId id="267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4627A1-D6F9-4627-9BE3-CA18E2997B43}">
          <p14:sldIdLst>
            <p14:sldId id="265"/>
            <p14:sldId id="256"/>
            <p14:sldId id="261"/>
            <p14:sldId id="262"/>
            <p14:sldId id="257"/>
            <p14:sldId id="263"/>
            <p14:sldId id="264"/>
            <p14:sldId id="267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technofaq.org/posts/2020/01/the-benefits-of-reliability-engineering/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fermentationwineblog.com/2014/07/takes-grow-direct-consumer-wine-channel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piqsels.com/en/public-domain-photo-jfnvt/downloa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technofaq.org/posts/2020/01/the-benefits-of-reliability-engineering/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fermentationwineblog.com/2014/07/takes-grow-direct-consumer-wine-channel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piqsels.com/en/public-domain-photo-jfnvt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</a:rPr>
            <a:t>Data Reliability and Quality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</a:rPr>
            <a:t>Efficient Data Processing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1"/>
              </a:solidFill>
            </a:rPr>
            <a:t>Scalability and Performance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 custLinFactNeighborX="-25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150600" custScaleY="98868"/>
      <dgm:spPr>
        <a:prstGeom prst="cloudCallou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96"/>
          <a:ext cx="5607050" cy="163003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81986" y="478929"/>
          <a:ext cx="673574" cy="67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882696" y="696"/>
          <a:ext cx="3724353" cy="163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13" tIns="172513" rIns="172513" bIns="172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</a:rPr>
            <a:t>Data Reliability and Quality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882696" y="696"/>
        <a:ext cx="3724353" cy="1630039"/>
      </dsp:txXfrm>
    </dsp:sp>
    <dsp:sp modelId="{79919C57-A32A-40F6-B106-B4E0CE644E4C}">
      <dsp:nvSpPr>
        <dsp:cNvPr id="0" name=""/>
        <dsp:cNvSpPr/>
      </dsp:nvSpPr>
      <dsp:spPr>
        <a:xfrm>
          <a:off x="0" y="2038246"/>
          <a:ext cx="5607050" cy="163003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604560" y="2516479"/>
          <a:ext cx="673574" cy="67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882696" y="2038246"/>
          <a:ext cx="3724353" cy="163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13" tIns="172513" rIns="172513" bIns="172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</a:rPr>
            <a:t>Efficient Data Processing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882696" y="2038246"/>
        <a:ext cx="3724353" cy="1630039"/>
      </dsp:txXfrm>
    </dsp:sp>
    <dsp:sp modelId="{436A8B1C-2D30-44BB-9150-7099503C8960}">
      <dsp:nvSpPr>
        <dsp:cNvPr id="0" name=""/>
        <dsp:cNvSpPr/>
      </dsp:nvSpPr>
      <dsp:spPr>
        <a:xfrm>
          <a:off x="0" y="4075796"/>
          <a:ext cx="5607050" cy="163003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266267" y="4447629"/>
          <a:ext cx="1350162" cy="886373"/>
        </a:xfrm>
        <a:prstGeom prst="cloudCallou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882696" y="4075796"/>
          <a:ext cx="3724353" cy="1630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13" tIns="172513" rIns="172513" bIns="172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schemeClr val="bg1"/>
              </a:solidFill>
            </a:rPr>
            <a:t>Scalability and Performance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882696" y="4075796"/>
        <a:ext cx="3724353" cy="163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6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ESTUSMAITHYA26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32B1D6-89AC-499A-8CBF-823DB571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77332"/>
            <a:ext cx="11729156" cy="7535332"/>
          </a:xfrm>
        </p:spPr>
      </p:pic>
    </p:spTree>
    <p:extLst>
      <p:ext uri="{BB962C8B-B14F-4D97-AF65-F5344CB8AC3E}">
        <p14:creationId xmlns:p14="http://schemas.microsoft.com/office/powerpoint/2010/main" val="214811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4564068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DATA ENGINEERING 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INTRODUCTION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WHAT IS DATA ENGINEERING??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517D77-7064-47BA-A8D7-DFD26102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644"/>
            <a:ext cx="11085689" cy="6344356"/>
          </a:xfrm>
        </p:spPr>
      </p:pic>
    </p:spTree>
    <p:extLst>
      <p:ext uri="{BB962C8B-B14F-4D97-AF65-F5344CB8AC3E}">
        <p14:creationId xmlns:p14="http://schemas.microsoft.com/office/powerpoint/2010/main" val="35436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40E09-247B-4B8B-90BD-49A71F24B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2844"/>
            <a:ext cx="12304889" cy="6065277"/>
          </a:xfrm>
        </p:spPr>
      </p:pic>
    </p:spTree>
    <p:extLst>
      <p:ext uri="{BB962C8B-B14F-4D97-AF65-F5344CB8AC3E}">
        <p14:creationId xmlns:p14="http://schemas.microsoft.com/office/powerpoint/2010/main" val="1994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DATA ENGINEERING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4775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90480"/>
              </p:ext>
            </p:extLst>
          </p:nvPr>
        </p:nvGraphicFramePr>
        <p:xfrm>
          <a:off x="5619750" y="965199"/>
          <a:ext cx="5607050" cy="570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E48E-6F6A-42EA-84F5-B7A43B3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/>
              <a:t>BIG DATA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7ECE2-733F-41A1-A477-16F1AFA2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44" y="2638425"/>
            <a:ext cx="9144000" cy="3942997"/>
          </a:xfrm>
        </p:spPr>
      </p:pic>
    </p:spTree>
    <p:extLst>
      <p:ext uri="{BB962C8B-B14F-4D97-AF65-F5344CB8AC3E}">
        <p14:creationId xmlns:p14="http://schemas.microsoft.com/office/powerpoint/2010/main" val="26715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61A9-6DE1-45E5-814E-76FD0E0B9B7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dirty="0"/>
              <a:t>Data engineering PROCESS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22BC-69BE-4C1C-9092-FCAD7D67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775531" cy="38643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collection</a:t>
            </a:r>
          </a:p>
          <a:p>
            <a:r>
              <a:rPr lang="en-US" dirty="0">
                <a:solidFill>
                  <a:srgbClr val="002060"/>
                </a:solidFill>
              </a:rPr>
              <a:t>Data Cleaning/Transformation</a:t>
            </a:r>
          </a:p>
          <a:p>
            <a:r>
              <a:rPr lang="en-US" dirty="0">
                <a:solidFill>
                  <a:srgbClr val="002060"/>
                </a:solidFill>
              </a:rPr>
              <a:t>Data Storage</a:t>
            </a:r>
          </a:p>
          <a:p>
            <a:r>
              <a:rPr lang="en-US" dirty="0">
                <a:solidFill>
                  <a:srgbClr val="002060"/>
                </a:solidFill>
              </a:rPr>
              <a:t>Data Integration/Processing</a:t>
            </a:r>
          </a:p>
          <a:p>
            <a:r>
              <a:rPr lang="en-US" dirty="0">
                <a:solidFill>
                  <a:srgbClr val="002060"/>
                </a:solidFill>
              </a:rPr>
              <a:t>Data Modelling</a:t>
            </a:r>
          </a:p>
          <a:p>
            <a:r>
              <a:rPr lang="en-US" dirty="0">
                <a:solidFill>
                  <a:srgbClr val="002060"/>
                </a:solidFill>
              </a:rPr>
              <a:t>Data Governance and Security</a:t>
            </a:r>
          </a:p>
          <a:p>
            <a:r>
              <a:rPr lang="en-US" dirty="0">
                <a:solidFill>
                  <a:srgbClr val="002060"/>
                </a:solidFill>
              </a:rPr>
              <a:t>Data Monitoring &amp; Management</a:t>
            </a:r>
          </a:p>
          <a:p>
            <a:r>
              <a:rPr lang="en-US" dirty="0">
                <a:solidFill>
                  <a:srgbClr val="002060"/>
                </a:solidFill>
              </a:rPr>
              <a:t>Data Delivery and Reporting</a:t>
            </a:r>
          </a:p>
          <a:p>
            <a:r>
              <a:rPr lang="en-US" dirty="0">
                <a:solidFill>
                  <a:srgbClr val="002060"/>
                </a:solidFill>
              </a:rPr>
              <a:t>Automation and Orchestration</a:t>
            </a:r>
          </a:p>
          <a:p>
            <a:r>
              <a:rPr lang="en-US" dirty="0">
                <a:solidFill>
                  <a:srgbClr val="002060"/>
                </a:solidFill>
              </a:rPr>
              <a:t>Recovery and Backup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0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607D-53A8-443B-ACF6-6C8D6685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533" y="5649"/>
            <a:ext cx="12310533" cy="711199"/>
          </a:xfrm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TOOLS, FRAMEWORKS AND CLOUD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063227-89C6-4376-ADB0-D25F49E8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533" y="728133"/>
            <a:ext cx="12310532" cy="67902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EEF10-5F7D-4F45-B40D-006EC809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10" y="2523067"/>
            <a:ext cx="1304923" cy="6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4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2638044"/>
            <a:ext cx="7044247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  <a:hlinkClick r:id="rId4"/>
              </a:rPr>
              <a:t>Register for Google Cloud Data Engineering Career Path here : 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https://www.cloudskillsboost.google/?qlcampaign=5p-EDUCR-DSC-MENASEP-99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Register on GitHub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FESTUSMAITHYA264@GMAIL.COM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800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98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DATA ENGINEERING TRACK</vt:lpstr>
      <vt:lpstr>PowerPoint Presentation</vt:lpstr>
      <vt:lpstr>PowerPoint Presentation</vt:lpstr>
      <vt:lpstr>WHY DATA ENGINEERING</vt:lpstr>
      <vt:lpstr>BIG DATA PROPERTIES</vt:lpstr>
      <vt:lpstr>Data engineering PROCESS OUTLINE</vt:lpstr>
      <vt:lpstr>TOOLS, FRAMEWORKS AND CLOUD</vt:lpstr>
      <vt:lpstr>QUESTIONS??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2023-11-01T19:12:35Z</dcterms:created>
  <dcterms:modified xsi:type="dcterms:W3CDTF">2023-11-02T06:47:46Z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