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</p:sldMasterIdLst>
  <p:notesMasterIdLst>
    <p:notesMasterId r:id="rId34"/>
  </p:notesMasterIdLst>
  <p:sldIdLst>
    <p:sldId id="256" r:id="rId4"/>
    <p:sldId id="350" r:id="rId5"/>
    <p:sldId id="352" r:id="rId6"/>
    <p:sldId id="351" r:id="rId7"/>
    <p:sldId id="323" r:id="rId8"/>
    <p:sldId id="332" r:id="rId9"/>
    <p:sldId id="334" r:id="rId10"/>
    <p:sldId id="320" r:id="rId11"/>
    <p:sldId id="355" r:id="rId12"/>
    <p:sldId id="353" r:id="rId13"/>
    <p:sldId id="317" r:id="rId14"/>
    <p:sldId id="316" r:id="rId15"/>
    <p:sldId id="346" r:id="rId16"/>
    <p:sldId id="281" r:id="rId17"/>
    <p:sldId id="283" r:id="rId18"/>
    <p:sldId id="284" r:id="rId19"/>
    <p:sldId id="289" r:id="rId20"/>
    <p:sldId id="273" r:id="rId21"/>
    <p:sldId id="354" r:id="rId22"/>
    <p:sldId id="347" r:id="rId23"/>
    <p:sldId id="274" r:id="rId24"/>
    <p:sldId id="267" r:id="rId25"/>
    <p:sldId id="282" r:id="rId26"/>
    <p:sldId id="298" r:id="rId27"/>
    <p:sldId id="302" r:id="rId28"/>
    <p:sldId id="348" r:id="rId29"/>
    <p:sldId id="349" r:id="rId30"/>
    <p:sldId id="319" r:id="rId31"/>
    <p:sldId id="342" r:id="rId32"/>
    <p:sldId id="340" r:id="rId33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pos="5461" userDrawn="1">
          <p15:clr>
            <a:srgbClr val="A4A3A4"/>
          </p15:clr>
        </p15:guide>
        <p15:guide id="2" orient="horz" pos="28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8CF4AE-8F9A-4683-A1E4-D574045D8ED7}" v="90" dt="2024-11-06T14:51:35.492"/>
    <p1510:client id="{E4FCEA01-07C5-40C9-A156-0A7469AF384E}" v="219" dt="2024-11-06T15:53:38.47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54" autoAdjust="0"/>
  </p:normalViewPr>
  <p:slideViewPr>
    <p:cSldViewPr snapToGrid="0" snapToObjects="1">
      <p:cViewPr>
        <p:scale>
          <a:sx n="50" d="100"/>
          <a:sy n="50" d="100"/>
        </p:scale>
        <p:origin x="1152" y="330"/>
      </p:cViewPr>
      <p:guideLst>
        <p:guide pos="5461"/>
        <p:guide orient="horz" pos="28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6/11/relationships/changesInfo" Target="changesInfos/changesInfo1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omena, Gabriele" userId="237b0d7d-6741-478d-b529-08e8564676a7" providerId="ADAL" clId="{E4FCEA01-07C5-40C9-A156-0A7469AF384E}"/>
    <pc:docChg chg="undo custSel addSld delSld modSld sldOrd">
      <pc:chgData name="Filomena, Gabriele" userId="237b0d7d-6741-478d-b529-08e8564676a7" providerId="ADAL" clId="{E4FCEA01-07C5-40C9-A156-0A7469AF384E}" dt="2024-11-06T15:54:07.284" v="912" actId="1076"/>
      <pc:docMkLst>
        <pc:docMk/>
      </pc:docMkLst>
      <pc:sldChg chg="addSp delSp modSp mod">
        <pc:chgData name="Filomena, Gabriele" userId="237b0d7d-6741-478d-b529-08e8564676a7" providerId="ADAL" clId="{E4FCEA01-07C5-40C9-A156-0A7469AF384E}" dt="2024-11-06T15:52:07.887" v="889" actId="1035"/>
        <pc:sldMkLst>
          <pc:docMk/>
          <pc:sldMk cId="0" sldId="256"/>
        </pc:sldMkLst>
        <pc:spChg chg="mod">
          <ac:chgData name="Filomena, Gabriele" userId="237b0d7d-6741-478d-b529-08e8564676a7" providerId="ADAL" clId="{E4FCEA01-07C5-40C9-A156-0A7469AF384E}" dt="2024-11-06T15:52:07.887" v="889" actId="1035"/>
          <ac:spMkLst>
            <pc:docMk/>
            <pc:sldMk cId="0" sldId="256"/>
            <ac:spMk id="121" creationId="{00000000-0000-0000-0000-000000000000}"/>
          </ac:spMkLst>
        </pc:spChg>
        <pc:spChg chg="mod">
          <ac:chgData name="Filomena, Gabriele" userId="237b0d7d-6741-478d-b529-08e8564676a7" providerId="ADAL" clId="{E4FCEA01-07C5-40C9-A156-0A7469AF384E}" dt="2024-11-06T15:52:07.887" v="889" actId="1035"/>
          <ac:spMkLst>
            <pc:docMk/>
            <pc:sldMk cId="0" sldId="256"/>
            <ac:spMk id="122" creationId="{00000000-0000-0000-0000-000000000000}"/>
          </ac:spMkLst>
        </pc:spChg>
        <pc:spChg chg="del">
          <ac:chgData name="Filomena, Gabriele" userId="237b0d7d-6741-478d-b529-08e8564676a7" providerId="ADAL" clId="{E4FCEA01-07C5-40C9-A156-0A7469AF384E}" dt="2024-11-06T15:52:02.872" v="876" actId="478"/>
          <ac:spMkLst>
            <pc:docMk/>
            <pc:sldMk cId="0" sldId="256"/>
            <ac:spMk id="123" creationId="{00000000-0000-0000-0000-000000000000}"/>
          </ac:spMkLst>
        </pc:spChg>
        <pc:grpChg chg="del">
          <ac:chgData name="Filomena, Gabriele" userId="237b0d7d-6741-478d-b529-08e8564676a7" providerId="ADAL" clId="{E4FCEA01-07C5-40C9-A156-0A7469AF384E}" dt="2024-11-06T15:51:47.534" v="873" actId="478"/>
          <ac:grpSpMkLst>
            <pc:docMk/>
            <pc:sldMk cId="0" sldId="256"/>
            <ac:grpSpMk id="3" creationId="{50E73E77-4D6F-4F55-9A60-C607A4E5BF0D}"/>
          </ac:grpSpMkLst>
        </pc:grpChg>
        <pc:picChg chg="add mod">
          <ac:chgData name="Filomena, Gabriele" userId="237b0d7d-6741-478d-b529-08e8564676a7" providerId="ADAL" clId="{E4FCEA01-07C5-40C9-A156-0A7469AF384E}" dt="2024-11-06T15:51:49.687" v="875"/>
          <ac:picMkLst>
            <pc:docMk/>
            <pc:sldMk cId="0" sldId="256"/>
            <ac:picMk id="2" creationId="{E8C47C01-F661-5DF7-E16F-9CA6160D49BD}"/>
          </ac:picMkLst>
        </pc:picChg>
        <pc:picChg chg="del topLvl">
          <ac:chgData name="Filomena, Gabriele" userId="237b0d7d-6741-478d-b529-08e8564676a7" providerId="ADAL" clId="{E4FCEA01-07C5-40C9-A156-0A7469AF384E}" dt="2024-11-06T15:51:47.534" v="873" actId="478"/>
          <ac:picMkLst>
            <pc:docMk/>
            <pc:sldMk cId="0" sldId="256"/>
            <ac:picMk id="124" creationId="{00000000-0000-0000-0000-000000000000}"/>
          </ac:picMkLst>
        </pc:picChg>
        <pc:picChg chg="del topLvl">
          <ac:chgData name="Filomena, Gabriele" userId="237b0d7d-6741-478d-b529-08e8564676a7" providerId="ADAL" clId="{E4FCEA01-07C5-40C9-A156-0A7469AF384E}" dt="2024-11-06T15:51:48.562" v="874" actId="478"/>
          <ac:picMkLst>
            <pc:docMk/>
            <pc:sldMk cId="0" sldId="256"/>
            <ac:picMk id="125" creationId="{00000000-0000-0000-0000-000000000000}"/>
          </ac:picMkLst>
        </pc:picChg>
      </pc:sldChg>
      <pc:sldChg chg="del">
        <pc:chgData name="Filomena, Gabriele" userId="237b0d7d-6741-478d-b529-08e8564676a7" providerId="ADAL" clId="{E4FCEA01-07C5-40C9-A156-0A7469AF384E}" dt="2024-11-06T15:14:33.875" v="195" actId="47"/>
        <pc:sldMkLst>
          <pc:docMk/>
          <pc:sldMk cId="0" sldId="257"/>
        </pc:sldMkLst>
      </pc:sldChg>
      <pc:sldChg chg="del">
        <pc:chgData name="Filomena, Gabriele" userId="237b0d7d-6741-478d-b529-08e8564676a7" providerId="ADAL" clId="{E4FCEA01-07C5-40C9-A156-0A7469AF384E}" dt="2024-11-06T13:57:24.825" v="11" actId="47"/>
        <pc:sldMkLst>
          <pc:docMk/>
          <pc:sldMk cId="0" sldId="259"/>
        </pc:sldMkLst>
      </pc:sldChg>
      <pc:sldChg chg="del">
        <pc:chgData name="Filomena, Gabriele" userId="237b0d7d-6741-478d-b529-08e8564676a7" providerId="ADAL" clId="{E4FCEA01-07C5-40C9-A156-0A7469AF384E}" dt="2024-11-06T13:57:24.825" v="11" actId="47"/>
        <pc:sldMkLst>
          <pc:docMk/>
          <pc:sldMk cId="0" sldId="266"/>
        </pc:sldMkLst>
      </pc:sldChg>
      <pc:sldChg chg="modSp add del mod">
        <pc:chgData name="Filomena, Gabriele" userId="237b0d7d-6741-478d-b529-08e8564676a7" providerId="ADAL" clId="{E4FCEA01-07C5-40C9-A156-0A7469AF384E}" dt="2024-11-06T15:43:12.358" v="604" actId="20577"/>
        <pc:sldMkLst>
          <pc:docMk/>
          <pc:sldMk cId="2558072383" sldId="267"/>
        </pc:sldMkLst>
        <pc:spChg chg="mod">
          <ac:chgData name="Filomena, Gabriele" userId="237b0d7d-6741-478d-b529-08e8564676a7" providerId="ADAL" clId="{E4FCEA01-07C5-40C9-A156-0A7469AF384E}" dt="2024-11-06T15:43:12.358" v="604" actId="20577"/>
          <ac:spMkLst>
            <pc:docMk/>
            <pc:sldMk cId="2558072383" sldId="267"/>
            <ac:spMk id="3" creationId="{12823411-12EE-44B2-8140-A1D56D131F5B}"/>
          </ac:spMkLst>
        </pc:spChg>
      </pc:sldChg>
      <pc:sldChg chg="modSp add del mod">
        <pc:chgData name="Filomena, Gabriele" userId="237b0d7d-6741-478d-b529-08e8564676a7" providerId="ADAL" clId="{E4FCEA01-07C5-40C9-A156-0A7469AF384E}" dt="2024-11-06T13:57:12.855" v="10"/>
        <pc:sldMkLst>
          <pc:docMk/>
          <pc:sldMk cId="2859544318" sldId="273"/>
        </pc:sldMkLst>
        <pc:spChg chg="mod">
          <ac:chgData name="Filomena, Gabriele" userId="237b0d7d-6741-478d-b529-08e8564676a7" providerId="ADAL" clId="{E4FCEA01-07C5-40C9-A156-0A7469AF384E}" dt="2024-11-06T13:57:12.796" v="9"/>
          <ac:spMkLst>
            <pc:docMk/>
            <pc:sldMk cId="2859544318" sldId="273"/>
            <ac:spMk id="3" creationId="{12823411-12EE-44B2-8140-A1D56D131F5B}"/>
          </ac:spMkLst>
        </pc:spChg>
      </pc:sldChg>
      <pc:sldChg chg="modSp add del mod ord">
        <pc:chgData name="Filomena, Gabriele" userId="237b0d7d-6741-478d-b529-08e8564676a7" providerId="ADAL" clId="{E4FCEA01-07C5-40C9-A156-0A7469AF384E}" dt="2024-11-06T15:38:44.773" v="436" actId="20577"/>
        <pc:sldMkLst>
          <pc:docMk/>
          <pc:sldMk cId="2548947637" sldId="274"/>
        </pc:sldMkLst>
        <pc:spChg chg="mod">
          <ac:chgData name="Filomena, Gabriele" userId="237b0d7d-6741-478d-b529-08e8564676a7" providerId="ADAL" clId="{E4FCEA01-07C5-40C9-A156-0A7469AF384E}" dt="2024-11-06T15:38:44.773" v="436" actId="20577"/>
          <ac:spMkLst>
            <pc:docMk/>
            <pc:sldMk cId="2548947637" sldId="274"/>
            <ac:spMk id="3" creationId="{12823411-12EE-44B2-8140-A1D56D131F5B}"/>
          </ac:spMkLst>
        </pc:spChg>
      </pc:sldChg>
      <pc:sldChg chg="add del">
        <pc:chgData name="Filomena, Gabriele" userId="237b0d7d-6741-478d-b529-08e8564676a7" providerId="ADAL" clId="{E4FCEA01-07C5-40C9-A156-0A7469AF384E}" dt="2024-11-06T13:57:12.855" v="10"/>
        <pc:sldMkLst>
          <pc:docMk/>
          <pc:sldMk cId="3615560502" sldId="281"/>
        </pc:sldMkLst>
      </pc:sldChg>
      <pc:sldChg chg="modSp add del mod">
        <pc:chgData name="Filomena, Gabriele" userId="237b0d7d-6741-478d-b529-08e8564676a7" providerId="ADAL" clId="{E4FCEA01-07C5-40C9-A156-0A7469AF384E}" dt="2024-11-06T15:39:04.084" v="437" actId="14100"/>
        <pc:sldMkLst>
          <pc:docMk/>
          <pc:sldMk cId="2256570830" sldId="282"/>
        </pc:sldMkLst>
        <pc:spChg chg="mod">
          <ac:chgData name="Filomena, Gabriele" userId="237b0d7d-6741-478d-b529-08e8564676a7" providerId="ADAL" clId="{E4FCEA01-07C5-40C9-A156-0A7469AF384E}" dt="2024-11-06T15:39:04.084" v="437" actId="14100"/>
          <ac:spMkLst>
            <pc:docMk/>
            <pc:sldMk cId="2256570830" sldId="282"/>
            <ac:spMk id="3" creationId="{E26BB5B9-E160-4AEC-9071-F7AB40F0A5DE}"/>
          </ac:spMkLst>
        </pc:spChg>
      </pc:sldChg>
      <pc:sldChg chg="modSp add del mod">
        <pc:chgData name="Filomena, Gabriele" userId="237b0d7d-6741-478d-b529-08e8564676a7" providerId="ADAL" clId="{E4FCEA01-07C5-40C9-A156-0A7469AF384E}" dt="2024-11-06T15:21:17.142" v="323" actId="207"/>
        <pc:sldMkLst>
          <pc:docMk/>
          <pc:sldMk cId="3789358888" sldId="283"/>
        </pc:sldMkLst>
        <pc:spChg chg="mod">
          <ac:chgData name="Filomena, Gabriele" userId="237b0d7d-6741-478d-b529-08e8564676a7" providerId="ADAL" clId="{E4FCEA01-07C5-40C9-A156-0A7469AF384E}" dt="2024-11-06T13:57:12.796" v="9"/>
          <ac:spMkLst>
            <pc:docMk/>
            <pc:sldMk cId="3789358888" sldId="283"/>
            <ac:spMk id="2" creationId="{E782B292-B72D-4C1D-B416-058EFCE6D244}"/>
          </ac:spMkLst>
        </pc:spChg>
        <pc:spChg chg="mod">
          <ac:chgData name="Filomena, Gabriele" userId="237b0d7d-6741-478d-b529-08e8564676a7" providerId="ADAL" clId="{E4FCEA01-07C5-40C9-A156-0A7469AF384E}" dt="2024-11-06T15:21:17.142" v="323" actId="207"/>
          <ac:spMkLst>
            <pc:docMk/>
            <pc:sldMk cId="3789358888" sldId="283"/>
            <ac:spMk id="3" creationId="{539A0B17-2484-4A54-814B-FA66CC2C49A6}"/>
          </ac:spMkLst>
        </pc:spChg>
      </pc:sldChg>
      <pc:sldChg chg="modSp add del mod">
        <pc:chgData name="Filomena, Gabriele" userId="237b0d7d-6741-478d-b529-08e8564676a7" providerId="ADAL" clId="{E4FCEA01-07C5-40C9-A156-0A7469AF384E}" dt="2024-11-06T13:57:12.855" v="10"/>
        <pc:sldMkLst>
          <pc:docMk/>
          <pc:sldMk cId="3979922432" sldId="284"/>
        </pc:sldMkLst>
        <pc:spChg chg="mod">
          <ac:chgData name="Filomena, Gabriele" userId="237b0d7d-6741-478d-b529-08e8564676a7" providerId="ADAL" clId="{E4FCEA01-07C5-40C9-A156-0A7469AF384E}" dt="2024-11-06T13:57:12.796" v="9"/>
          <ac:spMkLst>
            <pc:docMk/>
            <pc:sldMk cId="3979922432" sldId="284"/>
            <ac:spMk id="2" creationId="{F2AF70B2-9A13-4235-A291-6239D6C26F6A}"/>
          </ac:spMkLst>
        </pc:spChg>
      </pc:sldChg>
      <pc:sldChg chg="del">
        <pc:chgData name="Filomena, Gabriele" userId="237b0d7d-6741-478d-b529-08e8564676a7" providerId="ADAL" clId="{E4FCEA01-07C5-40C9-A156-0A7469AF384E}" dt="2024-11-06T13:57:24.825" v="11" actId="47"/>
        <pc:sldMkLst>
          <pc:docMk/>
          <pc:sldMk cId="2390721465" sldId="287"/>
        </pc:sldMkLst>
      </pc:sldChg>
      <pc:sldChg chg="modSp add del mod">
        <pc:chgData name="Filomena, Gabriele" userId="237b0d7d-6741-478d-b529-08e8564676a7" providerId="ADAL" clId="{E4FCEA01-07C5-40C9-A156-0A7469AF384E}" dt="2024-11-06T13:57:12.855" v="10"/>
        <pc:sldMkLst>
          <pc:docMk/>
          <pc:sldMk cId="3372741028" sldId="289"/>
        </pc:sldMkLst>
        <pc:spChg chg="mod">
          <ac:chgData name="Filomena, Gabriele" userId="237b0d7d-6741-478d-b529-08e8564676a7" providerId="ADAL" clId="{E4FCEA01-07C5-40C9-A156-0A7469AF384E}" dt="2024-11-06T13:57:12.796" v="9"/>
          <ac:spMkLst>
            <pc:docMk/>
            <pc:sldMk cId="3372741028" sldId="289"/>
            <ac:spMk id="2" creationId="{F74D67BA-BA8E-42E3-A829-393092BEFA83}"/>
          </ac:spMkLst>
        </pc:spChg>
      </pc:sldChg>
      <pc:sldChg chg="add del">
        <pc:chgData name="Filomena, Gabriele" userId="237b0d7d-6741-478d-b529-08e8564676a7" providerId="ADAL" clId="{E4FCEA01-07C5-40C9-A156-0A7469AF384E}" dt="2024-11-06T13:57:12.855" v="10"/>
        <pc:sldMkLst>
          <pc:docMk/>
          <pc:sldMk cId="3117104475" sldId="298"/>
        </pc:sldMkLst>
      </pc:sldChg>
      <pc:sldChg chg="modSp add del mod">
        <pc:chgData name="Filomena, Gabriele" userId="237b0d7d-6741-478d-b529-08e8564676a7" providerId="ADAL" clId="{E4FCEA01-07C5-40C9-A156-0A7469AF384E}" dt="2024-11-06T13:57:12.855" v="10"/>
        <pc:sldMkLst>
          <pc:docMk/>
          <pc:sldMk cId="96725358" sldId="302"/>
        </pc:sldMkLst>
        <pc:spChg chg="mod">
          <ac:chgData name="Filomena, Gabriele" userId="237b0d7d-6741-478d-b529-08e8564676a7" providerId="ADAL" clId="{E4FCEA01-07C5-40C9-A156-0A7469AF384E}" dt="2024-11-06T13:57:12.796" v="9"/>
          <ac:spMkLst>
            <pc:docMk/>
            <pc:sldMk cId="96725358" sldId="302"/>
            <ac:spMk id="2" creationId="{1BCE1950-F168-4A65-9031-2A601735B218}"/>
          </ac:spMkLst>
        </pc:spChg>
      </pc:sldChg>
      <pc:sldChg chg="del">
        <pc:chgData name="Filomena, Gabriele" userId="237b0d7d-6741-478d-b529-08e8564676a7" providerId="ADAL" clId="{E4FCEA01-07C5-40C9-A156-0A7469AF384E}" dt="2024-11-06T13:57:24.825" v="11" actId="47"/>
        <pc:sldMkLst>
          <pc:docMk/>
          <pc:sldMk cId="26890119" sldId="304"/>
        </pc:sldMkLst>
      </pc:sldChg>
      <pc:sldChg chg="del">
        <pc:chgData name="Filomena, Gabriele" userId="237b0d7d-6741-478d-b529-08e8564676a7" providerId="ADAL" clId="{E4FCEA01-07C5-40C9-A156-0A7469AF384E}" dt="2024-11-06T13:57:24.825" v="11" actId="47"/>
        <pc:sldMkLst>
          <pc:docMk/>
          <pc:sldMk cId="3722657118" sldId="305"/>
        </pc:sldMkLst>
      </pc:sldChg>
      <pc:sldChg chg="del">
        <pc:chgData name="Filomena, Gabriele" userId="237b0d7d-6741-478d-b529-08e8564676a7" providerId="ADAL" clId="{E4FCEA01-07C5-40C9-A156-0A7469AF384E}" dt="2024-11-06T13:57:24.825" v="11" actId="47"/>
        <pc:sldMkLst>
          <pc:docMk/>
          <pc:sldMk cId="2768465967" sldId="306"/>
        </pc:sldMkLst>
      </pc:sldChg>
      <pc:sldChg chg="del">
        <pc:chgData name="Filomena, Gabriele" userId="237b0d7d-6741-478d-b529-08e8564676a7" providerId="ADAL" clId="{E4FCEA01-07C5-40C9-A156-0A7469AF384E}" dt="2024-11-06T13:57:24.825" v="11" actId="47"/>
        <pc:sldMkLst>
          <pc:docMk/>
          <pc:sldMk cId="640552565" sldId="308"/>
        </pc:sldMkLst>
      </pc:sldChg>
      <pc:sldChg chg="del">
        <pc:chgData name="Filomena, Gabriele" userId="237b0d7d-6741-478d-b529-08e8564676a7" providerId="ADAL" clId="{E4FCEA01-07C5-40C9-A156-0A7469AF384E}" dt="2024-11-06T13:57:24.825" v="11" actId="47"/>
        <pc:sldMkLst>
          <pc:docMk/>
          <pc:sldMk cId="2761862885" sldId="310"/>
        </pc:sldMkLst>
      </pc:sldChg>
      <pc:sldChg chg="del">
        <pc:chgData name="Filomena, Gabriele" userId="237b0d7d-6741-478d-b529-08e8564676a7" providerId="ADAL" clId="{E4FCEA01-07C5-40C9-A156-0A7469AF384E}" dt="2024-11-06T13:57:24.825" v="11" actId="47"/>
        <pc:sldMkLst>
          <pc:docMk/>
          <pc:sldMk cId="1067833237" sldId="312"/>
        </pc:sldMkLst>
      </pc:sldChg>
      <pc:sldChg chg="del">
        <pc:chgData name="Filomena, Gabriele" userId="237b0d7d-6741-478d-b529-08e8564676a7" providerId="ADAL" clId="{E4FCEA01-07C5-40C9-A156-0A7469AF384E}" dt="2024-11-06T13:57:24.825" v="11" actId="47"/>
        <pc:sldMkLst>
          <pc:docMk/>
          <pc:sldMk cId="3219970283" sldId="314"/>
        </pc:sldMkLst>
      </pc:sldChg>
      <pc:sldChg chg="del">
        <pc:chgData name="Filomena, Gabriele" userId="237b0d7d-6741-478d-b529-08e8564676a7" providerId="ADAL" clId="{E4FCEA01-07C5-40C9-A156-0A7469AF384E}" dt="2024-11-06T13:57:24.825" v="11" actId="47"/>
        <pc:sldMkLst>
          <pc:docMk/>
          <pc:sldMk cId="1439411482" sldId="315"/>
        </pc:sldMkLst>
      </pc:sldChg>
      <pc:sldChg chg="add del">
        <pc:chgData name="Filomena, Gabriele" userId="237b0d7d-6741-478d-b529-08e8564676a7" providerId="ADAL" clId="{E4FCEA01-07C5-40C9-A156-0A7469AF384E}" dt="2024-11-06T13:57:12.855" v="10"/>
        <pc:sldMkLst>
          <pc:docMk/>
          <pc:sldMk cId="1962818743" sldId="316"/>
        </pc:sldMkLst>
      </pc:sldChg>
      <pc:sldChg chg="modSp mod">
        <pc:chgData name="Filomena, Gabriele" userId="237b0d7d-6741-478d-b529-08e8564676a7" providerId="ADAL" clId="{E4FCEA01-07C5-40C9-A156-0A7469AF384E}" dt="2024-11-06T15:22:26.812" v="366" actId="12788"/>
        <pc:sldMkLst>
          <pc:docMk/>
          <pc:sldMk cId="2440163050" sldId="317"/>
        </pc:sldMkLst>
        <pc:spChg chg="mod">
          <ac:chgData name="Filomena, Gabriele" userId="237b0d7d-6741-478d-b529-08e8564676a7" providerId="ADAL" clId="{E4FCEA01-07C5-40C9-A156-0A7469AF384E}" dt="2024-11-06T15:22:26.812" v="366" actId="12788"/>
          <ac:spMkLst>
            <pc:docMk/>
            <pc:sldMk cId="2440163050" sldId="317"/>
            <ac:spMk id="179" creationId="{00000000-0000-0000-0000-000000000000}"/>
          </ac:spMkLst>
        </pc:spChg>
      </pc:sldChg>
      <pc:sldChg chg="del">
        <pc:chgData name="Filomena, Gabriele" userId="237b0d7d-6741-478d-b529-08e8564676a7" providerId="ADAL" clId="{E4FCEA01-07C5-40C9-A156-0A7469AF384E}" dt="2024-11-06T13:57:24.825" v="11" actId="47"/>
        <pc:sldMkLst>
          <pc:docMk/>
          <pc:sldMk cId="1701339426" sldId="318"/>
        </pc:sldMkLst>
      </pc:sldChg>
      <pc:sldChg chg="modSp add del mod">
        <pc:chgData name="Filomena, Gabriele" userId="237b0d7d-6741-478d-b529-08e8564676a7" providerId="ADAL" clId="{E4FCEA01-07C5-40C9-A156-0A7469AF384E}" dt="2024-11-06T15:23:39.752" v="394" actId="5793"/>
        <pc:sldMkLst>
          <pc:docMk/>
          <pc:sldMk cId="618477046" sldId="319"/>
        </pc:sldMkLst>
        <pc:spChg chg="mod">
          <ac:chgData name="Filomena, Gabriele" userId="237b0d7d-6741-478d-b529-08e8564676a7" providerId="ADAL" clId="{E4FCEA01-07C5-40C9-A156-0A7469AF384E}" dt="2024-11-06T13:57:12.796" v="9"/>
          <ac:spMkLst>
            <pc:docMk/>
            <pc:sldMk cId="618477046" sldId="319"/>
            <ac:spMk id="2" creationId="{CB0131C1-AF5F-41C8-9E12-76A3767E889F}"/>
          </ac:spMkLst>
        </pc:spChg>
        <pc:spChg chg="mod">
          <ac:chgData name="Filomena, Gabriele" userId="237b0d7d-6741-478d-b529-08e8564676a7" providerId="ADAL" clId="{E4FCEA01-07C5-40C9-A156-0A7469AF384E}" dt="2024-11-06T15:23:39.752" v="394" actId="5793"/>
          <ac:spMkLst>
            <pc:docMk/>
            <pc:sldMk cId="618477046" sldId="319"/>
            <ac:spMk id="3" creationId="{E26BB5B9-E160-4AEC-9071-F7AB40F0A5DE}"/>
          </ac:spMkLst>
        </pc:spChg>
      </pc:sldChg>
      <pc:sldChg chg="modSp mod ord">
        <pc:chgData name="Filomena, Gabriele" userId="237b0d7d-6741-478d-b529-08e8564676a7" providerId="ADAL" clId="{E4FCEA01-07C5-40C9-A156-0A7469AF384E}" dt="2024-11-06T15:20:37.970" v="313"/>
        <pc:sldMkLst>
          <pc:docMk/>
          <pc:sldMk cId="302412896" sldId="320"/>
        </pc:sldMkLst>
        <pc:spChg chg="mod">
          <ac:chgData name="Filomena, Gabriele" userId="237b0d7d-6741-478d-b529-08e8564676a7" providerId="ADAL" clId="{E4FCEA01-07C5-40C9-A156-0A7469AF384E}" dt="2024-11-06T15:15:40.440" v="221" actId="6549"/>
          <ac:spMkLst>
            <pc:docMk/>
            <pc:sldMk cId="302412896" sldId="320"/>
            <ac:spMk id="8" creationId="{12B1105E-7D21-40DB-8E42-DF5BDA99E1DE}"/>
          </ac:spMkLst>
        </pc:spChg>
        <pc:spChg chg="mod">
          <ac:chgData name="Filomena, Gabriele" userId="237b0d7d-6741-478d-b529-08e8564676a7" providerId="ADAL" clId="{E4FCEA01-07C5-40C9-A156-0A7469AF384E}" dt="2024-11-06T15:15:44.856" v="224" actId="6549"/>
          <ac:spMkLst>
            <pc:docMk/>
            <pc:sldMk cId="302412896" sldId="320"/>
            <ac:spMk id="11" creationId="{1D014875-A139-4E92-964D-4C5949E79C17}"/>
          </ac:spMkLst>
        </pc:spChg>
      </pc:sldChg>
      <pc:sldChg chg="del">
        <pc:chgData name="Filomena, Gabriele" userId="237b0d7d-6741-478d-b529-08e8564676a7" providerId="ADAL" clId="{E4FCEA01-07C5-40C9-A156-0A7469AF384E}" dt="2024-11-06T13:58:18.703" v="24" actId="47"/>
        <pc:sldMkLst>
          <pc:docMk/>
          <pc:sldMk cId="37612486" sldId="322"/>
        </pc:sldMkLst>
      </pc:sldChg>
      <pc:sldChg chg="modSp mod">
        <pc:chgData name="Filomena, Gabriele" userId="237b0d7d-6741-478d-b529-08e8564676a7" providerId="ADAL" clId="{E4FCEA01-07C5-40C9-A156-0A7469AF384E}" dt="2024-11-06T15:15:11.994" v="212" actId="20577"/>
        <pc:sldMkLst>
          <pc:docMk/>
          <pc:sldMk cId="3835002239" sldId="323"/>
        </pc:sldMkLst>
        <pc:spChg chg="mod">
          <ac:chgData name="Filomena, Gabriele" userId="237b0d7d-6741-478d-b529-08e8564676a7" providerId="ADAL" clId="{E4FCEA01-07C5-40C9-A156-0A7469AF384E}" dt="2024-11-06T15:15:11.994" v="212" actId="20577"/>
          <ac:spMkLst>
            <pc:docMk/>
            <pc:sldMk cId="3835002239" sldId="323"/>
            <ac:spMk id="6" creationId="{549EB583-4A18-48AE-A7A2-B98962E4C75A}"/>
          </ac:spMkLst>
        </pc:spChg>
      </pc:sldChg>
      <pc:sldChg chg="del">
        <pc:chgData name="Filomena, Gabriele" userId="237b0d7d-6741-478d-b529-08e8564676a7" providerId="ADAL" clId="{E4FCEA01-07C5-40C9-A156-0A7469AF384E}" dt="2024-11-06T13:57:24.825" v="11" actId="47"/>
        <pc:sldMkLst>
          <pc:docMk/>
          <pc:sldMk cId="1636698661" sldId="325"/>
        </pc:sldMkLst>
      </pc:sldChg>
      <pc:sldChg chg="del">
        <pc:chgData name="Filomena, Gabriele" userId="237b0d7d-6741-478d-b529-08e8564676a7" providerId="ADAL" clId="{E4FCEA01-07C5-40C9-A156-0A7469AF384E}" dt="2024-11-06T13:57:24.825" v="11" actId="47"/>
        <pc:sldMkLst>
          <pc:docMk/>
          <pc:sldMk cId="3213595717" sldId="326"/>
        </pc:sldMkLst>
      </pc:sldChg>
      <pc:sldChg chg="del">
        <pc:chgData name="Filomena, Gabriele" userId="237b0d7d-6741-478d-b529-08e8564676a7" providerId="ADAL" clId="{E4FCEA01-07C5-40C9-A156-0A7469AF384E}" dt="2024-11-06T13:57:24.825" v="11" actId="47"/>
        <pc:sldMkLst>
          <pc:docMk/>
          <pc:sldMk cId="1853571880" sldId="327"/>
        </pc:sldMkLst>
      </pc:sldChg>
      <pc:sldChg chg="del">
        <pc:chgData name="Filomena, Gabriele" userId="237b0d7d-6741-478d-b529-08e8564676a7" providerId="ADAL" clId="{E4FCEA01-07C5-40C9-A156-0A7469AF384E}" dt="2024-11-06T13:57:24.825" v="11" actId="47"/>
        <pc:sldMkLst>
          <pc:docMk/>
          <pc:sldMk cId="3442052800" sldId="328"/>
        </pc:sldMkLst>
      </pc:sldChg>
      <pc:sldChg chg="del">
        <pc:chgData name="Filomena, Gabriele" userId="237b0d7d-6741-478d-b529-08e8564676a7" providerId="ADAL" clId="{E4FCEA01-07C5-40C9-A156-0A7469AF384E}" dt="2024-11-06T13:57:24.825" v="11" actId="47"/>
        <pc:sldMkLst>
          <pc:docMk/>
          <pc:sldMk cId="4176031283" sldId="329"/>
        </pc:sldMkLst>
      </pc:sldChg>
      <pc:sldChg chg="del">
        <pc:chgData name="Filomena, Gabriele" userId="237b0d7d-6741-478d-b529-08e8564676a7" providerId="ADAL" clId="{E4FCEA01-07C5-40C9-A156-0A7469AF384E}" dt="2024-11-06T13:57:24.825" v="11" actId="47"/>
        <pc:sldMkLst>
          <pc:docMk/>
          <pc:sldMk cId="1742835125" sldId="330"/>
        </pc:sldMkLst>
      </pc:sldChg>
      <pc:sldChg chg="ord">
        <pc:chgData name="Filomena, Gabriele" userId="237b0d7d-6741-478d-b529-08e8564676a7" providerId="ADAL" clId="{E4FCEA01-07C5-40C9-A156-0A7469AF384E}" dt="2024-11-06T15:15:45.943" v="226"/>
        <pc:sldMkLst>
          <pc:docMk/>
          <pc:sldMk cId="1414495526" sldId="332"/>
        </pc:sldMkLst>
      </pc:sldChg>
      <pc:sldChg chg="ord">
        <pc:chgData name="Filomena, Gabriele" userId="237b0d7d-6741-478d-b529-08e8564676a7" providerId="ADAL" clId="{E4FCEA01-07C5-40C9-A156-0A7469AF384E}" dt="2024-11-06T15:18:40.802" v="279"/>
        <pc:sldMkLst>
          <pc:docMk/>
          <pc:sldMk cId="4223513749" sldId="334"/>
        </pc:sldMkLst>
      </pc:sldChg>
      <pc:sldChg chg="del">
        <pc:chgData name="Filomena, Gabriele" userId="237b0d7d-6741-478d-b529-08e8564676a7" providerId="ADAL" clId="{E4FCEA01-07C5-40C9-A156-0A7469AF384E}" dt="2024-11-06T13:57:24.825" v="11" actId="47"/>
        <pc:sldMkLst>
          <pc:docMk/>
          <pc:sldMk cId="2933888128" sldId="336"/>
        </pc:sldMkLst>
      </pc:sldChg>
      <pc:sldChg chg="del">
        <pc:chgData name="Filomena, Gabriele" userId="237b0d7d-6741-478d-b529-08e8564676a7" providerId="ADAL" clId="{E4FCEA01-07C5-40C9-A156-0A7469AF384E}" dt="2024-11-06T13:57:24.825" v="11" actId="47"/>
        <pc:sldMkLst>
          <pc:docMk/>
          <pc:sldMk cId="4114821338" sldId="337"/>
        </pc:sldMkLst>
      </pc:sldChg>
      <pc:sldChg chg="del">
        <pc:chgData name="Filomena, Gabriele" userId="237b0d7d-6741-478d-b529-08e8564676a7" providerId="ADAL" clId="{E4FCEA01-07C5-40C9-A156-0A7469AF384E}" dt="2024-11-06T13:57:24.825" v="11" actId="47"/>
        <pc:sldMkLst>
          <pc:docMk/>
          <pc:sldMk cId="3887146774" sldId="338"/>
        </pc:sldMkLst>
      </pc:sldChg>
      <pc:sldChg chg="del">
        <pc:chgData name="Filomena, Gabriele" userId="237b0d7d-6741-478d-b529-08e8564676a7" providerId="ADAL" clId="{E4FCEA01-07C5-40C9-A156-0A7469AF384E}" dt="2024-11-06T13:57:24.825" v="11" actId="47"/>
        <pc:sldMkLst>
          <pc:docMk/>
          <pc:sldMk cId="928454821" sldId="341"/>
        </pc:sldMkLst>
      </pc:sldChg>
      <pc:sldChg chg="modSp mod">
        <pc:chgData name="Filomena, Gabriele" userId="237b0d7d-6741-478d-b529-08e8564676a7" providerId="ADAL" clId="{E4FCEA01-07C5-40C9-A156-0A7469AF384E}" dt="2024-11-06T15:51:32.885" v="872" actId="20577"/>
        <pc:sldMkLst>
          <pc:docMk/>
          <pc:sldMk cId="3851345109" sldId="342"/>
        </pc:sldMkLst>
        <pc:spChg chg="mod">
          <ac:chgData name="Filomena, Gabriele" userId="237b0d7d-6741-478d-b529-08e8564676a7" providerId="ADAL" clId="{E4FCEA01-07C5-40C9-A156-0A7469AF384E}" dt="2024-11-06T15:51:32.885" v="872" actId="20577"/>
          <ac:spMkLst>
            <pc:docMk/>
            <pc:sldMk cId="3851345109" sldId="342"/>
            <ac:spMk id="11" creationId="{A29CDA17-045A-449B-B631-8B6210BDA0D4}"/>
          </ac:spMkLst>
        </pc:spChg>
      </pc:sldChg>
      <pc:sldChg chg="del">
        <pc:chgData name="Filomena, Gabriele" userId="237b0d7d-6741-478d-b529-08e8564676a7" providerId="ADAL" clId="{E4FCEA01-07C5-40C9-A156-0A7469AF384E}" dt="2024-11-06T13:57:24.825" v="11" actId="47"/>
        <pc:sldMkLst>
          <pc:docMk/>
          <pc:sldMk cId="1617373508" sldId="344"/>
        </pc:sldMkLst>
      </pc:sldChg>
      <pc:sldChg chg="del">
        <pc:chgData name="Filomena, Gabriele" userId="237b0d7d-6741-478d-b529-08e8564676a7" providerId="ADAL" clId="{E4FCEA01-07C5-40C9-A156-0A7469AF384E}" dt="2024-11-06T13:57:24.825" v="11" actId="47"/>
        <pc:sldMkLst>
          <pc:docMk/>
          <pc:sldMk cId="1434056909" sldId="345"/>
        </pc:sldMkLst>
      </pc:sldChg>
      <pc:sldChg chg="modSp add del mod">
        <pc:chgData name="Filomena, Gabriele" userId="237b0d7d-6741-478d-b529-08e8564676a7" providerId="ADAL" clId="{E4FCEA01-07C5-40C9-A156-0A7469AF384E}" dt="2024-11-06T15:20:53.079" v="318" actId="207"/>
        <pc:sldMkLst>
          <pc:docMk/>
          <pc:sldMk cId="2936824643" sldId="346"/>
        </pc:sldMkLst>
        <pc:spChg chg="mod">
          <ac:chgData name="Filomena, Gabriele" userId="237b0d7d-6741-478d-b529-08e8564676a7" providerId="ADAL" clId="{E4FCEA01-07C5-40C9-A156-0A7469AF384E}" dt="2024-11-06T15:20:42.898" v="314" actId="6549"/>
          <ac:spMkLst>
            <pc:docMk/>
            <pc:sldMk cId="2936824643" sldId="346"/>
            <ac:spMk id="2" creationId="{B49DE65E-B3D3-430D-BC5C-8D6E89B1922C}"/>
          </ac:spMkLst>
        </pc:spChg>
        <pc:spChg chg="mod">
          <ac:chgData name="Filomena, Gabriele" userId="237b0d7d-6741-478d-b529-08e8564676a7" providerId="ADAL" clId="{E4FCEA01-07C5-40C9-A156-0A7469AF384E}" dt="2024-11-06T15:20:53.079" v="318" actId="207"/>
          <ac:spMkLst>
            <pc:docMk/>
            <pc:sldMk cId="2936824643" sldId="346"/>
            <ac:spMk id="3" creationId="{12823411-12EE-44B2-8140-A1D56D131F5B}"/>
          </ac:spMkLst>
        </pc:spChg>
      </pc:sldChg>
      <pc:sldChg chg="modSp add del mod ord">
        <pc:chgData name="Filomena, Gabriele" userId="237b0d7d-6741-478d-b529-08e8564676a7" providerId="ADAL" clId="{E4FCEA01-07C5-40C9-A156-0A7469AF384E}" dt="2024-11-06T15:22:55.558" v="390" actId="20577"/>
        <pc:sldMkLst>
          <pc:docMk/>
          <pc:sldMk cId="2342392263" sldId="347"/>
        </pc:sldMkLst>
        <pc:spChg chg="mod">
          <ac:chgData name="Filomena, Gabriele" userId="237b0d7d-6741-478d-b529-08e8564676a7" providerId="ADAL" clId="{E4FCEA01-07C5-40C9-A156-0A7469AF384E}" dt="2024-11-06T15:22:55.558" v="390" actId="20577"/>
          <ac:spMkLst>
            <pc:docMk/>
            <pc:sldMk cId="2342392263" sldId="347"/>
            <ac:spMk id="2" creationId="{B49DE65E-B3D3-430D-BC5C-8D6E89B1922C}"/>
          </ac:spMkLst>
        </pc:spChg>
      </pc:sldChg>
      <pc:sldChg chg="addSp delSp modSp add del mod modNotesTx">
        <pc:chgData name="Filomena, Gabriele" userId="237b0d7d-6741-478d-b529-08e8564676a7" providerId="ADAL" clId="{E4FCEA01-07C5-40C9-A156-0A7469AF384E}" dt="2024-11-06T15:49:26.468" v="725" actId="1076"/>
        <pc:sldMkLst>
          <pc:docMk/>
          <pc:sldMk cId="2556406179" sldId="348"/>
        </pc:sldMkLst>
        <pc:spChg chg="add del mod">
          <ac:chgData name="Filomena, Gabriele" userId="237b0d7d-6741-478d-b529-08e8564676a7" providerId="ADAL" clId="{E4FCEA01-07C5-40C9-A156-0A7469AF384E}" dt="2024-11-06T15:42:56.113" v="581"/>
          <ac:spMkLst>
            <pc:docMk/>
            <pc:sldMk cId="2556406179" sldId="348"/>
            <ac:spMk id="2" creationId="{82C87E5C-A441-0B03-A96B-E55EE5FE608F}"/>
          </ac:spMkLst>
        </pc:spChg>
        <pc:spChg chg="add mod">
          <ac:chgData name="Filomena, Gabriele" userId="237b0d7d-6741-478d-b529-08e8564676a7" providerId="ADAL" clId="{E4FCEA01-07C5-40C9-A156-0A7469AF384E}" dt="2024-11-06T15:49:26.468" v="725" actId="1076"/>
          <ac:spMkLst>
            <pc:docMk/>
            <pc:sldMk cId="2556406179" sldId="348"/>
            <ac:spMk id="8" creationId="{4B127DAD-5581-20B6-3BE2-CAFD966DAEB8}"/>
          </ac:spMkLst>
        </pc:spChg>
        <pc:spChg chg="mod">
          <ac:chgData name="Filomena, Gabriele" userId="237b0d7d-6741-478d-b529-08e8564676a7" providerId="ADAL" clId="{E4FCEA01-07C5-40C9-A156-0A7469AF384E}" dt="2024-11-06T15:47:37.556" v="697" actId="114"/>
          <ac:spMkLst>
            <pc:docMk/>
            <pc:sldMk cId="2556406179" sldId="348"/>
            <ac:spMk id="10" creationId="{0BEA21C7-F3BE-98B9-1C26-4AF4B25F4B99}"/>
          </ac:spMkLst>
        </pc:spChg>
        <pc:spChg chg="mod">
          <ac:chgData name="Filomena, Gabriele" userId="237b0d7d-6741-478d-b529-08e8564676a7" providerId="ADAL" clId="{E4FCEA01-07C5-40C9-A156-0A7469AF384E}" dt="2024-11-06T15:42:35.680" v="574" actId="1076"/>
          <ac:spMkLst>
            <pc:docMk/>
            <pc:sldMk cId="2556406179" sldId="348"/>
            <ac:spMk id="14" creationId="{547DE887-F28E-31F5-04CE-A140E3DE19D3}"/>
          </ac:spMkLst>
        </pc:spChg>
        <pc:grpChg chg="mod">
          <ac:chgData name="Filomena, Gabriele" userId="237b0d7d-6741-478d-b529-08e8564676a7" providerId="ADAL" clId="{E4FCEA01-07C5-40C9-A156-0A7469AF384E}" dt="2024-11-06T15:48:31.434" v="710" actId="164"/>
          <ac:grpSpMkLst>
            <pc:docMk/>
            <pc:sldMk cId="2556406179" sldId="348"/>
            <ac:grpSpMk id="7" creationId="{CB0791E9-4B9B-404A-94A6-CDC3D759F9F2}"/>
          </ac:grpSpMkLst>
        </pc:grpChg>
        <pc:grpChg chg="add mod ord">
          <ac:chgData name="Filomena, Gabriele" userId="237b0d7d-6741-478d-b529-08e8564676a7" providerId="ADAL" clId="{E4FCEA01-07C5-40C9-A156-0A7469AF384E}" dt="2024-11-06T15:48:35.591" v="712" actId="167"/>
          <ac:grpSpMkLst>
            <pc:docMk/>
            <pc:sldMk cId="2556406179" sldId="348"/>
            <ac:grpSpMk id="18" creationId="{B1F2A04D-9E54-670B-DC4F-002C786F356E}"/>
          </ac:grpSpMkLst>
        </pc:grpChg>
        <pc:picChg chg="mod">
          <ac:chgData name="Filomena, Gabriele" userId="237b0d7d-6741-478d-b529-08e8564676a7" providerId="ADAL" clId="{E4FCEA01-07C5-40C9-A156-0A7469AF384E}" dt="2024-11-06T15:42:35.680" v="574" actId="1076"/>
          <ac:picMkLst>
            <pc:docMk/>
            <pc:sldMk cId="2556406179" sldId="348"/>
            <ac:picMk id="4" creationId="{933F7527-CBD8-8A67-E71C-14ABC56FF7A7}"/>
          </ac:picMkLst>
        </pc:picChg>
        <pc:cxnChg chg="add mod">
          <ac:chgData name="Filomena, Gabriele" userId="237b0d7d-6741-478d-b529-08e8564676a7" providerId="ADAL" clId="{E4FCEA01-07C5-40C9-A156-0A7469AF384E}" dt="2024-11-06T15:48:31.434" v="710" actId="164"/>
          <ac:cxnSpMkLst>
            <pc:docMk/>
            <pc:sldMk cId="2556406179" sldId="348"/>
            <ac:cxnSpMk id="12" creationId="{152BD478-90ED-655C-9CF7-F7B63F7834F6}"/>
          </ac:cxnSpMkLst>
        </pc:cxnChg>
        <pc:cxnChg chg="add mod">
          <ac:chgData name="Filomena, Gabriele" userId="237b0d7d-6741-478d-b529-08e8564676a7" providerId="ADAL" clId="{E4FCEA01-07C5-40C9-A156-0A7469AF384E}" dt="2024-11-06T15:48:31.434" v="710" actId="164"/>
          <ac:cxnSpMkLst>
            <pc:docMk/>
            <pc:sldMk cId="2556406179" sldId="348"/>
            <ac:cxnSpMk id="13" creationId="{2CD41042-7B6C-ABB5-915D-88F5F429D357}"/>
          </ac:cxnSpMkLst>
        </pc:cxnChg>
      </pc:sldChg>
      <pc:sldChg chg="modSp add del mod">
        <pc:chgData name="Filomena, Gabriele" userId="237b0d7d-6741-478d-b529-08e8564676a7" providerId="ADAL" clId="{E4FCEA01-07C5-40C9-A156-0A7469AF384E}" dt="2024-11-06T15:50:17.584" v="728" actId="114"/>
        <pc:sldMkLst>
          <pc:docMk/>
          <pc:sldMk cId="3283892302" sldId="349"/>
        </pc:sldMkLst>
        <pc:spChg chg="mod">
          <ac:chgData name="Filomena, Gabriele" userId="237b0d7d-6741-478d-b529-08e8564676a7" providerId="ADAL" clId="{E4FCEA01-07C5-40C9-A156-0A7469AF384E}" dt="2024-11-06T15:50:17.584" v="728" actId="114"/>
          <ac:spMkLst>
            <pc:docMk/>
            <pc:sldMk cId="3283892302" sldId="349"/>
            <ac:spMk id="10" creationId="{0BEA21C7-F3BE-98B9-1C26-4AF4B25F4B99}"/>
          </ac:spMkLst>
        </pc:spChg>
      </pc:sldChg>
      <pc:sldChg chg="new del">
        <pc:chgData name="Filomena, Gabriele" userId="237b0d7d-6741-478d-b529-08e8564676a7" providerId="ADAL" clId="{E4FCEA01-07C5-40C9-A156-0A7469AF384E}" dt="2024-11-06T13:57:36.608" v="13" actId="47"/>
        <pc:sldMkLst>
          <pc:docMk/>
          <pc:sldMk cId="794307043" sldId="350"/>
        </pc:sldMkLst>
      </pc:sldChg>
      <pc:sldChg chg="modSp add mod">
        <pc:chgData name="Filomena, Gabriele" userId="237b0d7d-6741-478d-b529-08e8564676a7" providerId="ADAL" clId="{E4FCEA01-07C5-40C9-A156-0A7469AF384E}" dt="2024-11-06T13:57:56.410" v="20" actId="113"/>
        <pc:sldMkLst>
          <pc:docMk/>
          <pc:sldMk cId="1046391512" sldId="350"/>
        </pc:sldMkLst>
        <pc:spChg chg="mod">
          <ac:chgData name="Filomena, Gabriele" userId="237b0d7d-6741-478d-b529-08e8564676a7" providerId="ADAL" clId="{E4FCEA01-07C5-40C9-A156-0A7469AF384E}" dt="2024-11-06T13:57:56.410" v="20" actId="113"/>
          <ac:spMkLst>
            <pc:docMk/>
            <pc:sldMk cId="1046391512" sldId="350"/>
            <ac:spMk id="8" creationId="{12B1105E-7D21-40DB-8E42-DF5BDA99E1DE}"/>
          </ac:spMkLst>
        </pc:spChg>
      </pc:sldChg>
      <pc:sldChg chg="addSp modSp add mod">
        <pc:chgData name="Filomena, Gabriele" userId="237b0d7d-6741-478d-b529-08e8564676a7" providerId="ADAL" clId="{E4FCEA01-07C5-40C9-A156-0A7469AF384E}" dt="2024-11-06T15:14:27.486" v="194" actId="1076"/>
        <pc:sldMkLst>
          <pc:docMk/>
          <pc:sldMk cId="4035186015" sldId="351"/>
        </pc:sldMkLst>
        <pc:spChg chg="mod ord">
          <ac:chgData name="Filomena, Gabriele" userId="237b0d7d-6741-478d-b529-08e8564676a7" providerId="ADAL" clId="{E4FCEA01-07C5-40C9-A156-0A7469AF384E}" dt="2024-11-06T15:14:27.486" v="194" actId="1076"/>
          <ac:spMkLst>
            <pc:docMk/>
            <pc:sldMk cId="4035186015" sldId="351"/>
            <ac:spMk id="8" creationId="{12B1105E-7D21-40DB-8E42-DF5BDA99E1DE}"/>
          </ac:spMkLst>
        </pc:spChg>
        <pc:spChg chg="mod">
          <ac:chgData name="Filomena, Gabriele" userId="237b0d7d-6741-478d-b529-08e8564676a7" providerId="ADAL" clId="{E4FCEA01-07C5-40C9-A156-0A7469AF384E}" dt="2024-11-06T15:14:07.239" v="185" actId="552"/>
          <ac:spMkLst>
            <pc:docMk/>
            <pc:sldMk cId="4035186015" sldId="351"/>
            <ac:spMk id="11" creationId="{1D014875-A139-4E92-964D-4C5949E79C17}"/>
          </ac:spMkLst>
        </pc:spChg>
        <pc:picChg chg="add mod modCrop">
          <ac:chgData name="Filomena, Gabriele" userId="237b0d7d-6741-478d-b529-08e8564676a7" providerId="ADAL" clId="{E4FCEA01-07C5-40C9-A156-0A7469AF384E}" dt="2024-11-06T15:14:09.573" v="187" actId="1036"/>
          <ac:picMkLst>
            <pc:docMk/>
            <pc:sldMk cId="4035186015" sldId="351"/>
            <ac:picMk id="3" creationId="{1C47AED1-A0EA-3E13-BC6B-B27D509CB145}"/>
          </ac:picMkLst>
        </pc:picChg>
      </pc:sldChg>
      <pc:sldChg chg="ord">
        <pc:chgData name="Filomena, Gabriele" userId="237b0d7d-6741-478d-b529-08e8564676a7" providerId="ADAL" clId="{E4FCEA01-07C5-40C9-A156-0A7469AF384E}" dt="2024-11-06T15:11:37.392" v="175"/>
        <pc:sldMkLst>
          <pc:docMk/>
          <pc:sldMk cId="2585959470" sldId="352"/>
        </pc:sldMkLst>
      </pc:sldChg>
      <pc:sldChg chg="addSp delSp modSp new mod">
        <pc:chgData name="Filomena, Gabriele" userId="237b0d7d-6741-478d-b529-08e8564676a7" providerId="ADAL" clId="{E4FCEA01-07C5-40C9-A156-0A7469AF384E}" dt="2024-11-06T15:18:48.950" v="311" actId="20577"/>
        <pc:sldMkLst>
          <pc:docMk/>
          <pc:sldMk cId="497801710" sldId="353"/>
        </pc:sldMkLst>
        <pc:spChg chg="del">
          <ac:chgData name="Filomena, Gabriele" userId="237b0d7d-6741-478d-b529-08e8564676a7" providerId="ADAL" clId="{E4FCEA01-07C5-40C9-A156-0A7469AF384E}" dt="2024-11-06T15:17:19.655" v="264" actId="478"/>
          <ac:spMkLst>
            <pc:docMk/>
            <pc:sldMk cId="497801710" sldId="353"/>
            <ac:spMk id="2" creationId="{E5A69690-1A7C-6D14-312C-21F74AB106A4}"/>
          </ac:spMkLst>
        </pc:spChg>
        <pc:spChg chg="del">
          <ac:chgData name="Filomena, Gabriele" userId="237b0d7d-6741-478d-b529-08e8564676a7" providerId="ADAL" clId="{E4FCEA01-07C5-40C9-A156-0A7469AF384E}" dt="2024-11-06T15:17:20.887" v="265" actId="478"/>
          <ac:spMkLst>
            <pc:docMk/>
            <pc:sldMk cId="497801710" sldId="353"/>
            <ac:spMk id="3" creationId="{431525D9-F01F-5259-69CC-167BEFBA56B0}"/>
          </ac:spMkLst>
        </pc:spChg>
        <pc:spChg chg="add mod">
          <ac:chgData name="Filomena, Gabriele" userId="237b0d7d-6741-478d-b529-08e8564676a7" providerId="ADAL" clId="{E4FCEA01-07C5-40C9-A156-0A7469AF384E}" dt="2024-11-06T15:18:48.950" v="311" actId="20577"/>
          <ac:spMkLst>
            <pc:docMk/>
            <pc:sldMk cId="497801710" sldId="353"/>
            <ac:spMk id="6" creationId="{0269389E-4206-4C3F-FEF2-AF1EEC197827}"/>
          </ac:spMkLst>
        </pc:spChg>
        <pc:picChg chg="add mod modCrop">
          <ac:chgData name="Filomena, Gabriele" userId="237b0d7d-6741-478d-b529-08e8564676a7" providerId="ADAL" clId="{E4FCEA01-07C5-40C9-A156-0A7469AF384E}" dt="2024-11-06T15:18:33.053" v="277" actId="1076"/>
          <ac:picMkLst>
            <pc:docMk/>
            <pc:sldMk cId="497801710" sldId="353"/>
            <ac:picMk id="5" creationId="{9F2E1107-A889-58BC-533B-352486289364}"/>
          </ac:picMkLst>
        </pc:picChg>
      </pc:sldChg>
      <pc:sldChg chg="modSp add mod">
        <pc:chgData name="Filomena, Gabriele" userId="237b0d7d-6741-478d-b529-08e8564676a7" providerId="ADAL" clId="{E4FCEA01-07C5-40C9-A156-0A7469AF384E}" dt="2024-11-06T15:22:16.693" v="364" actId="20577"/>
        <pc:sldMkLst>
          <pc:docMk/>
          <pc:sldMk cId="699094808" sldId="354"/>
        </pc:sldMkLst>
        <pc:spChg chg="mod">
          <ac:chgData name="Filomena, Gabriele" userId="237b0d7d-6741-478d-b529-08e8564676a7" providerId="ADAL" clId="{E4FCEA01-07C5-40C9-A156-0A7469AF384E}" dt="2024-11-06T15:22:16.693" v="364" actId="20577"/>
          <ac:spMkLst>
            <pc:docMk/>
            <pc:sldMk cId="699094808" sldId="354"/>
            <ac:spMk id="179" creationId="{00000000-0000-0000-0000-000000000000}"/>
          </ac:spMkLst>
        </pc:spChg>
      </pc:sldChg>
      <pc:sldChg chg="add del setBg">
        <pc:chgData name="Filomena, Gabriele" userId="237b0d7d-6741-478d-b529-08e8564676a7" providerId="ADAL" clId="{E4FCEA01-07C5-40C9-A156-0A7469AF384E}" dt="2024-11-06T15:21:56.892" v="325"/>
        <pc:sldMkLst>
          <pc:docMk/>
          <pc:sldMk cId="815451409" sldId="354"/>
        </pc:sldMkLst>
      </pc:sldChg>
      <pc:sldChg chg="add del">
        <pc:chgData name="Filomena, Gabriele" userId="237b0d7d-6741-478d-b529-08e8564676a7" providerId="ADAL" clId="{E4FCEA01-07C5-40C9-A156-0A7469AF384E}" dt="2024-11-06T15:52:19.206" v="891" actId="47"/>
        <pc:sldMkLst>
          <pc:docMk/>
          <pc:sldMk cId="1001120736" sldId="355"/>
        </pc:sldMkLst>
      </pc:sldChg>
      <pc:sldChg chg="addSp delSp modSp add mod">
        <pc:chgData name="Filomena, Gabriele" userId="237b0d7d-6741-478d-b529-08e8564676a7" providerId="ADAL" clId="{E4FCEA01-07C5-40C9-A156-0A7469AF384E}" dt="2024-11-06T15:54:07.284" v="912" actId="1076"/>
        <pc:sldMkLst>
          <pc:docMk/>
          <pc:sldMk cId="1337146588" sldId="355"/>
        </pc:sldMkLst>
        <pc:spChg chg="del mod">
          <ac:chgData name="Filomena, Gabriele" userId="237b0d7d-6741-478d-b529-08e8564676a7" providerId="ADAL" clId="{E4FCEA01-07C5-40C9-A156-0A7469AF384E}" dt="2024-11-06T15:53:32.819" v="895" actId="478"/>
          <ac:spMkLst>
            <pc:docMk/>
            <pc:sldMk cId="1337146588" sldId="355"/>
            <ac:spMk id="8" creationId="{12B1105E-7D21-40DB-8E42-DF5BDA99E1DE}"/>
          </ac:spMkLst>
        </pc:spChg>
        <pc:spChg chg="del">
          <ac:chgData name="Filomena, Gabriele" userId="237b0d7d-6741-478d-b529-08e8564676a7" providerId="ADAL" clId="{E4FCEA01-07C5-40C9-A156-0A7469AF384E}" dt="2024-11-06T15:53:31.230" v="894" actId="478"/>
          <ac:spMkLst>
            <pc:docMk/>
            <pc:sldMk cId="1337146588" sldId="355"/>
            <ac:spMk id="11" creationId="{1D014875-A139-4E92-964D-4C5949E79C17}"/>
          </ac:spMkLst>
        </pc:spChg>
        <pc:graphicFrameChg chg="add mod">
          <ac:chgData name="Filomena, Gabriele" userId="237b0d7d-6741-478d-b529-08e8564676a7" providerId="ADAL" clId="{E4FCEA01-07C5-40C9-A156-0A7469AF384E}" dt="2024-11-06T15:53:33.841" v="896"/>
          <ac:graphicFrameMkLst>
            <pc:docMk/>
            <pc:sldMk cId="1337146588" sldId="355"/>
            <ac:graphicFrameMk id="2" creationId="{06BF1D0E-4AA5-460A-7869-C3A938F7EBB9}"/>
          </ac:graphicFrameMkLst>
        </pc:graphicFrameChg>
        <pc:graphicFrameChg chg="add mod modGraphic">
          <ac:chgData name="Filomena, Gabriele" userId="237b0d7d-6741-478d-b529-08e8564676a7" providerId="ADAL" clId="{E4FCEA01-07C5-40C9-A156-0A7469AF384E}" dt="2024-11-06T15:54:07.284" v="912" actId="1076"/>
          <ac:graphicFrameMkLst>
            <pc:docMk/>
            <pc:sldMk cId="1337146588" sldId="355"/>
            <ac:graphicFrameMk id="3" creationId="{5ED8391F-09D8-9B07-1D1E-5547CD74E7EA}"/>
          </ac:graphicFrameMkLst>
        </pc:graphicFrameChg>
      </pc:sldChg>
      <pc:sldMasterChg chg="delSldLayout">
        <pc:chgData name="Filomena, Gabriele" userId="237b0d7d-6741-478d-b529-08e8564676a7" providerId="ADAL" clId="{E4FCEA01-07C5-40C9-A156-0A7469AF384E}" dt="2024-11-06T13:57:24.825" v="11" actId="47"/>
        <pc:sldMasterMkLst>
          <pc:docMk/>
          <pc:sldMasterMk cId="0" sldId="2147483648"/>
        </pc:sldMasterMkLst>
        <pc:sldLayoutChg chg="del">
          <pc:chgData name="Filomena, Gabriele" userId="237b0d7d-6741-478d-b529-08e8564676a7" providerId="ADAL" clId="{E4FCEA01-07C5-40C9-A156-0A7469AF384E}" dt="2024-11-06T13:57:24.825" v="11" actId="47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  <pc:docChgLst>
    <pc:chgData name="Filomena, Gabriele" userId="237b0d7d-6741-478d-b529-08e8564676a7" providerId="ADAL" clId="{E08CF4AE-8F9A-4683-A1E4-D574045D8ED7}"/>
    <pc:docChg chg="undo custSel addSld modSld">
      <pc:chgData name="Filomena, Gabriele" userId="237b0d7d-6741-478d-b529-08e8564676a7" providerId="ADAL" clId="{E08CF4AE-8F9A-4683-A1E4-D574045D8ED7}" dt="2024-11-06T14:51:35.493" v="87" actId="20577"/>
      <pc:docMkLst>
        <pc:docMk/>
      </pc:docMkLst>
      <pc:sldChg chg="modSp mod">
        <pc:chgData name="Filomena, Gabriele" userId="237b0d7d-6741-478d-b529-08e8564676a7" providerId="ADAL" clId="{E08CF4AE-8F9A-4683-A1E4-D574045D8ED7}" dt="2024-11-06T14:51:35.493" v="87" actId="20577"/>
        <pc:sldMkLst>
          <pc:docMk/>
          <pc:sldMk cId="4035186015" sldId="351"/>
        </pc:sldMkLst>
        <pc:spChg chg="mod">
          <ac:chgData name="Filomena, Gabriele" userId="237b0d7d-6741-478d-b529-08e8564676a7" providerId="ADAL" clId="{E08CF4AE-8F9A-4683-A1E4-D574045D8ED7}" dt="2024-11-06T14:51:35.493" v="87" actId="20577"/>
          <ac:spMkLst>
            <pc:docMk/>
            <pc:sldMk cId="4035186015" sldId="351"/>
            <ac:spMk id="8" creationId="{12B1105E-7D21-40DB-8E42-DF5BDA99E1DE}"/>
          </ac:spMkLst>
        </pc:spChg>
        <pc:spChg chg="mod">
          <ac:chgData name="Filomena, Gabriele" userId="237b0d7d-6741-478d-b529-08e8564676a7" providerId="ADAL" clId="{E08CF4AE-8F9A-4683-A1E4-D574045D8ED7}" dt="2024-11-06T14:32:51.082" v="5" actId="20577"/>
          <ac:spMkLst>
            <pc:docMk/>
            <pc:sldMk cId="4035186015" sldId="351"/>
            <ac:spMk id="11" creationId="{1D014875-A139-4E92-964D-4C5949E79C17}"/>
          </ac:spMkLst>
        </pc:spChg>
      </pc:sldChg>
      <pc:sldChg chg="addSp delSp modSp add mod">
        <pc:chgData name="Filomena, Gabriele" userId="237b0d7d-6741-478d-b529-08e8564676a7" providerId="ADAL" clId="{E08CF4AE-8F9A-4683-A1E4-D574045D8ED7}" dt="2024-11-06T14:48:19.987" v="64" actId="555"/>
        <pc:sldMkLst>
          <pc:docMk/>
          <pc:sldMk cId="2585959470" sldId="352"/>
        </pc:sldMkLst>
        <pc:spChg chg="add mod">
          <ac:chgData name="Filomena, Gabriele" userId="237b0d7d-6741-478d-b529-08e8564676a7" providerId="ADAL" clId="{E08CF4AE-8F9A-4683-A1E4-D574045D8ED7}" dt="2024-11-06T14:48:19.987" v="64" actId="555"/>
          <ac:spMkLst>
            <pc:docMk/>
            <pc:sldMk cId="2585959470" sldId="352"/>
            <ac:spMk id="5" creationId="{DC8298C1-748D-CEC5-8A88-ABFE55DB43BD}"/>
          </ac:spMkLst>
        </pc:spChg>
        <pc:spChg chg="del mod">
          <ac:chgData name="Filomena, Gabriele" userId="237b0d7d-6741-478d-b529-08e8564676a7" providerId="ADAL" clId="{E08CF4AE-8F9A-4683-A1E4-D574045D8ED7}" dt="2024-11-06T14:33:26.607" v="30" actId="478"/>
          <ac:spMkLst>
            <pc:docMk/>
            <pc:sldMk cId="2585959470" sldId="352"/>
            <ac:spMk id="8" creationId="{12B1105E-7D21-40DB-8E42-DF5BDA99E1DE}"/>
          </ac:spMkLst>
        </pc:spChg>
        <pc:spChg chg="mod">
          <ac:chgData name="Filomena, Gabriele" userId="237b0d7d-6741-478d-b529-08e8564676a7" providerId="ADAL" clId="{E08CF4AE-8F9A-4683-A1E4-D574045D8ED7}" dt="2024-11-06T14:33:22.496" v="29" actId="207"/>
          <ac:spMkLst>
            <pc:docMk/>
            <pc:sldMk cId="2585959470" sldId="352"/>
            <ac:spMk id="11" creationId="{1D014875-A139-4E92-964D-4C5949E79C17}"/>
          </ac:spMkLst>
        </pc:spChg>
        <pc:picChg chg="add mod">
          <ac:chgData name="Filomena, Gabriele" userId="237b0d7d-6741-478d-b529-08e8564676a7" providerId="ADAL" clId="{E08CF4AE-8F9A-4683-A1E4-D574045D8ED7}" dt="2024-11-06T14:48:19.987" v="64" actId="555"/>
          <ac:picMkLst>
            <pc:docMk/>
            <pc:sldMk cId="2585959470" sldId="352"/>
            <ac:picMk id="3" creationId="{2B456DFE-18DC-6517-9F76-BB849AF58B42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kentac-my.sharepoint.com/personal/cd613_kent_ac_uk/Documents/My%20Bitesize%20Workshops/Bitesize%20Descriptive%20Stats/Dog%20weight%20standard%20devi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Sheet1!$B$9</c:f>
                <c:numCache>
                  <c:formatCode>General</c:formatCode>
                  <c:ptCount val="1"/>
                  <c:pt idx="0">
                    <c:v>5.3291650377896911</c:v>
                  </c:pt>
                </c:numCache>
              </c:numRef>
            </c:plus>
            <c:minus>
              <c:numRef>
                <c:f>Sheet1!$B$9</c:f>
                <c:numCache>
                  <c:formatCode>General</c:formatCode>
                  <c:ptCount val="1"/>
                  <c:pt idx="0">
                    <c:v>5.3291650377896911</c:v>
                  </c:pt>
                </c:numCache>
              </c:numRef>
            </c:minus>
            <c:spPr>
              <a:noFill/>
              <a:ln w="2857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Sheet1!$C$2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7A-46F6-AB72-22C2710784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3627128"/>
        <c:axId val="343630408"/>
      </c:barChart>
      <c:catAx>
        <c:axId val="343627128"/>
        <c:scaling>
          <c:orientation val="minMax"/>
        </c:scaling>
        <c:delete val="1"/>
        <c:axPos val="b"/>
        <c:majorTickMark val="none"/>
        <c:minorTickMark val="none"/>
        <c:tickLblPos val="nextTo"/>
        <c:crossAx val="343630408"/>
        <c:crosses val="autoZero"/>
        <c:auto val="1"/>
        <c:lblAlgn val="ctr"/>
        <c:lblOffset val="100"/>
        <c:noMultiLvlLbl val="0"/>
      </c:catAx>
      <c:valAx>
        <c:axId val="343630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>
                    <a:solidFill>
                      <a:sysClr val="windowText" lastClr="000000"/>
                    </a:solidFill>
                  </a:rPr>
                  <a:t> Weight</a:t>
                </a:r>
                <a:r>
                  <a:rPr lang="en-GB" sz="1600" baseline="0">
                    <a:solidFill>
                      <a:sysClr val="windowText" lastClr="000000"/>
                    </a:solidFill>
                  </a:rPr>
                  <a:t> (kg)</a:t>
                </a:r>
              </a:p>
            </c:rich>
          </c:tx>
          <c:layout>
            <c:manualLayout>
              <c:xMode val="edge"/>
              <c:yMode val="edge"/>
              <c:x val="1.9444444444444445E-2"/>
              <c:y val="0.305185185185185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627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85661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Explain change of example</a:t>
            </a:r>
          </a:p>
        </p:txBody>
      </p:sp>
    </p:spTree>
    <p:extLst>
      <p:ext uri="{BB962C8B-B14F-4D97-AF65-F5344CB8AC3E}">
        <p14:creationId xmlns:p14="http://schemas.microsoft.com/office/powerpoint/2010/main" val="924045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BD73FA-CBC3-4E8E-AB7E-D17E626C479F}" type="slidenum">
              <a:rPr kumimoji="0" lang="en-GB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sym typeface="Helvetica Light"/>
              </a:rPr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05494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BD73FA-CBC3-4E8E-AB7E-D17E626C479F}" type="slidenum">
              <a:rPr kumimoji="0" lang="en-GB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sym typeface="Helvetica Light"/>
              </a:rPr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91279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i="1" dirty="0"/>
              <a:t>Graphs from: https://www.youtube.com/watch?v=zPG4NjIkCjc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BD73FA-CBC3-4E8E-AB7E-D17E626C479F}" type="slidenum">
              <a:rPr kumimoji="0" lang="en-GB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sym typeface="Helvetica Light"/>
              </a:rPr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5156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Error -&gt; This accounts for the variability in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yyy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that is due to other factors not included in the model.</a:t>
            </a:r>
          </a:p>
          <a:p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A positive β1​ means that as x increases, y tends to increase, while a negative β1​ means that as x increases, y tends to decrease.</a:t>
            </a:r>
            <a:endParaRPr lang="en-GB" b="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BD73FA-CBC3-4E8E-AB7E-D17E626C479F}" type="slidenum">
              <a:rPr kumimoji="0" lang="en-GB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sym typeface="Helvetica Light"/>
              </a:rPr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GB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63935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BD73FA-CBC3-4E8E-AB7E-D17E626C479F}" type="slidenum">
              <a:rPr kumimoji="0" lang="en-GB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sym typeface="Helvetica Light"/>
              </a:rPr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GB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118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BD73FA-CBC3-4E8E-AB7E-D17E626C479F}" type="slidenum">
              <a:rPr kumimoji="0" lang="en-GB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sym typeface="Helvetica Light"/>
              </a:rPr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GB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62981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NUANCES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D3A266-69B6-D54D-823D-894507795F6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437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BD73FA-CBC3-4E8E-AB7E-D17E626C479F}" type="slidenum">
              <a:rPr kumimoji="0" lang="en-GB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sym typeface="Helvetica Light"/>
              </a:rPr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154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BD73FA-CBC3-4E8E-AB7E-D17E626C479F}" type="slidenum">
              <a:rPr kumimoji="0" lang="en-GB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sym typeface="Helvetica Light"/>
              </a:rPr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624613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BD73FA-CBC3-4E8E-AB7E-D17E626C479F}" type="slidenum">
              <a:rPr kumimoji="0" lang="en-GB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sym typeface="Helvetica Light"/>
              </a:rPr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56864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BD73FA-CBC3-4E8E-AB7E-D17E626C479F}" type="slidenum">
              <a:rPr kumimoji="0" lang="en-GB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sym typeface="Helvetica Light"/>
              </a:rPr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67121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BD73FA-CBC3-4E8E-AB7E-D17E626C479F}" type="slidenum">
              <a:rPr kumimoji="0" lang="en-GB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sym typeface="Helvetica Light"/>
              </a:rPr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99759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b="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BD73FA-CBC3-4E8E-AB7E-D17E626C479F}" type="slidenum">
              <a:rPr kumimoji="0" lang="en-GB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sym typeface="Helvetica Light"/>
              </a:rPr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88561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BD73FA-CBC3-4E8E-AB7E-D17E626C479F}" type="slidenum">
              <a:rPr kumimoji="0" lang="en-GB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sym typeface="Helvetica Light"/>
              </a:rPr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GB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408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693385" y="1638300"/>
            <a:ext cx="13953493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93385" y="50292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67"/>
            </a:lvl1pPr>
            <a:lvl2pPr marL="0" indent="304815" algn="ctr">
              <a:spcBef>
                <a:spcPts val="0"/>
              </a:spcBef>
              <a:buSzTx/>
              <a:buNone/>
              <a:defRPr sz="4267"/>
            </a:lvl2pPr>
            <a:lvl3pPr marL="0" indent="609630" algn="ctr">
              <a:spcBef>
                <a:spcPts val="0"/>
              </a:spcBef>
              <a:buSzTx/>
              <a:buNone/>
              <a:defRPr sz="4267"/>
            </a:lvl3pPr>
            <a:lvl4pPr marL="0" indent="914446" algn="ctr">
              <a:spcBef>
                <a:spcPts val="0"/>
              </a:spcBef>
              <a:buSzTx/>
              <a:buNone/>
              <a:defRPr sz="4267"/>
            </a:lvl4pPr>
            <a:lvl5pPr marL="0" indent="1219261" algn="ctr">
              <a:spcBef>
                <a:spcPts val="0"/>
              </a:spcBef>
              <a:buSzTx/>
              <a:buNone/>
              <a:defRPr sz="4267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693385" y="6362700"/>
            <a:ext cx="13953493" cy="59503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693385" y="4168922"/>
            <a:ext cx="13953493" cy="88235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067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7340263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7533" y="1596249"/>
            <a:ext cx="13005197" cy="3395698"/>
          </a:xfrm>
        </p:spPr>
        <p:txBody>
          <a:bodyPr anchor="b"/>
          <a:lstStyle>
            <a:lvl1pPr algn="ctr">
              <a:defRPr sz="85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7533" y="5122898"/>
            <a:ext cx="13005197" cy="2354862"/>
          </a:xfrm>
        </p:spPr>
        <p:txBody>
          <a:bodyPr/>
          <a:lstStyle>
            <a:lvl1pPr marL="0" indent="0" algn="ctr">
              <a:buNone/>
              <a:defRPr sz="3413"/>
            </a:lvl1pPr>
            <a:lvl2pPr marL="650230" indent="0" algn="ctr">
              <a:buNone/>
              <a:defRPr sz="2844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0C8F-7DA5-47C0-BA7B-91B73895256A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3850-E37A-419A-B983-3562F4A6C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539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0C8F-7DA5-47C0-BA7B-91B73895256A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3850-E37A-419A-B983-3562F4A6C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484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112" y="2431628"/>
            <a:ext cx="14955977" cy="4057226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3112" y="6527237"/>
            <a:ext cx="14955977" cy="2133599"/>
          </a:xfrm>
        </p:spPr>
        <p:txBody>
          <a:bodyPr/>
          <a:lstStyle>
            <a:lvl1pPr marL="0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0C8F-7DA5-47C0-BA7B-91B73895256A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3850-E37A-419A-B983-3562F4A6C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170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2143" y="2596444"/>
            <a:ext cx="7369612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78508" y="2596444"/>
            <a:ext cx="7369612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0C8F-7DA5-47C0-BA7B-91B73895256A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3850-E37A-419A-B983-3562F4A6C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059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402" y="519290"/>
            <a:ext cx="14955977" cy="1885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03" y="2390987"/>
            <a:ext cx="7335743" cy="1171786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4403" y="3562773"/>
            <a:ext cx="7335743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78508" y="2390987"/>
            <a:ext cx="7371870" cy="1171786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78508" y="3562773"/>
            <a:ext cx="7371870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0C8F-7DA5-47C0-BA7B-91B73895256A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3850-E37A-419A-B983-3562F4A6C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153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0C8F-7DA5-47C0-BA7B-91B73895256A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3850-E37A-419A-B983-3562F4A6C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4966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0C8F-7DA5-47C0-BA7B-91B73895256A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3850-E37A-419A-B983-3562F4A6C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2797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402" y="650240"/>
            <a:ext cx="5592686" cy="2275840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1870" y="1404338"/>
            <a:ext cx="8778508" cy="6931378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402" y="2926080"/>
            <a:ext cx="5592686" cy="5420925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0C8F-7DA5-47C0-BA7B-91B73895256A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3850-E37A-419A-B983-3562F4A6C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28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2142132" y="635000"/>
            <a:ext cx="13039065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693385" y="6718300"/>
            <a:ext cx="13953493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93385" y="81915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67"/>
            </a:lvl1pPr>
            <a:lvl2pPr marL="0" indent="304815" algn="ctr">
              <a:spcBef>
                <a:spcPts val="0"/>
              </a:spcBef>
              <a:buSzTx/>
              <a:buNone/>
              <a:defRPr sz="4267"/>
            </a:lvl2pPr>
            <a:lvl3pPr marL="0" indent="609630" algn="ctr">
              <a:spcBef>
                <a:spcPts val="0"/>
              </a:spcBef>
              <a:buSzTx/>
              <a:buNone/>
              <a:defRPr sz="4267"/>
            </a:lvl3pPr>
            <a:lvl4pPr marL="0" indent="914446" algn="ctr">
              <a:spcBef>
                <a:spcPts val="0"/>
              </a:spcBef>
              <a:buSzTx/>
              <a:buNone/>
              <a:defRPr sz="4267"/>
            </a:lvl4pPr>
            <a:lvl5pPr marL="0" indent="1219261" algn="ctr">
              <a:spcBef>
                <a:spcPts val="0"/>
              </a:spcBef>
              <a:buSzTx/>
              <a:buNone/>
              <a:defRPr sz="4267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7208" y="9245602"/>
            <a:ext cx="488915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402" y="650240"/>
            <a:ext cx="5592686" cy="2275840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371870" y="1404338"/>
            <a:ext cx="8778508" cy="6931378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402" y="2926080"/>
            <a:ext cx="5592686" cy="5420925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0C8F-7DA5-47C0-BA7B-91B73895256A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3850-E37A-419A-B983-3562F4A6C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6939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0C8F-7DA5-47C0-BA7B-91B73895256A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3850-E37A-419A-B983-3562F4A6C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442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09126" y="519289"/>
            <a:ext cx="3738994" cy="82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2143" y="519289"/>
            <a:ext cx="11000229" cy="82657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0C8F-7DA5-47C0-BA7B-91B73895256A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3850-E37A-419A-B983-3562F4A6C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09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9292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258E-9308-4444-93ED-24BEB5CF7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31" y="2675400"/>
            <a:ext cx="16740000" cy="4402800"/>
          </a:xfr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>
              <a:defRPr lang="en-GB" sz="80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378015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493200" y="4109303"/>
            <a:ext cx="13953493" cy="830997"/>
          </a:xfrm>
          <a:prstGeom prst="rect">
            <a:avLst/>
          </a:prstGeom>
        </p:spPr>
        <p:txBody>
          <a:bodyPr anchor="b"/>
          <a:lstStyle>
            <a:lvl1pPr algn="l">
              <a:defRPr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93200" y="5029200"/>
            <a:ext cx="13953493" cy="1130300"/>
          </a:xfrm>
          <a:prstGeom prst="rect">
            <a:avLst/>
          </a:prstGeom>
        </p:spPr>
        <p:txBody>
          <a:bodyPr anchor="t">
            <a:noAutofit/>
          </a:bodyPr>
          <a:lstStyle>
            <a:lvl1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ahnschrift" panose="020B0502040204020203" pitchFamily="34" charset="0"/>
                <a:ea typeface="+mn-ea"/>
                <a:cs typeface="+mn-cs"/>
                <a:sym typeface="Helvetica Light"/>
              </a:defRPr>
            </a:lvl1pPr>
            <a:lvl2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ahnschrift" panose="020B0502040204020203" pitchFamily="34" charset="0"/>
                <a:ea typeface="+mn-ea"/>
                <a:cs typeface="+mn-cs"/>
                <a:sym typeface="Helvetica Light"/>
              </a:defRPr>
            </a:lvl2pPr>
            <a:lvl3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ahnschrift" panose="020B0502040204020203" pitchFamily="34" charset="0"/>
                <a:ea typeface="+mn-ea"/>
                <a:cs typeface="+mn-cs"/>
                <a:sym typeface="Helvetica Light"/>
              </a:defRPr>
            </a:lvl3pPr>
            <a:lvl4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ahnschrift" panose="020B0502040204020203" pitchFamily="34" charset="0"/>
                <a:ea typeface="+mn-ea"/>
                <a:cs typeface="+mn-cs"/>
                <a:sym typeface="Helvetica Light"/>
              </a:defRPr>
            </a:lvl4pPr>
            <a:lvl5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ahnschrift" panose="020B0502040204020203" pitchFamily="34" charset="0"/>
                <a:ea typeface="+mn-ea"/>
                <a:cs typeface="+mn-cs"/>
                <a:sym typeface="Helvetica Light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255599" y="9015990"/>
            <a:ext cx="423193" cy="41036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Bahnschrift Light" panose="020B0502040204020203" pitchFamily="34" charset="0"/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335789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493200" y="635000"/>
            <a:ext cx="13039065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493200" y="7309703"/>
            <a:ext cx="13953493" cy="830997"/>
          </a:xfrm>
          <a:prstGeom prst="rect">
            <a:avLst/>
          </a:prstGeom>
        </p:spPr>
        <p:txBody>
          <a:bodyPr anchor="b"/>
          <a:lstStyle>
            <a:lvl1pPr algn="l">
              <a:defRPr/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93200" y="8191500"/>
            <a:ext cx="13953493" cy="1130300"/>
          </a:xfrm>
          <a:prstGeom prst="rect">
            <a:avLst/>
          </a:prstGeom>
        </p:spPr>
        <p:txBody>
          <a:bodyPr anchor="t"/>
          <a:lstStyle>
            <a:lvl1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ahnschrift" panose="020B0502040204020203" pitchFamily="34" charset="0"/>
                <a:ea typeface="+mn-ea"/>
                <a:cs typeface="+mn-cs"/>
                <a:sym typeface="Helvetica Light"/>
              </a:defRPr>
            </a:lvl1pPr>
            <a:lvl2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ahnschrift" panose="020B0502040204020203" pitchFamily="34" charset="0"/>
                <a:ea typeface="+mn-ea"/>
                <a:cs typeface="+mn-cs"/>
                <a:sym typeface="Helvetica Light"/>
              </a:defRPr>
            </a:lvl2pPr>
            <a:lvl3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ahnschrift" panose="020B0502040204020203" pitchFamily="34" charset="0"/>
                <a:ea typeface="+mn-ea"/>
                <a:cs typeface="+mn-cs"/>
                <a:sym typeface="Helvetica Light"/>
              </a:defRPr>
            </a:lvl3pPr>
            <a:lvl4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ahnschrift" panose="020B0502040204020203" pitchFamily="34" charset="0"/>
                <a:ea typeface="+mn-ea"/>
                <a:cs typeface="+mn-cs"/>
                <a:sym typeface="Helvetica Light"/>
              </a:defRPr>
            </a:lvl4pPr>
            <a:lvl5pPr marL="0" indent="1219261" algn="l">
              <a:spcBef>
                <a:spcPts val="0"/>
              </a:spcBef>
              <a:buSzTx/>
              <a:buNone/>
              <a:defRPr sz="4267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3"/>
            <a:r>
              <a:rPr dirty="0"/>
              <a:t>Body Level Five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E187668-94A2-4A85-9DE7-0DE526B2EB0D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6255599" y="9015990"/>
            <a:ext cx="423193" cy="41036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Bahnschrift Light" panose="020B0502040204020203" pitchFamily="34" charset="0"/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200479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latin typeface="Bahnschrift" panose="020B0502040204020203" pitchFamily="34" charset="0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>
            <a:lvl1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ahnschrift" panose="020B0502040204020203" pitchFamily="34" charset="0"/>
                <a:ea typeface="+mn-ea"/>
                <a:cs typeface="+mn-cs"/>
                <a:sym typeface="Helvetica Light"/>
              </a:defRPr>
            </a:lvl1pPr>
            <a:lvl2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ahnschrift" panose="020B0502040204020203" pitchFamily="34" charset="0"/>
                <a:ea typeface="+mn-ea"/>
                <a:cs typeface="+mn-cs"/>
                <a:sym typeface="Helvetica Light"/>
              </a:defRPr>
            </a:lvl2pPr>
            <a:lvl3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ahnschrift" panose="020B0502040204020203" pitchFamily="34" charset="0"/>
                <a:ea typeface="+mn-ea"/>
                <a:cs typeface="+mn-cs"/>
                <a:sym typeface="Helvetica Light"/>
              </a:defRPr>
            </a:lvl3pPr>
            <a:lvl4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ahnschrift" panose="020B0502040204020203" pitchFamily="34" charset="0"/>
                <a:ea typeface="+mn-ea"/>
                <a:cs typeface="+mn-cs"/>
                <a:sym typeface="Helvetica Light"/>
              </a:defRPr>
            </a:lvl4pPr>
            <a:lvl5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ahnschrift" panose="020B0502040204020203" pitchFamily="34" charset="0"/>
                <a:ea typeface="+mn-ea"/>
                <a:cs typeface="+mn-cs"/>
                <a:sym typeface="Helvetica Light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04B7291-6736-40D7-9F82-6A1F6297E12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6255599" y="9015990"/>
            <a:ext cx="423193" cy="41036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Bahnschrift Light" panose="020B0502040204020203" pitchFamily="34" charset="0"/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01356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493200" y="2091600"/>
            <a:ext cx="14800185" cy="72136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ahnschrift" panose="020B0502040204020203" pitchFamily="34" charset="0"/>
                <a:ea typeface="+mn-ea"/>
                <a:cs typeface="+mn-cs"/>
                <a:sym typeface="Helvetica Light"/>
              </a:defRPr>
            </a:lvl1pPr>
            <a:lvl2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ahnschrift" panose="020B0502040204020203" pitchFamily="34" charset="0"/>
                <a:ea typeface="+mn-ea"/>
                <a:cs typeface="+mn-cs"/>
                <a:sym typeface="Helvetica Light"/>
              </a:defRPr>
            </a:lvl2pPr>
            <a:lvl3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ahnschrift" panose="020B0502040204020203" pitchFamily="34" charset="0"/>
                <a:ea typeface="+mn-ea"/>
                <a:cs typeface="+mn-cs"/>
                <a:sym typeface="Helvetica Light"/>
              </a:defRPr>
            </a:lvl3pPr>
            <a:lvl4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ahnschrift" panose="020B0502040204020203" pitchFamily="34" charset="0"/>
                <a:ea typeface="+mn-ea"/>
                <a:cs typeface="+mn-cs"/>
                <a:sym typeface="Helvetica Light"/>
              </a:defRPr>
            </a:lvl4pPr>
            <a:lvl5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Bahnschrift" panose="020B0502040204020203" pitchFamily="34" charset="0"/>
                <a:ea typeface="+mn-ea"/>
                <a:cs typeface="+mn-cs"/>
                <a:sym typeface="Helvetica Light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8E468ED-94AE-41EC-A580-984BD8F3610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6255599" y="9015990"/>
            <a:ext cx="423193" cy="41036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Bahnschrift Light" panose="020B0502040204020203" pitchFamily="34" charset="0"/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481575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8958007" y="5092700"/>
            <a:ext cx="7112217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8966300" y="889000"/>
            <a:ext cx="7112219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493200" y="889000"/>
            <a:ext cx="7112217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287D3C3-F9E3-4CED-9FAF-8C8AE11AC2D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6255599" y="9015990"/>
            <a:ext cx="423193" cy="41036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Bahnschrift Light" panose="020B0502040204020203" pitchFamily="34" charset="0"/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979945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7340263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CBA5B80-E23A-48AA-AC97-B8529B8532E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6255599" y="9015990"/>
            <a:ext cx="423193" cy="41036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Bahnschrift Light" panose="020B0502040204020203" pitchFamily="34" charset="0"/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378214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693385" y="3225800"/>
            <a:ext cx="13953493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8958007" y="635000"/>
            <a:ext cx="7112217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270039" y="635000"/>
            <a:ext cx="7112217" cy="3987800"/>
          </a:xfrm>
          <a:prstGeom prst="rect">
            <a:avLst/>
          </a:prstGeom>
        </p:spPr>
        <p:txBody>
          <a:bodyPr anchor="b"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39" y="4762500"/>
            <a:ext cx="7112217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67"/>
            </a:lvl1pPr>
            <a:lvl2pPr marL="0" indent="304815" algn="ctr">
              <a:spcBef>
                <a:spcPts val="0"/>
              </a:spcBef>
              <a:buSzTx/>
              <a:buNone/>
              <a:defRPr sz="4267"/>
            </a:lvl2pPr>
            <a:lvl3pPr marL="0" indent="609630" algn="ctr">
              <a:spcBef>
                <a:spcPts val="0"/>
              </a:spcBef>
              <a:buSzTx/>
              <a:buNone/>
              <a:defRPr sz="4267"/>
            </a:lvl3pPr>
            <a:lvl4pPr marL="0" indent="914446" algn="ctr">
              <a:spcBef>
                <a:spcPts val="0"/>
              </a:spcBef>
              <a:buSzTx/>
              <a:buNone/>
              <a:defRPr sz="4267"/>
            </a:lvl4pPr>
            <a:lvl5pPr marL="0" indent="1219261" algn="ctr">
              <a:spcBef>
                <a:spcPts val="0"/>
              </a:spcBef>
              <a:buSzTx/>
              <a:buNone/>
              <a:defRPr sz="4267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8958007" y="2603500"/>
            <a:ext cx="7112217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39" y="2603500"/>
            <a:ext cx="7112217" cy="6286500"/>
          </a:xfrm>
          <a:prstGeom prst="rect">
            <a:avLst/>
          </a:prstGeom>
        </p:spPr>
        <p:txBody>
          <a:bodyPr/>
          <a:lstStyle>
            <a:lvl1pPr marL="457223" indent="-457223">
              <a:spcBef>
                <a:spcPts val="4267"/>
              </a:spcBef>
              <a:defRPr sz="3734"/>
            </a:lvl1pPr>
            <a:lvl2pPr marL="914446" indent="-457223">
              <a:spcBef>
                <a:spcPts val="4267"/>
              </a:spcBef>
              <a:defRPr sz="3734"/>
            </a:lvl2pPr>
            <a:lvl3pPr marL="1371669" indent="-457223">
              <a:spcBef>
                <a:spcPts val="4267"/>
              </a:spcBef>
              <a:defRPr sz="3734"/>
            </a:lvl3pPr>
            <a:lvl4pPr marL="1828891" indent="-457223">
              <a:spcBef>
                <a:spcPts val="4267"/>
              </a:spcBef>
              <a:defRPr sz="3734"/>
            </a:lvl4pPr>
            <a:lvl5pPr marL="2286114" indent="-457223">
              <a:spcBef>
                <a:spcPts val="4267"/>
              </a:spcBef>
              <a:defRPr sz="3734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39" y="1270000"/>
            <a:ext cx="14800185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8958007" y="5092700"/>
            <a:ext cx="7112217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8966300" y="889000"/>
            <a:ext cx="7112219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1270039" y="889000"/>
            <a:ext cx="7112217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270039" y="444500"/>
            <a:ext cx="14800185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39" y="2603500"/>
            <a:ext cx="14800185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7208" y="9251952"/>
            <a:ext cx="488915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04815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0963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914446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21926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524076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82889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133707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438522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592696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185393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778089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370785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963482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556178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148874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4741570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334267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04815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0963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914446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21926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524076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82889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133707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438522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143" y="519290"/>
            <a:ext cx="14955977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143" y="2596444"/>
            <a:ext cx="14955977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2143" y="9040143"/>
            <a:ext cx="390155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0C8F-7DA5-47C0-BA7B-91B73895256A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3962" y="9040143"/>
            <a:ext cx="585233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46561" y="9040143"/>
            <a:ext cx="390155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C3850-E37A-419A-B983-3562F4A6C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25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982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93200" y="871200"/>
            <a:ext cx="14800185" cy="831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pPr lvl="0" algn="l" defTabSz="584200" fontAlgn="base" hangingPunct="0"/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93200" y="2091600"/>
            <a:ext cx="111600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7208" y="9251952"/>
            <a:ext cx="488915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Bahnschrift" panose="020B0502040204020203" pitchFamily="34" charset="0"/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63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transition spd="med"/>
  <p:txStyles>
    <p:titleStyle>
      <a:lvl1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0" sz="4800" b="1" i="0" u="none" strike="noStrike" cap="none" spc="0" normalizeH="0" baseline="0">
          <a:ln>
            <a:noFill/>
          </a:ln>
          <a:solidFill>
            <a:srgbClr val="333333"/>
          </a:solidFill>
          <a:effectLst/>
          <a:uFillTx/>
          <a:latin typeface="Bahnschrift" panose="020B0502040204020203" pitchFamily="34" charset="0"/>
          <a:ea typeface="+mn-ea"/>
          <a:cs typeface="+mn-cs"/>
          <a:sym typeface="Helvetica Light"/>
        </a:defRPr>
      </a:lvl1pPr>
      <a:lvl2pPr marL="0" marR="0" indent="304815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0963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914446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21926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524076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82889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133707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438522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571500" marR="0" indent="-571500" algn="l" defTabSz="584200" rtl="0" fontAlgn="auto" latinLnBrk="0" hangingPunct="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0" lang="en-US" sz="4000" b="0" i="0" u="none" strike="noStrike" cap="none" spc="0" normalizeH="0" baseline="0" dirty="0">
          <a:ln>
            <a:noFill/>
          </a:ln>
          <a:solidFill>
            <a:srgbClr val="000000"/>
          </a:solidFill>
          <a:effectLst/>
          <a:uFillTx/>
          <a:latin typeface="Bahnschrift" panose="020B0502040204020203" pitchFamily="34" charset="0"/>
          <a:ea typeface="+mn-ea"/>
          <a:cs typeface="+mn-cs"/>
          <a:sym typeface="Helvetica Light"/>
        </a:defRPr>
      </a:lvl1pPr>
      <a:lvl2pPr marL="571500" marR="0" indent="-571500" algn="l" defTabSz="584200" rtl="0" fontAlgn="auto" latinLnBrk="0" hangingPunct="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0" lang="en-US" sz="4000" b="0" i="0" u="none" strike="noStrike" cap="none" spc="0" normalizeH="0" baseline="0" dirty="0">
          <a:ln>
            <a:noFill/>
          </a:ln>
          <a:solidFill>
            <a:srgbClr val="000000"/>
          </a:solidFill>
          <a:effectLst/>
          <a:uFillTx/>
          <a:latin typeface="Bahnschrift" panose="020B0502040204020203" pitchFamily="34" charset="0"/>
          <a:ea typeface="+mn-ea"/>
          <a:cs typeface="+mn-cs"/>
          <a:sym typeface="Helvetica Light"/>
        </a:defRPr>
      </a:lvl2pPr>
      <a:lvl3pPr marL="571500" marR="0" indent="-571500" algn="l" defTabSz="584200" rtl="0" fontAlgn="auto" latinLnBrk="0" hangingPunct="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0" lang="en-US" sz="4000" b="0" i="0" u="none" strike="noStrike" cap="none" spc="0" normalizeH="0" baseline="0" dirty="0">
          <a:ln>
            <a:noFill/>
          </a:ln>
          <a:solidFill>
            <a:srgbClr val="000000"/>
          </a:solidFill>
          <a:effectLst/>
          <a:uFillTx/>
          <a:latin typeface="Bahnschrift" panose="020B0502040204020203" pitchFamily="34" charset="0"/>
          <a:ea typeface="+mn-ea"/>
          <a:cs typeface="+mn-cs"/>
          <a:sym typeface="Helvetica Light"/>
        </a:defRPr>
      </a:lvl3pPr>
      <a:lvl4pPr marL="571500" marR="0" indent="-571500" algn="l" defTabSz="584200" rtl="0" fontAlgn="auto" latinLnBrk="0" hangingPunct="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0" lang="en-US" sz="4000" b="0" i="0" u="none" strike="noStrike" cap="none" spc="0" normalizeH="0" baseline="0" dirty="0">
          <a:ln>
            <a:noFill/>
          </a:ln>
          <a:solidFill>
            <a:srgbClr val="000000"/>
          </a:solidFill>
          <a:effectLst/>
          <a:uFillTx/>
          <a:latin typeface="Bahnschrift" panose="020B0502040204020203" pitchFamily="34" charset="0"/>
          <a:ea typeface="+mn-ea"/>
          <a:cs typeface="+mn-cs"/>
          <a:sym typeface="Helvetica Light"/>
        </a:defRPr>
      </a:lvl4pPr>
      <a:lvl5pPr marL="571500" marR="0" indent="-571500" algn="l" defTabSz="584200" rtl="0" fontAlgn="auto" latinLnBrk="0" hangingPunct="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0" lang="en-US" sz="4000" b="0" i="0" u="none" strike="noStrike" cap="none" spc="0" normalizeH="0" baseline="0" dirty="0">
          <a:ln>
            <a:noFill/>
          </a:ln>
          <a:solidFill>
            <a:srgbClr val="000000"/>
          </a:solidFill>
          <a:effectLst/>
          <a:uFillTx/>
          <a:latin typeface="Bahnschrift" panose="020B0502040204020203" pitchFamily="34" charset="0"/>
          <a:ea typeface="+mn-ea"/>
          <a:cs typeface="+mn-cs"/>
          <a:sym typeface="Helvetica Light"/>
        </a:defRPr>
      </a:lvl5pPr>
      <a:lvl6pPr marL="3556178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148874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4741570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334267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04815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0963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914446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21926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524076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82889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133707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438522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s.microsoft.com/l/team/19%3AEwdzreb_taK-4_cuG38nWOCbqvAtMqb8zfnFDYwwXDU1%40thread.tacv2/conversations?groupId=b8057e76-6413-4747-85cc-c196e305eb40&amp;tenantId=53255131-b129-4010-86e1-474bfd7e807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lauswilke.com/dataviz/index.html" TargetMode="External"/><Relationship Id="rId2" Type="http://schemas.openxmlformats.org/officeDocument/2006/relationships/hyperlink" Target="https://rpubs.com/VectorPosse/graph_type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dsl-ul.github.io/stat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524608" y="10710513"/>
            <a:ext cx="274113" cy="4719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121" name="Francisco Rowe…"/>
          <p:cNvSpPr txBox="1"/>
          <p:nvPr/>
        </p:nvSpPr>
        <p:spPr>
          <a:xfrm>
            <a:off x="367281" y="7959225"/>
            <a:ext cx="9377452" cy="998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7735" tIns="67735" rIns="67735" bIns="67735" anchor="ctr">
            <a:spAutoFit/>
          </a:bodyPr>
          <a:lstStyle/>
          <a:p>
            <a:pPr algn="l"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GB" sz="2800">
                <a:latin typeface="Bahnschrift" panose="020B0502040204020203" pitchFamily="34" charset="0"/>
              </a:rPr>
              <a:t>Gabriele Filomena</a:t>
            </a:r>
          </a:p>
          <a:p>
            <a:pPr algn="l"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GB" sz="2800" i="1">
                <a:latin typeface="Bahnschrift" panose="020B0502040204020203" pitchFamily="34" charset="0"/>
              </a:rPr>
              <a:t>gfilo@liverpool.ac.uk</a:t>
            </a:r>
            <a:endParaRPr sz="2800" i="1">
              <a:latin typeface="Bahnschrift" panose="020B0502040204020203" pitchFamily="34" charset="0"/>
            </a:endParaRPr>
          </a:p>
        </p:txBody>
      </p:sp>
      <p:sp>
        <p:nvSpPr>
          <p:cNvPr id="122" name="Data Visualisation"/>
          <p:cNvSpPr txBox="1">
            <a:spLocks noGrp="1"/>
          </p:cNvSpPr>
          <p:nvPr>
            <p:ph type="ctrTitle"/>
          </p:nvPr>
        </p:nvSpPr>
        <p:spPr>
          <a:xfrm>
            <a:off x="367281" y="6085681"/>
            <a:ext cx="16946393" cy="2072635"/>
          </a:xfrm>
          <a:prstGeom prst="rect">
            <a:avLst/>
          </a:prstGeom>
        </p:spPr>
        <p:txBody>
          <a:bodyPr anchor="t">
            <a:normAutofit fontScale="90000"/>
          </a:bodyPr>
          <a:lstStyle>
            <a:lvl1pPr algn="l">
              <a:defRPr sz="65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GB" dirty="0">
                <a:latin typeface="Bahnschrift" panose="020B0502040204020203" pitchFamily="34" charset="0"/>
              </a:rPr>
              <a:t>Intro &amp; Review </a:t>
            </a:r>
            <a:br>
              <a:rPr lang="en-GB" dirty="0">
                <a:latin typeface="Bahnschrift" panose="020B0502040204020203" pitchFamily="34" charset="0"/>
              </a:rPr>
            </a:br>
            <a:r>
              <a:rPr lang="en-GB" sz="4400" i="1" dirty="0">
                <a:latin typeface="Bahnschrift" panose="020B0502040204020203" pitchFamily="34" charset="0"/>
              </a:rPr>
              <a:t>ENVS225 Exploring the Social World</a:t>
            </a:r>
            <a:br>
              <a:rPr lang="en-GB" sz="6600" i="1" dirty="0">
                <a:latin typeface="Bahnschrift" panose="020B0502040204020203" pitchFamily="34" charset="0"/>
              </a:rPr>
            </a:br>
            <a:endParaRPr dirty="0">
              <a:latin typeface="Bahnschrift" panose="020B0502040204020203" pitchFamily="34" charset="0"/>
            </a:endParaRPr>
          </a:p>
        </p:txBody>
      </p:sp>
      <p:pic>
        <p:nvPicPr>
          <p:cNvPr id="2" name="Picture 2" descr="Image">
            <a:extLst>
              <a:ext uri="{FF2B5EF4-FFF2-40B4-BE49-F238E27FC236}">
                <a16:creationId xmlns:a16="http://schemas.microsoft.com/office/drawing/2014/main" id="{E8C47C01-F661-5DF7-E16F-9CA6160D49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" t="2877" r="4163" b="27339"/>
          <a:stretch/>
        </p:blipFill>
        <p:spPr bwMode="auto">
          <a:xfrm>
            <a:off x="367281" y="304800"/>
            <a:ext cx="9748270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2E1107-A889-58BC-533B-3524862893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6" t="22266" r="15077" b="34375"/>
          <a:stretch/>
        </p:blipFill>
        <p:spPr>
          <a:xfrm>
            <a:off x="401638" y="2455389"/>
            <a:ext cx="16535400" cy="48428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69389E-4206-4C3F-FEF2-AF1EEC197827}"/>
              </a:ext>
            </a:extLst>
          </p:cNvPr>
          <p:cNvSpPr/>
          <p:nvPr/>
        </p:nvSpPr>
        <p:spPr>
          <a:xfrm>
            <a:off x="493485" y="870856"/>
            <a:ext cx="116635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GB" sz="4800" b="1" dirty="0">
                <a:solidFill>
                  <a:srgbClr val="FF0000"/>
                </a:solidFill>
                <a:latin typeface="Bahnschrift" panose="020B0502040204020203" pitchFamily="34" charset="0"/>
              </a:rPr>
              <a:t>What are we going to work with?</a:t>
            </a:r>
            <a:endParaRPr lang="en-GB" sz="4800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801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92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ompressed Information"/>
          <p:cNvSpPr txBox="1">
            <a:spLocks noGrp="1"/>
          </p:cNvSpPr>
          <p:nvPr>
            <p:ph type="title"/>
          </p:nvPr>
        </p:nvSpPr>
        <p:spPr>
          <a:xfrm>
            <a:off x="300570" y="2675400"/>
            <a:ext cx="16739123" cy="44028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sz="8000" dirty="0">
                <a:latin typeface="Bahnschrift" panose="020B0502040204020203" pitchFamily="34" charset="0"/>
              </a:rPr>
              <a:t>Descriptive Statistics</a:t>
            </a:r>
            <a:endParaRPr sz="8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16305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E65E-B3D3-430D-BC5C-8D6E89B19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3411-12EE-44B2-8140-A1D56D131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200" y="2091600"/>
            <a:ext cx="15261462" cy="6286500"/>
          </a:xfrm>
        </p:spPr>
        <p:txBody>
          <a:bodyPr>
            <a:noAutofit/>
          </a:bodyPr>
          <a:lstStyle/>
          <a:p>
            <a:pPr fontAlgn="base"/>
            <a:r>
              <a:rPr lang="en-GB" dirty="0"/>
              <a:t>Help us summarize the characteristics of our data/observations</a:t>
            </a:r>
          </a:p>
          <a:p>
            <a:pPr fontAlgn="base"/>
            <a:r>
              <a:rPr lang="en-GB" dirty="0"/>
              <a:t>They form the initial step in a statistical analysis</a:t>
            </a:r>
          </a:p>
          <a:p>
            <a:pPr fontAlgn="base"/>
            <a:r>
              <a:rPr lang="en-GB" dirty="0"/>
              <a:t>We get information about the centrality (e.g., mean, median)</a:t>
            </a:r>
          </a:p>
          <a:p>
            <a:pPr fontAlgn="base"/>
            <a:r>
              <a:rPr lang="en-GB" dirty="0"/>
              <a:t>We get information about the variability (e.g.,  variance, standard deviation)</a:t>
            </a:r>
          </a:p>
          <a:p>
            <a:pPr marL="507993" indent="-507993">
              <a:spcBef>
                <a:spcPts val="3413"/>
              </a:spcBef>
              <a:buNone/>
            </a:pP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76C76-F872-4D6C-AC9F-1CC8CAEA0E4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8C632D-7DBE-4534-8DFC-547A3DE1EDBD}" type="slidenum"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Light" panose="020B0502040204020203" pitchFamily="34" charset="0"/>
                <a:sym typeface="Helvetica Light"/>
              </a:rPr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Light" panose="020B0502040204020203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6281874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E65E-B3D3-430D-BC5C-8D6E89B19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3411-12EE-44B2-8140-A1D56D131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200" y="2091600"/>
            <a:ext cx="11984550" cy="6286500"/>
          </a:xfrm>
        </p:spPr>
        <p:txBody>
          <a:bodyPr>
            <a:noAutofit/>
          </a:bodyPr>
          <a:lstStyle/>
          <a:p>
            <a:pPr fontAlgn="base"/>
            <a:r>
              <a:rPr lang="en-GB" i="1" dirty="0"/>
              <a:t>Mean</a:t>
            </a:r>
            <a:r>
              <a:rPr lang="en-GB" dirty="0"/>
              <a:t> is another word for average.</a:t>
            </a:r>
          </a:p>
          <a:p>
            <a:pPr fontAlgn="base"/>
            <a:r>
              <a:rPr lang="en-GB" dirty="0"/>
              <a:t>Most commonly used statistic that tells us about the centre of a data set.</a:t>
            </a:r>
          </a:p>
          <a:p>
            <a:pPr fontAlgn="base"/>
            <a:r>
              <a:rPr lang="en-GB" dirty="0"/>
              <a:t>It is the average of the numbers in your dataset.</a:t>
            </a:r>
          </a:p>
          <a:p>
            <a:pPr marL="0" indent="0" fontAlgn="base">
              <a:buNone/>
            </a:pPr>
            <a:endParaRPr lang="en-GB" dirty="0"/>
          </a:p>
          <a:p>
            <a:pPr marL="0" indent="0" fontAlgn="base">
              <a:buNone/>
            </a:pPr>
            <a:r>
              <a:rPr lang="en-GB" dirty="0">
                <a:solidFill>
                  <a:srgbClr val="FF0000"/>
                </a:solidFill>
              </a:rPr>
              <a:t>The sum of all values divided by the number of observations.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5AE19-A325-46CE-BB5A-E2A13DB1BB1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8C632D-7DBE-4534-8DFC-547A3DE1EDBD}" type="slidenum"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Light" panose="020B0502040204020203" pitchFamily="34" charset="0"/>
                <a:sym typeface="Helvetica Light"/>
              </a:rPr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Light" panose="020B0502040204020203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3682464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A92D-9331-432A-98CA-FA1AE226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Median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7658D-36E4-4C0E-A82F-FFEFE6585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 w="12700">
            <a:miter lim="400000"/>
          </a:ln>
        </p:spPr>
        <p:txBody>
          <a:bodyPr lIns="50800" tIns="50800" rIns="50800" bIns="50800" anchor="t">
            <a:noAutofit/>
          </a:bodyPr>
          <a:lstStyle/>
          <a:p>
            <a:pPr fontAlgn="base"/>
            <a:r>
              <a:rPr lang="en-US" dirty="0"/>
              <a:t>It is the middle point of your ordered data.</a:t>
            </a:r>
          </a:p>
          <a:p>
            <a:pPr lvl="1" fontAlgn="base"/>
            <a:r>
              <a:rPr lang="en-US" dirty="0"/>
              <a:t>If one orders the observations:</a:t>
            </a:r>
          </a:p>
          <a:p>
            <a:pPr marL="0" indent="0" fontAlgn="base">
              <a:buNone/>
            </a:pP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1,3,</a:t>
            </a:r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,8,10</a:t>
            </a:r>
          </a:p>
          <a:p>
            <a:pPr marL="0" indent="0" fontAlgn="base">
              <a:buNone/>
            </a:pPr>
            <a:r>
              <a:rPr lang="en-US" dirty="0"/>
              <a:t>	</a:t>
            </a:r>
            <a:r>
              <a:rPr lang="en-US" i="1" dirty="0"/>
              <a:t>The median is the number in the middle</a:t>
            </a:r>
          </a:p>
          <a:p>
            <a:pPr marL="0" indent="0" fontAlgn="base">
              <a:buNone/>
            </a:pPr>
            <a:endParaRPr lang="en-US" i="1" dirty="0"/>
          </a:p>
          <a:p>
            <a:pPr fontAlgn="base"/>
            <a:r>
              <a:rPr lang="en-US" dirty="0"/>
              <a:t>When the observations are even:</a:t>
            </a:r>
          </a:p>
          <a:p>
            <a:pPr marL="0" lvl="4" indent="0" fontAlgn="base">
              <a:buNone/>
            </a:pPr>
            <a:r>
              <a:rPr lang="en-US" i="1" dirty="0"/>
              <a:t>				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	1,3,</a:t>
            </a:r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,8,10</a:t>
            </a:r>
          </a:p>
          <a:p>
            <a:pPr marL="0" lvl="4" indent="0" fontAlgn="base">
              <a:buNone/>
            </a:pPr>
            <a:r>
              <a:rPr lang="en-US" i="1" dirty="0"/>
              <a:t>	Average the mid values -&gt; </a:t>
            </a:r>
            <a:r>
              <a:rPr lang="en-US" i="1" dirty="0">
                <a:solidFill>
                  <a:srgbClr val="FF0000"/>
                </a:solidFill>
              </a:rPr>
              <a:t>5.5</a:t>
            </a:r>
            <a:endParaRPr lang="en-US" dirty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369CCF-E4A5-4193-A873-7E156028B92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8C632D-7DBE-4534-8DFC-547A3DE1EDBD}" type="slidenum"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Light" panose="020B0502040204020203" pitchFamily="34" charset="0"/>
                <a:sym typeface="Helvetica Light"/>
              </a:rPr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Light" panose="020B0502040204020203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1556050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B292-B72D-4C1D-B416-058EFCE6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Difference between Mean and Median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9A0B17-2484-4A54-814B-FA66CC2C49A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93199" y="2091600"/>
                <a:ext cx="15127801" cy="6286500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</a:rPr>
                  <a:t>Both are single values that represent the center of a data set.</a:t>
                </a:r>
              </a:p>
              <a:p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</a:rPr>
                  <a:t>But median is more resilient to </a:t>
                </a:r>
                <a:r>
                  <a:rPr lang="en-US" dirty="0">
                    <a:solidFill>
                      <a:srgbClr val="FF0000"/>
                    </a:solidFill>
                  </a:rPr>
                  <a:t>outliers</a:t>
                </a: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</a:rPr>
                  <a:t>   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</a:rPr>
                  <a:t>E.g.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			3,1,4,2.5,50   (n=5)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r>
                  <a:rPr lang="en-US" i="1" dirty="0">
                    <a:solidFill>
                      <a:schemeClr val="tx2">
                        <a:lumMod val="50000"/>
                      </a:schemeClr>
                    </a:solidFill>
                  </a:rPr>
                  <a:t>Mean</a:t>
                </a: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</a:rPr>
                  <a:t>:     </a:t>
                </a:r>
                <a14:m>
                  <m:oMath xmlns:m="http://schemas.openxmlformats.org/officeDocument/2006/math">
                    <m:r>
                      <a:rPr lang="en-GB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3+1+4+2.5+50</m:t>
                        </m:r>
                      </m:num>
                      <m:den>
                        <m: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=12.1</a:t>
                </a:r>
              </a:p>
              <a:p>
                <a:r>
                  <a:rPr lang="en-US" i="1" dirty="0">
                    <a:solidFill>
                      <a:schemeClr val="tx2">
                        <a:lumMod val="50000"/>
                      </a:schemeClr>
                    </a:solidFill>
                  </a:rPr>
                  <a:t>Median</a:t>
                </a: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</a:rPr>
                  <a:t>:  </a:t>
                </a: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1, 2.5, 3, 4, 50 =3</a:t>
                </a: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9A0B17-2484-4A54-814B-FA66CC2C49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3199" y="2091600"/>
                <a:ext cx="15127801" cy="6286500"/>
              </a:xfrm>
              <a:blipFill>
                <a:blip r:embed="rId2"/>
                <a:stretch>
                  <a:fillRect l="-1692" t="-16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FBC3B-2110-464D-9ACD-2D22B3E4B17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6346169" y="9015990"/>
            <a:ext cx="242053" cy="410369"/>
          </a:xfrm>
        </p:spPr>
        <p:txBody>
          <a:bodyPr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8C632D-7DBE-4534-8DFC-547A3DE1EDBD}" type="slidenum"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" panose="020B0502040204020203" pitchFamily="34" charset="0"/>
                <a:sym typeface="Helvetica Light"/>
              </a:rPr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" panose="020B0502040204020203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78935888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AF70B2-9A13-4235-A291-6239D6C26F6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93200" y="871200"/>
                <a:ext cx="14800185" cy="847733"/>
              </a:xfrm>
            </p:spPr>
            <p:txBody>
              <a:bodyPr/>
              <a:lstStyle/>
              <a:p>
                <a:r>
                  <a:rPr lang="en-US" kern="1200" dirty="0">
                    <a:solidFill>
                      <a:schemeClr val="tx2">
                        <a:lumMod val="50000"/>
                      </a:schemeClr>
                    </a:solidFill>
                    <a:ea typeface="+mj-ea"/>
                    <a:cs typeface="+mj-cs"/>
                  </a:rPr>
                  <a:t>Variance </a:t>
                </a: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AF70B2-9A13-4235-A291-6239D6C26F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93200" y="871200"/>
                <a:ext cx="14800185" cy="847733"/>
              </a:xfrm>
              <a:blipFill>
                <a:blip r:embed="rId3"/>
                <a:stretch>
                  <a:fillRect l="-1895" t="-14388" b="-374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157B2-55B3-4657-8C22-A5A669915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200" y="2091600"/>
            <a:ext cx="8176931" cy="6286500"/>
          </a:xfrm>
        </p:spPr>
        <p:txBody>
          <a:bodyPr>
            <a:normAutofit/>
          </a:bodyPr>
          <a:lstStyle/>
          <a:p>
            <a:r>
              <a:rPr lang="en-US" sz="3982" dirty="0">
                <a:solidFill>
                  <a:schemeClr val="tx2">
                    <a:lumMod val="50000"/>
                  </a:schemeClr>
                </a:solidFill>
              </a:rPr>
              <a:t>A measure to show how spread out our observations are</a:t>
            </a:r>
          </a:p>
          <a:p>
            <a:r>
              <a:rPr lang="en-US" sz="3982" dirty="0">
                <a:solidFill>
                  <a:schemeClr val="tx2">
                    <a:lumMod val="50000"/>
                  </a:schemeClr>
                </a:solidFill>
              </a:rPr>
              <a:t>Based on the distance of each observation from the mean</a:t>
            </a:r>
          </a:p>
          <a:p>
            <a:r>
              <a:rPr lang="en-US" sz="3982" dirty="0">
                <a:solidFill>
                  <a:schemeClr val="tx2">
                    <a:lumMod val="50000"/>
                  </a:schemeClr>
                </a:solidFill>
              </a:rPr>
              <a:t>The average of the squared differences from the mean.</a:t>
            </a:r>
          </a:p>
          <a:p>
            <a:endParaRPr lang="en-US" sz="3982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2749E-1930-4AF2-B494-B09A773DBDC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8C632D-7DBE-4534-8DFC-547A3DE1EDBD}" type="slidenum"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Light" panose="020B0502040204020203" pitchFamily="34" charset="0"/>
                <a:sym typeface="Helvetica Light"/>
              </a:rPr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Light" panose="020B0502040204020203" pitchFamily="34" charset="0"/>
              <a:sym typeface="Helvetica Light"/>
            </a:endParaRPr>
          </a:p>
        </p:txBody>
      </p:sp>
      <p:grpSp>
        <p:nvGrpSpPr>
          <p:cNvPr id="25" name="Group 24" descr="Graph demonstrating variance">
            <a:extLst>
              <a:ext uri="{FF2B5EF4-FFF2-40B4-BE49-F238E27FC236}">
                <a16:creationId xmlns:a16="http://schemas.microsoft.com/office/drawing/2014/main" id="{50206A73-3466-4728-87F4-DE6817DB2ED1}"/>
              </a:ext>
            </a:extLst>
          </p:cNvPr>
          <p:cNvGrpSpPr/>
          <p:nvPr/>
        </p:nvGrpSpPr>
        <p:grpSpPr>
          <a:xfrm>
            <a:off x="9278911" y="2226510"/>
            <a:ext cx="6738280" cy="5703285"/>
            <a:chOff x="2525590" y="3411911"/>
            <a:chExt cx="3932360" cy="330956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8F53489-4381-4CDB-AD07-B47D683E67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720"/>
            <a:stretch/>
          </p:blipFill>
          <p:spPr>
            <a:xfrm>
              <a:off x="2525590" y="3411911"/>
              <a:ext cx="3932360" cy="3309565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0B8B054-898F-4ECA-8977-85AE464BD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7273" y="3889612"/>
              <a:ext cx="0" cy="6859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7394407-E9C3-4DA3-AE09-1E70EFE8E6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8043" y="4338083"/>
              <a:ext cx="0" cy="2374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BC9D68-98C4-43C3-8A3E-00AAB46357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7708" y="4551525"/>
              <a:ext cx="0" cy="88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B17D3F4-A0D6-4A50-8A1E-9EA494B735FE}"/>
                </a:ext>
              </a:extLst>
            </p:cNvPr>
            <p:cNvCxnSpPr>
              <a:cxnSpLocks/>
            </p:cNvCxnSpPr>
            <p:nvPr/>
          </p:nvCxnSpPr>
          <p:spPr>
            <a:xfrm>
              <a:off x="4665840" y="4707474"/>
              <a:ext cx="0" cy="1647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9906DB0-B338-44BA-9ED6-2AE8E6E95766}"/>
                </a:ext>
              </a:extLst>
            </p:cNvPr>
            <p:cNvCxnSpPr>
              <a:cxnSpLocks/>
            </p:cNvCxnSpPr>
            <p:nvPr/>
          </p:nvCxnSpPr>
          <p:spPr>
            <a:xfrm>
              <a:off x="4272330" y="4707474"/>
              <a:ext cx="0" cy="280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9D47B6E-7B10-445E-8598-307F050C93E2}"/>
                </a:ext>
              </a:extLst>
            </p:cNvPr>
            <p:cNvCxnSpPr>
              <a:cxnSpLocks/>
            </p:cNvCxnSpPr>
            <p:nvPr/>
          </p:nvCxnSpPr>
          <p:spPr>
            <a:xfrm>
              <a:off x="3878819" y="4707474"/>
              <a:ext cx="0" cy="512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992243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67BA-BA8E-42E3-A829-393092BE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200" y="871200"/>
            <a:ext cx="14800185" cy="830997"/>
          </a:xfrm>
        </p:spPr>
        <p:txBody>
          <a:bodyPr/>
          <a:lstStyle/>
          <a:p>
            <a:r>
              <a:rPr lang="en-US" kern="1200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Standard deviation (</a:t>
            </a:r>
            <a:r>
              <a:rPr lang="en-US" i="1" kern="1200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s</a:t>
            </a:r>
            <a:r>
              <a:rPr lang="en-US" kern="1200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) 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E8256-BEC8-46A5-8B5A-D55B14617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199" y="2091600"/>
            <a:ext cx="15762399" cy="6286500"/>
          </a:xfrm>
        </p:spPr>
        <p:txBody>
          <a:bodyPr>
            <a:normAutofit/>
          </a:bodyPr>
          <a:lstStyle/>
          <a:p>
            <a:r>
              <a:rPr lang="en-US" sz="3982" dirty="0">
                <a:solidFill>
                  <a:schemeClr val="tx2">
                    <a:lumMod val="50000"/>
                  </a:schemeClr>
                </a:solidFill>
              </a:rPr>
              <a:t>The square root of </a:t>
            </a:r>
            <a:r>
              <a:rPr lang="en-US" sz="3982" b="1" i="1" dirty="0">
                <a:solidFill>
                  <a:schemeClr val="tx2">
                    <a:lumMod val="50000"/>
                  </a:schemeClr>
                </a:solidFill>
              </a:rPr>
              <a:t>variance</a:t>
            </a:r>
          </a:p>
          <a:p>
            <a:r>
              <a:rPr lang="en-US" sz="3982" dirty="0">
                <a:solidFill>
                  <a:schemeClr val="tx2">
                    <a:lumMod val="50000"/>
                  </a:schemeClr>
                </a:solidFill>
              </a:rPr>
              <a:t>The result is in the same measurement units as our data (e.g., kg).</a:t>
            </a:r>
          </a:p>
          <a:p>
            <a:r>
              <a:rPr lang="en-US" sz="3982" dirty="0">
                <a:solidFill>
                  <a:schemeClr val="tx2">
                    <a:lumMod val="50000"/>
                  </a:schemeClr>
                </a:solidFill>
              </a:rPr>
              <a:t>This</a:t>
            </a:r>
            <a:r>
              <a:rPr lang="en-US" sz="3982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982" dirty="0">
                <a:solidFill>
                  <a:schemeClr val="tx2">
                    <a:lumMod val="50000"/>
                  </a:schemeClr>
                </a:solidFill>
              </a:rPr>
              <a:t>makes it easier to interpret and understand the spread of the data than </a:t>
            </a:r>
            <a:r>
              <a:rPr lang="en-US" sz="3982" b="1" i="1" dirty="0">
                <a:solidFill>
                  <a:schemeClr val="tx2">
                    <a:lumMod val="50000"/>
                  </a:schemeClr>
                </a:solidFill>
              </a:rPr>
              <a:t>variance</a:t>
            </a:r>
            <a:r>
              <a:rPr lang="en-US" sz="3982" dirty="0">
                <a:solidFill>
                  <a:schemeClr val="tx2">
                    <a:lumMod val="50000"/>
                  </a:schemeClr>
                </a:solidFill>
              </a:rPr>
              <a:t> alone.</a:t>
            </a:r>
            <a:endParaRPr lang="en-US" sz="4551" dirty="0"/>
          </a:p>
          <a:p>
            <a:endParaRPr lang="en-US" sz="455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C2C32-2387-478A-B94F-90DB23F330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8C632D-7DBE-4534-8DFC-547A3DE1EDBD}" type="slidenum"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Light" panose="020B0502040204020203" pitchFamily="34" charset="0"/>
                <a:sym typeface="Helvetica Light"/>
              </a:rPr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Light" panose="020B0502040204020203" pitchFamily="34" charset="0"/>
              <a:sym typeface="Helvetica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68C33-FB1C-4B87-8EB7-A798005F13D2}"/>
              </a:ext>
            </a:extLst>
          </p:cNvPr>
          <p:cNvSpPr txBox="1"/>
          <p:nvPr/>
        </p:nvSpPr>
        <p:spPr>
          <a:xfrm>
            <a:off x="10103070" y="6173934"/>
            <a:ext cx="58014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6394" marR="0" lvl="0" indent="-406394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0" i="1" u="none" strike="noStrike" kern="0" cap="none" spc="0" normalizeH="0" baseline="0" noProof="0" dirty="0">
                <a:ln>
                  <a:noFill/>
                </a:ln>
                <a:solidFill>
                  <a:srgbClr val="53585F">
                    <a:lumMod val="50000"/>
                  </a:srgbClr>
                </a:solidFill>
                <a:effectLst/>
                <a:uLnTx/>
                <a:uFillTx/>
                <a:latin typeface="Bahnschrift" panose="020B0502040204020203" pitchFamily="34" charset="0"/>
                <a:sym typeface="Helvetica Light"/>
              </a:rPr>
              <a:t>Small value indicates data are gathered close to the mean</a:t>
            </a:r>
          </a:p>
          <a:p>
            <a:pPr marL="406394" marR="0" lvl="0" indent="-406394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0" i="1" u="none" strike="noStrike" kern="0" cap="none" spc="0" normalizeH="0" baseline="0" noProof="0" dirty="0">
                <a:ln>
                  <a:noFill/>
                </a:ln>
                <a:solidFill>
                  <a:srgbClr val="53585F">
                    <a:lumMod val="50000"/>
                  </a:srgbClr>
                </a:solidFill>
                <a:effectLst/>
                <a:uLnTx/>
                <a:uFillTx/>
                <a:latin typeface="Bahnschrift" panose="020B0502040204020203" pitchFamily="34" charset="0"/>
                <a:sym typeface="Helvetica Light"/>
              </a:rPr>
              <a:t>Large value indicates data are gathered far from the mean</a:t>
            </a:r>
          </a:p>
        </p:txBody>
      </p:sp>
      <p:graphicFrame>
        <p:nvGraphicFramePr>
          <p:cNvPr id="6" name="Chart 5" descr="Graph to show standard deviation plotted">
            <a:extLst>
              <a:ext uri="{FF2B5EF4-FFF2-40B4-BE49-F238E27FC236}">
                <a16:creationId xmlns:a16="http://schemas.microsoft.com/office/drawing/2014/main" id="{44B6BACA-51D9-4272-8A6D-03675780C019}"/>
              </a:ext>
            </a:extLst>
          </p:cNvPr>
          <p:cNvGraphicFramePr>
            <a:graphicFrameLocks/>
          </p:cNvGraphicFramePr>
          <p:nvPr/>
        </p:nvGraphicFramePr>
        <p:xfrm>
          <a:off x="3168145" y="5192710"/>
          <a:ext cx="6502400" cy="3901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7274102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E65E-B3D3-430D-BC5C-8D6E89B19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3411-12EE-44B2-8140-A1D56D131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199" y="2091600"/>
            <a:ext cx="13132859" cy="6286500"/>
          </a:xfrm>
        </p:spPr>
        <p:txBody>
          <a:bodyPr>
            <a:normAutofit/>
          </a:bodyPr>
          <a:lstStyle/>
          <a:p>
            <a:pPr marL="507993" indent="-507993">
              <a:spcBef>
                <a:spcPts val="1707"/>
              </a:spcBef>
            </a:pP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Describes an association between variables.</a:t>
            </a:r>
          </a:p>
          <a:p>
            <a:pPr marL="507993" indent="-507993">
              <a:spcBef>
                <a:spcPts val="1707"/>
              </a:spcBef>
            </a:pP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When one variable changes, so does the other.</a:t>
            </a:r>
          </a:p>
          <a:p>
            <a:pPr marL="507993" indent="-507993">
              <a:spcBef>
                <a:spcPts val="1707"/>
              </a:spcBef>
            </a:pPr>
            <a:r>
              <a:rPr lang="en-GB" b="1" dirty="0">
                <a:solidFill>
                  <a:schemeClr val="tx2">
                    <a:lumMod val="50000"/>
                  </a:schemeClr>
                </a:solidFill>
              </a:rPr>
              <a:t>Covariation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, rather than a direct causal link.</a:t>
            </a:r>
          </a:p>
          <a:p>
            <a:pPr marL="507993" indent="-507993">
              <a:spcBef>
                <a:spcPts val="1707"/>
              </a:spcBef>
            </a:pPr>
            <a:endParaRPr lang="en-GB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spcBef>
                <a:spcPts val="1707"/>
              </a:spcBef>
              <a:buNone/>
            </a:pP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Examples:</a:t>
            </a:r>
          </a:p>
          <a:p>
            <a:pPr>
              <a:spcBef>
                <a:spcPts val="1707"/>
              </a:spcBef>
            </a:pP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Ice cream sales and shark attacks.</a:t>
            </a:r>
          </a:p>
          <a:p>
            <a:pPr>
              <a:spcBef>
                <a:spcPts val="1707"/>
              </a:spcBef>
            </a:pP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Time spent in shops and temperature.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ED6E6-CDFF-4C50-87EF-12137428D69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8C632D-7DBE-4534-8DFC-547A3DE1EDBD}" type="slidenum"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Light" panose="020B0502040204020203" pitchFamily="34" charset="0"/>
                <a:sym typeface="Helvetica Light"/>
              </a:rPr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Light" panose="020B0502040204020203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5954431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92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ompressed Information"/>
          <p:cNvSpPr txBox="1">
            <a:spLocks noGrp="1"/>
          </p:cNvSpPr>
          <p:nvPr>
            <p:ph type="title"/>
          </p:nvPr>
        </p:nvSpPr>
        <p:spPr>
          <a:xfrm>
            <a:off x="300570" y="2675400"/>
            <a:ext cx="16739123" cy="44028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sz="8000" dirty="0">
                <a:latin typeface="Bahnschrift" panose="020B0502040204020203" pitchFamily="34" charset="0"/>
              </a:rPr>
              <a:t>Associations between</a:t>
            </a:r>
            <a:br>
              <a:rPr lang="en-GB" sz="8000" dirty="0">
                <a:latin typeface="Bahnschrift" panose="020B0502040204020203" pitchFamily="34" charset="0"/>
              </a:rPr>
            </a:br>
            <a:r>
              <a:rPr lang="en-GB" sz="8000" dirty="0">
                <a:latin typeface="Bahnschrift" panose="020B0502040204020203" pitchFamily="34" charset="0"/>
              </a:rPr>
              <a:t>Variables</a:t>
            </a:r>
            <a:endParaRPr sz="8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0948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531020" y="10710515"/>
            <a:ext cx="261289" cy="47192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Bahnschrift" panose="020B0502040204020203" pitchFamily="34" charset="0"/>
              </a:rPr>
              <a:t>2</a:t>
            </a:fld>
            <a:endParaRPr>
              <a:latin typeface="Bahnschrif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B1105E-7D21-40DB-8E42-DF5BDA99E1DE}"/>
              </a:ext>
            </a:extLst>
          </p:cNvPr>
          <p:cNvSpPr/>
          <p:nvPr/>
        </p:nvSpPr>
        <p:spPr>
          <a:xfrm>
            <a:off x="493486" y="2089628"/>
            <a:ext cx="1497382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4000" b="1" dirty="0">
                <a:latin typeface="Bahnschrift" panose="020B0502040204020203" pitchFamily="34" charset="0"/>
              </a:rPr>
              <a:t>Lecture + Lab Sessions:</a:t>
            </a:r>
          </a:p>
          <a:p>
            <a:pPr algn="l"/>
            <a:r>
              <a:rPr lang="en-GB" sz="4000" dirty="0">
                <a:latin typeface="Bahnschrift" panose="020B0502040204020203" pitchFamily="34" charset="0"/>
              </a:rPr>
              <a:t>Friday 11 – 1 pm</a:t>
            </a:r>
          </a:p>
          <a:p>
            <a:pPr algn="l"/>
            <a:endParaRPr lang="en-GB" sz="4000" dirty="0">
              <a:latin typeface="Bahnschrift" panose="020B0502040204020203" pitchFamily="34" charset="0"/>
            </a:endParaRPr>
          </a:p>
          <a:p>
            <a:pPr algn="l"/>
            <a:r>
              <a:rPr lang="en-GB" sz="4000" b="1" dirty="0">
                <a:latin typeface="Bahnschrift Light" panose="020B0502040204020203" pitchFamily="34" charset="0"/>
              </a:rPr>
              <a:t>Week 8 -&gt; </a:t>
            </a:r>
            <a:r>
              <a:rPr lang="en-GB" sz="4000" i="1" dirty="0">
                <a:latin typeface="Bahnschrift Light" panose="020B0502040204020203" pitchFamily="34" charset="0"/>
              </a:rPr>
              <a:t>Central Teaching Hub, PCTC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014875-A139-4E92-964D-4C5949E79C17}"/>
              </a:ext>
            </a:extLst>
          </p:cNvPr>
          <p:cNvSpPr/>
          <p:nvPr/>
        </p:nvSpPr>
        <p:spPr>
          <a:xfrm>
            <a:off x="493485" y="870856"/>
            <a:ext cx="140319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GB" sz="4800" b="1" dirty="0">
                <a:solidFill>
                  <a:srgbClr val="333333"/>
                </a:solidFill>
                <a:latin typeface="Bahnschrift" panose="020B0502040204020203" pitchFamily="34" charset="0"/>
              </a:rPr>
              <a:t>Quantitative Data Block: </a:t>
            </a:r>
            <a:r>
              <a:rPr lang="en-GB" sz="4800" b="1" dirty="0">
                <a:solidFill>
                  <a:srgbClr val="FF0000"/>
                </a:solidFill>
                <a:latin typeface="Bahnschrift" panose="020B0502040204020203" pitchFamily="34" charset="0"/>
              </a:rPr>
              <a:t>General Info</a:t>
            </a:r>
            <a:endParaRPr lang="en-GB" sz="4800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39151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E65E-B3D3-430D-BC5C-8D6E89B19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What is Correlation?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ED6E6-CDFF-4C50-87EF-12137428D69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8C632D-7DBE-4534-8DFC-547A3DE1EDBD}" type="slidenum"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Light" panose="020B0502040204020203" pitchFamily="34" charset="0"/>
                <a:sym typeface="Helvetica Light"/>
              </a:rPr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Light" panose="020B0502040204020203" pitchFamily="34" charset="0"/>
              <a:sym typeface="Helvetica Light"/>
            </a:endParaRPr>
          </a:p>
        </p:txBody>
      </p:sp>
      <p:pic>
        <p:nvPicPr>
          <p:cNvPr id="2050" name="Picture 2" descr="icecreams-vs-sharks plot">
            <a:extLst>
              <a:ext uri="{FF2B5EF4-FFF2-40B4-BE49-F238E27FC236}">
                <a16:creationId xmlns:a16="http://schemas.microsoft.com/office/drawing/2014/main" id="{AE797B05-8A91-444E-8987-3AE361BFF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20" y="1887713"/>
            <a:ext cx="11492486" cy="712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39226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E65E-B3D3-430D-BC5C-8D6E89B19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>
                <a:solidFill>
                  <a:schemeClr val="tx2">
                    <a:lumMod val="50000"/>
                  </a:schemeClr>
                </a:solidFill>
                <a:cs typeface="Calibri" panose="020F0502020204030204" pitchFamily="34" charset="0"/>
              </a:rPr>
              <a:t>Pearson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3411-12EE-44B2-8140-A1D56D131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199" y="2091600"/>
            <a:ext cx="15051601" cy="1847679"/>
          </a:xfrm>
        </p:spPr>
        <p:txBody>
          <a:bodyPr>
            <a:normAutofit/>
          </a:bodyPr>
          <a:lstStyle/>
          <a:p>
            <a:pPr marL="0" indent="0">
              <a:spcBef>
                <a:spcPts val="1707"/>
              </a:spcBef>
              <a:buNone/>
            </a:pP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The Pearson correlation coefficient (</a:t>
            </a:r>
            <a:r>
              <a:rPr lang="en-GB" i="1" dirty="0">
                <a:solidFill>
                  <a:schemeClr val="tx2">
                    <a:lumMod val="50000"/>
                  </a:schemeClr>
                </a:solidFill>
              </a:rPr>
              <a:t>r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) measures the strength and direction of the relationship between </a:t>
            </a:r>
            <a:r>
              <a:rPr lang="en-GB" dirty="0">
                <a:solidFill>
                  <a:srgbClr val="FF0000"/>
                </a:solidFill>
              </a:rPr>
              <a:t>Continuous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 variables.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ED6E6-CDFF-4C50-87EF-12137428D69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8C632D-7DBE-4534-8DFC-547A3DE1EDBD}" type="slidenum"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Light" panose="020B0502040204020203" pitchFamily="34" charset="0"/>
                <a:sym typeface="Helvetica Light"/>
              </a:rPr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Light" panose="020B0502040204020203" pitchFamily="34" charset="0"/>
              <a:sym typeface="Helvetica Ligh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C89F628-6443-4F72-AD25-8FE6D9A66FEF}"/>
              </a:ext>
            </a:extLst>
          </p:cNvPr>
          <p:cNvGrpSpPr/>
          <p:nvPr/>
        </p:nvGrpSpPr>
        <p:grpSpPr>
          <a:xfrm>
            <a:off x="3659691" y="3998184"/>
            <a:ext cx="9930939" cy="5155355"/>
            <a:chOff x="3704661" y="3998184"/>
            <a:chExt cx="9930939" cy="5155355"/>
          </a:xfrm>
        </p:grpSpPr>
        <p:pic>
          <p:nvPicPr>
            <p:cNvPr id="1026" name="Picture 2" descr="Graphs visualizing perfect positive, zero, and perfect negative correlations">
              <a:extLst>
                <a:ext uri="{FF2B5EF4-FFF2-40B4-BE49-F238E27FC236}">
                  <a16:creationId xmlns:a16="http://schemas.microsoft.com/office/drawing/2014/main" id="{738AA3FA-E92A-6DCF-3EA1-2F5B8F5516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264"/>
            <a:stretch/>
          </p:blipFill>
          <p:spPr bwMode="auto">
            <a:xfrm>
              <a:off x="3704662" y="3998184"/>
              <a:ext cx="9930938" cy="3530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9AE6F-EFA0-FFD7-11A8-3BC2C0AA805F}"/>
                </a:ext>
              </a:extLst>
            </p:cNvPr>
            <p:cNvSpPr txBox="1"/>
            <p:nvPr/>
          </p:nvSpPr>
          <p:spPr>
            <a:xfrm>
              <a:off x="3704661" y="7524973"/>
              <a:ext cx="301525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ahnschrift" panose="020B0502040204020203" pitchFamily="34" charset="0"/>
                  <a:sym typeface="Helvetica Light"/>
                </a:rPr>
                <a:t>r </a:t>
              </a:r>
              <a:r>
                <a:rPr kumimoji="0" lang="en-US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ahnschrift" panose="020B0502040204020203" pitchFamily="34" charset="0"/>
                  <a:sym typeface="Helvetica Light"/>
                </a:rPr>
                <a:t>= 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6011FA-2560-1058-34F1-6038713DF6E5}"/>
                </a:ext>
              </a:extLst>
            </p:cNvPr>
            <p:cNvSpPr txBox="1"/>
            <p:nvPr/>
          </p:nvSpPr>
          <p:spPr>
            <a:xfrm>
              <a:off x="8165115" y="7524973"/>
              <a:ext cx="94128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ahnschrift" panose="020B0502040204020203" pitchFamily="34" charset="0"/>
                  <a:sym typeface="Helvetica Light"/>
                </a:rPr>
                <a:t>r </a:t>
              </a:r>
              <a:r>
                <a:rPr kumimoji="0" lang="en-US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ahnschrift" panose="020B0502040204020203" pitchFamily="34" charset="0"/>
                  <a:sym typeface="Helvetica Light"/>
                </a:rPr>
                <a:t>= 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424364-7BE1-F898-8085-7A236F28E047}"/>
                </a:ext>
              </a:extLst>
            </p:cNvPr>
            <p:cNvSpPr txBox="1"/>
            <p:nvPr/>
          </p:nvSpPr>
          <p:spPr>
            <a:xfrm>
              <a:off x="10710278" y="7524973"/>
              <a:ext cx="292532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ahnschrift" panose="020B0502040204020203" pitchFamily="34" charset="0"/>
                  <a:sym typeface="Helvetica Light"/>
                </a:rPr>
                <a:t>r </a:t>
              </a:r>
              <a:r>
                <a:rPr kumimoji="0" lang="en-US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ahnschrift" panose="020B0502040204020203" pitchFamily="34" charset="0"/>
                  <a:sym typeface="Helvetica Light"/>
                </a:rPr>
                <a:t>= -1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8814D2-AF1E-4966-6D7F-134DD9077E66}"/>
                </a:ext>
              </a:extLst>
            </p:cNvPr>
            <p:cNvSpPr txBox="1"/>
            <p:nvPr/>
          </p:nvSpPr>
          <p:spPr>
            <a:xfrm>
              <a:off x="3704663" y="8137876"/>
              <a:ext cx="292531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ahnschrift" panose="020B0502040204020203" pitchFamily="34" charset="0"/>
                  <a:sym typeface="Helvetica Light"/>
                </a:rPr>
                <a:t>Same direction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E6CF09-A168-12CB-0E2A-952B453F7D9B}"/>
                </a:ext>
              </a:extLst>
            </p:cNvPr>
            <p:cNvSpPr txBox="1"/>
            <p:nvPr/>
          </p:nvSpPr>
          <p:spPr>
            <a:xfrm>
              <a:off x="10710279" y="8137876"/>
              <a:ext cx="29253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ahnschrift" panose="020B0502040204020203" pitchFamily="34" charset="0"/>
                  <a:sym typeface="Helvetica Light"/>
                </a:rPr>
                <a:t>Opposite direction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894763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E65E-B3D3-430D-BC5C-8D6E89B19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Single Linear Regression</a:t>
            </a:r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3411-12EE-44B2-8140-A1D56D131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200" y="2091600"/>
            <a:ext cx="13627534" cy="6286500"/>
          </a:xfrm>
        </p:spPr>
        <p:txBody>
          <a:bodyPr>
            <a:noAutofit/>
          </a:bodyPr>
          <a:lstStyle/>
          <a:p>
            <a:r>
              <a:rPr lang="en-GB" sz="3982" dirty="0">
                <a:solidFill>
                  <a:schemeClr val="tx1"/>
                </a:solidFill>
              </a:rPr>
              <a:t>Regression is used to study the relationship between two variables.</a:t>
            </a:r>
          </a:p>
          <a:p>
            <a:r>
              <a:rPr lang="en-GB" sz="3982" dirty="0">
                <a:solidFill>
                  <a:schemeClr val="tx1"/>
                </a:solidFill>
              </a:rPr>
              <a:t>How a change in one variable (e.g., someone’s exercise habits) can predict the outcome of another variable (e.g., general health).</a:t>
            </a:r>
          </a:p>
          <a:p>
            <a:endParaRPr lang="en-GB" sz="3982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3982" dirty="0">
                <a:solidFill>
                  <a:srgbClr val="FF0000"/>
                </a:solidFill>
              </a:rPr>
              <a:t>DEPENDENT </a:t>
            </a:r>
            <a:r>
              <a:rPr lang="en-GB" sz="3982" i="1" dirty="0">
                <a:solidFill>
                  <a:srgbClr val="FF0000"/>
                </a:solidFill>
              </a:rPr>
              <a:t>&lt;-</a:t>
            </a:r>
            <a:r>
              <a:rPr lang="en-GB" sz="3982" dirty="0">
                <a:solidFill>
                  <a:srgbClr val="FF0000"/>
                </a:solidFill>
              </a:rPr>
              <a:t> INDEPENDENT VARIABLES</a:t>
            </a:r>
          </a:p>
          <a:p>
            <a:pPr marL="0" indent="0">
              <a:buNone/>
            </a:pPr>
            <a:r>
              <a:rPr lang="en-GB" sz="3982" dirty="0">
                <a:solidFill>
                  <a:schemeClr val="tx1"/>
                </a:solidFill>
              </a:rPr>
              <a:t>=</a:t>
            </a:r>
          </a:p>
          <a:p>
            <a:pPr marL="0" indent="0">
              <a:buNone/>
            </a:pPr>
            <a:r>
              <a:rPr lang="en-GB" sz="3982" dirty="0">
                <a:solidFill>
                  <a:schemeClr val="tx1"/>
                </a:solidFill>
              </a:rPr>
              <a:t>OUTCOME/RESPONSE 	</a:t>
            </a:r>
            <a:r>
              <a:rPr lang="en-GB" sz="3982" i="1" dirty="0">
                <a:solidFill>
                  <a:schemeClr val="tx1"/>
                </a:solidFill>
              </a:rPr>
              <a:t>&lt;-</a:t>
            </a:r>
            <a:r>
              <a:rPr lang="en-GB" sz="3982" dirty="0">
                <a:solidFill>
                  <a:schemeClr val="tx1"/>
                </a:solidFill>
              </a:rPr>
              <a:t> PREDICTOR/EXPLANATORY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76C76-F872-4D6C-AC9F-1CC8CAEA0E4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8C632D-7DBE-4534-8DFC-547A3DE1EDBD}" type="slidenum"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Light" panose="020B0502040204020203" pitchFamily="34" charset="0"/>
                <a:sym typeface="Helvetica Light"/>
              </a:rPr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Light" panose="020B0502040204020203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5807238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131C1-AF5F-41C8-9E12-76A3767E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BB5B9-E160-4AEC-9071-F7AB40F0A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200" y="2091600"/>
            <a:ext cx="12822750" cy="6790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IQ affects income (IQ is the IV and income is the DV)?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Study time affects grades (hours of study time is the IV and average grade is the DV)?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Exercise affects blood pressure (hours of exercise is the IV and blood pressure is the DV)?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C4827-DAF2-4A29-A1F6-C2E34A4E8EC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8C632D-7DBE-4534-8DFC-547A3DE1EDBD}" type="slidenum"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Light" panose="020B0502040204020203" pitchFamily="34" charset="0"/>
                <a:sym typeface="Helvetica Light"/>
              </a:rPr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Light" panose="020B0502040204020203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5657083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131C1-AF5F-41C8-9E12-76A3767E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Displaying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BB5B9-E160-4AEC-9071-F7AB40F0A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199" y="2091600"/>
            <a:ext cx="8104701" cy="6286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When both the DV and IV are numerical, we can represent data in the form of a scatterplot.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C4827-DAF2-4A29-A1F6-C2E34A4E8EC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8C632D-7DBE-4534-8DFC-547A3DE1EDBD}" type="slidenum"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Light" panose="020B0502040204020203" pitchFamily="34" charset="0"/>
                <a:sym typeface="Helvetica Light"/>
              </a:rPr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Light" panose="020B0502040204020203" pitchFamily="34" charset="0"/>
              <a:sym typeface="Helvetica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736" y="2091600"/>
            <a:ext cx="6007863" cy="616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0447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1950-F168-4A65-9031-2A601735B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200" y="871200"/>
            <a:ext cx="14800185" cy="83099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Single Linear Regression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10FF6-C2D0-45DF-95A2-9E3F04BD5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200" y="2136570"/>
            <a:ext cx="8104700" cy="6286500"/>
          </a:xfrm>
        </p:spPr>
        <p:txBody>
          <a:bodyPr>
            <a:normAutofit/>
          </a:bodyPr>
          <a:lstStyle/>
          <a:p>
            <a:pPr marL="406394" indent="-406394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Straight line prediction model.</a:t>
            </a:r>
          </a:p>
          <a:p>
            <a:pPr marL="406394" indent="-406394"/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As an independent variable changes, what happens to the dependent variable? </a:t>
            </a:r>
          </a:p>
          <a:p>
            <a:pPr marL="0" indent="0">
              <a:buNone/>
            </a:pPr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C4827-DAF2-4A29-A1F6-C2E34A4E8EC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8C632D-7DBE-4534-8DFC-547A3DE1EDBD}" type="slidenum"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Light" panose="020B0502040204020203" pitchFamily="34" charset="0"/>
                <a:sym typeface="Helvetica Light"/>
              </a:rPr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Light" panose="020B0502040204020203" pitchFamily="34" charset="0"/>
              <a:sym typeface="Helvetica Ligh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2BB73-F1E5-834C-B4FC-342FFD0A2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6147" y="2091600"/>
            <a:ext cx="7292645" cy="566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535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1F2A04D-9E54-670B-DC4F-002C786F356E}"/>
              </a:ext>
            </a:extLst>
          </p:cNvPr>
          <p:cNvGrpSpPr/>
          <p:nvPr/>
        </p:nvGrpSpPr>
        <p:grpSpPr>
          <a:xfrm>
            <a:off x="0" y="797302"/>
            <a:ext cx="9712716" cy="7871736"/>
            <a:chOff x="708622" y="545645"/>
            <a:chExt cx="9712716" cy="78717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B0791E9-4B9B-404A-94A6-CDC3D759F9F2}"/>
                </a:ext>
              </a:extLst>
            </p:cNvPr>
            <p:cNvGrpSpPr/>
            <p:nvPr/>
          </p:nvGrpSpPr>
          <p:grpSpPr>
            <a:xfrm>
              <a:off x="708622" y="545645"/>
              <a:ext cx="9712716" cy="7871736"/>
              <a:chOff x="3485402" y="707512"/>
              <a:chExt cx="9712716" cy="7871736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164D3B4-C5F3-4103-B8B1-8204CB1D7985}"/>
                  </a:ext>
                </a:extLst>
              </p:cNvPr>
              <p:cNvGrpSpPr/>
              <p:nvPr/>
            </p:nvGrpSpPr>
            <p:grpSpPr>
              <a:xfrm>
                <a:off x="3997681" y="707512"/>
                <a:ext cx="9200437" cy="7547999"/>
                <a:chOff x="3786131" y="1751789"/>
                <a:chExt cx="9200437" cy="7547999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933F7527-CBD8-8A67-E71C-14ABC56FF7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86131" y="1751789"/>
                  <a:ext cx="9200437" cy="7547999"/>
                </a:xfrm>
                <a:prstGeom prst="rect">
                  <a:avLst/>
                </a:prstGeom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BEA21C7-F3BE-98B9-1C26-4AF4B25F4B99}"/>
                    </a:ext>
                  </a:extLst>
                </p:cNvPr>
                <p:cNvSpPr txBox="1"/>
                <p:nvPr/>
              </p:nvSpPr>
              <p:spPr>
                <a:xfrm>
                  <a:off x="5535649" y="2218629"/>
                  <a:ext cx="4794903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584200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cy-GB" sz="4551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73F9B">
                          <a:lumMod val="75000"/>
                        </a:srgbClr>
                      </a:solidFill>
                      <a:effectLst/>
                      <a:uLnTx/>
                      <a:uFillTx/>
                      <a:latin typeface="Helvetica Light"/>
                      <a:sym typeface="Helvetica Light"/>
                    </a:rPr>
                    <a:t>y</a:t>
                  </a:r>
                  <a:r>
                    <a:rPr kumimoji="0" lang="cy-GB" sz="4551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Helvetica Light"/>
                      <a:sym typeface="Helvetica Light"/>
                    </a:rPr>
                    <a:t> = </a:t>
                  </a:r>
                  <a:r>
                    <a:rPr kumimoji="0" lang="en-GB" sz="48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Helvetica Light"/>
                      <a:sym typeface="Helvetica Light"/>
                    </a:rPr>
                    <a:t>𝛽</a:t>
                  </a:r>
                  <a:r>
                    <a:rPr kumimoji="0" lang="en-GB" sz="4800" b="0" i="1" u="none" strike="noStrike" kern="0" cap="none" spc="0" normalizeH="0" baseline="-5999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Helvetica Light"/>
                      <a:sym typeface="Helvetica Light"/>
                    </a:rPr>
                    <a:t>0</a:t>
                  </a:r>
                  <a:r>
                    <a:rPr kumimoji="0" lang="cy-GB" sz="4551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Helvetica Light"/>
                      <a:sym typeface="Helvetica Light"/>
                    </a:rPr>
                    <a:t> + </a:t>
                  </a:r>
                  <a:r>
                    <a:rPr kumimoji="0" lang="en-GB" sz="48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Helvetica Light"/>
                      <a:sym typeface="Helvetica Light"/>
                    </a:rPr>
                    <a:t>𝛽</a:t>
                  </a:r>
                  <a:r>
                    <a:rPr kumimoji="0" lang="en-GB" sz="4800" b="0" i="1" u="none" strike="noStrike" kern="0" cap="none" spc="0" normalizeH="0" baseline="-5999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Helvetica Light"/>
                      <a:sym typeface="Helvetica Light"/>
                    </a:rPr>
                    <a:t>1</a:t>
                  </a:r>
                  <a:r>
                    <a:rPr kumimoji="0" lang="cy-GB" sz="4551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Helvetica Light"/>
                      <a:sym typeface="Helvetica Light"/>
                    </a:rPr>
                    <a:t> * </a:t>
                  </a:r>
                  <a:r>
                    <a:rPr lang="cy-GB" sz="4551" i="1" dirty="0">
                      <a:solidFill>
                        <a:srgbClr val="0000CC"/>
                      </a:solidFill>
                      <a:latin typeface="Helvetica Light"/>
                    </a:rPr>
                    <a:t>x</a:t>
                  </a:r>
                  <a:r>
                    <a:rPr kumimoji="0" lang="cy-GB" sz="4551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Helvetica Light"/>
                      <a:sym typeface="Helvetica Light"/>
                    </a:rPr>
                    <a:t> </a:t>
                  </a:r>
                  <a:r>
                    <a:rPr kumimoji="0" lang="cy-GB" sz="4551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Helvetica Light"/>
                      <a:sym typeface="Helvetica Light"/>
                    </a:rPr>
                    <a:t>+ e </a:t>
                  </a:r>
                  <a:endParaRPr kumimoji="0" lang="en-GB" sz="4551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Light"/>
                    <a:sym typeface="Helvetica Light"/>
                  </a:endParaRP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C9D4F6-DAA2-C619-F679-12E1B68C8161}"/>
                  </a:ext>
                </a:extLst>
              </p:cNvPr>
              <p:cNvSpPr txBox="1"/>
              <p:nvPr/>
            </p:nvSpPr>
            <p:spPr>
              <a:xfrm rot="16200000">
                <a:off x="3076155" y="4204513"/>
                <a:ext cx="137249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Bahnschrift" panose="020B0502040204020203" pitchFamily="34" charset="0"/>
                    <a:sym typeface="Helvetica Light"/>
                  </a:rPr>
                  <a:t>grades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7DE887-F28E-31F5-04CE-A140E3DE19D3}"/>
                  </a:ext>
                </a:extLst>
              </p:cNvPr>
              <p:cNvSpPr txBox="1"/>
              <p:nvPr/>
            </p:nvSpPr>
            <p:spPr>
              <a:xfrm>
                <a:off x="7655258" y="8025250"/>
                <a:ext cx="197522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584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Bahnschrift" panose="020B0502040204020203" pitchFamily="34" charset="0"/>
                    <a:sym typeface="Helvetica Light"/>
                  </a:rPr>
                  <a:t>study time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52BD478-90ED-655C-9CF7-F7B63F7834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3228" y="1843482"/>
              <a:ext cx="2146822" cy="40239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CD41042-7B6C-ABB5-915D-88F5F429D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8176" y="1843482"/>
              <a:ext cx="455197" cy="9187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C4827-DAF2-4A29-A1F6-C2E34A4E8EC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8C632D-7DBE-4534-8DFC-547A3DE1EDBD}" type="slidenum"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Light" panose="020B0502040204020203" pitchFamily="34" charset="0"/>
                <a:sym typeface="Helvetica Light"/>
              </a:rPr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Light" panose="020B0502040204020203" pitchFamily="34" charset="0"/>
              <a:sym typeface="Helvetica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127DAD-5581-20B6-3BE2-CAFD966DAEB8}"/>
              </a:ext>
            </a:extLst>
          </p:cNvPr>
          <p:cNvSpPr txBox="1"/>
          <p:nvPr/>
        </p:nvSpPr>
        <p:spPr>
          <a:xfrm>
            <a:off x="7959185" y="797302"/>
            <a:ext cx="9012386" cy="60939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y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: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The dependent variable</a:t>
            </a:r>
            <a:r>
              <a:rPr lang="en-US" altLang="en-US" sz="3000" dirty="0">
                <a:solidFill>
                  <a:schemeClr val="tx1"/>
                </a:solidFill>
                <a:latin typeface="Bahnschrift Light" panose="020B0502040204020203" pitchFamily="34" charset="0"/>
              </a:rPr>
              <a:t>. T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he outcome we are trying to explain based on the independent variable.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x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: The independent variable used to explain changes in the dependent variable.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β0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​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: The intercept of the regression line. It represents the expected value of </a:t>
            </a:r>
            <a:r>
              <a:rPr kumimoji="0" lang="en-US" altLang="en-US" sz="3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y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 when </a:t>
            </a:r>
            <a:r>
              <a:rPr kumimoji="0" lang="en-US" altLang="en-US" sz="3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x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 is 0. 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β1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​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: The slope of the regression line. It represents the change in </a:t>
            </a:r>
            <a:r>
              <a:rPr kumimoji="0" lang="en-US" altLang="en-US" sz="3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y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 for a one-unit increase in </a:t>
            </a:r>
            <a:r>
              <a:rPr kumimoji="0" lang="en-US" altLang="en-US" sz="3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x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. 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ϵ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: The error term (or residual). It represents the part of </a:t>
            </a:r>
            <a:r>
              <a:rPr kumimoji="0" lang="en-US" altLang="en-US" sz="3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y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 that cannot be explained by the linear relationship with </a:t>
            </a:r>
            <a:r>
              <a:rPr kumimoji="0" lang="en-US" altLang="en-US" sz="3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x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5640617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C4827-DAF2-4A29-A1F6-C2E34A4E8EC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8C632D-7DBE-4534-8DFC-547A3DE1EDBD}" type="slidenum"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Light" panose="020B0502040204020203" pitchFamily="34" charset="0"/>
                <a:sym typeface="Helvetica Light"/>
              </a:rPr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Light" panose="020B0502040204020203" pitchFamily="34" charset="0"/>
              <a:sym typeface="Helvetica Ligh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949AEA-ED10-4B81-B4F9-2841F4F57F54}"/>
              </a:ext>
            </a:extLst>
          </p:cNvPr>
          <p:cNvGrpSpPr/>
          <p:nvPr/>
        </p:nvGrpSpPr>
        <p:grpSpPr>
          <a:xfrm>
            <a:off x="4033446" y="1090755"/>
            <a:ext cx="9273370" cy="7572090"/>
            <a:chOff x="4033446" y="1748089"/>
            <a:chExt cx="9273370" cy="757209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1CC2298-8390-C842-24C5-C28252E18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3446" y="1748089"/>
              <a:ext cx="9273370" cy="757209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EA21C7-F3BE-98B9-1C26-4AF4B25F4B99}"/>
                </a:ext>
              </a:extLst>
            </p:cNvPr>
            <p:cNvSpPr txBox="1"/>
            <p:nvPr/>
          </p:nvSpPr>
          <p:spPr>
            <a:xfrm>
              <a:off x="6266973" y="3875781"/>
              <a:ext cx="46618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y-GB" sz="4551" b="0" i="1" u="none" strike="noStrike" kern="0" cap="none" spc="0" normalizeH="0" baseline="0" noProof="0" dirty="0">
                  <a:ln>
                    <a:noFill/>
                  </a:ln>
                  <a:solidFill>
                    <a:srgbClr val="773F9B">
                      <a:lumMod val="75000"/>
                    </a:srgbClr>
                  </a:solidFill>
                  <a:effectLst/>
                  <a:uLnTx/>
                  <a:uFillTx/>
                  <a:latin typeface="Helvetica Light"/>
                  <a:sym typeface="Helvetica Light"/>
                </a:rPr>
                <a:t>y</a:t>
              </a:r>
              <a:r>
                <a:rPr kumimoji="0" lang="cy-GB" sz="4551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Light"/>
                  <a:sym typeface="Helvetica Light"/>
                </a:rPr>
                <a:t> = </a:t>
              </a:r>
              <a:r>
                <a:rPr kumimoji="0" lang="en-GB" sz="4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Light"/>
                  <a:sym typeface="Helvetica Light"/>
                </a:rPr>
                <a:t>𝛽</a:t>
              </a:r>
              <a:r>
                <a:rPr kumimoji="0" lang="en-GB" sz="4800" b="0" i="1" u="none" strike="noStrike" kern="0" cap="none" spc="0" normalizeH="0" baseline="-5999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Light"/>
                  <a:sym typeface="Helvetica Light"/>
                </a:rPr>
                <a:t>0</a:t>
              </a:r>
              <a:r>
                <a:rPr kumimoji="0" lang="cy-GB" sz="4551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Light"/>
                  <a:sym typeface="Helvetica Light"/>
                </a:rPr>
                <a:t> - </a:t>
              </a:r>
              <a:r>
                <a:rPr kumimoji="0" lang="en-GB" sz="4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Light"/>
                  <a:sym typeface="Helvetica Light"/>
                </a:rPr>
                <a:t>𝛽</a:t>
              </a:r>
              <a:r>
                <a:rPr kumimoji="0" lang="en-GB" sz="4800" b="0" i="1" u="none" strike="noStrike" kern="0" cap="none" spc="0" normalizeH="0" baseline="-5999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Light"/>
                  <a:sym typeface="Helvetica Light"/>
                </a:rPr>
                <a:t>1</a:t>
              </a:r>
              <a:r>
                <a:rPr kumimoji="0" lang="cy-GB" sz="4551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Light"/>
                  <a:sym typeface="Helvetica Light"/>
                </a:rPr>
                <a:t> * </a:t>
              </a:r>
              <a:r>
                <a:rPr lang="cy-GB" sz="4551" i="1" dirty="0">
                  <a:solidFill>
                    <a:srgbClr val="0000CC"/>
                  </a:solidFill>
                  <a:latin typeface="Helvetica Light"/>
                </a:rPr>
                <a:t>x</a:t>
              </a:r>
              <a:r>
                <a:rPr kumimoji="0" lang="cy-GB" sz="4551" b="0" i="1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Helvetica Light"/>
                  <a:sym typeface="Helvetica Light"/>
                </a:rPr>
                <a:t> </a:t>
              </a:r>
              <a:r>
                <a:rPr kumimoji="0" lang="cy-GB" sz="4551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Light"/>
                  <a:sym typeface="Helvetica Light"/>
                </a:rPr>
                <a:t>+ e </a:t>
              </a:r>
              <a:endParaRPr kumimoji="0" lang="en-GB" sz="4551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389230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131C1-AF5F-41C8-9E12-76A3767E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Correlation vs Single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BB5B9-E160-4AEC-9071-F7AB40F0A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200" y="2091600"/>
            <a:ext cx="13927650" cy="6790800"/>
          </a:xfrm>
        </p:spPr>
        <p:txBody>
          <a:bodyPr>
            <a:noAutofit/>
          </a:bodyPr>
          <a:lstStyle/>
          <a:p>
            <a:r>
              <a:rPr lang="en-GB" b="1" dirty="0">
                <a:solidFill>
                  <a:schemeClr val="tx2">
                    <a:lumMod val="50000"/>
                  </a:schemeClr>
                </a:solidFill>
              </a:rPr>
              <a:t>Correlation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 quantifies the strength and direction of the linear relationship between two variables but doesn't give information about the equation of the line.</a:t>
            </a:r>
          </a:p>
          <a:p>
            <a:endParaRPr lang="en-GB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GB" b="1" dirty="0">
                <a:solidFill>
                  <a:schemeClr val="tx2">
                    <a:lumMod val="50000"/>
                  </a:schemeClr>
                </a:solidFill>
              </a:rPr>
              <a:t>Single Linear Regression 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goes further by providing an equation that describes the linear relationship. </a:t>
            </a:r>
          </a:p>
          <a:p>
            <a:pPr marL="0" indent="0">
              <a:buNone/>
            </a:pPr>
            <a:endParaRPr lang="en-GB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GB" b="1" dirty="0">
                <a:solidFill>
                  <a:schemeClr val="tx2">
                    <a:lumMod val="50000"/>
                  </a:schemeClr>
                </a:solidFill>
              </a:rPr>
              <a:t>Single Linear Regression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 models the relationship between two variables.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C4827-DAF2-4A29-A1F6-C2E34A4E8EC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8C632D-7DBE-4534-8DFC-547A3DE1EDBD}" type="slidenum"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Light" panose="020B0502040204020203" pitchFamily="34" charset="0"/>
                <a:sym typeface="Helvetica Light"/>
              </a:rPr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Light" panose="020B0502040204020203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1847704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29CDA17-045A-449B-B631-8B6210BDA0D4}"/>
              </a:ext>
            </a:extLst>
          </p:cNvPr>
          <p:cNvSpPr/>
          <p:nvPr/>
        </p:nvSpPr>
        <p:spPr>
          <a:xfrm>
            <a:off x="493486" y="2089628"/>
            <a:ext cx="1314756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000" dirty="0">
                <a:latin typeface="Bahnschrift" panose="020B0502040204020203" pitchFamily="34" charset="0"/>
              </a:rPr>
              <a:t>Read the paper </a:t>
            </a:r>
            <a:r>
              <a:rPr lang="en-GB" sz="4000" i="1" dirty="0">
                <a:latin typeface="Bahnschrift" panose="020B0502040204020203" pitchFamily="34" charset="0"/>
              </a:rPr>
              <a:t>Defining Research Questions </a:t>
            </a:r>
            <a:r>
              <a:rPr lang="en-GB" sz="4000" dirty="0">
                <a:latin typeface="Bahnschrift" panose="020B0502040204020203" pitchFamily="34" charset="0"/>
              </a:rPr>
              <a:t>on Canvas.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000" dirty="0">
                <a:latin typeface="Bahnschrift" panose="020B0502040204020203" pitchFamily="34" charset="0"/>
              </a:rPr>
              <a:t>Familiarise yourself with R.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000" dirty="0">
                <a:latin typeface="Bahnschrift" panose="020B0502040204020203" pitchFamily="34" charset="0"/>
              </a:rPr>
              <a:t>Complete today’s practice.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GB" sz="4000" dirty="0">
              <a:latin typeface="Bahnschrift" panose="020B0502040204020203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GB" sz="4000" dirty="0">
              <a:latin typeface="Bahnschrift" panose="020B0502040204020203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GB" sz="4000" dirty="0">
              <a:latin typeface="Bahnschrift" panose="020B0502040204020203" pitchFamily="34" charset="0"/>
            </a:endParaRPr>
          </a:p>
          <a:p>
            <a:pPr algn="l"/>
            <a:r>
              <a:rPr lang="en-GB" sz="4000" b="1" dirty="0">
                <a:latin typeface="Bahnschrift" panose="020B0502040204020203" pitchFamily="34" charset="0"/>
              </a:rPr>
              <a:t>See you on Friday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E1D80D-7677-40D3-A5F4-9536D50EF422}"/>
              </a:ext>
            </a:extLst>
          </p:cNvPr>
          <p:cNvSpPr/>
          <p:nvPr/>
        </p:nvSpPr>
        <p:spPr>
          <a:xfrm>
            <a:off x="493486" y="870856"/>
            <a:ext cx="78522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GB" sz="4800" b="1" dirty="0">
                <a:solidFill>
                  <a:srgbClr val="333333"/>
                </a:solidFill>
                <a:latin typeface="Bahnschrift" panose="020B0502040204020203" pitchFamily="34" charset="0"/>
              </a:rPr>
              <a:t>Week 7 Task</a:t>
            </a:r>
            <a:endParaRPr lang="en-GB" sz="4800" dirty="0">
              <a:solidFill>
                <a:srgbClr val="33333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34510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531020" y="10710515"/>
            <a:ext cx="261289" cy="47192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Bahnschrift" panose="020B0502040204020203" pitchFamily="34" charset="0"/>
              </a:rPr>
              <a:t>4</a:t>
            </a:fld>
            <a:endParaRPr>
              <a:latin typeface="Bahnschrif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014875-A139-4E92-964D-4C5949E79C17}"/>
              </a:ext>
            </a:extLst>
          </p:cNvPr>
          <p:cNvSpPr/>
          <p:nvPr/>
        </p:nvSpPr>
        <p:spPr>
          <a:xfrm>
            <a:off x="493485" y="870856"/>
            <a:ext cx="140319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GB" sz="4800" b="1">
                <a:solidFill>
                  <a:srgbClr val="333333"/>
                </a:solidFill>
                <a:latin typeface="Bahnschrift" panose="020B0502040204020203" pitchFamily="34" charset="0"/>
              </a:rPr>
              <a:t>Quantitative Data Block: </a:t>
            </a:r>
            <a:r>
              <a:rPr lang="en-GB" sz="4800" b="1">
                <a:solidFill>
                  <a:srgbClr val="FF0000"/>
                </a:solidFill>
                <a:latin typeface="Bahnschrift" panose="020B0502040204020203" pitchFamily="34" charset="0"/>
              </a:rPr>
              <a:t>Questions -&gt;</a:t>
            </a:r>
            <a:r>
              <a:rPr lang="en-GB" sz="4800" b="1">
                <a:solidFill>
                  <a:srgbClr val="333333"/>
                </a:solidFill>
                <a:latin typeface="Bahnschrift" panose="020B0502040204020203" pitchFamily="34" charset="0"/>
              </a:rPr>
              <a:t> </a:t>
            </a:r>
            <a:r>
              <a:rPr lang="en-GB" sz="4800" b="1">
                <a:solidFill>
                  <a:srgbClr val="FF0000"/>
                </a:solidFill>
                <a:latin typeface="Bahnschrift" panose="020B0502040204020203" pitchFamily="34" charset="0"/>
              </a:rPr>
              <a:t>MS Teams</a:t>
            </a:r>
            <a:endParaRPr lang="en-GB" sz="480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456DFE-18DC-6517-9F76-BB849AF58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48" y="2029183"/>
            <a:ext cx="12138256" cy="7254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8298C1-748D-CEC5-8A88-ABFE55DB43BD}"/>
              </a:ext>
            </a:extLst>
          </p:cNvPr>
          <p:cNvSpPr txBox="1"/>
          <p:nvPr/>
        </p:nvSpPr>
        <p:spPr>
          <a:xfrm>
            <a:off x="12034227" y="8637448"/>
            <a:ext cx="4336256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>
                <a:hlinkClick r:id="rId3"/>
              </a:rPr>
              <a:t>Join the team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95947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29CDA17-045A-449B-B631-8B6210BDA0D4}"/>
              </a:ext>
            </a:extLst>
          </p:cNvPr>
          <p:cNvSpPr/>
          <p:nvPr/>
        </p:nvSpPr>
        <p:spPr>
          <a:xfrm>
            <a:off x="493486" y="2089628"/>
            <a:ext cx="163704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1" indent="-571500" algn="l">
              <a:buFont typeface="Arial" panose="020B0604020202020204" pitchFamily="34" charset="0"/>
              <a:buChar char="•"/>
            </a:pPr>
            <a:r>
              <a:rPr lang="en-GB" sz="3500" dirty="0">
                <a:latin typeface="Bahnschrift Light" panose="020B0502040204020203" pitchFamily="34" charset="0"/>
              </a:rPr>
              <a:t>Graph Types, Sean Raleigh</a:t>
            </a:r>
            <a:br>
              <a:rPr lang="en-GB" sz="3500" dirty="0">
                <a:latin typeface="Bahnschrift Light" panose="020B0502040204020203" pitchFamily="34" charset="0"/>
              </a:rPr>
            </a:br>
            <a:r>
              <a:rPr lang="en-GB" sz="3500" dirty="0">
                <a:latin typeface="Bahnschrift Light" panose="020B0502040204020203" pitchFamily="34" charset="0"/>
              </a:rPr>
              <a:t>Westminster University </a:t>
            </a:r>
            <a:r>
              <a:rPr lang="en-GB" sz="3500" b="1" dirty="0">
                <a:latin typeface="Bahnschrift Light" panose="020B0502040204020203" pitchFamily="34" charset="0"/>
                <a:hlinkClick r:id="rId2"/>
              </a:rPr>
              <a:t>https://rpubs.com/VectorPosse/graph_types</a:t>
            </a:r>
            <a:endParaRPr lang="en-GB" sz="3500" b="1" dirty="0">
              <a:latin typeface="Bahnschrift Light" panose="020B0502040204020203" pitchFamily="34" charset="0"/>
            </a:endParaRPr>
          </a:p>
          <a:p>
            <a:pPr marL="571500" lvl="1" indent="-571500" algn="l">
              <a:buFont typeface="Arial" panose="020B0604020202020204" pitchFamily="34" charset="0"/>
              <a:buChar char="•"/>
            </a:pPr>
            <a:r>
              <a:rPr lang="en-GB" sz="3500" dirty="0">
                <a:latin typeface="Bahnschrift Light" panose="020B0502040204020203" pitchFamily="34" charset="0"/>
              </a:rPr>
              <a:t>Fundamentals of Data Visualization,” published by O’Reilly Media, Inc </a:t>
            </a:r>
            <a:r>
              <a:rPr lang="en-GB" sz="3500" b="1" dirty="0">
                <a:latin typeface="Bahnschrift Light" panose="020B0502040204020203" pitchFamily="34" charset="0"/>
                <a:hlinkClick r:id="rId3"/>
              </a:rPr>
              <a:t>https://clauswilke.com/dataviz/index.html</a:t>
            </a:r>
            <a:r>
              <a:rPr lang="en-GB" sz="3500" b="1" dirty="0">
                <a:latin typeface="Bahnschrift Light" panose="020B0502040204020203" pitchFamily="34" charset="0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E1D80D-7677-40D3-A5F4-9536D50EF422}"/>
              </a:ext>
            </a:extLst>
          </p:cNvPr>
          <p:cNvSpPr/>
          <p:nvPr/>
        </p:nvSpPr>
        <p:spPr>
          <a:xfrm>
            <a:off x="493486" y="870856"/>
            <a:ext cx="78522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GB" sz="4800" b="1" dirty="0">
                <a:solidFill>
                  <a:srgbClr val="333333"/>
                </a:solidFill>
                <a:latin typeface="Bahnschrift" panose="020B0502040204020203" pitchFamily="34" charset="0"/>
              </a:rPr>
              <a:t>Sources &amp; Credits</a:t>
            </a:r>
            <a:endParaRPr lang="en-GB" sz="4800" dirty="0">
              <a:solidFill>
                <a:srgbClr val="33333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96937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531020" y="10710515"/>
            <a:ext cx="261289" cy="4719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Bahnschrift" panose="020B0502040204020203" pitchFamily="34" charset="0"/>
              </a:rPr>
              <a:t>3</a:t>
            </a:fld>
            <a:endParaRPr>
              <a:latin typeface="Bahnschrif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014875-A139-4E92-964D-4C5949E79C17}"/>
              </a:ext>
            </a:extLst>
          </p:cNvPr>
          <p:cNvSpPr/>
          <p:nvPr/>
        </p:nvSpPr>
        <p:spPr>
          <a:xfrm>
            <a:off x="493485" y="870856"/>
            <a:ext cx="140319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GB" sz="4800" b="1" dirty="0">
                <a:solidFill>
                  <a:srgbClr val="333333"/>
                </a:solidFill>
                <a:latin typeface="Bahnschrift" panose="020B0502040204020203" pitchFamily="34" charset="0"/>
              </a:rPr>
              <a:t>Quantitative Data Block: </a:t>
            </a:r>
            <a:r>
              <a:rPr lang="en-GB" sz="4800" b="1">
                <a:solidFill>
                  <a:srgbClr val="FF0000"/>
                </a:solidFill>
                <a:latin typeface="Bahnschrift" panose="020B0502040204020203" pitchFamily="34" charset="0"/>
              </a:rPr>
              <a:t>Webpage</a:t>
            </a:r>
            <a:endParaRPr lang="en-GB" sz="4800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47AED1-A0EA-3E13-BC6B-B27D509CB1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468" r="26084" b="12924"/>
          <a:stretch/>
        </p:blipFill>
        <p:spPr>
          <a:xfrm>
            <a:off x="493485" y="1739953"/>
            <a:ext cx="12816833" cy="77646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2B1105E-7D21-40DB-8E42-DF5BDA99E1DE}"/>
              </a:ext>
            </a:extLst>
          </p:cNvPr>
          <p:cNvSpPr/>
          <p:nvPr/>
        </p:nvSpPr>
        <p:spPr>
          <a:xfrm>
            <a:off x="12389077" y="6372605"/>
            <a:ext cx="445770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4000" dirty="0">
                <a:latin typeface="Bahnschrift" panose="020B0502040204020203" pitchFamily="34" charset="0"/>
                <a:hlinkClick r:id="rId3"/>
              </a:rPr>
              <a:t>gdsl-ul.github.io/stats/</a:t>
            </a:r>
            <a:endParaRPr lang="en-GB" sz="4000" dirty="0">
              <a:latin typeface="Bahnschrift" panose="020B0502040204020203" pitchFamily="34" charset="0"/>
            </a:endParaRPr>
          </a:p>
          <a:p>
            <a:pPr algn="l"/>
            <a:endParaRPr lang="en-GB" sz="4000" dirty="0">
              <a:latin typeface="Bahnschrift" panose="020B0502040204020203" pitchFamily="34" charset="0"/>
            </a:endParaRPr>
          </a:p>
          <a:p>
            <a:pPr algn="l"/>
            <a:r>
              <a:rPr lang="en-GB" sz="4000" dirty="0">
                <a:latin typeface="Bahnschrift" panose="020B0502040204020203" pitchFamily="34" charset="0"/>
              </a:rPr>
              <a:t>Material and Labs</a:t>
            </a:r>
          </a:p>
          <a:p>
            <a:pPr algn="l"/>
            <a:endParaRPr lang="en-GB" sz="40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18601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531020" y="10710515"/>
            <a:ext cx="261289" cy="4719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Bahnschrift" panose="020B0502040204020203" pitchFamily="34" charset="0"/>
              </a:rPr>
              <a:t>6</a:t>
            </a:fld>
            <a:endParaRPr>
              <a:latin typeface="Bahnschrif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014875-A139-4E92-964D-4C5949E79C17}"/>
              </a:ext>
            </a:extLst>
          </p:cNvPr>
          <p:cNvSpPr/>
          <p:nvPr/>
        </p:nvSpPr>
        <p:spPr>
          <a:xfrm>
            <a:off x="493485" y="870856"/>
            <a:ext cx="163532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GB" sz="4800" b="1" dirty="0">
                <a:solidFill>
                  <a:srgbClr val="333333"/>
                </a:solidFill>
                <a:latin typeface="Bahnschrift" panose="020B0502040204020203" pitchFamily="34" charset="0"/>
              </a:rPr>
              <a:t>Quantitative Data Block: </a:t>
            </a:r>
            <a:r>
              <a:rPr lang="en-GB" sz="4800" b="1" dirty="0">
                <a:solidFill>
                  <a:srgbClr val="FF0000"/>
                </a:solidFill>
                <a:latin typeface="Bahnschrift" panose="020B0502040204020203" pitchFamily="34" charset="0"/>
              </a:rPr>
              <a:t>Assignment</a:t>
            </a:r>
            <a:endParaRPr lang="en-GB" sz="4800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9EB583-4A18-48AE-A7A2-B98962E4C75A}"/>
              </a:ext>
            </a:extLst>
          </p:cNvPr>
          <p:cNvSpPr/>
          <p:nvPr/>
        </p:nvSpPr>
        <p:spPr>
          <a:xfrm>
            <a:off x="493486" y="2089628"/>
            <a:ext cx="1385210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4000" dirty="0">
                <a:latin typeface="Bahnschrift" panose="020B0502040204020203" pitchFamily="34" charset="0"/>
              </a:rPr>
              <a:t>Writing a research report using one of the regression techniques learned during the module. The report should have the following sections: an introduction, a brief literature review, methods and data, results and/or discussion, and discussion or/and conclusion. </a:t>
            </a:r>
          </a:p>
          <a:p>
            <a:pPr algn="l"/>
            <a:endParaRPr lang="en-GB" sz="4000" dirty="0">
              <a:latin typeface="Bahnschrift" panose="020B0502040204020203" pitchFamily="34" charset="0"/>
            </a:endParaRPr>
          </a:p>
          <a:p>
            <a:pPr algn="l"/>
            <a:r>
              <a:rPr lang="en-GB" sz="4000" dirty="0">
                <a:latin typeface="Bahnschrift Light" panose="020B0502040204020203" pitchFamily="34" charset="0"/>
              </a:rPr>
              <a:t>See webpage</a:t>
            </a:r>
          </a:p>
          <a:p>
            <a:pPr algn="l"/>
            <a:endParaRPr lang="en-GB" sz="4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00223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AAE1EFE9-458C-B817-F8B2-1768D7B960D8}"/>
              </a:ext>
            </a:extLst>
          </p:cNvPr>
          <p:cNvSpPr/>
          <p:nvPr/>
        </p:nvSpPr>
        <p:spPr>
          <a:xfrm>
            <a:off x="2713751" y="2018908"/>
            <a:ext cx="7065941" cy="709484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en-US" sz="2276" kern="1200" dirty="0">
              <a:solidFill>
                <a:prstClr val="white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A3B122-A279-CDCF-1355-E8D7C32C93E7}"/>
              </a:ext>
            </a:extLst>
          </p:cNvPr>
          <p:cNvSpPr/>
          <p:nvPr/>
        </p:nvSpPr>
        <p:spPr>
          <a:xfrm>
            <a:off x="7471752" y="1924949"/>
            <a:ext cx="6899767" cy="7282759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00460" hangingPunct="1"/>
            <a:endParaRPr lang="en-US" sz="2276" kern="1200">
              <a:solidFill>
                <a:prstClr val="white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8D9808-FEAE-682C-3ED4-689D608192C1}"/>
              </a:ext>
            </a:extLst>
          </p:cNvPr>
          <p:cNvSpPr txBox="1"/>
          <p:nvPr/>
        </p:nvSpPr>
        <p:spPr>
          <a:xfrm>
            <a:off x="3990613" y="3169450"/>
            <a:ext cx="3310522" cy="442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460" hangingPunct="1"/>
            <a:r>
              <a:rPr lang="en-US" sz="2276" kern="1200" dirty="0">
                <a:solidFill>
                  <a:prstClr val="black"/>
                </a:solidFill>
                <a:latin typeface="Bahnschrift Light" panose="020B0502040204020203" pitchFamily="34" charset="0"/>
              </a:rPr>
              <a:t>- Looks at how and why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902ED0-0BC8-C2E1-2C67-FA7EBF0F724C}"/>
              </a:ext>
            </a:extLst>
          </p:cNvPr>
          <p:cNvSpPr txBox="1"/>
          <p:nvPr/>
        </p:nvSpPr>
        <p:spPr>
          <a:xfrm>
            <a:off x="3191171" y="4124742"/>
            <a:ext cx="3567420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300460" hangingPunct="1"/>
            <a:r>
              <a:rPr lang="en-US" sz="2276" kern="1200" dirty="0">
                <a:solidFill>
                  <a:prstClr val="black"/>
                </a:solidFill>
                <a:latin typeface="Bahnschrift Light" panose="020B0502040204020203" pitchFamily="34" charset="0"/>
              </a:rPr>
              <a:t>- Includes interviews, reviews and observations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CA124D-121D-6451-4BF8-B51F471A6AA0}"/>
              </a:ext>
            </a:extLst>
          </p:cNvPr>
          <p:cNvSpPr txBox="1"/>
          <p:nvPr/>
        </p:nvSpPr>
        <p:spPr>
          <a:xfrm>
            <a:off x="3028830" y="5670965"/>
            <a:ext cx="3567420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300460" hangingPunct="1"/>
            <a:r>
              <a:rPr lang="en-US" sz="2276" kern="1200" dirty="0">
                <a:solidFill>
                  <a:prstClr val="black"/>
                </a:solidFill>
                <a:latin typeface="Bahnschrift Light" panose="020B0502040204020203" pitchFamily="34" charset="0"/>
              </a:rPr>
              <a:t>- Produces observations, notes and descriptions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4C962D-E3F3-D676-EF89-32B33784C22F}"/>
              </a:ext>
            </a:extLst>
          </p:cNvPr>
          <p:cNvSpPr txBox="1"/>
          <p:nvPr/>
        </p:nvSpPr>
        <p:spPr>
          <a:xfrm>
            <a:off x="3413739" y="7363643"/>
            <a:ext cx="4238661" cy="442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460" hangingPunct="1"/>
            <a:r>
              <a:rPr lang="en-US" sz="2276" kern="1200" dirty="0">
                <a:solidFill>
                  <a:prstClr val="black"/>
                </a:solidFill>
                <a:latin typeface="Bahnschrift Light" panose="020B0502040204020203" pitchFamily="34" charset="0"/>
              </a:rPr>
              <a:t>- Looks for patterns or themes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6F6FBB-FC43-84E8-8999-50D5936C56BF}"/>
              </a:ext>
            </a:extLst>
          </p:cNvPr>
          <p:cNvSpPr txBox="1"/>
          <p:nvPr/>
        </p:nvSpPr>
        <p:spPr>
          <a:xfrm>
            <a:off x="10141654" y="3410200"/>
            <a:ext cx="3775393" cy="442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460" hangingPunct="1"/>
            <a:r>
              <a:rPr lang="en-US" sz="2276" kern="1200" dirty="0">
                <a:solidFill>
                  <a:prstClr val="black"/>
                </a:solidFill>
                <a:latin typeface="Bahnschrift Light" panose="020B0502040204020203" pitchFamily="34" charset="0"/>
              </a:rPr>
              <a:t>- Work with measurements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EAF02B-A9A1-044F-3BCA-24170BEEA4E9}"/>
              </a:ext>
            </a:extLst>
          </p:cNvPr>
          <p:cNvSpPr txBox="1"/>
          <p:nvPr/>
        </p:nvSpPr>
        <p:spPr>
          <a:xfrm>
            <a:off x="10072615" y="4504183"/>
            <a:ext cx="4451483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defTabSz="1300460" hangingPunct="1">
              <a:buFontTx/>
              <a:buChar char="-"/>
            </a:pPr>
            <a:r>
              <a:rPr lang="en-US" sz="2276" kern="1200" dirty="0">
                <a:solidFill>
                  <a:prstClr val="black"/>
                </a:solidFill>
                <a:latin typeface="Bahnschrift Light" panose="020B0502040204020203" pitchFamily="34" charset="0"/>
              </a:rPr>
              <a:t>Include surveys and controlled experiments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473AA2-7760-629D-9D4A-1F11A5980DDE}"/>
              </a:ext>
            </a:extLst>
          </p:cNvPr>
          <p:cNvSpPr txBox="1"/>
          <p:nvPr/>
        </p:nvSpPr>
        <p:spPr>
          <a:xfrm>
            <a:off x="9970611" y="5941031"/>
            <a:ext cx="4553486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300460" hangingPunct="1"/>
            <a:r>
              <a:rPr lang="en-US" sz="2276" kern="1200" dirty="0">
                <a:solidFill>
                  <a:prstClr val="black"/>
                </a:solidFill>
                <a:latin typeface="Bahnschrift Light" panose="020B0502040204020203" pitchFamily="34" charset="0"/>
              </a:rPr>
              <a:t>- Produce numbers that can be turned into statistics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1F822A-1435-A24D-DE8A-A5726AC54741}"/>
              </a:ext>
            </a:extLst>
          </p:cNvPr>
          <p:cNvSpPr txBox="1"/>
          <p:nvPr/>
        </p:nvSpPr>
        <p:spPr>
          <a:xfrm>
            <a:off x="9368519" y="7493943"/>
            <a:ext cx="3206327" cy="792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 defTabSz="1300460" hangingPunct="1">
              <a:buFontTx/>
              <a:buChar char="-"/>
            </a:pPr>
            <a:r>
              <a:rPr lang="en-US" sz="2276" kern="1200" dirty="0">
                <a:solidFill>
                  <a:prstClr val="black"/>
                </a:solidFill>
                <a:latin typeface="Bahnschrift Light" panose="020B0502040204020203" pitchFamily="34" charset="0"/>
              </a:rPr>
              <a:t>Looks for statistical </a:t>
            </a:r>
          </a:p>
          <a:p>
            <a:pPr algn="l" defTabSz="1300460" hangingPunct="1"/>
            <a:r>
              <a:rPr lang="en-US" sz="2276" kern="1200" dirty="0">
                <a:solidFill>
                  <a:prstClr val="black"/>
                </a:solidFill>
                <a:latin typeface="Bahnschrift Light" panose="020B0502040204020203" pitchFamily="34" charset="0"/>
              </a:rPr>
              <a:t>relationships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D72890-7B80-493E-F695-272BA02A33A4}"/>
              </a:ext>
            </a:extLst>
          </p:cNvPr>
          <p:cNvSpPr txBox="1"/>
          <p:nvPr/>
        </p:nvSpPr>
        <p:spPr>
          <a:xfrm>
            <a:off x="7843989" y="4472031"/>
            <a:ext cx="1790875" cy="442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460" hangingPunct="1"/>
            <a:r>
              <a:rPr lang="en-US" sz="2276" kern="1200" dirty="0">
                <a:solidFill>
                  <a:prstClr val="black"/>
                </a:solidFill>
                <a:latin typeface="Bahnschrift Light" panose="020B0502040204020203" pitchFamily="34" charset="0"/>
              </a:rPr>
              <a:t>- Not biased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513E13-9C61-8445-4087-7A8FBABF4A1D}"/>
              </a:ext>
            </a:extLst>
          </p:cNvPr>
          <p:cNvSpPr txBox="1"/>
          <p:nvPr/>
        </p:nvSpPr>
        <p:spPr>
          <a:xfrm>
            <a:off x="7945705" y="5664332"/>
            <a:ext cx="1872327" cy="114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300460" hangingPunct="1"/>
            <a:r>
              <a:rPr lang="en-US" sz="2276" kern="1200" dirty="0">
                <a:solidFill>
                  <a:prstClr val="black"/>
                </a:solidFill>
                <a:latin typeface="Bahnschrift Light" panose="020B0502040204020203" pitchFamily="34" charset="0"/>
              </a:rPr>
              <a:t>- Yield actionable results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B68EBA-9294-A747-EB76-AEC2D6B3F955}"/>
              </a:ext>
            </a:extLst>
          </p:cNvPr>
          <p:cNvSpPr txBox="1"/>
          <p:nvPr/>
        </p:nvSpPr>
        <p:spPr>
          <a:xfrm>
            <a:off x="4446721" y="1005724"/>
            <a:ext cx="3312125" cy="880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460" hangingPunct="1"/>
            <a:r>
              <a:rPr lang="en-US" sz="5120" kern="1200" dirty="0">
                <a:solidFill>
                  <a:prstClr val="black"/>
                </a:solidFill>
                <a:latin typeface="Bahnschrift" panose="020B0502040204020203" pitchFamily="34" charset="0"/>
              </a:rPr>
              <a:t>Qualitative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620167-38BF-1A87-802B-1C16F9641D72}"/>
              </a:ext>
            </a:extLst>
          </p:cNvPr>
          <p:cNvSpPr txBox="1"/>
          <p:nvPr/>
        </p:nvSpPr>
        <p:spPr>
          <a:xfrm>
            <a:off x="9133657" y="942546"/>
            <a:ext cx="3703258" cy="880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300460" hangingPunct="1"/>
            <a:r>
              <a:rPr lang="en-US" sz="5120" kern="1200" dirty="0">
                <a:solidFill>
                  <a:prstClr val="black"/>
                </a:solidFill>
                <a:latin typeface="Bahnschrift" panose="020B0502040204020203" pitchFamily="34" charset="0"/>
              </a:rPr>
              <a:t>Quantitative</a:t>
            </a:r>
          </a:p>
        </p:txBody>
      </p:sp>
    </p:spTree>
    <p:extLst>
      <p:ext uri="{BB962C8B-B14F-4D97-AF65-F5344CB8AC3E}">
        <p14:creationId xmlns:p14="http://schemas.microsoft.com/office/powerpoint/2010/main" val="1414495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531020" y="10710515"/>
            <a:ext cx="261289" cy="4719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Bahnschrift" panose="020B0502040204020203" pitchFamily="34" charset="0"/>
              </a:rPr>
              <a:t>7</a:t>
            </a:fld>
            <a:endParaRPr>
              <a:latin typeface="Bahnschrif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B1105E-7D21-40DB-8E42-DF5BDA99E1DE}"/>
              </a:ext>
            </a:extLst>
          </p:cNvPr>
          <p:cNvSpPr/>
          <p:nvPr/>
        </p:nvSpPr>
        <p:spPr>
          <a:xfrm>
            <a:off x="493486" y="2089628"/>
            <a:ext cx="114599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000" dirty="0">
                <a:latin typeface="Bahnschrift" panose="020B0502040204020203" pitchFamily="34" charset="0"/>
              </a:rPr>
              <a:t>Jobs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000" dirty="0">
                <a:latin typeface="Bahnschrift" panose="020B0502040204020203" pitchFamily="34" charset="0"/>
              </a:rPr>
              <a:t>Holistic understanding of problems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000" dirty="0">
                <a:latin typeface="Bahnschrift" panose="020B0502040204020203" pitchFamily="34" charset="0"/>
              </a:rPr>
              <a:t>Dissertation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000" dirty="0">
                <a:latin typeface="Bahnschrift" panose="020B0502040204020203" pitchFamily="34" charset="0"/>
              </a:rPr>
              <a:t>Better appreciation of what Geographers do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014875-A139-4E92-964D-4C5949E79C17}"/>
              </a:ext>
            </a:extLst>
          </p:cNvPr>
          <p:cNvSpPr/>
          <p:nvPr/>
        </p:nvSpPr>
        <p:spPr>
          <a:xfrm>
            <a:off x="493485" y="870856"/>
            <a:ext cx="163532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GB" sz="4800" b="1" dirty="0">
                <a:solidFill>
                  <a:srgbClr val="333333"/>
                </a:solidFill>
                <a:latin typeface="Bahnschrift" panose="020B0502040204020203" pitchFamily="34" charset="0"/>
              </a:rPr>
              <a:t>Why Both?</a:t>
            </a:r>
            <a:endParaRPr lang="en-GB" sz="4800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51374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531020" y="10710515"/>
            <a:ext cx="261289" cy="4719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Bahnschrift" panose="020B0502040204020203" pitchFamily="34" charset="0"/>
              </a:rPr>
              <a:t>8</a:t>
            </a:fld>
            <a:endParaRPr>
              <a:latin typeface="Bahnschrif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B1105E-7D21-40DB-8E42-DF5BDA99E1DE}"/>
              </a:ext>
            </a:extLst>
          </p:cNvPr>
          <p:cNvSpPr/>
          <p:nvPr/>
        </p:nvSpPr>
        <p:spPr>
          <a:xfrm>
            <a:off x="493486" y="2089628"/>
            <a:ext cx="157180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000" dirty="0">
                <a:latin typeface="Bahnschrift" panose="020B0502040204020203" pitchFamily="34" charset="0"/>
              </a:rPr>
              <a:t>Understand how to explore a dataset, containing a number of observations described by a set of variables.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000" dirty="0">
                <a:latin typeface="Bahnschrift" panose="020B0502040204020203" pitchFamily="34" charset="0"/>
              </a:rPr>
              <a:t>Demonstrate an understanding in the application and interpretation of commonly used quantitative research methods.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000" dirty="0">
                <a:latin typeface="Bahnschrift" panose="020B0502040204020203" pitchFamily="34" charset="0"/>
              </a:rPr>
              <a:t>Demonstrate an understanding of how to work with quantitative data to address real-world research questions.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014875-A139-4E92-964D-4C5949E79C17}"/>
              </a:ext>
            </a:extLst>
          </p:cNvPr>
          <p:cNvSpPr/>
          <p:nvPr/>
        </p:nvSpPr>
        <p:spPr>
          <a:xfrm>
            <a:off x="493485" y="870856"/>
            <a:ext cx="116635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GB" sz="4800" b="1" dirty="0">
                <a:solidFill>
                  <a:srgbClr val="FF0000"/>
                </a:solidFill>
                <a:latin typeface="Bahnschrift" panose="020B0502040204020203" pitchFamily="34" charset="0"/>
              </a:rPr>
              <a:t>Learning goals</a:t>
            </a:r>
            <a:endParaRPr lang="en-GB" sz="4800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128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531020" y="10710515"/>
            <a:ext cx="261289" cy="4719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Bahnschrift" panose="020B0502040204020203" pitchFamily="34" charset="0"/>
              </a:rPr>
              <a:t>9</a:t>
            </a:fld>
            <a:endParaRPr>
              <a:latin typeface="Bahnschrift" panose="020B0502040204020203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D8391F-09D8-9B07-1D1E-5547CD74E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666967"/>
              </p:ext>
            </p:extLst>
          </p:nvPr>
        </p:nvGraphicFramePr>
        <p:xfrm>
          <a:off x="2259806" y="1257681"/>
          <a:ext cx="12820650" cy="485774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18982">
                  <a:extLst>
                    <a:ext uri="{9D8B030D-6E8A-4147-A177-3AD203B41FA5}">
                      <a16:colId xmlns:a16="http://schemas.microsoft.com/office/drawing/2014/main" val="293463478"/>
                    </a:ext>
                  </a:extLst>
                </a:gridCol>
                <a:gridCol w="9396714">
                  <a:extLst>
                    <a:ext uri="{9D8B030D-6E8A-4147-A177-3AD203B41FA5}">
                      <a16:colId xmlns:a16="http://schemas.microsoft.com/office/drawing/2014/main" val="411515139"/>
                    </a:ext>
                  </a:extLst>
                </a:gridCol>
                <a:gridCol w="1804954">
                  <a:extLst>
                    <a:ext uri="{9D8B030D-6E8A-4147-A177-3AD203B41FA5}">
                      <a16:colId xmlns:a16="http://schemas.microsoft.com/office/drawing/2014/main" val="2737362709"/>
                    </a:ext>
                  </a:extLst>
                </a:gridCol>
              </a:tblGrid>
              <a:tr h="77312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3500">
                          <a:effectLst/>
                          <a:latin typeface="Bahnschrift Light" panose="020B0502040204020203" pitchFamily="34" charset="0"/>
                        </a:rPr>
                        <a:t>7</a:t>
                      </a:r>
                      <a:endParaRPr lang="en-GB" sz="35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3500" dirty="0">
                          <a:effectLst/>
                          <a:latin typeface="Bahnschrift Light" panose="020B0502040204020203" pitchFamily="34" charset="0"/>
                        </a:rPr>
                        <a:t>Introduction &amp; Review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3500">
                          <a:effectLst/>
                          <a:latin typeface="Bahnschrift Light" panose="020B0502040204020203" pitchFamily="34" charset="0"/>
                        </a:rPr>
                        <a:t>GF</a:t>
                      </a:r>
                      <a:endParaRPr lang="en-GB" sz="35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3464863"/>
                  </a:ext>
                </a:extLst>
              </a:tr>
              <a:tr h="75445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3500" dirty="0">
                          <a:effectLst/>
                          <a:latin typeface="Bahnschrift Light" panose="020B0502040204020203" pitchFamily="34" charset="0"/>
                        </a:rPr>
                        <a:t>8 </a:t>
                      </a:r>
                      <a:endParaRPr lang="en-GB" sz="3500" dirty="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3500" dirty="0">
                          <a:effectLst/>
                          <a:latin typeface="Bahnschrift Light" panose="020B0502040204020203" pitchFamily="34" charset="0"/>
                        </a:rPr>
                        <a:t>Single &amp; Multiple Linear Regression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3500">
                          <a:effectLst/>
                          <a:latin typeface="Bahnschrift Light" panose="020B0502040204020203" pitchFamily="34" charset="0"/>
                        </a:rPr>
                        <a:t>GF</a:t>
                      </a:r>
                      <a:endParaRPr lang="en-GB" sz="35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3945556"/>
                  </a:ext>
                </a:extLst>
              </a:tr>
              <a:tr h="75445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3500">
                          <a:effectLst/>
                          <a:latin typeface="Bahnschrift Light" panose="020B0502040204020203" pitchFamily="34" charset="0"/>
                        </a:rPr>
                        <a:t>9</a:t>
                      </a:r>
                      <a:endParaRPr lang="en-GB" sz="35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3500" dirty="0">
                          <a:effectLst/>
                          <a:latin typeface="Bahnschrift Light" panose="020B0502040204020203" pitchFamily="34" charset="0"/>
                        </a:rPr>
                        <a:t>Multiple Linear Regression with Dummy Variables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3500">
                          <a:effectLst/>
                          <a:latin typeface="Bahnschrift Light" panose="020B0502040204020203" pitchFamily="34" charset="0"/>
                        </a:rPr>
                        <a:t>ZY</a:t>
                      </a:r>
                      <a:endParaRPr lang="en-GB" sz="35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428533"/>
                  </a:ext>
                </a:extLst>
              </a:tr>
              <a:tr h="75445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3500">
                          <a:effectLst/>
                          <a:latin typeface="Bahnschrift Light" panose="020B0502040204020203" pitchFamily="34" charset="0"/>
                        </a:rPr>
                        <a:t>10</a:t>
                      </a:r>
                      <a:endParaRPr lang="en-GB" sz="35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3500" dirty="0">
                          <a:effectLst/>
                          <a:latin typeface="Bahnschrift Light" panose="020B0502040204020203" pitchFamily="34" charset="0"/>
                        </a:rPr>
                        <a:t>Logistic Regression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3500">
                          <a:effectLst/>
                          <a:latin typeface="Bahnschrift Light" panose="020B0502040204020203" pitchFamily="34" charset="0"/>
                        </a:rPr>
                        <a:t>ZY</a:t>
                      </a:r>
                      <a:endParaRPr lang="en-GB" sz="35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7240446"/>
                  </a:ext>
                </a:extLst>
              </a:tr>
              <a:tr h="75445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3500">
                          <a:effectLst/>
                          <a:latin typeface="Bahnschrift Light" panose="020B0502040204020203" pitchFamily="34" charset="0"/>
                        </a:rPr>
                        <a:t>11</a:t>
                      </a:r>
                      <a:endParaRPr lang="en-GB" sz="35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3500" dirty="0">
                          <a:effectLst/>
                          <a:latin typeface="Bahnschrift Light" panose="020B0502040204020203" pitchFamily="34" charset="0"/>
                        </a:rPr>
                        <a:t>Data Visualisation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3500">
                          <a:effectLst/>
                          <a:latin typeface="Bahnschrift Light" panose="020B0502040204020203" pitchFamily="34" charset="0"/>
                        </a:rPr>
                        <a:t>GF</a:t>
                      </a:r>
                      <a:endParaRPr lang="en-GB" sz="35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6390154"/>
                  </a:ext>
                </a:extLst>
              </a:tr>
              <a:tr h="75445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3500">
                          <a:effectLst/>
                          <a:latin typeface="Bahnschrift Light" panose="020B0502040204020203" pitchFamily="34" charset="0"/>
                        </a:rPr>
                        <a:t>12</a:t>
                      </a:r>
                      <a:endParaRPr lang="en-GB" sz="350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3500" dirty="0">
                          <a:effectLst/>
                          <a:latin typeface="Bahnschrift Light" panose="020B0502040204020203" pitchFamily="34" charset="0"/>
                        </a:rPr>
                        <a:t>Summary and Assessment Support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3500" dirty="0">
                          <a:effectLst/>
                          <a:latin typeface="Bahnschrift Light" panose="020B0502040204020203" pitchFamily="34" charset="0"/>
                        </a:rPr>
                        <a:t>ZY</a:t>
                      </a:r>
                      <a:endParaRPr lang="en-GB" sz="3500" dirty="0">
                        <a:effectLst/>
                        <a:latin typeface="Bahnschrift Light" panose="020B0502040204020203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6261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14658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Metadata/LabelInfo.xml><?xml version="1.0" encoding="utf-8"?>
<clbl:labelList xmlns:clbl="http://schemas.microsoft.com/office/2020/mipLabelMetadata">
  <clbl:label id="{53255131-b129-4010-86e1-474bfd7e8076}" enabled="0" method="" siteId="{53255131-b129-4010-86e1-474bfd7e807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2183</TotalTime>
  <Words>1201</Words>
  <Application>Microsoft Office PowerPoint</Application>
  <PresentationFormat>Custom</PresentationFormat>
  <Paragraphs>205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Arial</vt:lpstr>
      <vt:lpstr>Bahnschrift</vt:lpstr>
      <vt:lpstr>Bahnschrift Light</vt:lpstr>
      <vt:lpstr>Calibri</vt:lpstr>
      <vt:lpstr>Calibri Light</vt:lpstr>
      <vt:lpstr>Cambria</vt:lpstr>
      <vt:lpstr>Cambria Math</vt:lpstr>
      <vt:lpstr>Helvetica</vt:lpstr>
      <vt:lpstr>Helvetica Light</vt:lpstr>
      <vt:lpstr>Helvetica Neue</vt:lpstr>
      <vt:lpstr>White</vt:lpstr>
      <vt:lpstr>Office Theme</vt:lpstr>
      <vt:lpstr>1_White</vt:lpstr>
      <vt:lpstr>Intro &amp; Review  ENVS225 Exploring the Social World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Descriptive Statistics</vt:lpstr>
      <vt:lpstr>Descriptive statistics</vt:lpstr>
      <vt:lpstr>Mean</vt:lpstr>
      <vt:lpstr>Median</vt:lpstr>
      <vt:lpstr>Difference between Mean and Median</vt:lpstr>
      <vt:lpstr>Variance (s^2 )</vt:lpstr>
      <vt:lpstr>Standard deviation (s) </vt:lpstr>
      <vt:lpstr>Correlation</vt:lpstr>
      <vt:lpstr>Associations between Variables</vt:lpstr>
      <vt:lpstr>What is Correlation?</vt:lpstr>
      <vt:lpstr>Pearson Correlation</vt:lpstr>
      <vt:lpstr>Single Linear Regression</vt:lpstr>
      <vt:lpstr>Examples</vt:lpstr>
      <vt:lpstr>Displaying the data</vt:lpstr>
      <vt:lpstr>Single Linear Regression</vt:lpstr>
      <vt:lpstr>PowerPoint Presentation</vt:lpstr>
      <vt:lpstr>PowerPoint Presentation</vt:lpstr>
      <vt:lpstr>Correlation vs Single Linear Regression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Visualisation</dc:title>
  <dc:creator>Filomena, Gabriele</dc:creator>
  <cp:lastModifiedBy>Filomena, Gabriele</cp:lastModifiedBy>
  <cp:revision>33</cp:revision>
  <dcterms:modified xsi:type="dcterms:W3CDTF">2024-11-06T15:54:14Z</dcterms:modified>
</cp:coreProperties>
</file>