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327" r:id="rId3"/>
    <p:sldId id="315" r:id="rId4"/>
    <p:sldId id="328" r:id="rId5"/>
    <p:sldId id="329" r:id="rId6"/>
    <p:sldId id="330" r:id="rId7"/>
    <p:sldId id="316" r:id="rId8"/>
    <p:sldId id="312" r:id="rId9"/>
    <p:sldId id="318" r:id="rId10"/>
    <p:sldId id="317" r:id="rId11"/>
    <p:sldId id="323" r:id="rId12"/>
    <p:sldId id="332" r:id="rId13"/>
    <p:sldId id="331" r:id="rId14"/>
    <p:sldId id="324" r:id="rId15"/>
    <p:sldId id="279" r:id="rId16"/>
    <p:sldId id="326" r:id="rId17"/>
  </p:sldIdLst>
  <p:sldSz cx="12192000" cy="6858000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BC8"/>
    <a:srgbClr val="24727A"/>
    <a:srgbClr val="F15138"/>
    <a:srgbClr val="636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>
      <p:cViewPr>
        <p:scale>
          <a:sx n="66" d="100"/>
          <a:sy n="66" d="100"/>
        </p:scale>
        <p:origin x="1014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E0817-B996-4912-BCE8-3773784F0319}" type="datetimeFigureOut">
              <a:rPr lang="es-CL" smtClean="0"/>
              <a:t>16-01-2020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FF3A1-684A-48EA-985C-A014647B1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991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3E383-FF87-4BAC-8CC9-2265C4835B9D}" type="datetimeFigureOut">
              <a:rPr lang="es-CL" smtClean="0"/>
              <a:t>16-01-2020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2D3EC-F50E-407E-AD17-56EC6BE4C10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656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42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4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31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7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05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5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24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18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78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59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42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C23A-77DD-456E-BDA5-30BF2F6529D4}" type="datetimeFigureOut">
              <a:rPr lang="es-MX" smtClean="0"/>
              <a:t>16/01/2020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E4478-A2E9-4B67-AA71-F98371AA27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40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ADDB7981-F316-436B-B456-C7634477EE4E}"/>
              </a:ext>
            </a:extLst>
          </p:cNvPr>
          <p:cNvSpPr/>
          <p:nvPr/>
        </p:nvSpPr>
        <p:spPr>
          <a:xfrm>
            <a:off x="0" y="-309640"/>
            <a:ext cx="12192000" cy="25657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840"/>
              </a:spcAft>
            </a:pPr>
            <a:r>
              <a:rPr lang="es-CL" sz="1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Tipografía Base para Presentación </a:t>
            </a:r>
            <a:r>
              <a:rPr lang="es-CL" sz="1600" b="1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:Familia </a:t>
            </a:r>
            <a:r>
              <a:rPr lang="es-C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Bahnschrift</a:t>
            </a:r>
            <a:r>
              <a:rPr lang="es-C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s-C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SemiCondensed</a:t>
            </a:r>
            <a:r>
              <a:rPr lang="es-CL" sz="1600" b="1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/ </a:t>
            </a:r>
            <a:r>
              <a:rPr lang="es-CL" sz="1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instalar fuente en el pc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3889457" y="3646083"/>
            <a:ext cx="4413086" cy="6644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 sz="3500" smtClean="0">
                <a:solidFill>
                  <a:schemeClr val="bg1">
                    <a:lumMod val="85000"/>
                  </a:schemeClr>
                </a:solidFill>
              </a:rPr>
              <a:t>MOCKUP </a:t>
            </a:r>
            <a:r>
              <a:rPr lang="es-ES" sz="350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es-ES" sz="3500" smtClean="0">
                <a:solidFill>
                  <a:srgbClr val="F15138"/>
                </a:solidFill>
              </a:rPr>
              <a:t>2.0</a:t>
            </a:r>
            <a:endParaRPr lang="es-CL" sz="3500" spc="300" dirty="0">
              <a:solidFill>
                <a:srgbClr val="F15138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85" y="2557367"/>
            <a:ext cx="4147052" cy="11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/>
          <p:cNvSpPr/>
          <p:nvPr/>
        </p:nvSpPr>
        <p:spPr>
          <a:xfrm>
            <a:off x="4704596" y="559857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DETALLE SALA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sp>
        <p:nvSpPr>
          <p:cNvPr id="289" name="Rectángulo 288"/>
          <p:cNvSpPr/>
          <p:nvPr/>
        </p:nvSpPr>
        <p:spPr>
          <a:xfrm>
            <a:off x="7092560" y="1614112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DETALLE BUSCADOR</a:t>
            </a:r>
            <a:endParaRPr lang="es-MX" b="1" dirty="0">
              <a:solidFill>
                <a:schemeClr val="bg1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290" name="Rectángulo 289"/>
          <p:cNvSpPr/>
          <p:nvPr/>
        </p:nvSpPr>
        <p:spPr>
          <a:xfrm>
            <a:off x="846006" y="979569"/>
            <a:ext cx="4293821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1" name="Rectángulo 290"/>
          <p:cNvSpPr/>
          <p:nvPr/>
        </p:nvSpPr>
        <p:spPr>
          <a:xfrm>
            <a:off x="2194920" y="1038193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SALA DETALLE</a:t>
            </a:r>
            <a:endParaRPr lang="es-MX" b="1" dirty="0">
              <a:solidFill>
                <a:schemeClr val="bg1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  <p:sp>
        <p:nvSpPr>
          <p:cNvPr id="140" name="Rectángulo 139"/>
          <p:cNvSpPr/>
          <p:nvPr/>
        </p:nvSpPr>
        <p:spPr>
          <a:xfrm>
            <a:off x="5573244" y="1835562"/>
            <a:ext cx="25509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Detalle indicador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único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Atributos: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Agrupador</a:t>
            </a:r>
          </a:p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Columna1: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Texto1 alfanumérica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Texto 2 alfanumérica</a:t>
            </a:r>
          </a:p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Columna2: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Texto 1 alfanumérica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Texto 2 alfanumérica</a:t>
            </a:r>
          </a:p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Columna3: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Tendencia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Porcentaje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Numéricas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Estrellas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Check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list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Orden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alfabeto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Combo box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8368013" y="1827888"/>
            <a:ext cx="2550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Columna4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Fotografías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Texto libre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846006" y="1756297"/>
            <a:ext cx="4293821" cy="4328936"/>
            <a:chOff x="499022" y="1335796"/>
            <a:chExt cx="4293821" cy="4328936"/>
          </a:xfrm>
        </p:grpSpPr>
        <p:sp>
          <p:nvSpPr>
            <p:cNvPr id="309" name="Rectángulo 308"/>
            <p:cNvSpPr/>
            <p:nvPr/>
          </p:nvSpPr>
          <p:spPr>
            <a:xfrm>
              <a:off x="499022" y="1335796"/>
              <a:ext cx="4293821" cy="383237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310" name="Grupo 309"/>
            <p:cNvGrpSpPr/>
            <p:nvPr/>
          </p:nvGrpSpPr>
          <p:grpSpPr>
            <a:xfrm>
              <a:off x="581098" y="3165909"/>
              <a:ext cx="4185207" cy="1788102"/>
              <a:chOff x="532429" y="3196116"/>
              <a:chExt cx="4185207" cy="1788102"/>
            </a:xfrm>
          </p:grpSpPr>
          <p:sp>
            <p:nvSpPr>
              <p:cNvPr id="311" name="Rectángulo 310"/>
              <p:cNvSpPr/>
              <p:nvPr/>
            </p:nvSpPr>
            <p:spPr>
              <a:xfrm>
                <a:off x="532429" y="3472671"/>
                <a:ext cx="4086735" cy="1461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2" name="Rectángulo 311"/>
              <p:cNvSpPr/>
              <p:nvPr/>
            </p:nvSpPr>
            <p:spPr>
              <a:xfrm>
                <a:off x="535641" y="3626103"/>
                <a:ext cx="4086735" cy="19150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3" name="Rectángulo 312"/>
              <p:cNvSpPr/>
              <p:nvPr/>
            </p:nvSpPr>
            <p:spPr>
              <a:xfrm>
                <a:off x="662402" y="3196116"/>
                <a:ext cx="405523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DETALLE                                     Q.C         COMENTARIO             FOTO</a:t>
                </a:r>
                <a:endParaRPr lang="es-MX" sz="10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14" name="Rectángulo 313"/>
              <p:cNvSpPr/>
              <p:nvPr/>
            </p:nvSpPr>
            <p:spPr>
              <a:xfrm>
                <a:off x="671606" y="3429946"/>
                <a:ext cx="2156360" cy="1554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100" b="1" dirty="0" smtClean="0">
                    <a:solidFill>
                      <a:srgbClr val="44BBC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CERVEZAS</a:t>
                </a:r>
              </a:p>
              <a:p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CRISTAL 500 cc                         </a:t>
                </a:r>
                <a:r>
                  <a:rPr lang="es-MX" sz="1000" b="1" dirty="0" smtClean="0">
                    <a:solidFill>
                      <a:srgbClr val="F1513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endParaRPr lang="es-MX" sz="10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s-MX" sz="10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CRISTAL 1000cc                        </a:t>
                </a:r>
                <a:r>
                  <a:rPr lang="es-MX" sz="1100" b="1" dirty="0" smtClean="0">
                    <a:solidFill>
                      <a:srgbClr val="F1513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s-MX" sz="11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s-MX" sz="11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MX" sz="1100" b="1" dirty="0" smtClean="0">
                    <a:solidFill>
                      <a:srgbClr val="44BBC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JUGOS</a:t>
                </a:r>
                <a:endParaRPr lang="es-MX" sz="11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WATTS NARANJA </a:t>
                </a:r>
                <a:r>
                  <a:rPr lang="es-MX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500 cc       </a:t>
                </a:r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</a:t>
                </a:r>
                <a:r>
                  <a:rPr lang="es-MX" sz="1000" b="1" dirty="0" smtClean="0">
                    <a:solidFill>
                      <a:srgbClr val="F1513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endParaRPr lang="es-MX" sz="10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s-MX" sz="10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MX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WATTS </a:t>
                </a:r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DURAZNO </a:t>
                </a:r>
                <a:r>
                  <a:rPr lang="es-MX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1000cc      </a:t>
                </a:r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</a:t>
                </a:r>
                <a:r>
                  <a:rPr lang="es-MX" sz="1100" b="1" dirty="0" smtClean="0">
                    <a:solidFill>
                      <a:srgbClr val="F1513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s-MX" sz="11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5" name="Grupo 314"/>
              <p:cNvGrpSpPr/>
              <p:nvPr/>
            </p:nvGrpSpPr>
            <p:grpSpPr>
              <a:xfrm>
                <a:off x="1268464" y="3478373"/>
                <a:ext cx="2650921" cy="1461083"/>
                <a:chOff x="1289725" y="3478373"/>
                <a:chExt cx="2650921" cy="1461083"/>
              </a:xfrm>
            </p:grpSpPr>
            <p:cxnSp>
              <p:nvCxnSpPr>
                <p:cNvPr id="337" name="Conector recto 336"/>
                <p:cNvCxnSpPr/>
                <p:nvPr/>
              </p:nvCxnSpPr>
              <p:spPr>
                <a:xfrm>
                  <a:off x="1289725" y="3478373"/>
                  <a:ext cx="2650921" cy="0"/>
                </a:xfrm>
                <a:prstGeom prst="line">
                  <a:avLst/>
                </a:prstGeom>
                <a:ln w="12700">
                  <a:solidFill>
                    <a:srgbClr val="44BB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Conector recto 337"/>
                <p:cNvCxnSpPr/>
                <p:nvPr/>
              </p:nvCxnSpPr>
              <p:spPr>
                <a:xfrm>
                  <a:off x="1289725" y="4939456"/>
                  <a:ext cx="2650921" cy="0"/>
                </a:xfrm>
                <a:prstGeom prst="line">
                  <a:avLst/>
                </a:prstGeom>
                <a:ln w="12700">
                  <a:solidFill>
                    <a:srgbClr val="44BB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6" name="Rectángulo 315"/>
              <p:cNvSpPr/>
              <p:nvPr/>
            </p:nvSpPr>
            <p:spPr>
              <a:xfrm>
                <a:off x="3069283" y="3622478"/>
                <a:ext cx="82907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800" b="1" dirty="0" smtClean="0">
                    <a:solidFill>
                      <a:srgbClr val="44BBC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COMBO BOX</a:t>
                </a:r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>
                <a:off x="3006076" y="3642611"/>
                <a:ext cx="1071088" cy="1173254"/>
                <a:chOff x="3006076" y="3736802"/>
                <a:chExt cx="908067" cy="826649"/>
              </a:xfrm>
            </p:grpSpPr>
            <p:sp>
              <p:nvSpPr>
                <p:cNvPr id="335" name="Rectángulo 334"/>
                <p:cNvSpPr/>
                <p:nvPr/>
              </p:nvSpPr>
              <p:spPr>
                <a:xfrm>
                  <a:off x="3006076" y="3736802"/>
                  <a:ext cx="908067" cy="826649"/>
                </a:xfrm>
                <a:prstGeom prst="rect">
                  <a:avLst/>
                </a:prstGeom>
                <a:noFill/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6" name="Triángulo isósceles 335"/>
                <p:cNvSpPr/>
                <p:nvPr/>
              </p:nvSpPr>
              <p:spPr>
                <a:xfrm flipV="1">
                  <a:off x="3007632" y="3737224"/>
                  <a:ext cx="164668" cy="141955"/>
                </a:xfrm>
                <a:prstGeom prst="triangle">
                  <a:avLst>
                    <a:gd name="adj" fmla="val 0"/>
                  </a:avLst>
                </a:prstGeom>
                <a:solidFill>
                  <a:srgbClr val="44BBC8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318" name="Grupo 317"/>
              <p:cNvGrpSpPr/>
              <p:nvPr/>
            </p:nvGrpSpPr>
            <p:grpSpPr>
              <a:xfrm>
                <a:off x="605642" y="3669986"/>
                <a:ext cx="96120" cy="96120"/>
                <a:chOff x="5225976" y="2272330"/>
                <a:chExt cx="730541" cy="730541"/>
              </a:xfrm>
            </p:grpSpPr>
            <p:sp>
              <p:nvSpPr>
                <p:cNvPr id="333" name="Elipse 332"/>
                <p:cNvSpPr/>
                <p:nvPr/>
              </p:nvSpPr>
              <p:spPr>
                <a:xfrm>
                  <a:off x="5225976" y="2272330"/>
                  <a:ext cx="730541" cy="7305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4" name="Elipse 333"/>
                <p:cNvSpPr/>
                <p:nvPr/>
              </p:nvSpPr>
              <p:spPr>
                <a:xfrm>
                  <a:off x="5367957" y="2399749"/>
                  <a:ext cx="474145" cy="474145"/>
                </a:xfrm>
                <a:prstGeom prst="ellipse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319" name="Grupo 318"/>
              <p:cNvGrpSpPr/>
              <p:nvPr/>
            </p:nvGrpSpPr>
            <p:grpSpPr>
              <a:xfrm>
                <a:off x="605642" y="3981891"/>
                <a:ext cx="96120" cy="96120"/>
                <a:chOff x="5225976" y="2272330"/>
                <a:chExt cx="730541" cy="730541"/>
              </a:xfrm>
            </p:grpSpPr>
            <p:sp>
              <p:nvSpPr>
                <p:cNvPr id="331" name="Elipse 330"/>
                <p:cNvSpPr/>
                <p:nvPr/>
              </p:nvSpPr>
              <p:spPr>
                <a:xfrm>
                  <a:off x="5225976" y="2272330"/>
                  <a:ext cx="730541" cy="7305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2" name="Elipse 331"/>
                <p:cNvSpPr/>
                <p:nvPr/>
              </p:nvSpPr>
              <p:spPr>
                <a:xfrm>
                  <a:off x="5367955" y="2403262"/>
                  <a:ext cx="474146" cy="47414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320" name="Grupo 319"/>
              <p:cNvGrpSpPr/>
              <p:nvPr/>
            </p:nvGrpSpPr>
            <p:grpSpPr>
              <a:xfrm>
                <a:off x="605642" y="4485162"/>
                <a:ext cx="96120" cy="96120"/>
                <a:chOff x="5225976" y="2272330"/>
                <a:chExt cx="730541" cy="730541"/>
              </a:xfrm>
            </p:grpSpPr>
            <p:sp>
              <p:nvSpPr>
                <p:cNvPr id="329" name="Elipse 328"/>
                <p:cNvSpPr/>
                <p:nvPr/>
              </p:nvSpPr>
              <p:spPr>
                <a:xfrm>
                  <a:off x="5225976" y="2272330"/>
                  <a:ext cx="730541" cy="7305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30" name="Elipse 329"/>
                <p:cNvSpPr/>
                <p:nvPr/>
              </p:nvSpPr>
              <p:spPr>
                <a:xfrm>
                  <a:off x="5367957" y="2399749"/>
                  <a:ext cx="474145" cy="47414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321" name="Rectángulo 320"/>
              <p:cNvSpPr/>
              <p:nvPr/>
            </p:nvSpPr>
            <p:spPr>
              <a:xfrm>
                <a:off x="2977187" y="3817610"/>
                <a:ext cx="116891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Objetado</a:t>
                </a:r>
                <a:endParaRPr lang="es-E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Bloqueado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 </a:t>
                </a:r>
                <a:r>
                  <a:rPr lang="es-ES" sz="600" dirty="0" err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planogramado</a:t>
                </a:r>
                <a:endParaRPr lang="es-E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Quiebre Compañía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 habilitado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 transito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Falso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Stock ajustado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Falso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Stock sin ajustar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hay entrega?</a:t>
                </a:r>
                <a:r>
                  <a:rPr lang="es-MX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DO</a:t>
                </a:r>
                <a:endParaRPr lang="es-MX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4184774" y="3579184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600" b="1" dirty="0" smtClean="0">
                    <a:solidFill>
                      <a:srgbClr val="636366"/>
                    </a:solidFill>
                  </a:rPr>
                  <a:t>FOTO</a:t>
                </a:r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4184774" y="3960283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600" b="1" smtClean="0">
                    <a:solidFill>
                      <a:srgbClr val="636366"/>
                    </a:solidFill>
                  </a:rPr>
                  <a:t>FOTO</a:t>
                </a:r>
                <a:endParaRPr lang="es-CL" sz="600" b="1">
                  <a:solidFill>
                    <a:srgbClr val="636366"/>
                  </a:solidFill>
                </a:endParaRPr>
              </a:p>
            </p:txBody>
          </p:sp>
          <p:sp>
            <p:nvSpPr>
              <p:cNvPr id="324" name="Rectángulo 323"/>
              <p:cNvSpPr/>
              <p:nvPr/>
            </p:nvSpPr>
            <p:spPr>
              <a:xfrm>
                <a:off x="4180058" y="4356423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600" b="1" smtClean="0">
                    <a:solidFill>
                      <a:srgbClr val="636366"/>
                    </a:solidFill>
                  </a:rPr>
                  <a:t>FOTO</a:t>
                </a:r>
                <a:endParaRPr lang="es-CL" sz="600" b="1">
                  <a:solidFill>
                    <a:srgbClr val="636366"/>
                  </a:solidFill>
                </a:endParaRPr>
              </a:p>
            </p:txBody>
          </p:sp>
          <p:sp>
            <p:nvSpPr>
              <p:cNvPr id="325" name="Rectángulo 324"/>
              <p:cNvSpPr/>
              <p:nvPr/>
            </p:nvSpPr>
            <p:spPr>
              <a:xfrm>
                <a:off x="4180058" y="466584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600" b="1" dirty="0" smtClean="0">
                    <a:solidFill>
                      <a:srgbClr val="636366"/>
                    </a:solidFill>
                  </a:rPr>
                  <a:t>FOTO</a:t>
                </a:r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599905" y="4799100"/>
                <a:ext cx="96120" cy="96120"/>
                <a:chOff x="5225976" y="2272330"/>
                <a:chExt cx="730541" cy="730541"/>
              </a:xfrm>
            </p:grpSpPr>
            <p:sp>
              <p:nvSpPr>
                <p:cNvPr id="327" name="Elipse 326"/>
                <p:cNvSpPr/>
                <p:nvPr/>
              </p:nvSpPr>
              <p:spPr>
                <a:xfrm>
                  <a:off x="5225976" y="2272330"/>
                  <a:ext cx="730541" cy="7305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328" name="Elipse 327"/>
                <p:cNvSpPr/>
                <p:nvPr/>
              </p:nvSpPr>
              <p:spPr>
                <a:xfrm>
                  <a:off x="5367957" y="2399749"/>
                  <a:ext cx="474145" cy="47414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sp>
          <p:nvSpPr>
            <p:cNvPr id="339" name="Rectángulo 338"/>
            <p:cNvSpPr/>
            <p:nvPr/>
          </p:nvSpPr>
          <p:spPr>
            <a:xfrm>
              <a:off x="551541" y="1400401"/>
              <a:ext cx="4176299" cy="155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0" name="Rectángulo 339"/>
            <p:cNvSpPr/>
            <p:nvPr/>
          </p:nvSpPr>
          <p:spPr>
            <a:xfrm>
              <a:off x="1483868" y="1361552"/>
              <a:ext cx="24925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LIDER AV STA AMALIA </a:t>
              </a:r>
              <a:r>
                <a:rPr lang="es-MX" sz="14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1763</a:t>
              </a:r>
            </a:p>
          </p:txBody>
        </p:sp>
        <p:sp>
          <p:nvSpPr>
            <p:cNvPr id="341" name="Estrella de 5 puntas 340"/>
            <p:cNvSpPr/>
            <p:nvPr/>
          </p:nvSpPr>
          <p:spPr>
            <a:xfrm>
              <a:off x="952027" y="2681147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2" name="Estrella de 5 puntas 341"/>
            <p:cNvSpPr/>
            <p:nvPr/>
          </p:nvSpPr>
          <p:spPr>
            <a:xfrm>
              <a:off x="1107458" y="2681147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3" name="Estrella de 5 puntas 342"/>
            <p:cNvSpPr/>
            <p:nvPr/>
          </p:nvSpPr>
          <p:spPr>
            <a:xfrm>
              <a:off x="1262889" y="2681147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4" name="Estrella de 5 puntas 343"/>
            <p:cNvSpPr/>
            <p:nvPr/>
          </p:nvSpPr>
          <p:spPr>
            <a:xfrm>
              <a:off x="1418320" y="2681147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5" name="Estrella de 5 puntas 344"/>
            <p:cNvSpPr/>
            <p:nvPr/>
          </p:nvSpPr>
          <p:spPr>
            <a:xfrm>
              <a:off x="1573751" y="2681147"/>
              <a:ext cx="146896" cy="146896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6" name="Rectángulo 345"/>
            <p:cNvSpPr/>
            <p:nvPr/>
          </p:nvSpPr>
          <p:spPr>
            <a:xfrm>
              <a:off x="1016530" y="2521778"/>
              <a:ext cx="64633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600" dirty="0" err="1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Perfect</a:t>
              </a:r>
              <a:r>
                <a:rPr lang="es-MX" sz="600" dirty="0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 Store</a:t>
              </a:r>
              <a:endParaRPr lang="es-MX" sz="600" dirty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347" name="Grupo 346"/>
            <p:cNvGrpSpPr/>
            <p:nvPr/>
          </p:nvGrpSpPr>
          <p:grpSpPr>
            <a:xfrm>
              <a:off x="839367" y="1655738"/>
              <a:ext cx="912908" cy="891274"/>
              <a:chOff x="5704832" y="2151079"/>
              <a:chExt cx="912908" cy="891274"/>
            </a:xfrm>
          </p:grpSpPr>
          <p:sp>
            <p:nvSpPr>
              <p:cNvPr id="348" name="Elipse 347"/>
              <p:cNvSpPr/>
              <p:nvPr/>
            </p:nvSpPr>
            <p:spPr>
              <a:xfrm>
                <a:off x="5726580" y="2152002"/>
                <a:ext cx="890351" cy="890351"/>
              </a:xfrm>
              <a:prstGeom prst="ellipse">
                <a:avLst/>
              </a:prstGeom>
              <a:solidFill>
                <a:srgbClr val="44BB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49" name="Imagen 3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4832" y="2151079"/>
                <a:ext cx="912908" cy="877053"/>
              </a:xfrm>
              <a:prstGeom prst="round2SameRect">
                <a:avLst>
                  <a:gd name="adj1" fmla="val 18887"/>
                  <a:gd name="adj2" fmla="val 0"/>
                </a:avLst>
              </a:prstGeom>
            </p:spPr>
          </p:pic>
        </p:grpSp>
        <p:grpSp>
          <p:nvGrpSpPr>
            <p:cNvPr id="350" name="Grupo 349"/>
            <p:cNvGrpSpPr/>
            <p:nvPr/>
          </p:nvGrpSpPr>
          <p:grpSpPr>
            <a:xfrm>
              <a:off x="2636866" y="1855328"/>
              <a:ext cx="1501471" cy="1019496"/>
              <a:chOff x="1923023" y="2357665"/>
              <a:chExt cx="1501471" cy="1019496"/>
            </a:xfrm>
          </p:grpSpPr>
          <p:sp>
            <p:nvSpPr>
              <p:cNvPr id="351" name="Rectángulo 350"/>
              <p:cNvSpPr/>
              <p:nvPr/>
            </p:nvSpPr>
            <p:spPr>
              <a:xfrm>
                <a:off x="1929797" y="2399622"/>
                <a:ext cx="1166872" cy="9775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352" name="Conector recto 351"/>
              <p:cNvCxnSpPr/>
              <p:nvPr/>
            </p:nvCxnSpPr>
            <p:spPr>
              <a:xfrm>
                <a:off x="1923023" y="2832222"/>
                <a:ext cx="1173646" cy="0"/>
              </a:xfrm>
              <a:prstGeom prst="line">
                <a:avLst/>
              </a:prstGeom>
              <a:ln w="12700">
                <a:solidFill>
                  <a:srgbClr val="44BB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Elipse 352"/>
              <p:cNvSpPr/>
              <p:nvPr/>
            </p:nvSpPr>
            <p:spPr>
              <a:xfrm rot="16200000">
                <a:off x="2963437" y="2593380"/>
                <a:ext cx="461057" cy="461057"/>
              </a:xfrm>
              <a:prstGeom prst="ellipse">
                <a:avLst/>
              </a:prstGeom>
              <a:solidFill>
                <a:srgbClr val="F1513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354" name="Grupo 353"/>
              <p:cNvGrpSpPr/>
              <p:nvPr/>
            </p:nvGrpSpPr>
            <p:grpSpPr>
              <a:xfrm>
                <a:off x="2072326" y="2357665"/>
                <a:ext cx="904096" cy="822210"/>
                <a:chOff x="5961554" y="2415605"/>
                <a:chExt cx="904096" cy="822210"/>
              </a:xfrm>
            </p:grpSpPr>
            <p:sp>
              <p:nvSpPr>
                <p:cNvPr id="355" name="Rectángulo 354"/>
                <p:cNvSpPr/>
                <p:nvPr/>
              </p:nvSpPr>
              <p:spPr>
                <a:xfrm>
                  <a:off x="5999707" y="2415605"/>
                  <a:ext cx="865943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sz="30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94%</a:t>
                  </a:r>
                  <a:endParaRPr lang="es-MX" sz="3000" b="1" dirty="0">
                    <a:solidFill>
                      <a:schemeClr val="bg1">
                        <a:lumMod val="50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56" name="Rectángulo 355"/>
                <p:cNvSpPr/>
                <p:nvPr/>
              </p:nvSpPr>
              <p:spPr>
                <a:xfrm>
                  <a:off x="5961554" y="2899261"/>
                  <a:ext cx="87876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sz="1600" dirty="0" smtClean="0">
                      <a:solidFill>
                        <a:srgbClr val="F15138"/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20</a:t>
                  </a:r>
                  <a:r>
                    <a:rPr lang="es-MX" sz="1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 / </a:t>
                  </a:r>
                  <a:r>
                    <a:rPr lang="es-MX" sz="1600" dirty="0">
                      <a:solidFill>
                        <a:srgbClr val="44BBC8"/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120</a:t>
                  </a:r>
                </a:p>
              </p:txBody>
            </p:sp>
          </p:grpSp>
        </p:grpSp>
        <p:sp>
          <p:nvSpPr>
            <p:cNvPr id="357" name="Rectángulo 356"/>
            <p:cNvSpPr/>
            <p:nvPr/>
          </p:nvSpPr>
          <p:spPr>
            <a:xfrm>
              <a:off x="1825362" y="1987583"/>
              <a:ext cx="625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OSA</a:t>
              </a:r>
              <a:endParaRPr lang="es-MX" b="1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358" name="Grupo 357"/>
            <p:cNvGrpSpPr/>
            <p:nvPr/>
          </p:nvGrpSpPr>
          <p:grpSpPr>
            <a:xfrm>
              <a:off x="499022" y="5270449"/>
              <a:ext cx="4293821" cy="394283"/>
              <a:chOff x="657180" y="5712261"/>
              <a:chExt cx="4293821" cy="394283"/>
            </a:xfrm>
          </p:grpSpPr>
          <p:sp>
            <p:nvSpPr>
              <p:cNvPr id="359" name="Rectángulo 358"/>
              <p:cNvSpPr/>
              <p:nvPr/>
            </p:nvSpPr>
            <p:spPr>
              <a:xfrm>
                <a:off x="657180" y="5712261"/>
                <a:ext cx="4293821" cy="39428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60" name="Rectángulo 359"/>
              <p:cNvSpPr/>
              <p:nvPr/>
            </p:nvSpPr>
            <p:spPr>
              <a:xfrm>
                <a:off x="1329828" y="5759790"/>
                <a:ext cx="29306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HOME /</a:t>
                </a:r>
                <a:r>
                  <a:rPr lang="es-MX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SALAS </a:t>
                </a:r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/ DUO / TAREAS</a:t>
                </a:r>
                <a:endParaRPr lang="es-MX" sz="14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361" name="Grupo 360"/>
            <p:cNvGrpSpPr/>
            <p:nvPr/>
          </p:nvGrpSpPr>
          <p:grpSpPr>
            <a:xfrm>
              <a:off x="3834118" y="2224173"/>
              <a:ext cx="695488" cy="170206"/>
              <a:chOff x="8048916" y="2882679"/>
              <a:chExt cx="695488" cy="170206"/>
            </a:xfrm>
          </p:grpSpPr>
          <p:sp>
            <p:nvSpPr>
              <p:cNvPr id="362" name="Igual que 361"/>
              <p:cNvSpPr/>
              <p:nvPr/>
            </p:nvSpPr>
            <p:spPr>
              <a:xfrm>
                <a:off x="8283826" y="2909689"/>
                <a:ext cx="267411" cy="143196"/>
              </a:xfrm>
              <a:prstGeom prst="mathEqual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Triángulo isósceles 362"/>
              <p:cNvSpPr/>
              <p:nvPr/>
            </p:nvSpPr>
            <p:spPr>
              <a:xfrm>
                <a:off x="8048916" y="2882679"/>
                <a:ext cx="179601" cy="154828"/>
              </a:xfrm>
              <a:prstGeom prst="triangle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64" name="Triángulo isósceles 363"/>
              <p:cNvSpPr/>
              <p:nvPr/>
            </p:nvSpPr>
            <p:spPr>
              <a:xfrm flipV="1">
                <a:off x="8577627" y="2909689"/>
                <a:ext cx="166777" cy="142690"/>
              </a:xfrm>
              <a:prstGeom prst="triangle">
                <a:avLst/>
              </a:prstGeom>
              <a:solidFill>
                <a:srgbClr val="F15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365" name="Rectángulo 364"/>
            <p:cNvSpPr/>
            <p:nvPr/>
          </p:nvSpPr>
          <p:spPr>
            <a:xfrm>
              <a:off x="1388764" y="1559166"/>
              <a:ext cx="252519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FF0000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FECHA / HORA DESCARGA</a:t>
              </a:r>
              <a:endParaRPr lang="es-MX" sz="1000" dirty="0">
                <a:solidFill>
                  <a:srgbClr val="FF0000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66" name="Rectángulo 365"/>
          <p:cNvSpPr/>
          <p:nvPr/>
        </p:nvSpPr>
        <p:spPr>
          <a:xfrm>
            <a:off x="5500431" y="1004520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FUNCIONAL</a:t>
            </a:r>
            <a:endParaRPr lang="es-MX" b="1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4380448" y="1122309"/>
            <a:ext cx="4344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PREVIA A ENVIO RESUMEN X ACCIONES TOMADAS /POR SALAS</a:t>
            </a:r>
            <a:endParaRPr lang="es-MX" sz="1000" dirty="0">
              <a:solidFill>
                <a:srgbClr val="FF0000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380448" y="764886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RESUMEN BOLSA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de ACCIONES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84623" y="1699806"/>
            <a:ext cx="4366019" cy="4678858"/>
            <a:chOff x="300595" y="1573821"/>
            <a:chExt cx="4295872" cy="4603685"/>
          </a:xfrm>
        </p:grpSpPr>
        <p:sp>
          <p:nvSpPr>
            <p:cNvPr id="105" name="Rectángulo 104"/>
            <p:cNvSpPr/>
            <p:nvPr/>
          </p:nvSpPr>
          <p:spPr>
            <a:xfrm>
              <a:off x="407162" y="3838127"/>
              <a:ext cx="4086735" cy="1461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407161" y="4648363"/>
              <a:ext cx="4086735" cy="19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302646" y="1944631"/>
              <a:ext cx="4293821" cy="38323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410374" y="3991559"/>
              <a:ext cx="4086735" cy="19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514695" y="3578399"/>
              <a:ext cx="405523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INDICADOR                 REUMEN               ACCION                 EDIT</a:t>
              </a:r>
              <a:endParaRPr lang="es-MX" sz="1000" dirty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40" name="Grupo 139"/>
            <p:cNvGrpSpPr/>
            <p:nvPr/>
          </p:nvGrpSpPr>
          <p:grpSpPr>
            <a:xfrm>
              <a:off x="480375" y="4035442"/>
              <a:ext cx="96120" cy="96120"/>
              <a:chOff x="5225976" y="2272330"/>
              <a:chExt cx="730541" cy="730541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6" name="Elipse 155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1" name="Grupo 140"/>
            <p:cNvGrpSpPr/>
            <p:nvPr/>
          </p:nvGrpSpPr>
          <p:grpSpPr>
            <a:xfrm>
              <a:off x="480375" y="4409057"/>
              <a:ext cx="96120" cy="96120"/>
              <a:chOff x="5225976" y="2272330"/>
              <a:chExt cx="730541" cy="730541"/>
            </a:xfrm>
          </p:grpSpPr>
          <p:sp>
            <p:nvSpPr>
              <p:cNvPr id="153" name="Elipse 152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5367955" y="2403262"/>
                <a:ext cx="474146" cy="4741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2" name="Grupo 141"/>
            <p:cNvGrpSpPr/>
            <p:nvPr/>
          </p:nvGrpSpPr>
          <p:grpSpPr>
            <a:xfrm>
              <a:off x="480375" y="4727206"/>
              <a:ext cx="96120" cy="96120"/>
              <a:chOff x="5225976" y="2272330"/>
              <a:chExt cx="730541" cy="730541"/>
            </a:xfrm>
          </p:grpSpPr>
          <p:sp>
            <p:nvSpPr>
              <p:cNvPr id="151" name="Elipse 150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480248" y="5086025"/>
              <a:ext cx="96120" cy="96120"/>
              <a:chOff x="5225976" y="2272330"/>
              <a:chExt cx="730541" cy="730541"/>
            </a:xfrm>
          </p:grpSpPr>
          <p:sp>
            <p:nvSpPr>
              <p:cNvPr id="149" name="Elipse 148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61" name="Rectángulo 160"/>
            <p:cNvSpPr/>
            <p:nvPr/>
          </p:nvSpPr>
          <p:spPr>
            <a:xfrm>
              <a:off x="355165" y="2009236"/>
              <a:ext cx="4176299" cy="155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2" name="Rectángulo 161"/>
            <p:cNvSpPr/>
            <p:nvPr/>
          </p:nvSpPr>
          <p:spPr>
            <a:xfrm>
              <a:off x="1483422" y="2848882"/>
              <a:ext cx="24925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LIDER AV STA AMALIA </a:t>
              </a:r>
              <a:r>
                <a:rPr lang="es-MX" sz="14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1763</a:t>
              </a:r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502071" y="2289799"/>
              <a:ext cx="912908" cy="891274"/>
              <a:chOff x="5704832" y="2151079"/>
              <a:chExt cx="912908" cy="891274"/>
            </a:xfrm>
          </p:grpSpPr>
          <p:sp>
            <p:nvSpPr>
              <p:cNvPr id="171" name="Elipse 170"/>
              <p:cNvSpPr/>
              <p:nvPr/>
            </p:nvSpPr>
            <p:spPr>
              <a:xfrm>
                <a:off x="5726580" y="2152002"/>
                <a:ext cx="890351" cy="890351"/>
              </a:xfrm>
              <a:prstGeom prst="ellipse">
                <a:avLst/>
              </a:prstGeom>
              <a:solidFill>
                <a:srgbClr val="44BB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72" name="Imagen 17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4832" y="2151079"/>
                <a:ext cx="912908" cy="877053"/>
              </a:xfrm>
              <a:prstGeom prst="round2SameRect">
                <a:avLst>
                  <a:gd name="adj1" fmla="val 18887"/>
                  <a:gd name="adj2" fmla="val 0"/>
                </a:avLst>
              </a:prstGeom>
            </p:spPr>
          </p:pic>
        </p:grpSp>
        <p:sp>
          <p:nvSpPr>
            <p:cNvPr id="213" name="Rectángulo 212"/>
            <p:cNvSpPr/>
            <p:nvPr/>
          </p:nvSpPr>
          <p:spPr>
            <a:xfrm>
              <a:off x="2009621" y="2551298"/>
              <a:ext cx="1245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RESUMEN</a:t>
              </a:r>
              <a:endParaRPr lang="es-MX" b="1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810997" y="3936845"/>
              <a:ext cx="359864" cy="270461"/>
              <a:chOff x="5563362" y="4382483"/>
              <a:chExt cx="359864" cy="270461"/>
            </a:xfrm>
          </p:grpSpPr>
          <p:sp>
            <p:nvSpPr>
              <p:cNvPr id="145" name="Rectángulo 144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11" name="Imagen 1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sp>
          <p:nvSpPr>
            <p:cNvPr id="113" name="Rectángulo 112"/>
            <p:cNvSpPr/>
            <p:nvPr/>
          </p:nvSpPr>
          <p:spPr>
            <a:xfrm>
              <a:off x="668919" y="3963901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OSA                 Cristal 1000.cc            Quiebre 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596332" y="4322573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PROMO             Cristal 6 x 350.cc       NO HABILITADO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3813873" y="4299372"/>
              <a:ext cx="359864" cy="270461"/>
              <a:chOff x="5563362" y="4382483"/>
              <a:chExt cx="359864" cy="270461"/>
            </a:xfrm>
          </p:grpSpPr>
          <p:sp>
            <p:nvSpPr>
              <p:cNvPr id="117" name="Rectángulo 116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sp>
          <p:nvSpPr>
            <p:cNvPr id="119" name="Rectángulo 118"/>
            <p:cNvSpPr/>
            <p:nvPr/>
          </p:nvSpPr>
          <p:spPr>
            <a:xfrm>
              <a:off x="660477" y="4638334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OSA                 Watts 1000.cc             Quiebre 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20" name="Grupo 119"/>
            <p:cNvGrpSpPr/>
            <p:nvPr/>
          </p:nvGrpSpPr>
          <p:grpSpPr>
            <a:xfrm>
              <a:off x="3813873" y="4653155"/>
              <a:ext cx="359864" cy="270461"/>
              <a:chOff x="5563362" y="4382483"/>
              <a:chExt cx="359864" cy="270461"/>
            </a:xfrm>
          </p:grpSpPr>
          <p:sp>
            <p:nvSpPr>
              <p:cNvPr id="121" name="Rectángulo 120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22" name="Imagen 1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sp>
          <p:nvSpPr>
            <p:cNvPr id="123" name="Rectángulo 122"/>
            <p:cNvSpPr/>
            <p:nvPr/>
          </p:nvSpPr>
          <p:spPr>
            <a:xfrm>
              <a:off x="598510" y="4982217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PROMO                Watts 6x 355.cc       Quiebre 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24" name="Grupo 123"/>
            <p:cNvGrpSpPr/>
            <p:nvPr/>
          </p:nvGrpSpPr>
          <p:grpSpPr>
            <a:xfrm>
              <a:off x="3805169" y="4990540"/>
              <a:ext cx="359864" cy="270461"/>
              <a:chOff x="5563362" y="4382483"/>
              <a:chExt cx="359864" cy="270461"/>
            </a:xfrm>
          </p:grpSpPr>
          <p:sp>
            <p:nvSpPr>
              <p:cNvPr id="125" name="Rectángulo 124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grpSp>
          <p:nvGrpSpPr>
            <p:cNvPr id="5" name="Grupo 4"/>
            <p:cNvGrpSpPr/>
            <p:nvPr/>
          </p:nvGrpSpPr>
          <p:grpSpPr>
            <a:xfrm>
              <a:off x="520430" y="5291938"/>
              <a:ext cx="3593337" cy="369332"/>
              <a:chOff x="670080" y="6668223"/>
              <a:chExt cx="3593337" cy="369332"/>
            </a:xfrm>
          </p:grpSpPr>
          <p:sp>
            <p:nvSpPr>
              <p:cNvPr id="97" name="Rectángulo 96"/>
              <p:cNvSpPr/>
              <p:nvPr/>
            </p:nvSpPr>
            <p:spPr>
              <a:xfrm>
                <a:off x="2004465" y="6668223"/>
                <a:ext cx="2258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dirty="0" smtClean="0">
                    <a:solidFill>
                      <a:schemeClr val="bg1"/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Pendiente de envío</a:t>
                </a:r>
                <a:endParaRPr lang="es-MX" dirty="0">
                  <a:solidFill>
                    <a:schemeClr val="bg1"/>
                  </a:solidFill>
                  <a:latin typeface="Raleway" panose="020B0503030101060003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9" name="Rectángulo redondeado 88"/>
              <p:cNvSpPr/>
              <p:nvPr/>
            </p:nvSpPr>
            <p:spPr>
              <a:xfrm>
                <a:off x="670080" y="6727058"/>
                <a:ext cx="1280339" cy="24682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301670" y="5783223"/>
              <a:ext cx="4293821" cy="394283"/>
              <a:chOff x="657180" y="5712261"/>
              <a:chExt cx="4293821" cy="394283"/>
            </a:xfrm>
          </p:grpSpPr>
          <p:sp>
            <p:nvSpPr>
              <p:cNvPr id="202" name="Rectángulo 201"/>
              <p:cNvSpPr/>
              <p:nvPr/>
            </p:nvSpPr>
            <p:spPr>
              <a:xfrm>
                <a:off x="657180" y="5712261"/>
                <a:ext cx="4293821" cy="39428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4" name="Rectángulo 213"/>
              <p:cNvSpPr/>
              <p:nvPr/>
            </p:nvSpPr>
            <p:spPr>
              <a:xfrm>
                <a:off x="1329828" y="5759790"/>
                <a:ext cx="29306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HOME /</a:t>
                </a:r>
                <a:r>
                  <a:rPr lang="es-MX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SALAS </a:t>
                </a:r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/ DUO / TAREAS</a:t>
                </a:r>
                <a:endParaRPr lang="es-MX" sz="14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215" name="Grupo 214"/>
            <p:cNvGrpSpPr/>
            <p:nvPr/>
          </p:nvGrpSpPr>
          <p:grpSpPr>
            <a:xfrm>
              <a:off x="300595" y="1573821"/>
              <a:ext cx="4293821" cy="418553"/>
              <a:chOff x="7253684" y="1305324"/>
              <a:chExt cx="4293821" cy="418553"/>
            </a:xfrm>
          </p:grpSpPr>
          <p:sp>
            <p:nvSpPr>
              <p:cNvPr id="216" name="Rectángulo 215"/>
              <p:cNvSpPr/>
              <p:nvPr/>
            </p:nvSpPr>
            <p:spPr>
              <a:xfrm>
                <a:off x="7253684" y="1305324"/>
                <a:ext cx="4293821" cy="39428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217" name="Imagen 2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7810" y="1345892"/>
                <a:ext cx="1176630" cy="377985"/>
              </a:xfrm>
              <a:prstGeom prst="rect">
                <a:avLst/>
              </a:prstGeom>
            </p:spPr>
          </p:pic>
          <p:pic>
            <p:nvPicPr>
              <p:cNvPr id="218" name="Imagen 2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03191" y="1337765"/>
                <a:ext cx="334173" cy="328634"/>
              </a:xfrm>
              <a:prstGeom prst="rect">
                <a:avLst/>
              </a:prstGeom>
            </p:spPr>
          </p:pic>
          <p:grpSp>
            <p:nvGrpSpPr>
              <p:cNvPr id="219" name="Grupo 218"/>
              <p:cNvGrpSpPr/>
              <p:nvPr/>
            </p:nvGrpSpPr>
            <p:grpSpPr>
              <a:xfrm>
                <a:off x="10656627" y="1342585"/>
                <a:ext cx="345487" cy="319575"/>
                <a:chOff x="10656627" y="1333059"/>
                <a:chExt cx="345487" cy="319575"/>
              </a:xfrm>
            </p:grpSpPr>
            <p:pic>
              <p:nvPicPr>
                <p:cNvPr id="220" name="Imagen 21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56627" y="1333059"/>
                  <a:ext cx="345487" cy="319575"/>
                </a:xfrm>
                <a:prstGeom prst="rect">
                  <a:avLst/>
                </a:prstGeom>
              </p:spPr>
            </p:pic>
            <p:sp>
              <p:nvSpPr>
                <p:cNvPr id="221" name="Elipse 220"/>
                <p:cNvSpPr/>
                <p:nvPr/>
              </p:nvSpPr>
              <p:spPr>
                <a:xfrm>
                  <a:off x="10900859" y="1358533"/>
                  <a:ext cx="94188" cy="94188"/>
                </a:xfrm>
                <a:prstGeom prst="ellipse">
                  <a:avLst/>
                </a:prstGeom>
                <a:solidFill>
                  <a:srgbClr val="F1513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8" name="Rectángulo 7"/>
          <p:cNvSpPr/>
          <p:nvPr/>
        </p:nvSpPr>
        <p:spPr>
          <a:xfrm>
            <a:off x="4874892" y="1709242"/>
            <a:ext cx="59963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Debe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haber un contador de “Bolsas de acciones” al realizar una acción este debe ir acumulando.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Al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presionar Enviar acciones , te redirige a tu resumen de 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El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contador debe ir acumulando cuando: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Cada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selección del combo box en una 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Cada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fotografía adjuntada o tomada en una 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Al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ingresar al contador de acciones debe mostrar el resumen de todo lo seleccionado.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Debe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contar con un icono de “Envío” (envío acción) de color (definir color institucional)para enviar la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Una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vez enviada la información vaciar Bolsa de 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Contenedor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 salas por las 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Debe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contar con editar, que redirija al Resumen detalle sala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Debe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contar con un eliminar sala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completa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2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84623" y="1699806"/>
            <a:ext cx="4366019" cy="4678858"/>
            <a:chOff x="300595" y="1573821"/>
            <a:chExt cx="4295872" cy="4603685"/>
          </a:xfrm>
        </p:grpSpPr>
        <p:sp>
          <p:nvSpPr>
            <p:cNvPr id="105" name="Rectángulo 104"/>
            <p:cNvSpPr/>
            <p:nvPr/>
          </p:nvSpPr>
          <p:spPr>
            <a:xfrm>
              <a:off x="407162" y="3838127"/>
              <a:ext cx="4086735" cy="1461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407161" y="4648363"/>
              <a:ext cx="4086735" cy="19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302646" y="1944631"/>
              <a:ext cx="4293821" cy="38323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410374" y="3991559"/>
              <a:ext cx="4086735" cy="19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514695" y="3578399"/>
              <a:ext cx="405523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INDICADOR                 REUMEN               ACCION                 EDIT</a:t>
              </a:r>
              <a:endParaRPr lang="es-MX" sz="1000" dirty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40" name="Grupo 139"/>
            <p:cNvGrpSpPr/>
            <p:nvPr/>
          </p:nvGrpSpPr>
          <p:grpSpPr>
            <a:xfrm>
              <a:off x="480375" y="4035442"/>
              <a:ext cx="96120" cy="96120"/>
              <a:chOff x="5225976" y="2272330"/>
              <a:chExt cx="730541" cy="730541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6" name="Elipse 155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1" name="Grupo 140"/>
            <p:cNvGrpSpPr/>
            <p:nvPr/>
          </p:nvGrpSpPr>
          <p:grpSpPr>
            <a:xfrm>
              <a:off x="480375" y="4409057"/>
              <a:ext cx="96120" cy="96120"/>
              <a:chOff x="5225976" y="2272330"/>
              <a:chExt cx="730541" cy="730541"/>
            </a:xfrm>
          </p:grpSpPr>
          <p:sp>
            <p:nvSpPr>
              <p:cNvPr id="153" name="Elipse 152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5367955" y="2403262"/>
                <a:ext cx="474146" cy="4741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2" name="Grupo 141"/>
            <p:cNvGrpSpPr/>
            <p:nvPr/>
          </p:nvGrpSpPr>
          <p:grpSpPr>
            <a:xfrm>
              <a:off x="480375" y="4727206"/>
              <a:ext cx="96120" cy="96120"/>
              <a:chOff x="5225976" y="2272330"/>
              <a:chExt cx="730541" cy="730541"/>
            </a:xfrm>
          </p:grpSpPr>
          <p:sp>
            <p:nvSpPr>
              <p:cNvPr id="151" name="Elipse 150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480248" y="5086025"/>
              <a:ext cx="96120" cy="96120"/>
              <a:chOff x="5225976" y="2272330"/>
              <a:chExt cx="730541" cy="730541"/>
            </a:xfrm>
          </p:grpSpPr>
          <p:sp>
            <p:nvSpPr>
              <p:cNvPr id="149" name="Elipse 148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61" name="Rectángulo 160"/>
            <p:cNvSpPr/>
            <p:nvPr/>
          </p:nvSpPr>
          <p:spPr>
            <a:xfrm>
              <a:off x="355165" y="2009236"/>
              <a:ext cx="4176299" cy="155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2" name="Rectángulo 161"/>
            <p:cNvSpPr/>
            <p:nvPr/>
          </p:nvSpPr>
          <p:spPr>
            <a:xfrm>
              <a:off x="1483422" y="2848882"/>
              <a:ext cx="24925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LIDER AV STA AMALIA </a:t>
              </a:r>
              <a:r>
                <a:rPr lang="es-MX" sz="14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1763</a:t>
              </a:r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502071" y="2289799"/>
              <a:ext cx="912908" cy="891274"/>
              <a:chOff x="5704832" y="2151079"/>
              <a:chExt cx="912908" cy="891274"/>
            </a:xfrm>
          </p:grpSpPr>
          <p:sp>
            <p:nvSpPr>
              <p:cNvPr id="171" name="Elipse 170"/>
              <p:cNvSpPr/>
              <p:nvPr/>
            </p:nvSpPr>
            <p:spPr>
              <a:xfrm>
                <a:off x="5726580" y="2152002"/>
                <a:ext cx="890351" cy="890351"/>
              </a:xfrm>
              <a:prstGeom prst="ellipse">
                <a:avLst/>
              </a:prstGeom>
              <a:solidFill>
                <a:srgbClr val="44BB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72" name="Imagen 17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4832" y="2151079"/>
                <a:ext cx="912908" cy="877053"/>
              </a:xfrm>
              <a:prstGeom prst="round2SameRect">
                <a:avLst>
                  <a:gd name="adj1" fmla="val 18887"/>
                  <a:gd name="adj2" fmla="val 0"/>
                </a:avLst>
              </a:prstGeom>
            </p:spPr>
          </p:pic>
        </p:grpSp>
        <p:sp>
          <p:nvSpPr>
            <p:cNvPr id="213" name="Rectángulo 212"/>
            <p:cNvSpPr/>
            <p:nvPr/>
          </p:nvSpPr>
          <p:spPr>
            <a:xfrm>
              <a:off x="2009621" y="2551298"/>
              <a:ext cx="1245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RESUMEN</a:t>
              </a:r>
              <a:endParaRPr lang="es-MX" b="1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810997" y="3936845"/>
              <a:ext cx="359864" cy="270461"/>
              <a:chOff x="5563362" y="4382483"/>
              <a:chExt cx="359864" cy="270461"/>
            </a:xfrm>
          </p:grpSpPr>
          <p:sp>
            <p:nvSpPr>
              <p:cNvPr id="145" name="Rectángulo 144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11" name="Imagen 1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sp>
          <p:nvSpPr>
            <p:cNvPr id="113" name="Rectángulo 112"/>
            <p:cNvSpPr/>
            <p:nvPr/>
          </p:nvSpPr>
          <p:spPr>
            <a:xfrm>
              <a:off x="668919" y="3963901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OSA                 Cristal 1000.cc            Quiebre 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596332" y="4322573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PROMO             Cristal 6 x 350.cc       NO HABILITADO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3813873" y="4299372"/>
              <a:ext cx="359864" cy="270461"/>
              <a:chOff x="5563362" y="4382483"/>
              <a:chExt cx="359864" cy="270461"/>
            </a:xfrm>
          </p:grpSpPr>
          <p:sp>
            <p:nvSpPr>
              <p:cNvPr id="117" name="Rectángulo 116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sp>
          <p:nvSpPr>
            <p:cNvPr id="119" name="Rectángulo 118"/>
            <p:cNvSpPr/>
            <p:nvPr/>
          </p:nvSpPr>
          <p:spPr>
            <a:xfrm>
              <a:off x="660477" y="4638334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OSA                 Watts 1000.cc             Quiebre 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20" name="Grupo 119"/>
            <p:cNvGrpSpPr/>
            <p:nvPr/>
          </p:nvGrpSpPr>
          <p:grpSpPr>
            <a:xfrm>
              <a:off x="3813873" y="4653155"/>
              <a:ext cx="359864" cy="270461"/>
              <a:chOff x="5563362" y="4382483"/>
              <a:chExt cx="359864" cy="270461"/>
            </a:xfrm>
          </p:grpSpPr>
          <p:sp>
            <p:nvSpPr>
              <p:cNvPr id="121" name="Rectángulo 120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22" name="Imagen 1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sp>
          <p:nvSpPr>
            <p:cNvPr id="123" name="Rectángulo 122"/>
            <p:cNvSpPr/>
            <p:nvPr/>
          </p:nvSpPr>
          <p:spPr>
            <a:xfrm>
              <a:off x="598510" y="4982217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PROMO                Watts 6x 355.cc       Quiebre 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24" name="Grupo 123"/>
            <p:cNvGrpSpPr/>
            <p:nvPr/>
          </p:nvGrpSpPr>
          <p:grpSpPr>
            <a:xfrm>
              <a:off x="3805169" y="4990540"/>
              <a:ext cx="359864" cy="270461"/>
              <a:chOff x="5563362" y="4382483"/>
              <a:chExt cx="359864" cy="270461"/>
            </a:xfrm>
          </p:grpSpPr>
          <p:sp>
            <p:nvSpPr>
              <p:cNvPr id="125" name="Rectángulo 124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grpSp>
          <p:nvGrpSpPr>
            <p:cNvPr id="5" name="Grupo 4"/>
            <p:cNvGrpSpPr/>
            <p:nvPr/>
          </p:nvGrpSpPr>
          <p:grpSpPr>
            <a:xfrm>
              <a:off x="520430" y="5291938"/>
              <a:ext cx="3593337" cy="369332"/>
              <a:chOff x="670080" y="6668223"/>
              <a:chExt cx="3593337" cy="369332"/>
            </a:xfrm>
          </p:grpSpPr>
          <p:sp>
            <p:nvSpPr>
              <p:cNvPr id="97" name="Rectángulo 96"/>
              <p:cNvSpPr/>
              <p:nvPr/>
            </p:nvSpPr>
            <p:spPr>
              <a:xfrm>
                <a:off x="2004465" y="6668223"/>
                <a:ext cx="2258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dirty="0" smtClean="0">
                    <a:solidFill>
                      <a:schemeClr val="bg1"/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Pendiente de envío</a:t>
                </a:r>
                <a:endParaRPr lang="es-MX" dirty="0">
                  <a:solidFill>
                    <a:schemeClr val="bg1"/>
                  </a:solidFill>
                  <a:latin typeface="Raleway" panose="020B0503030101060003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9" name="Rectángulo redondeado 88"/>
              <p:cNvSpPr/>
              <p:nvPr/>
            </p:nvSpPr>
            <p:spPr>
              <a:xfrm>
                <a:off x="670080" y="6727058"/>
                <a:ext cx="1280339" cy="24682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301670" y="5783223"/>
              <a:ext cx="4293821" cy="394283"/>
              <a:chOff x="657180" y="5712261"/>
              <a:chExt cx="4293821" cy="394283"/>
            </a:xfrm>
          </p:grpSpPr>
          <p:sp>
            <p:nvSpPr>
              <p:cNvPr id="202" name="Rectángulo 201"/>
              <p:cNvSpPr/>
              <p:nvPr/>
            </p:nvSpPr>
            <p:spPr>
              <a:xfrm>
                <a:off x="657180" y="5712261"/>
                <a:ext cx="4293821" cy="39428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4" name="Rectángulo 213"/>
              <p:cNvSpPr/>
              <p:nvPr/>
            </p:nvSpPr>
            <p:spPr>
              <a:xfrm>
                <a:off x="1329828" y="5759790"/>
                <a:ext cx="29306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HOME /</a:t>
                </a:r>
                <a:r>
                  <a:rPr lang="es-MX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SALAS </a:t>
                </a:r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/ DUO / TAREAS</a:t>
                </a:r>
                <a:endParaRPr lang="es-MX" sz="14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215" name="Grupo 214"/>
            <p:cNvGrpSpPr/>
            <p:nvPr/>
          </p:nvGrpSpPr>
          <p:grpSpPr>
            <a:xfrm>
              <a:off x="300595" y="1573821"/>
              <a:ext cx="4293821" cy="418553"/>
              <a:chOff x="7253684" y="1305324"/>
              <a:chExt cx="4293821" cy="418553"/>
            </a:xfrm>
          </p:grpSpPr>
          <p:sp>
            <p:nvSpPr>
              <p:cNvPr id="216" name="Rectángulo 215"/>
              <p:cNvSpPr/>
              <p:nvPr/>
            </p:nvSpPr>
            <p:spPr>
              <a:xfrm>
                <a:off x="7253684" y="1305324"/>
                <a:ext cx="4293821" cy="39428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217" name="Imagen 2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7810" y="1345892"/>
                <a:ext cx="1176630" cy="377985"/>
              </a:xfrm>
              <a:prstGeom prst="rect">
                <a:avLst/>
              </a:prstGeom>
            </p:spPr>
          </p:pic>
          <p:pic>
            <p:nvPicPr>
              <p:cNvPr id="218" name="Imagen 2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03191" y="1337765"/>
                <a:ext cx="334173" cy="328634"/>
              </a:xfrm>
              <a:prstGeom prst="rect">
                <a:avLst/>
              </a:prstGeom>
            </p:spPr>
          </p:pic>
          <p:grpSp>
            <p:nvGrpSpPr>
              <p:cNvPr id="219" name="Grupo 218"/>
              <p:cNvGrpSpPr/>
              <p:nvPr/>
            </p:nvGrpSpPr>
            <p:grpSpPr>
              <a:xfrm>
                <a:off x="10656627" y="1342585"/>
                <a:ext cx="345487" cy="319575"/>
                <a:chOff x="10656627" y="1333059"/>
                <a:chExt cx="345487" cy="319575"/>
              </a:xfrm>
            </p:grpSpPr>
            <p:pic>
              <p:nvPicPr>
                <p:cNvPr id="220" name="Imagen 21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56627" y="1333059"/>
                  <a:ext cx="345487" cy="319575"/>
                </a:xfrm>
                <a:prstGeom prst="rect">
                  <a:avLst/>
                </a:prstGeom>
              </p:spPr>
            </p:pic>
            <p:sp>
              <p:nvSpPr>
                <p:cNvPr id="221" name="Elipse 220"/>
                <p:cNvSpPr/>
                <p:nvPr/>
              </p:nvSpPr>
              <p:spPr>
                <a:xfrm>
                  <a:off x="10900859" y="1358533"/>
                  <a:ext cx="94188" cy="94188"/>
                </a:xfrm>
                <a:prstGeom prst="ellipse">
                  <a:avLst/>
                </a:prstGeom>
                <a:solidFill>
                  <a:srgbClr val="F1513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sp>
        <p:nvSpPr>
          <p:cNvPr id="8" name="Rectángulo 7"/>
          <p:cNvSpPr/>
          <p:nvPr/>
        </p:nvSpPr>
        <p:spPr>
          <a:xfrm>
            <a:off x="4902499" y="2015578"/>
            <a:ext cx="59963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Mostrar mensaje de confirmación de eliminar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Debe estar la opción de Eliminar por cada acción o selector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Mostrar mensaje de confirmación de enviar (Esta seguro que desea enviar)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Después de enviada las acciones esta no deberá dar la opción de volver a  enviar la sala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Al ingresar a la sala enviada, la acciones debe estar no habilitadas (gris)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Una vez enviado el comentario dejar en gris, no se puede realizar ninguna 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El envió debe ser por sala.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La recepción debe ser en la base  de datos 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380448" y="1122309"/>
            <a:ext cx="4344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PREVIA A ENVIO RESUMEN X ACCIONES TOMADAS /POR SALAS</a:t>
            </a:r>
            <a:endParaRPr lang="es-MX" sz="1000" dirty="0">
              <a:solidFill>
                <a:srgbClr val="FF0000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4380448" y="764886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RESUMEN BOLSA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de ACCIONES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0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4397211" y="1398594"/>
            <a:ext cx="4344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PREVIA A ENVIO RESUMEN X ACCIONES TOMADAS /POR SALAS</a:t>
            </a:r>
            <a:endParaRPr lang="es-MX" sz="1000" dirty="0">
              <a:solidFill>
                <a:srgbClr val="FF0000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942300" y="764886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BOLSA de ACCIONES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sp>
        <p:nvSpPr>
          <p:cNvPr id="112" name="Rectángulo 111"/>
          <p:cNvSpPr/>
          <p:nvPr/>
        </p:nvSpPr>
        <p:spPr>
          <a:xfrm>
            <a:off x="6074263" y="1029616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RESUMEN</a:t>
            </a:r>
            <a:endParaRPr lang="es-MX" b="1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55960" y="1978934"/>
            <a:ext cx="3533775" cy="3779713"/>
            <a:chOff x="300595" y="1573821"/>
            <a:chExt cx="4304132" cy="4603685"/>
          </a:xfrm>
        </p:grpSpPr>
        <p:sp>
          <p:nvSpPr>
            <p:cNvPr id="105" name="Rectángulo 104"/>
            <p:cNvSpPr/>
            <p:nvPr/>
          </p:nvSpPr>
          <p:spPr>
            <a:xfrm>
              <a:off x="407162" y="3838127"/>
              <a:ext cx="4086735" cy="1461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407161" y="4648363"/>
              <a:ext cx="4086735" cy="19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302646" y="1944631"/>
              <a:ext cx="4293821" cy="383237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410374" y="3991559"/>
              <a:ext cx="4086735" cy="19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7" name="Rectángulo 106"/>
            <p:cNvSpPr/>
            <p:nvPr/>
          </p:nvSpPr>
          <p:spPr>
            <a:xfrm>
              <a:off x="514695" y="3578399"/>
              <a:ext cx="405523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INDICADOR                 REUMEN               ACCION                 EDIT</a:t>
              </a:r>
              <a:endParaRPr lang="es-MX" sz="1000" dirty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40" name="Grupo 139"/>
            <p:cNvGrpSpPr/>
            <p:nvPr/>
          </p:nvGrpSpPr>
          <p:grpSpPr>
            <a:xfrm>
              <a:off x="480375" y="4035442"/>
              <a:ext cx="96120" cy="96120"/>
              <a:chOff x="5225976" y="2272330"/>
              <a:chExt cx="730541" cy="730541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6" name="Elipse 155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1" name="Grupo 140"/>
            <p:cNvGrpSpPr/>
            <p:nvPr/>
          </p:nvGrpSpPr>
          <p:grpSpPr>
            <a:xfrm>
              <a:off x="480375" y="4409057"/>
              <a:ext cx="96120" cy="96120"/>
              <a:chOff x="5225976" y="2272330"/>
              <a:chExt cx="730541" cy="730541"/>
            </a:xfrm>
          </p:grpSpPr>
          <p:sp>
            <p:nvSpPr>
              <p:cNvPr id="153" name="Elipse 152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5367955" y="2403262"/>
                <a:ext cx="474146" cy="4741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2" name="Grupo 141"/>
            <p:cNvGrpSpPr/>
            <p:nvPr/>
          </p:nvGrpSpPr>
          <p:grpSpPr>
            <a:xfrm>
              <a:off x="480375" y="4727206"/>
              <a:ext cx="96120" cy="96120"/>
              <a:chOff x="5225976" y="2272330"/>
              <a:chExt cx="730541" cy="730541"/>
            </a:xfrm>
          </p:grpSpPr>
          <p:sp>
            <p:nvSpPr>
              <p:cNvPr id="151" name="Elipse 150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480248" y="5086025"/>
              <a:ext cx="96120" cy="96120"/>
              <a:chOff x="5225976" y="2272330"/>
              <a:chExt cx="730541" cy="730541"/>
            </a:xfrm>
          </p:grpSpPr>
          <p:sp>
            <p:nvSpPr>
              <p:cNvPr id="149" name="Elipse 148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61" name="Rectángulo 160"/>
            <p:cNvSpPr/>
            <p:nvPr/>
          </p:nvSpPr>
          <p:spPr>
            <a:xfrm>
              <a:off x="355165" y="2009236"/>
              <a:ext cx="4176299" cy="155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2" name="Rectángulo 161"/>
            <p:cNvSpPr/>
            <p:nvPr/>
          </p:nvSpPr>
          <p:spPr>
            <a:xfrm>
              <a:off x="1483422" y="2848882"/>
              <a:ext cx="24925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LIDER AV STA AMALIA </a:t>
              </a:r>
              <a:r>
                <a:rPr lang="es-MX" sz="14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1763</a:t>
              </a:r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502071" y="2289799"/>
              <a:ext cx="912908" cy="891274"/>
              <a:chOff x="5704832" y="2151079"/>
              <a:chExt cx="912908" cy="891274"/>
            </a:xfrm>
          </p:grpSpPr>
          <p:sp>
            <p:nvSpPr>
              <p:cNvPr id="171" name="Elipse 170"/>
              <p:cNvSpPr/>
              <p:nvPr/>
            </p:nvSpPr>
            <p:spPr>
              <a:xfrm>
                <a:off x="5726580" y="2152002"/>
                <a:ext cx="890351" cy="890351"/>
              </a:xfrm>
              <a:prstGeom prst="ellipse">
                <a:avLst/>
              </a:prstGeom>
              <a:solidFill>
                <a:srgbClr val="44BB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72" name="Imagen 17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4832" y="2151079"/>
                <a:ext cx="912908" cy="877053"/>
              </a:xfrm>
              <a:prstGeom prst="round2SameRect">
                <a:avLst>
                  <a:gd name="adj1" fmla="val 18887"/>
                  <a:gd name="adj2" fmla="val 0"/>
                </a:avLst>
              </a:prstGeom>
            </p:spPr>
          </p:pic>
        </p:grpSp>
        <p:sp>
          <p:nvSpPr>
            <p:cNvPr id="213" name="Rectángulo 212"/>
            <p:cNvSpPr/>
            <p:nvPr/>
          </p:nvSpPr>
          <p:spPr>
            <a:xfrm>
              <a:off x="2009621" y="2551298"/>
              <a:ext cx="12458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RESUMEN</a:t>
              </a:r>
              <a:endParaRPr lang="es-MX" b="1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810997" y="3936845"/>
              <a:ext cx="359864" cy="270461"/>
              <a:chOff x="5563362" y="4382483"/>
              <a:chExt cx="359864" cy="270461"/>
            </a:xfrm>
          </p:grpSpPr>
          <p:sp>
            <p:nvSpPr>
              <p:cNvPr id="145" name="Rectángulo 144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11" name="Imagen 1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sp>
          <p:nvSpPr>
            <p:cNvPr id="113" name="Rectángulo 112"/>
            <p:cNvSpPr/>
            <p:nvPr/>
          </p:nvSpPr>
          <p:spPr>
            <a:xfrm>
              <a:off x="668919" y="3963901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OSA                 Cristal 1000.cc            Quiebre 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596332" y="4322573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PROMO             Cristal 6 x 350.cc       NO HABILITADO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3813873" y="4299372"/>
              <a:ext cx="359864" cy="270461"/>
              <a:chOff x="5563362" y="4382483"/>
              <a:chExt cx="359864" cy="270461"/>
            </a:xfrm>
          </p:grpSpPr>
          <p:sp>
            <p:nvSpPr>
              <p:cNvPr id="117" name="Rectángulo 116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sp>
          <p:nvSpPr>
            <p:cNvPr id="119" name="Rectángulo 118"/>
            <p:cNvSpPr/>
            <p:nvPr/>
          </p:nvSpPr>
          <p:spPr>
            <a:xfrm>
              <a:off x="660477" y="4638334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OSA                 Watts 1000.cc             Quiebre 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20" name="Grupo 119"/>
            <p:cNvGrpSpPr/>
            <p:nvPr/>
          </p:nvGrpSpPr>
          <p:grpSpPr>
            <a:xfrm>
              <a:off x="3813873" y="4653155"/>
              <a:ext cx="359864" cy="270461"/>
              <a:chOff x="5563362" y="4382483"/>
              <a:chExt cx="359864" cy="270461"/>
            </a:xfrm>
          </p:grpSpPr>
          <p:sp>
            <p:nvSpPr>
              <p:cNvPr id="121" name="Rectángulo 120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22" name="Imagen 1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sp>
          <p:nvSpPr>
            <p:cNvPr id="123" name="Rectángulo 122"/>
            <p:cNvSpPr/>
            <p:nvPr/>
          </p:nvSpPr>
          <p:spPr>
            <a:xfrm>
              <a:off x="598510" y="4982217"/>
              <a:ext cx="37164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PROMO                Watts 6x 355.cc       Quiebre             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24" name="Grupo 123"/>
            <p:cNvGrpSpPr/>
            <p:nvPr/>
          </p:nvGrpSpPr>
          <p:grpSpPr>
            <a:xfrm>
              <a:off x="3805169" y="4990540"/>
              <a:ext cx="359864" cy="270461"/>
              <a:chOff x="5563362" y="4382483"/>
              <a:chExt cx="359864" cy="270461"/>
            </a:xfrm>
          </p:grpSpPr>
          <p:sp>
            <p:nvSpPr>
              <p:cNvPr id="125" name="Rectángulo 124"/>
              <p:cNvSpPr/>
              <p:nvPr/>
            </p:nvSpPr>
            <p:spPr>
              <a:xfrm>
                <a:off x="5563362" y="438336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46" y="4382483"/>
                <a:ext cx="254771" cy="270461"/>
              </a:xfrm>
              <a:prstGeom prst="rect">
                <a:avLst/>
              </a:prstGeom>
            </p:spPr>
          </p:pic>
        </p:grpSp>
        <p:grpSp>
          <p:nvGrpSpPr>
            <p:cNvPr id="5" name="Grupo 4"/>
            <p:cNvGrpSpPr/>
            <p:nvPr/>
          </p:nvGrpSpPr>
          <p:grpSpPr>
            <a:xfrm>
              <a:off x="310906" y="5284573"/>
              <a:ext cx="4293821" cy="394283"/>
              <a:chOff x="460556" y="6660858"/>
              <a:chExt cx="4293821" cy="394283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60556" y="6660858"/>
                <a:ext cx="4293821" cy="394283"/>
                <a:chOff x="460557" y="1574072"/>
                <a:chExt cx="4293821" cy="394283"/>
              </a:xfrm>
            </p:grpSpPr>
            <p:sp>
              <p:nvSpPr>
                <p:cNvPr id="61" name="Rectángulo 60"/>
                <p:cNvSpPr/>
                <p:nvPr/>
              </p:nvSpPr>
              <p:spPr>
                <a:xfrm>
                  <a:off x="460557" y="1574072"/>
                  <a:ext cx="4293821" cy="39428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97" name="Rectángulo 96"/>
                <p:cNvSpPr/>
                <p:nvPr/>
              </p:nvSpPr>
              <p:spPr>
                <a:xfrm>
                  <a:off x="2004466" y="1581437"/>
                  <a:ext cx="22589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dirty="0" smtClean="0">
                      <a:solidFill>
                        <a:schemeClr val="bg1"/>
                      </a:solidFill>
                      <a:latin typeface="Raleway" panose="020B0503030101060003" pitchFamily="34" charset="0"/>
                      <a:ea typeface="Calibri" panose="020F0502020204030204" pitchFamily="34" charset="0"/>
                    </a:rPr>
                    <a:t>Pendiente de envío</a:t>
                  </a:r>
                  <a:endParaRPr lang="es-MX" dirty="0">
                    <a:solidFill>
                      <a:schemeClr val="bg1"/>
                    </a:solidFill>
                    <a:latin typeface="Raleway" panose="020B0503030101060003" pitchFamily="34" charset="0"/>
                    <a:ea typeface="Calibri" panose="020F0502020204030204" pitchFamily="34" charset="0"/>
                  </a:endParaRPr>
                </a:p>
              </p:txBody>
            </p:sp>
          </p:grpSp>
          <p:grpSp>
            <p:nvGrpSpPr>
              <p:cNvPr id="88" name="Grupo 87"/>
              <p:cNvGrpSpPr/>
              <p:nvPr/>
            </p:nvGrpSpPr>
            <p:grpSpPr>
              <a:xfrm>
                <a:off x="670080" y="6676296"/>
                <a:ext cx="1280339" cy="338554"/>
                <a:chOff x="730143" y="196829"/>
                <a:chExt cx="1280339" cy="338554"/>
              </a:xfrm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730143" y="247591"/>
                  <a:ext cx="1280339" cy="246822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90" name="Rectángulo 89"/>
                <p:cNvSpPr/>
                <p:nvPr/>
              </p:nvSpPr>
              <p:spPr>
                <a:xfrm>
                  <a:off x="1199488" y="269913"/>
                  <a:ext cx="721672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MX" sz="8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ACCIONES</a:t>
                  </a:r>
                </a:p>
              </p:txBody>
            </p:sp>
            <p:sp>
              <p:nvSpPr>
                <p:cNvPr id="91" name="Rectángulo 90"/>
                <p:cNvSpPr/>
                <p:nvPr/>
              </p:nvSpPr>
              <p:spPr>
                <a:xfrm>
                  <a:off x="748536" y="196829"/>
                  <a:ext cx="29687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sz="1600" b="1" dirty="0">
                      <a:solidFill>
                        <a:srgbClr val="44BBC8"/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5</a:t>
                  </a:r>
                </a:p>
              </p:txBody>
            </p:sp>
            <p:pic>
              <p:nvPicPr>
                <p:cNvPr id="92" name="Imagen 9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590" t="24011" r="66618" b="29811"/>
                <a:stretch/>
              </p:blipFill>
              <p:spPr>
                <a:xfrm>
                  <a:off x="1068693" y="260596"/>
                  <a:ext cx="162412" cy="22449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8" name="Grupo 177"/>
            <p:cNvGrpSpPr/>
            <p:nvPr/>
          </p:nvGrpSpPr>
          <p:grpSpPr>
            <a:xfrm>
              <a:off x="301670" y="5783223"/>
              <a:ext cx="4293821" cy="394283"/>
              <a:chOff x="657180" y="5712261"/>
              <a:chExt cx="4293821" cy="394283"/>
            </a:xfrm>
          </p:grpSpPr>
          <p:sp>
            <p:nvSpPr>
              <p:cNvPr id="202" name="Rectángulo 201"/>
              <p:cNvSpPr/>
              <p:nvPr/>
            </p:nvSpPr>
            <p:spPr>
              <a:xfrm>
                <a:off x="657180" y="5712261"/>
                <a:ext cx="4293821" cy="39428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4" name="Rectángulo 213"/>
              <p:cNvSpPr/>
              <p:nvPr/>
            </p:nvSpPr>
            <p:spPr>
              <a:xfrm>
                <a:off x="1329828" y="5759790"/>
                <a:ext cx="29306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HOME /</a:t>
                </a:r>
                <a:r>
                  <a:rPr lang="es-MX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SALAS </a:t>
                </a:r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/ DUO / TAREAS</a:t>
                </a:r>
                <a:endParaRPr lang="es-MX" sz="14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215" name="Grupo 214"/>
            <p:cNvGrpSpPr/>
            <p:nvPr/>
          </p:nvGrpSpPr>
          <p:grpSpPr>
            <a:xfrm>
              <a:off x="300595" y="1573821"/>
              <a:ext cx="4293821" cy="418553"/>
              <a:chOff x="7253684" y="1305324"/>
              <a:chExt cx="4293821" cy="418553"/>
            </a:xfrm>
          </p:grpSpPr>
          <p:sp>
            <p:nvSpPr>
              <p:cNvPr id="216" name="Rectángulo 215"/>
              <p:cNvSpPr/>
              <p:nvPr/>
            </p:nvSpPr>
            <p:spPr>
              <a:xfrm>
                <a:off x="7253684" y="1305324"/>
                <a:ext cx="4293821" cy="39428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217" name="Imagen 2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17810" y="1345892"/>
                <a:ext cx="1176630" cy="377985"/>
              </a:xfrm>
              <a:prstGeom prst="rect">
                <a:avLst/>
              </a:prstGeom>
            </p:spPr>
          </p:pic>
          <p:pic>
            <p:nvPicPr>
              <p:cNvPr id="218" name="Imagen 2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03191" y="1337765"/>
                <a:ext cx="334173" cy="328634"/>
              </a:xfrm>
              <a:prstGeom prst="rect">
                <a:avLst/>
              </a:prstGeom>
            </p:spPr>
          </p:pic>
          <p:grpSp>
            <p:nvGrpSpPr>
              <p:cNvPr id="219" name="Grupo 218"/>
              <p:cNvGrpSpPr/>
              <p:nvPr/>
            </p:nvGrpSpPr>
            <p:grpSpPr>
              <a:xfrm>
                <a:off x="10656627" y="1342585"/>
                <a:ext cx="345487" cy="319575"/>
                <a:chOff x="10656627" y="1333059"/>
                <a:chExt cx="345487" cy="319575"/>
              </a:xfrm>
            </p:grpSpPr>
            <p:pic>
              <p:nvPicPr>
                <p:cNvPr id="220" name="Imagen 21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56627" y="1333059"/>
                  <a:ext cx="345487" cy="319575"/>
                </a:xfrm>
                <a:prstGeom prst="rect">
                  <a:avLst/>
                </a:prstGeom>
              </p:spPr>
            </p:pic>
            <p:sp>
              <p:nvSpPr>
                <p:cNvPr id="221" name="Elipse 220"/>
                <p:cNvSpPr/>
                <p:nvPr/>
              </p:nvSpPr>
              <p:spPr>
                <a:xfrm>
                  <a:off x="10900859" y="1358533"/>
                  <a:ext cx="94188" cy="94188"/>
                </a:xfrm>
                <a:prstGeom prst="ellipse">
                  <a:avLst/>
                </a:prstGeom>
                <a:solidFill>
                  <a:srgbClr val="F15138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4" name="Grupo 3"/>
          <p:cNvGrpSpPr/>
          <p:nvPr/>
        </p:nvGrpSpPr>
        <p:grpSpPr>
          <a:xfrm>
            <a:off x="4199023" y="1946547"/>
            <a:ext cx="3283104" cy="3760672"/>
            <a:chOff x="292988" y="2213412"/>
            <a:chExt cx="3303603" cy="383793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2989" y="2213412"/>
              <a:ext cx="3303602" cy="3837939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2988" y="4964149"/>
              <a:ext cx="3283621" cy="377267"/>
            </a:xfrm>
            <a:prstGeom prst="rect">
              <a:avLst/>
            </a:prstGeom>
          </p:spPr>
        </p:pic>
      </p:grpSp>
      <p:sp>
        <p:nvSpPr>
          <p:cNvPr id="8" name="Rectángulo 7"/>
          <p:cNvSpPr/>
          <p:nvPr/>
        </p:nvSpPr>
        <p:spPr>
          <a:xfrm>
            <a:off x="7626227" y="2013506"/>
            <a:ext cx="38697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Una vez agregada las acciones de a la “bolsa” debe aparecer el mensaje de “pendiente de envío” en todas las vistas, al enviar, este mensaje debe desaparecer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Debe estar el isotipo de enviar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Envió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Texto y grafico (botón o huincha)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Definir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Deberá vibrar cuando tienes envíos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pendientes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Enviar acciones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72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2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26790" y="929189"/>
            <a:ext cx="4293821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/>
          <p:cNvSpPr/>
          <p:nvPr/>
        </p:nvSpPr>
        <p:spPr>
          <a:xfrm>
            <a:off x="326790" y="1868881"/>
            <a:ext cx="4293821" cy="41459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2113021" y="937805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PERFIL</a:t>
            </a:r>
            <a:endParaRPr lang="es-MX" b="1" dirty="0">
              <a:solidFill>
                <a:schemeClr val="bg1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651174" y="559857"/>
            <a:ext cx="94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PERFIL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sp>
        <p:nvSpPr>
          <p:cNvPr id="53" name="Rectángulo 52"/>
          <p:cNvSpPr/>
          <p:nvPr/>
        </p:nvSpPr>
        <p:spPr>
          <a:xfrm>
            <a:off x="1853087" y="3341693"/>
            <a:ext cx="140294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100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-HISTORIAL</a:t>
            </a:r>
          </a:p>
          <a:p>
            <a:pPr algn="ctr"/>
            <a:r>
              <a:rPr lang="es-MX" sz="1100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-AYUDA</a:t>
            </a:r>
          </a:p>
          <a:p>
            <a:pPr algn="ctr"/>
            <a:r>
              <a:rPr lang="es-MX" sz="1100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-CERRAR SESIÓN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2028377" y="1986076"/>
            <a:ext cx="1088868" cy="1048624"/>
            <a:chOff x="5557817" y="1783597"/>
            <a:chExt cx="1088868" cy="1048624"/>
          </a:xfrm>
        </p:grpSpPr>
        <p:sp>
          <p:nvSpPr>
            <p:cNvPr id="7" name="Elipse 6"/>
            <p:cNvSpPr/>
            <p:nvPr/>
          </p:nvSpPr>
          <p:spPr>
            <a:xfrm>
              <a:off x="5559689" y="1783597"/>
              <a:ext cx="1048624" cy="1048624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57817" y="1847453"/>
              <a:ext cx="1088868" cy="956693"/>
            </a:xfrm>
            <a:prstGeom prst="rect">
              <a:avLst/>
            </a:prstGeom>
          </p:spPr>
        </p:pic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941" y="2621224"/>
            <a:ext cx="275118" cy="332606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326790" y="6014222"/>
            <a:ext cx="4293821" cy="394283"/>
            <a:chOff x="657180" y="5712261"/>
            <a:chExt cx="4293821" cy="394283"/>
          </a:xfrm>
        </p:grpSpPr>
        <p:sp>
          <p:nvSpPr>
            <p:cNvPr id="24" name="Rectángulo 23"/>
            <p:cNvSpPr/>
            <p:nvPr/>
          </p:nvSpPr>
          <p:spPr>
            <a:xfrm>
              <a:off x="657180" y="5712261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329828" y="5759790"/>
              <a:ext cx="2930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HOME /SALAS / DUO / TAREAS</a:t>
              </a:r>
              <a:endParaRPr lang="es-MX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326790" y="1469112"/>
            <a:ext cx="4293821" cy="418553"/>
            <a:chOff x="7253684" y="1305324"/>
            <a:chExt cx="4293821" cy="418553"/>
          </a:xfrm>
        </p:grpSpPr>
        <p:sp>
          <p:nvSpPr>
            <p:cNvPr id="42" name="Rectángulo 41"/>
            <p:cNvSpPr/>
            <p:nvPr/>
          </p:nvSpPr>
          <p:spPr>
            <a:xfrm>
              <a:off x="7253684" y="1305324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7810" y="1345892"/>
              <a:ext cx="1176630" cy="377985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84392" y="1349058"/>
              <a:ext cx="334173" cy="328634"/>
            </a:xfrm>
            <a:prstGeom prst="rect">
              <a:avLst/>
            </a:prstGeom>
          </p:spPr>
        </p:pic>
        <p:grpSp>
          <p:nvGrpSpPr>
            <p:cNvPr id="46" name="Grupo 45"/>
            <p:cNvGrpSpPr/>
            <p:nvPr/>
          </p:nvGrpSpPr>
          <p:grpSpPr>
            <a:xfrm>
              <a:off x="10637828" y="1353878"/>
              <a:ext cx="345487" cy="319575"/>
              <a:chOff x="10637828" y="1344352"/>
              <a:chExt cx="345487" cy="319575"/>
            </a:xfrm>
          </p:grpSpPr>
          <p:pic>
            <p:nvPicPr>
              <p:cNvPr id="47" name="Imagen 4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7828" y="1344352"/>
                <a:ext cx="345487" cy="319575"/>
              </a:xfrm>
              <a:prstGeom prst="rect">
                <a:avLst/>
              </a:prstGeom>
            </p:spPr>
          </p:pic>
          <p:sp>
            <p:nvSpPr>
              <p:cNvPr id="48" name="Elipse 47"/>
              <p:cNvSpPr/>
              <p:nvPr/>
            </p:nvSpPr>
            <p:spPr>
              <a:xfrm>
                <a:off x="10882060" y="1369826"/>
                <a:ext cx="94188" cy="94188"/>
              </a:xfrm>
              <a:prstGeom prst="ellipse">
                <a:avLst/>
              </a:prstGeom>
              <a:solidFill>
                <a:srgbClr val="F1513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49" name="Rectángulo redondeado 48"/>
          <p:cNvSpPr/>
          <p:nvPr/>
        </p:nvSpPr>
        <p:spPr>
          <a:xfrm>
            <a:off x="1545893" y="4901188"/>
            <a:ext cx="2018605" cy="41741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Rectángulo 49"/>
          <p:cNvSpPr/>
          <p:nvPr/>
        </p:nvSpPr>
        <p:spPr>
          <a:xfrm>
            <a:off x="1523875" y="4907010"/>
            <a:ext cx="2119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CERRAR SESION</a:t>
            </a:r>
            <a:endParaRPr lang="es-MX" sz="2000" b="1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862469" y="1046419"/>
            <a:ext cx="69086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Agregar foto </a:t>
            </a:r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La foto se debe mostrar en la parte superior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</a:endParaRPr>
          </a:p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Historial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Fechas de envíos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 más reciente a antiguo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Agrupador de día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Acción despegable (+)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Mostar resumen de las mismas acciones enviadas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Detalle historial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mensual</a:t>
            </a:r>
          </a:p>
          <a:p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Ayuda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Soporte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Desplegar la opción de escribir texto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Al caer a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la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base  de datos direccionar al área seleccionada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Soporte Comercial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Desplegar la opción de escribir texto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Al caer a l base  de datos direccionar al área seleccionada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Soporte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Desplegar la opción de escribir texto libre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Al caer a l base  de datos direccionar al área seleccionada</a:t>
            </a:r>
          </a:p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13482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ADDB7981-F316-436B-B456-C7634477EE4E}"/>
              </a:ext>
            </a:extLst>
          </p:cNvPr>
          <p:cNvSpPr/>
          <p:nvPr/>
        </p:nvSpPr>
        <p:spPr>
          <a:xfrm>
            <a:off x="0" y="-309640"/>
            <a:ext cx="12192000" cy="256579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>
            <a:noAutofit/>
          </a:bodyPr>
          <a:lstStyle/>
          <a:p>
            <a:pPr algn="ctr">
              <a:spcAft>
                <a:spcPts val="840"/>
              </a:spcAft>
            </a:pPr>
            <a:r>
              <a:rPr lang="es-CL" sz="1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Tipografía Base para Presentación </a:t>
            </a:r>
            <a:r>
              <a:rPr lang="es-CL" sz="1600" b="1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:Familia </a:t>
            </a:r>
            <a:r>
              <a:rPr lang="es-CL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Condensed" panose="020B0502040204020203" pitchFamily="34" charset="0"/>
              </a:rPr>
              <a:t>RELAWAY</a:t>
            </a:r>
            <a:r>
              <a:rPr lang="es-CL" sz="1600" b="1" dirty="0" smtClean="0">
                <a:solidFill>
                  <a:srgbClr val="FFFFFF"/>
                </a:solidFill>
                <a:latin typeface="Bahnschrift SemiCondensed" panose="020B0502040204020203" pitchFamily="34" charset="0"/>
              </a:rPr>
              <a:t>/ </a:t>
            </a:r>
            <a:r>
              <a:rPr lang="es-CL" sz="1600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instalar fuente en el pc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3889457" y="3620917"/>
            <a:ext cx="4413086" cy="6644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ES" sz="3500" smtClean="0">
                <a:solidFill>
                  <a:schemeClr val="bg1">
                    <a:lumMod val="85000"/>
                  </a:schemeClr>
                </a:solidFill>
              </a:rPr>
              <a:t>GRACIAS</a:t>
            </a:r>
            <a:endParaRPr lang="es-CL" sz="3500" spc="300" dirty="0">
              <a:solidFill>
                <a:srgbClr val="F15138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85" y="2557367"/>
            <a:ext cx="4147052" cy="11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9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-217457" y="6223943"/>
            <a:ext cx="43447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ELEMENTOS DISPONIBLES PARA TARJETAS</a:t>
            </a:r>
            <a:endParaRPr lang="es-MX" sz="1000" dirty="0">
              <a:solidFill>
                <a:srgbClr val="FF0000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406440" y="559857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BOLSA de ACCIONES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sp>
        <p:nvSpPr>
          <p:cNvPr id="100" name="Rectángulo 99"/>
          <p:cNvSpPr/>
          <p:nvPr/>
        </p:nvSpPr>
        <p:spPr>
          <a:xfrm>
            <a:off x="720191" y="849871"/>
            <a:ext cx="2682064" cy="52550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Rectángulo 106"/>
          <p:cNvSpPr/>
          <p:nvPr/>
        </p:nvSpPr>
        <p:spPr>
          <a:xfrm>
            <a:off x="1565489" y="909009"/>
            <a:ext cx="10180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TITULO</a:t>
            </a:r>
            <a:endParaRPr lang="es-MX" sz="1400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grpSp>
        <p:nvGrpSpPr>
          <p:cNvPr id="140" name="Grupo 139"/>
          <p:cNvGrpSpPr/>
          <p:nvPr/>
        </p:nvGrpSpPr>
        <p:grpSpPr>
          <a:xfrm>
            <a:off x="917651" y="1398256"/>
            <a:ext cx="213716" cy="213716"/>
            <a:chOff x="5225976" y="2272330"/>
            <a:chExt cx="730541" cy="730541"/>
          </a:xfrm>
        </p:grpSpPr>
        <p:sp>
          <p:nvSpPr>
            <p:cNvPr id="155" name="Elipse 154"/>
            <p:cNvSpPr/>
            <p:nvPr/>
          </p:nvSpPr>
          <p:spPr>
            <a:xfrm>
              <a:off x="5225976" y="2272330"/>
              <a:ext cx="730541" cy="73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Elipse 155"/>
            <p:cNvSpPr/>
            <p:nvPr/>
          </p:nvSpPr>
          <p:spPr>
            <a:xfrm>
              <a:off x="5358038" y="2413580"/>
              <a:ext cx="474146" cy="474146"/>
            </a:xfrm>
            <a:prstGeom prst="ellipse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2" name="Rectángulo 111"/>
          <p:cNvSpPr/>
          <p:nvPr/>
        </p:nvSpPr>
        <p:spPr>
          <a:xfrm>
            <a:off x="6071058" y="1029616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TARJETAS</a:t>
            </a:r>
            <a:endParaRPr lang="es-MX" b="1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1423234" y="433548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TARJETA 01</a:t>
            </a:r>
            <a:endParaRPr lang="es-MX" b="1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079" y="2084991"/>
            <a:ext cx="366417" cy="3489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58" y="2455050"/>
            <a:ext cx="330245" cy="3201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96" y="1739573"/>
            <a:ext cx="345510" cy="325005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864496" y="2775227"/>
            <a:ext cx="564747" cy="404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b="1" dirty="0" smtClean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</a:rPr>
              <a:t>FOTO</a:t>
            </a:r>
            <a:endParaRPr lang="es-CL" sz="1000" b="1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82" name="Grupo 81"/>
          <p:cNvGrpSpPr/>
          <p:nvPr/>
        </p:nvGrpSpPr>
        <p:grpSpPr>
          <a:xfrm>
            <a:off x="877299" y="4211524"/>
            <a:ext cx="1685887" cy="1292562"/>
            <a:chOff x="6767358" y="1530703"/>
            <a:chExt cx="2987353" cy="2290390"/>
          </a:xfrm>
        </p:grpSpPr>
        <p:grpSp>
          <p:nvGrpSpPr>
            <p:cNvPr id="83" name="Grupo 82"/>
            <p:cNvGrpSpPr/>
            <p:nvPr/>
          </p:nvGrpSpPr>
          <p:grpSpPr>
            <a:xfrm>
              <a:off x="6767358" y="1530703"/>
              <a:ext cx="2987353" cy="396065"/>
              <a:chOff x="3380944" y="1361925"/>
              <a:chExt cx="2987353" cy="396065"/>
            </a:xfrm>
          </p:grpSpPr>
          <p:sp>
            <p:nvSpPr>
              <p:cNvPr id="93" name="Rectángulo 92"/>
              <p:cNvSpPr/>
              <p:nvPr/>
            </p:nvSpPr>
            <p:spPr>
              <a:xfrm>
                <a:off x="3380944" y="1361925"/>
                <a:ext cx="2987353" cy="37739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4" name="Rectángulo redondeado 93"/>
              <p:cNvSpPr/>
              <p:nvPr/>
            </p:nvSpPr>
            <p:spPr>
              <a:xfrm>
                <a:off x="4275781" y="1448539"/>
                <a:ext cx="1717191" cy="21797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5" name="Rectángulo 94"/>
              <p:cNvSpPr/>
              <p:nvPr/>
            </p:nvSpPr>
            <p:spPr>
              <a:xfrm>
                <a:off x="4186261" y="1376228"/>
                <a:ext cx="1315714" cy="381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800" dirty="0" smtClean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COMBO BOX</a:t>
                </a:r>
                <a:endParaRPr lang="es-MX" sz="800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8696810">
                <a:off x="6082452" y="1426092"/>
                <a:ext cx="184857" cy="296585"/>
              </a:xfrm>
              <a:prstGeom prst="rect">
                <a:avLst/>
              </a:prstGeom>
            </p:spPr>
          </p:pic>
        </p:grpSp>
        <p:sp>
          <p:nvSpPr>
            <p:cNvPr id="84" name="Rectángulo 83"/>
            <p:cNvSpPr/>
            <p:nvPr/>
          </p:nvSpPr>
          <p:spPr>
            <a:xfrm>
              <a:off x="7606518" y="1867077"/>
              <a:ext cx="1868709" cy="1954016"/>
            </a:xfrm>
            <a:prstGeom prst="rect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5" name="Rectángulo 84"/>
            <p:cNvSpPr/>
            <p:nvPr/>
          </p:nvSpPr>
          <p:spPr>
            <a:xfrm>
              <a:off x="7569667" y="2012753"/>
              <a:ext cx="1977546" cy="2999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SELECIONA UNA RESPUESTA</a:t>
              </a:r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7593174" y="2430391"/>
              <a:ext cx="1798594" cy="1390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-Objetado</a:t>
              </a:r>
              <a:endParaRPr lang="es-ES" sz="5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5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Bloqueado</a:t>
              </a:r>
            </a:p>
            <a:p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5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 </a:t>
              </a:r>
              <a:r>
                <a:rPr lang="es-ES" sz="500" dirty="0" err="1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planogramado</a:t>
              </a:r>
              <a:endParaRPr lang="es-ES" sz="5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5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Quiebre Compañía</a:t>
              </a:r>
            </a:p>
            <a:p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5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 habilitado</a:t>
              </a:r>
            </a:p>
            <a:p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5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 transito</a:t>
              </a:r>
            </a:p>
            <a:p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-Falso </a:t>
              </a:r>
              <a:r>
                <a:rPr lang="es-ES" sz="5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Stock ajustado</a:t>
              </a:r>
            </a:p>
            <a:p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-Falso </a:t>
              </a:r>
              <a:r>
                <a:rPr lang="es-ES" sz="5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Stock sin ajustar</a:t>
              </a:r>
            </a:p>
            <a:p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-No </a:t>
              </a:r>
              <a:r>
                <a:rPr lang="es-ES" sz="5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hay entrega</a:t>
              </a:r>
              <a:r>
                <a:rPr lang="es-ES" sz="5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s-MX" sz="5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Conector recto 86"/>
            <p:cNvCxnSpPr/>
            <p:nvPr/>
          </p:nvCxnSpPr>
          <p:spPr>
            <a:xfrm>
              <a:off x="7734300" y="2347121"/>
              <a:ext cx="159067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o 97"/>
          <p:cNvGrpSpPr/>
          <p:nvPr/>
        </p:nvGrpSpPr>
        <p:grpSpPr>
          <a:xfrm>
            <a:off x="1213486" y="1398256"/>
            <a:ext cx="213716" cy="213716"/>
            <a:chOff x="5225976" y="2272330"/>
            <a:chExt cx="730541" cy="730541"/>
          </a:xfrm>
        </p:grpSpPr>
        <p:sp>
          <p:nvSpPr>
            <p:cNvPr id="99" name="Elipse 98"/>
            <p:cNvSpPr/>
            <p:nvPr/>
          </p:nvSpPr>
          <p:spPr>
            <a:xfrm>
              <a:off x="5225976" y="2272330"/>
              <a:ext cx="730541" cy="73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5358038" y="2413580"/>
              <a:ext cx="474146" cy="4741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02" name="Rectángulo 101"/>
          <p:cNvSpPr/>
          <p:nvPr/>
        </p:nvSpPr>
        <p:spPr>
          <a:xfrm>
            <a:off x="1581372" y="1162557"/>
            <a:ext cx="10022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SUB TITULO</a:t>
            </a:r>
            <a:endParaRPr lang="es-MX" sz="10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grpSp>
        <p:nvGrpSpPr>
          <p:cNvPr id="114" name="Grupo 113"/>
          <p:cNvGrpSpPr/>
          <p:nvPr/>
        </p:nvGrpSpPr>
        <p:grpSpPr>
          <a:xfrm>
            <a:off x="864496" y="3828906"/>
            <a:ext cx="1685887" cy="221141"/>
            <a:chOff x="3380944" y="1347464"/>
            <a:chExt cx="2987353" cy="391856"/>
          </a:xfrm>
        </p:grpSpPr>
        <p:sp>
          <p:nvSpPr>
            <p:cNvPr id="139" name="Rectángulo 138"/>
            <p:cNvSpPr/>
            <p:nvPr/>
          </p:nvSpPr>
          <p:spPr>
            <a:xfrm>
              <a:off x="3380944" y="1361925"/>
              <a:ext cx="2987353" cy="37739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3" name="Rectángulo redondeado 142"/>
            <p:cNvSpPr/>
            <p:nvPr/>
          </p:nvSpPr>
          <p:spPr>
            <a:xfrm>
              <a:off x="4275781" y="1448539"/>
              <a:ext cx="1717191" cy="21797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4" name="Rectángulo 143"/>
            <p:cNvSpPr/>
            <p:nvPr/>
          </p:nvSpPr>
          <p:spPr>
            <a:xfrm>
              <a:off x="4292779" y="1347464"/>
              <a:ext cx="1102676" cy="381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800" dirty="0" smtClean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Buscador</a:t>
              </a:r>
              <a:endParaRPr lang="es-MX" sz="8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46" name="Imagen 1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696810">
              <a:off x="6082452" y="1426092"/>
              <a:ext cx="184857" cy="296585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875553" y="3419495"/>
            <a:ext cx="1841368" cy="258632"/>
            <a:chOff x="6071059" y="3305982"/>
            <a:chExt cx="1841368" cy="258632"/>
          </a:xfrm>
        </p:grpSpPr>
        <p:sp>
          <p:nvSpPr>
            <p:cNvPr id="173" name="Rectángulo 172"/>
            <p:cNvSpPr/>
            <p:nvPr/>
          </p:nvSpPr>
          <p:spPr>
            <a:xfrm>
              <a:off x="6071059" y="3305982"/>
              <a:ext cx="1841368" cy="258632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58" name="Grupo 157"/>
            <p:cNvGrpSpPr/>
            <p:nvPr/>
          </p:nvGrpSpPr>
          <p:grpSpPr>
            <a:xfrm>
              <a:off x="6146197" y="3332996"/>
              <a:ext cx="1672552" cy="215682"/>
              <a:chOff x="517295" y="1732211"/>
              <a:chExt cx="2028056" cy="261525"/>
            </a:xfrm>
          </p:grpSpPr>
          <p:pic>
            <p:nvPicPr>
              <p:cNvPr id="159" name="Imagen 158"/>
              <p:cNvPicPr/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2603"/>
              <a:stretch/>
            </p:blipFill>
            <p:spPr>
              <a:xfrm>
                <a:off x="517295" y="1738356"/>
                <a:ext cx="1739263" cy="25538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/>
              <p:nvPr/>
            </p:nvPicPr>
            <p:blipFill rotWithShape="1">
              <a:blip r:embed="rId8"/>
              <a:srcRect l="86053" b="93081"/>
              <a:stretch/>
            </p:blipFill>
            <p:spPr>
              <a:xfrm>
                <a:off x="2309245" y="1732211"/>
                <a:ext cx="236106" cy="234748"/>
              </a:xfrm>
              <a:prstGeom prst="rect">
                <a:avLst/>
              </a:prstGeom>
            </p:spPr>
          </p:pic>
          <p:sp>
            <p:nvSpPr>
              <p:cNvPr id="169" name="Rectángulo 168"/>
              <p:cNvSpPr/>
              <p:nvPr/>
            </p:nvSpPr>
            <p:spPr>
              <a:xfrm>
                <a:off x="1221873" y="1791319"/>
                <a:ext cx="700537" cy="1290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11" name="Grupo 10"/>
          <p:cNvGrpSpPr/>
          <p:nvPr/>
        </p:nvGrpSpPr>
        <p:grpSpPr>
          <a:xfrm>
            <a:off x="875553" y="5574571"/>
            <a:ext cx="768620" cy="306265"/>
            <a:chOff x="1110185" y="2963590"/>
            <a:chExt cx="768620" cy="306265"/>
          </a:xfrm>
        </p:grpSpPr>
        <p:sp>
          <p:nvSpPr>
            <p:cNvPr id="179" name="Estrella de 5 puntas 178"/>
            <p:cNvSpPr/>
            <p:nvPr/>
          </p:nvSpPr>
          <p:spPr>
            <a:xfrm>
              <a:off x="1110185" y="3122959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0" name="Estrella de 5 puntas 179"/>
            <p:cNvSpPr/>
            <p:nvPr/>
          </p:nvSpPr>
          <p:spPr>
            <a:xfrm>
              <a:off x="1265616" y="3122959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1" name="Estrella de 5 puntas 180"/>
            <p:cNvSpPr/>
            <p:nvPr/>
          </p:nvSpPr>
          <p:spPr>
            <a:xfrm>
              <a:off x="1421047" y="3122959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2" name="Estrella de 5 puntas 181"/>
            <p:cNvSpPr/>
            <p:nvPr/>
          </p:nvSpPr>
          <p:spPr>
            <a:xfrm>
              <a:off x="1576478" y="3122959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3" name="Estrella de 5 puntas 182"/>
            <p:cNvSpPr/>
            <p:nvPr/>
          </p:nvSpPr>
          <p:spPr>
            <a:xfrm>
              <a:off x="1731909" y="3122959"/>
              <a:ext cx="146896" cy="146896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4" name="Rectángulo 183"/>
            <p:cNvSpPr/>
            <p:nvPr/>
          </p:nvSpPr>
          <p:spPr>
            <a:xfrm>
              <a:off x="1174688" y="2963590"/>
              <a:ext cx="64633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600" dirty="0" err="1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Perfect</a:t>
              </a:r>
              <a:r>
                <a:rPr lang="es-MX" sz="600" dirty="0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 Store</a:t>
              </a:r>
              <a:endParaRPr lang="es-MX" sz="600" dirty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26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63147" y="1203259"/>
            <a:ext cx="4293821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/>
          <p:cNvSpPr/>
          <p:nvPr/>
        </p:nvSpPr>
        <p:spPr>
          <a:xfrm>
            <a:off x="411609" y="1871612"/>
            <a:ext cx="4293821" cy="41459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/>
          <p:cNvSpPr/>
          <p:nvPr/>
        </p:nvSpPr>
        <p:spPr>
          <a:xfrm>
            <a:off x="5626133" y="1211875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LOGING</a:t>
            </a:r>
            <a:endParaRPr lang="es-MX" b="1" dirty="0">
              <a:solidFill>
                <a:schemeClr val="bg1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096533" y="559857"/>
            <a:ext cx="2053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LOGING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sp>
        <p:nvSpPr>
          <p:cNvPr id="69" name="Rectángulo 68"/>
          <p:cNvSpPr/>
          <p:nvPr/>
        </p:nvSpPr>
        <p:spPr>
          <a:xfrm>
            <a:off x="1046442" y="3738511"/>
            <a:ext cx="5469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s-MX" sz="1100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lave</a:t>
            </a:r>
          </a:p>
        </p:txBody>
      </p:sp>
      <p:sp>
        <p:nvSpPr>
          <p:cNvPr id="108" name="Rectángulo 107"/>
          <p:cNvSpPr/>
          <p:nvPr/>
        </p:nvSpPr>
        <p:spPr>
          <a:xfrm>
            <a:off x="1126772" y="4021747"/>
            <a:ext cx="3044939" cy="287002"/>
          </a:xfrm>
          <a:prstGeom prst="rect">
            <a:avLst/>
          </a:prstGeom>
          <a:noFill/>
          <a:ln>
            <a:solidFill>
              <a:srgbClr val="44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Rectángulo 52"/>
          <p:cNvSpPr/>
          <p:nvPr/>
        </p:nvSpPr>
        <p:spPr>
          <a:xfrm>
            <a:off x="1046442" y="2968093"/>
            <a:ext cx="6719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Usuario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1126772" y="3251329"/>
            <a:ext cx="3044939" cy="287002"/>
          </a:xfrm>
          <a:prstGeom prst="rect">
            <a:avLst/>
          </a:prstGeom>
          <a:noFill/>
          <a:ln>
            <a:solidFill>
              <a:srgbClr val="44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redondeado 3"/>
          <p:cNvSpPr/>
          <p:nvPr/>
        </p:nvSpPr>
        <p:spPr>
          <a:xfrm>
            <a:off x="1593387" y="5163157"/>
            <a:ext cx="2018605" cy="41741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/>
          <p:cNvSpPr/>
          <p:nvPr/>
        </p:nvSpPr>
        <p:spPr>
          <a:xfrm>
            <a:off x="2060284" y="5168979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ENTRAR</a:t>
            </a:r>
            <a:endParaRPr lang="es-MX" sz="2000" b="1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96" y="2070509"/>
            <a:ext cx="2535004" cy="720487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4971889" y="1943823"/>
            <a:ext cx="7220111" cy="20562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es-MX" sz="1800" dirty="0" err="1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Login</a:t>
            </a:r>
            <a:endParaRPr lang="es-MX" sz="1800" dirty="0" smtClean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Mostrar logo GDS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Mostar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Usuario y Clave ( </a:t>
            </a:r>
            <a:r>
              <a:rPr lang="es-MX" sz="1800" dirty="0" err="1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Username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/</a:t>
            </a:r>
            <a:r>
              <a:rPr lang="es-MX" sz="1800" dirty="0" err="1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Password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Una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vez </a:t>
            </a:r>
            <a:r>
              <a:rPr lang="es-MX" sz="1800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logeado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 no debe pedir nuevamente el usuario y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contraseña</a:t>
            </a:r>
          </a:p>
          <a:p>
            <a:pPr algn="l"/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	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- Al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presionar entrar, debe dirigir a la vista “HOME”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82112" y="1993668"/>
            <a:ext cx="4293821" cy="41459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Rectángulo 105"/>
          <p:cNvSpPr/>
          <p:nvPr/>
        </p:nvSpPr>
        <p:spPr>
          <a:xfrm>
            <a:off x="743373" y="4932080"/>
            <a:ext cx="4176299" cy="113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Rectángulo 98"/>
          <p:cNvSpPr/>
          <p:nvPr/>
        </p:nvSpPr>
        <p:spPr>
          <a:xfrm>
            <a:off x="743373" y="3363885"/>
            <a:ext cx="4176299" cy="1402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0" name="Rectángulo 79"/>
          <p:cNvSpPr/>
          <p:nvPr/>
        </p:nvSpPr>
        <p:spPr>
          <a:xfrm>
            <a:off x="747006" y="2041624"/>
            <a:ext cx="4176299" cy="572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6" name="Grupo 35"/>
          <p:cNvGrpSpPr/>
          <p:nvPr/>
        </p:nvGrpSpPr>
        <p:grpSpPr>
          <a:xfrm>
            <a:off x="-19944" y="311369"/>
            <a:ext cx="4293821" cy="394283"/>
            <a:chOff x="7805152" y="736677"/>
            <a:chExt cx="4293821" cy="394283"/>
          </a:xfrm>
        </p:grpSpPr>
        <p:sp>
          <p:nvSpPr>
            <p:cNvPr id="3" name="Rectángulo 2"/>
            <p:cNvSpPr/>
            <p:nvPr/>
          </p:nvSpPr>
          <p:spPr>
            <a:xfrm>
              <a:off x="7805152" y="736677"/>
              <a:ext cx="4293821" cy="394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145477" y="736677"/>
              <a:ext cx="1970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HOME TO ACTION</a:t>
              </a:r>
              <a:endParaRPr lang="es-MX" b="1" dirty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644887" y="2059685"/>
            <a:ext cx="3080226" cy="523220"/>
            <a:chOff x="4847452" y="2409965"/>
            <a:chExt cx="3080226" cy="523220"/>
          </a:xfrm>
        </p:grpSpPr>
        <p:sp>
          <p:nvSpPr>
            <p:cNvPr id="16" name="Rectángulo 15"/>
            <p:cNvSpPr/>
            <p:nvPr/>
          </p:nvSpPr>
          <p:spPr>
            <a:xfrm>
              <a:off x="4847452" y="2522059"/>
              <a:ext cx="21675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 Light" panose="020B0403030101060003" pitchFamily="34" charset="0"/>
                  <a:ea typeface="Calibri" panose="020F0502020204030204" pitchFamily="34" charset="0"/>
                </a:rPr>
                <a:t>RESULTADO SEMANAL</a:t>
              </a:r>
              <a:endParaRPr lang="es-MX" sz="1400" dirty="0">
                <a:solidFill>
                  <a:schemeClr val="bg1">
                    <a:lumMod val="50000"/>
                  </a:schemeClr>
                </a:solidFill>
                <a:latin typeface="Raleway Light" panose="020B04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7121046" y="2409965"/>
              <a:ext cx="806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2800" b="1" dirty="0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23%</a:t>
              </a:r>
              <a:endParaRPr lang="es-MX" sz="2800" b="1" dirty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5" name="Rectángulo 34"/>
          <p:cNvSpPr/>
          <p:nvPr/>
        </p:nvSpPr>
        <p:spPr>
          <a:xfrm>
            <a:off x="4606814" y="559857"/>
            <a:ext cx="303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HOME TO ACTION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772058" y="2892933"/>
            <a:ext cx="1995628" cy="261610"/>
            <a:chOff x="1241976" y="1860440"/>
            <a:chExt cx="1995628" cy="261610"/>
          </a:xfrm>
        </p:grpSpPr>
        <p:sp>
          <p:nvSpPr>
            <p:cNvPr id="14" name="Rectángulo 13"/>
            <p:cNvSpPr/>
            <p:nvPr/>
          </p:nvSpPr>
          <p:spPr>
            <a:xfrm>
              <a:off x="1241976" y="1871700"/>
              <a:ext cx="15842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900" dirty="0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TAREAS</a:t>
              </a:r>
              <a:r>
                <a:rPr lang="es-MX" sz="900" b="1" dirty="0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 PROGRAMADAS</a:t>
              </a:r>
              <a:endParaRPr lang="es-MX" sz="900" b="1" dirty="0">
                <a:solidFill>
                  <a:srgbClr val="F1513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2701880" y="1860440"/>
              <a:ext cx="5357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 / 10</a:t>
              </a: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2860948" y="2896400"/>
            <a:ext cx="1917080" cy="261610"/>
            <a:chOff x="1241976" y="1854177"/>
            <a:chExt cx="1917080" cy="261610"/>
          </a:xfrm>
        </p:grpSpPr>
        <p:sp>
          <p:nvSpPr>
            <p:cNvPr id="72" name="Rectángulo 71"/>
            <p:cNvSpPr/>
            <p:nvPr/>
          </p:nvSpPr>
          <p:spPr>
            <a:xfrm>
              <a:off x="1241976" y="1871700"/>
              <a:ext cx="15842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900" dirty="0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TAREAS </a:t>
              </a:r>
              <a:r>
                <a:rPr lang="es-MX" sz="900" b="1" dirty="0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INTELIGENTES</a:t>
              </a:r>
              <a:endParaRPr lang="es-MX" sz="900" b="1" dirty="0">
                <a:solidFill>
                  <a:srgbClr val="F1513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2701880" y="1854177"/>
              <a:ext cx="457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 / 5</a:t>
              </a:r>
            </a:p>
          </p:txBody>
        </p:sp>
      </p:grpSp>
      <p:cxnSp>
        <p:nvCxnSpPr>
          <p:cNvPr id="74" name="Conector recto 73"/>
          <p:cNvCxnSpPr/>
          <p:nvPr/>
        </p:nvCxnSpPr>
        <p:spPr>
          <a:xfrm>
            <a:off x="1503561" y="2668780"/>
            <a:ext cx="2650921" cy="0"/>
          </a:xfrm>
          <a:prstGeom prst="line">
            <a:avLst/>
          </a:prstGeom>
          <a:ln w="12700">
            <a:solidFill>
              <a:srgbClr val="44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/>
          <p:cNvSpPr/>
          <p:nvPr/>
        </p:nvSpPr>
        <p:spPr>
          <a:xfrm>
            <a:off x="2436670" y="2633690"/>
            <a:ext cx="7521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100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TAREAS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276033" y="2668780"/>
            <a:ext cx="1110931" cy="182164"/>
          </a:xfrm>
          <a:prstGeom prst="rect">
            <a:avLst/>
          </a:prstGeom>
          <a:noFill/>
          <a:ln>
            <a:solidFill>
              <a:srgbClr val="44B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22" name="Grupo 21"/>
          <p:cNvGrpSpPr/>
          <p:nvPr/>
        </p:nvGrpSpPr>
        <p:grpSpPr>
          <a:xfrm>
            <a:off x="1511280" y="3286772"/>
            <a:ext cx="2650921" cy="261610"/>
            <a:chOff x="4692315" y="3096452"/>
            <a:chExt cx="2650921" cy="261610"/>
          </a:xfrm>
        </p:grpSpPr>
        <p:sp>
          <p:nvSpPr>
            <p:cNvPr id="108" name="Rectángulo 107"/>
            <p:cNvSpPr/>
            <p:nvPr/>
          </p:nvSpPr>
          <p:spPr>
            <a:xfrm>
              <a:off x="5274182" y="3107419"/>
              <a:ext cx="1492975" cy="22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9" name="Conector recto 8"/>
            <p:cNvCxnSpPr/>
            <p:nvPr/>
          </p:nvCxnSpPr>
          <p:spPr>
            <a:xfrm>
              <a:off x="4692315" y="3107560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ángulo 68"/>
            <p:cNvSpPr/>
            <p:nvPr/>
          </p:nvSpPr>
          <p:spPr>
            <a:xfrm>
              <a:off x="5370301" y="3096452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RANKING SALAS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503560" y="4852922"/>
            <a:ext cx="2650921" cy="261610"/>
            <a:chOff x="4692315" y="4550069"/>
            <a:chExt cx="2650921" cy="261610"/>
          </a:xfrm>
        </p:grpSpPr>
        <p:sp>
          <p:nvSpPr>
            <p:cNvPr id="109" name="Rectángulo 108"/>
            <p:cNvSpPr/>
            <p:nvPr/>
          </p:nvSpPr>
          <p:spPr>
            <a:xfrm>
              <a:off x="5271287" y="4572893"/>
              <a:ext cx="1492975" cy="22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4692315" y="4568643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ángulo 100"/>
            <p:cNvSpPr/>
            <p:nvPr/>
          </p:nvSpPr>
          <p:spPr>
            <a:xfrm>
              <a:off x="5433838" y="4550069"/>
              <a:ext cx="1253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RANKING SKUS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60102" y="2061551"/>
            <a:ext cx="652807" cy="637057"/>
            <a:chOff x="4023050" y="1774063"/>
            <a:chExt cx="652807" cy="637057"/>
          </a:xfrm>
        </p:grpSpPr>
        <p:sp>
          <p:nvSpPr>
            <p:cNvPr id="53" name="Elipse 52"/>
            <p:cNvSpPr/>
            <p:nvPr/>
          </p:nvSpPr>
          <p:spPr>
            <a:xfrm>
              <a:off x="4023050" y="1774063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279" y="1801050"/>
              <a:ext cx="635578" cy="583082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747006" y="3856760"/>
            <a:ext cx="642633" cy="653034"/>
            <a:chOff x="2896624" y="2286114"/>
            <a:chExt cx="642633" cy="653034"/>
          </a:xfrm>
        </p:grpSpPr>
        <p:sp>
          <p:nvSpPr>
            <p:cNvPr id="97" name="Elipse 96"/>
            <p:cNvSpPr/>
            <p:nvPr/>
          </p:nvSpPr>
          <p:spPr>
            <a:xfrm>
              <a:off x="2902200" y="2292377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4"/>
            <a:srcRect r="14322"/>
            <a:stretch/>
          </p:blipFill>
          <p:spPr>
            <a:xfrm>
              <a:off x="2896624" y="2286114"/>
              <a:ext cx="610663" cy="653034"/>
            </a:xfrm>
            <a:prstGeom prst="rect">
              <a:avLst/>
            </a:prstGeom>
          </p:spPr>
        </p:pic>
      </p:grpSp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719" y="3707212"/>
            <a:ext cx="3513754" cy="103973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48949" y="5237183"/>
            <a:ext cx="658040" cy="637057"/>
            <a:chOff x="3929984" y="4946655"/>
            <a:chExt cx="658040" cy="637057"/>
          </a:xfrm>
        </p:grpSpPr>
        <p:sp>
          <p:nvSpPr>
            <p:cNvPr id="104" name="Elipse 103"/>
            <p:cNvSpPr/>
            <p:nvPr/>
          </p:nvSpPr>
          <p:spPr>
            <a:xfrm>
              <a:off x="3929984" y="4946655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6351" y="4973097"/>
              <a:ext cx="641673" cy="592031"/>
            </a:xfrm>
            <a:prstGeom prst="rect">
              <a:avLst/>
            </a:prstGeom>
          </p:spPr>
        </p:pic>
      </p:grpSp>
      <p:pic>
        <p:nvPicPr>
          <p:cNvPr id="42" name="Imagen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778" y="5106548"/>
            <a:ext cx="3188484" cy="914479"/>
          </a:xfrm>
          <a:prstGeom prst="rect">
            <a:avLst/>
          </a:prstGeom>
        </p:spPr>
      </p:pic>
      <p:grpSp>
        <p:nvGrpSpPr>
          <p:cNvPr id="103" name="Grupo 102"/>
          <p:cNvGrpSpPr/>
          <p:nvPr/>
        </p:nvGrpSpPr>
        <p:grpSpPr>
          <a:xfrm>
            <a:off x="680593" y="6138447"/>
            <a:ext cx="4293821" cy="394283"/>
            <a:chOff x="657180" y="5712261"/>
            <a:chExt cx="4293821" cy="394283"/>
          </a:xfrm>
        </p:grpSpPr>
        <p:sp>
          <p:nvSpPr>
            <p:cNvPr id="105" name="Rectángulo 104"/>
            <p:cNvSpPr/>
            <p:nvPr/>
          </p:nvSpPr>
          <p:spPr>
            <a:xfrm>
              <a:off x="657180" y="5712261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1329828" y="5759790"/>
              <a:ext cx="2930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b="1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HOME</a:t>
              </a:r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 /SALAS / DUO / TAREAS</a:t>
              </a:r>
              <a:endParaRPr lang="es-MX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684295" y="1601413"/>
            <a:ext cx="4293821" cy="418553"/>
            <a:chOff x="7253684" y="1305324"/>
            <a:chExt cx="4293821" cy="418553"/>
          </a:xfrm>
        </p:grpSpPr>
        <p:sp>
          <p:nvSpPr>
            <p:cNvPr id="126" name="Rectángulo 125"/>
            <p:cNvSpPr/>
            <p:nvPr/>
          </p:nvSpPr>
          <p:spPr>
            <a:xfrm>
              <a:off x="7253684" y="1305324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27" name="Imagen 1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17810" y="1345892"/>
              <a:ext cx="1176630" cy="377985"/>
            </a:xfrm>
            <a:prstGeom prst="rect">
              <a:avLst/>
            </a:prstGeom>
          </p:spPr>
        </p:pic>
        <p:pic>
          <p:nvPicPr>
            <p:cNvPr id="128" name="Imagen 1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03191" y="1337765"/>
              <a:ext cx="334173" cy="328634"/>
            </a:xfrm>
            <a:prstGeom prst="rect">
              <a:avLst/>
            </a:prstGeom>
          </p:spPr>
        </p:pic>
        <p:grpSp>
          <p:nvGrpSpPr>
            <p:cNvPr id="130" name="Grupo 129"/>
            <p:cNvGrpSpPr/>
            <p:nvPr/>
          </p:nvGrpSpPr>
          <p:grpSpPr>
            <a:xfrm>
              <a:off x="10656627" y="1342585"/>
              <a:ext cx="345487" cy="319575"/>
              <a:chOff x="10656627" y="1333059"/>
              <a:chExt cx="345487" cy="319575"/>
            </a:xfrm>
          </p:grpSpPr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6627" y="1333059"/>
                <a:ext cx="345487" cy="319575"/>
              </a:xfrm>
              <a:prstGeom prst="rect">
                <a:avLst/>
              </a:prstGeom>
            </p:spPr>
          </p:pic>
          <p:sp>
            <p:nvSpPr>
              <p:cNvPr id="132" name="Elipse 131"/>
              <p:cNvSpPr/>
              <p:nvPr/>
            </p:nvSpPr>
            <p:spPr>
              <a:xfrm>
                <a:off x="10900859" y="1358533"/>
                <a:ext cx="94188" cy="94188"/>
              </a:xfrm>
              <a:prstGeom prst="ellipse">
                <a:avLst/>
              </a:prstGeom>
              <a:solidFill>
                <a:srgbClr val="F1513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45" name="Grupo 44"/>
          <p:cNvGrpSpPr/>
          <p:nvPr/>
        </p:nvGrpSpPr>
        <p:grpSpPr>
          <a:xfrm>
            <a:off x="6334340" y="3223153"/>
            <a:ext cx="4293821" cy="1542745"/>
            <a:chOff x="5954250" y="3842888"/>
            <a:chExt cx="4293821" cy="1542745"/>
          </a:xfrm>
        </p:grpSpPr>
        <p:sp>
          <p:nvSpPr>
            <p:cNvPr id="181" name="Rectángulo 180"/>
            <p:cNvSpPr/>
            <p:nvPr/>
          </p:nvSpPr>
          <p:spPr>
            <a:xfrm>
              <a:off x="5954250" y="3855203"/>
              <a:ext cx="4293821" cy="153043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6009615" y="3842888"/>
              <a:ext cx="4176299" cy="1479126"/>
              <a:chOff x="5992309" y="3245937"/>
              <a:chExt cx="4176299" cy="1479126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5992309" y="3323050"/>
                <a:ext cx="4176299" cy="14020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49" name="Grupo 148"/>
              <p:cNvGrpSpPr/>
              <p:nvPr/>
            </p:nvGrpSpPr>
            <p:grpSpPr>
              <a:xfrm>
                <a:off x="6760216" y="3245937"/>
                <a:ext cx="2650921" cy="261610"/>
                <a:chOff x="4692315" y="3096452"/>
                <a:chExt cx="2650921" cy="261610"/>
              </a:xfrm>
            </p:grpSpPr>
            <p:sp>
              <p:nvSpPr>
                <p:cNvPr id="150" name="Rectángulo 149"/>
                <p:cNvSpPr/>
                <p:nvPr/>
              </p:nvSpPr>
              <p:spPr>
                <a:xfrm>
                  <a:off x="5274182" y="3107419"/>
                  <a:ext cx="1492975" cy="2243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cxnSp>
              <p:nvCxnSpPr>
                <p:cNvPr id="151" name="Conector recto 150"/>
                <p:cNvCxnSpPr/>
                <p:nvPr/>
              </p:nvCxnSpPr>
              <p:spPr>
                <a:xfrm>
                  <a:off x="4692315" y="3107560"/>
                  <a:ext cx="2650921" cy="0"/>
                </a:xfrm>
                <a:prstGeom prst="line">
                  <a:avLst/>
                </a:prstGeom>
                <a:ln w="12700">
                  <a:solidFill>
                    <a:srgbClr val="44BB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ángulo 151"/>
                <p:cNvSpPr/>
                <p:nvPr/>
              </p:nvSpPr>
              <p:spPr>
                <a:xfrm>
                  <a:off x="5370301" y="3096452"/>
                  <a:ext cx="132440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MX" sz="1100" dirty="0" smtClean="0">
                      <a:solidFill>
                        <a:srgbClr val="44BBC8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RANKING SALAS</a:t>
                  </a:r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5995942" y="3815925"/>
                <a:ext cx="642633" cy="653034"/>
                <a:chOff x="2896624" y="2286114"/>
                <a:chExt cx="642633" cy="653034"/>
              </a:xfrm>
            </p:grpSpPr>
            <p:sp>
              <p:nvSpPr>
                <p:cNvPr id="161" name="Elipse 160"/>
                <p:cNvSpPr/>
                <p:nvPr/>
              </p:nvSpPr>
              <p:spPr>
                <a:xfrm>
                  <a:off x="2902200" y="2292377"/>
                  <a:ext cx="637057" cy="637057"/>
                </a:xfrm>
                <a:prstGeom prst="ellipse">
                  <a:avLst/>
                </a:prstGeom>
                <a:solidFill>
                  <a:srgbClr val="44BB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162" name="Imagen 161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4322"/>
                <a:stretch/>
              </p:blipFill>
              <p:spPr>
                <a:xfrm>
                  <a:off x="2896624" y="2286114"/>
                  <a:ext cx="610663" cy="653034"/>
                </a:xfrm>
                <a:prstGeom prst="rect">
                  <a:avLst/>
                </a:prstGeom>
              </p:spPr>
            </p:pic>
          </p:grpSp>
          <p:pic>
            <p:nvPicPr>
              <p:cNvPr id="163" name="Imagen 16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2655" y="3666377"/>
                <a:ext cx="3513754" cy="1039730"/>
              </a:xfrm>
              <a:prstGeom prst="rect">
                <a:avLst/>
              </a:prstGeom>
            </p:spPr>
          </p:pic>
        </p:grpSp>
      </p:grpSp>
      <p:grpSp>
        <p:nvGrpSpPr>
          <p:cNvPr id="43" name="Grupo 42"/>
          <p:cNvGrpSpPr/>
          <p:nvPr/>
        </p:nvGrpSpPr>
        <p:grpSpPr>
          <a:xfrm>
            <a:off x="6325496" y="4923283"/>
            <a:ext cx="4293821" cy="1282676"/>
            <a:chOff x="5953720" y="5552013"/>
            <a:chExt cx="4293821" cy="1282676"/>
          </a:xfrm>
        </p:grpSpPr>
        <p:sp>
          <p:nvSpPr>
            <p:cNvPr id="182" name="Rectángulo 181"/>
            <p:cNvSpPr/>
            <p:nvPr/>
          </p:nvSpPr>
          <p:spPr>
            <a:xfrm>
              <a:off x="5953720" y="5552013"/>
              <a:ext cx="4293821" cy="1282676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6009615" y="5555711"/>
              <a:ext cx="4176299" cy="1209970"/>
              <a:chOff x="5992309" y="4812087"/>
              <a:chExt cx="4176299" cy="1209970"/>
            </a:xfrm>
          </p:grpSpPr>
          <p:sp>
            <p:nvSpPr>
              <p:cNvPr id="134" name="Rectángulo 133"/>
              <p:cNvSpPr/>
              <p:nvPr/>
            </p:nvSpPr>
            <p:spPr>
              <a:xfrm>
                <a:off x="5992309" y="4891245"/>
                <a:ext cx="4176299" cy="11308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53" name="Grupo 152"/>
              <p:cNvGrpSpPr/>
              <p:nvPr/>
            </p:nvGrpSpPr>
            <p:grpSpPr>
              <a:xfrm>
                <a:off x="6752496" y="4812087"/>
                <a:ext cx="2650921" cy="261610"/>
                <a:chOff x="4692315" y="4550069"/>
                <a:chExt cx="2650921" cy="261610"/>
              </a:xfrm>
            </p:grpSpPr>
            <p:sp>
              <p:nvSpPr>
                <p:cNvPr id="154" name="Rectángulo 153"/>
                <p:cNvSpPr/>
                <p:nvPr/>
              </p:nvSpPr>
              <p:spPr>
                <a:xfrm>
                  <a:off x="5271287" y="4572893"/>
                  <a:ext cx="1492975" cy="2243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cxnSp>
              <p:nvCxnSpPr>
                <p:cNvPr id="155" name="Conector recto 154"/>
                <p:cNvCxnSpPr/>
                <p:nvPr/>
              </p:nvCxnSpPr>
              <p:spPr>
                <a:xfrm>
                  <a:off x="4692315" y="4568643"/>
                  <a:ext cx="2650921" cy="0"/>
                </a:xfrm>
                <a:prstGeom prst="line">
                  <a:avLst/>
                </a:prstGeom>
                <a:ln w="12700">
                  <a:solidFill>
                    <a:srgbClr val="44BB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Rectángulo 155"/>
                <p:cNvSpPr/>
                <p:nvPr/>
              </p:nvSpPr>
              <p:spPr>
                <a:xfrm>
                  <a:off x="5433838" y="4550069"/>
                  <a:ext cx="1253869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MX" sz="1100" dirty="0" smtClean="0">
                      <a:solidFill>
                        <a:srgbClr val="44BBC8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RANKING SKUS</a:t>
                  </a:r>
                </a:p>
              </p:txBody>
            </p:sp>
          </p:grpSp>
          <p:grpSp>
            <p:nvGrpSpPr>
              <p:cNvPr id="164" name="Grupo 163"/>
              <p:cNvGrpSpPr/>
              <p:nvPr/>
            </p:nvGrpSpPr>
            <p:grpSpPr>
              <a:xfrm>
                <a:off x="5997885" y="5196348"/>
                <a:ext cx="658040" cy="637057"/>
                <a:chOff x="3929984" y="4946655"/>
                <a:chExt cx="658040" cy="637057"/>
              </a:xfrm>
            </p:grpSpPr>
            <p:sp>
              <p:nvSpPr>
                <p:cNvPr id="165" name="Elipse 164"/>
                <p:cNvSpPr/>
                <p:nvPr/>
              </p:nvSpPr>
              <p:spPr>
                <a:xfrm>
                  <a:off x="3929984" y="4946655"/>
                  <a:ext cx="637057" cy="637057"/>
                </a:xfrm>
                <a:prstGeom prst="ellipse">
                  <a:avLst/>
                </a:prstGeom>
                <a:solidFill>
                  <a:srgbClr val="44BBC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pic>
              <p:nvPicPr>
                <p:cNvPr id="166" name="Imagen 16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46351" y="4973097"/>
                  <a:ext cx="641673" cy="592031"/>
                </a:xfrm>
                <a:prstGeom prst="rect">
                  <a:avLst/>
                </a:prstGeom>
              </p:spPr>
            </p:pic>
          </p:grpSp>
          <p:pic>
            <p:nvPicPr>
              <p:cNvPr id="167" name="Imagen 16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6714" y="5065713"/>
                <a:ext cx="3188484" cy="914479"/>
              </a:xfrm>
              <a:prstGeom prst="rect">
                <a:avLst/>
              </a:prstGeom>
            </p:spPr>
          </p:pic>
        </p:grpSp>
      </p:grpSp>
      <p:sp>
        <p:nvSpPr>
          <p:cNvPr id="179" name="Rectángulo 178"/>
          <p:cNvSpPr/>
          <p:nvPr/>
        </p:nvSpPr>
        <p:spPr>
          <a:xfrm>
            <a:off x="4549440" y="1078815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NUEVO HOME</a:t>
            </a:r>
            <a:endParaRPr lang="es-MX" b="1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183" name="Rectángulo 182"/>
          <p:cNvSpPr/>
          <p:nvPr/>
        </p:nvSpPr>
        <p:spPr>
          <a:xfrm>
            <a:off x="7091871" y="1087495"/>
            <a:ext cx="1938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TARJETAS HOME</a:t>
            </a:r>
            <a:endParaRPr lang="es-MX" b="1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185" name="Rectángulo 184"/>
          <p:cNvSpPr/>
          <p:nvPr/>
        </p:nvSpPr>
        <p:spPr>
          <a:xfrm>
            <a:off x="5263766" y="2666278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T-02</a:t>
            </a:r>
            <a:endParaRPr lang="es-MX" b="1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186" name="Rectángulo 185"/>
          <p:cNvSpPr/>
          <p:nvPr/>
        </p:nvSpPr>
        <p:spPr>
          <a:xfrm>
            <a:off x="5194860" y="4061293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T-03</a:t>
            </a:r>
            <a:endParaRPr lang="es-MX" b="1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187" name="Rectángulo 186"/>
          <p:cNvSpPr/>
          <p:nvPr/>
        </p:nvSpPr>
        <p:spPr>
          <a:xfrm>
            <a:off x="5196378" y="5670990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T-04</a:t>
            </a:r>
            <a:endParaRPr lang="es-MX" b="1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295028" y="1849529"/>
            <a:ext cx="4293821" cy="1228554"/>
            <a:chOff x="6099832" y="2454189"/>
            <a:chExt cx="4293821" cy="1228554"/>
          </a:xfrm>
        </p:grpSpPr>
        <p:sp>
          <p:nvSpPr>
            <p:cNvPr id="180" name="Rectángulo 179"/>
            <p:cNvSpPr/>
            <p:nvPr/>
          </p:nvSpPr>
          <p:spPr>
            <a:xfrm>
              <a:off x="6099832" y="2476202"/>
              <a:ext cx="4293821" cy="120654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6208464" y="2724692"/>
              <a:ext cx="15842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900" b="1" dirty="0" err="1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Pefect</a:t>
              </a:r>
              <a:r>
                <a:rPr lang="es-MX" sz="900" b="1" dirty="0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 STORE</a:t>
              </a:r>
              <a:endParaRPr lang="es-MX" sz="900" b="1" dirty="0">
                <a:solidFill>
                  <a:srgbClr val="F1513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8805941" y="2863940"/>
              <a:ext cx="8018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4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80%</a:t>
              </a:r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6896258" y="2489279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ángulo 146"/>
            <p:cNvSpPr/>
            <p:nvPr/>
          </p:nvSpPr>
          <p:spPr>
            <a:xfrm>
              <a:off x="7380797" y="2454189"/>
              <a:ext cx="16530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RESUMEN / USUARIO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7297796" y="2489279"/>
              <a:ext cx="1813654" cy="217686"/>
            </a:xfrm>
            <a:prstGeom prst="rect">
              <a:avLst/>
            </a:prstGeom>
            <a:noFill/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6208464" y="2920759"/>
              <a:ext cx="15842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b="1" dirty="0" smtClean="0">
                  <a:solidFill>
                    <a:schemeClr val="bg1">
                      <a:lumMod val="75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INDICADORES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-OSA 70%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-PROMO 89%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SEL OUT : 2 millones     </a:t>
              </a:r>
              <a:endParaRPr lang="es-MX" sz="900" b="1" dirty="0">
                <a:solidFill>
                  <a:srgbClr val="44BBC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Igual que 47"/>
            <p:cNvSpPr/>
            <p:nvPr/>
          </p:nvSpPr>
          <p:spPr>
            <a:xfrm>
              <a:off x="7936230" y="3361949"/>
              <a:ext cx="267411" cy="143196"/>
            </a:xfrm>
            <a:prstGeom prst="mathEqual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49" name="Triángulo isósceles 48"/>
            <p:cNvSpPr/>
            <p:nvPr/>
          </p:nvSpPr>
          <p:spPr>
            <a:xfrm>
              <a:off x="7701320" y="3334939"/>
              <a:ext cx="179601" cy="154828"/>
            </a:xfrm>
            <a:prstGeom prst="triangle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0" name="Triángulo isósceles 189"/>
            <p:cNvSpPr/>
            <p:nvPr/>
          </p:nvSpPr>
          <p:spPr>
            <a:xfrm flipV="1">
              <a:off x="8230031" y="3361949"/>
              <a:ext cx="166777" cy="142690"/>
            </a:xfrm>
            <a:prstGeom prst="triangle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91" name="Grupo 190"/>
          <p:cNvGrpSpPr/>
          <p:nvPr/>
        </p:nvGrpSpPr>
        <p:grpSpPr>
          <a:xfrm>
            <a:off x="6052879" y="1731043"/>
            <a:ext cx="652807" cy="637057"/>
            <a:chOff x="4023050" y="1774063"/>
            <a:chExt cx="652807" cy="637057"/>
          </a:xfrm>
        </p:grpSpPr>
        <p:sp>
          <p:nvSpPr>
            <p:cNvPr id="192" name="Elipse 191"/>
            <p:cNvSpPr/>
            <p:nvPr/>
          </p:nvSpPr>
          <p:spPr>
            <a:xfrm>
              <a:off x="4023050" y="1774063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93" name="Imagen 1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279" y="1801050"/>
              <a:ext cx="635578" cy="583082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9742375" y="2380079"/>
            <a:ext cx="695488" cy="170206"/>
            <a:chOff x="8048916" y="2882679"/>
            <a:chExt cx="695488" cy="170206"/>
          </a:xfrm>
        </p:grpSpPr>
        <p:sp>
          <p:nvSpPr>
            <p:cNvPr id="194" name="Igual que 193"/>
            <p:cNvSpPr/>
            <p:nvPr/>
          </p:nvSpPr>
          <p:spPr>
            <a:xfrm>
              <a:off x="8283826" y="2909689"/>
              <a:ext cx="267411" cy="143196"/>
            </a:xfrm>
            <a:prstGeom prst="mathEqual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95" name="Triángulo isósceles 194"/>
            <p:cNvSpPr/>
            <p:nvPr/>
          </p:nvSpPr>
          <p:spPr>
            <a:xfrm>
              <a:off x="8048916" y="2882679"/>
              <a:ext cx="179601" cy="154828"/>
            </a:xfrm>
            <a:prstGeom prst="triangle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6" name="Triángulo isósceles 195"/>
            <p:cNvSpPr/>
            <p:nvPr/>
          </p:nvSpPr>
          <p:spPr>
            <a:xfrm flipV="1">
              <a:off x="8577627" y="2909689"/>
              <a:ext cx="166777" cy="142690"/>
            </a:xfrm>
            <a:prstGeom prst="triangle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-962997" y="1521834"/>
            <a:ext cx="3057664" cy="501422"/>
            <a:chOff x="-962997" y="1521834"/>
            <a:chExt cx="3057664" cy="501422"/>
          </a:xfrm>
        </p:grpSpPr>
        <p:sp>
          <p:nvSpPr>
            <p:cNvPr id="6" name="Rectángulo 5"/>
            <p:cNvSpPr/>
            <p:nvPr/>
          </p:nvSpPr>
          <p:spPr>
            <a:xfrm>
              <a:off x="578805" y="1521834"/>
              <a:ext cx="1515862" cy="5014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282461" y="1731043"/>
              <a:ext cx="2963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-962997" y="1575773"/>
              <a:ext cx="1325650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s-CL" sz="14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  <a:cs typeface="+mj-cs"/>
                </a:rPr>
                <a:t>Segunda etapa</a:t>
              </a:r>
              <a:endParaRPr lang="es-CL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  <a:cs typeface="+mj-cs"/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-965398" y="2648909"/>
            <a:ext cx="5888702" cy="569695"/>
            <a:chOff x="-962997" y="1453561"/>
            <a:chExt cx="5888702" cy="569695"/>
          </a:xfrm>
        </p:grpSpPr>
        <p:sp>
          <p:nvSpPr>
            <p:cNvPr id="116" name="Rectángulo 115"/>
            <p:cNvSpPr/>
            <p:nvPr/>
          </p:nvSpPr>
          <p:spPr>
            <a:xfrm>
              <a:off x="578804" y="1453561"/>
              <a:ext cx="4346901" cy="5696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17" name="Conector recto de flecha 116"/>
            <p:cNvCxnSpPr/>
            <p:nvPr/>
          </p:nvCxnSpPr>
          <p:spPr>
            <a:xfrm flipH="1">
              <a:off x="282461" y="1731043"/>
              <a:ext cx="2963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CuadroTexto 117"/>
            <p:cNvSpPr txBox="1"/>
            <p:nvPr/>
          </p:nvSpPr>
          <p:spPr>
            <a:xfrm>
              <a:off x="-962997" y="1575773"/>
              <a:ext cx="1325650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s-CL" sz="14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  <a:cs typeface="+mj-cs"/>
                </a:rPr>
                <a:t>Segunda etapa</a:t>
              </a:r>
              <a:endParaRPr lang="es-CL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  <a:cs typeface="+mj-cs"/>
              </a:endParaRPr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2801388" y="6091446"/>
            <a:ext cx="3196389" cy="501422"/>
            <a:chOff x="578805" y="1521834"/>
            <a:chExt cx="3196389" cy="501422"/>
          </a:xfrm>
        </p:grpSpPr>
        <p:sp>
          <p:nvSpPr>
            <p:cNvPr id="120" name="Rectángulo 119"/>
            <p:cNvSpPr/>
            <p:nvPr/>
          </p:nvSpPr>
          <p:spPr>
            <a:xfrm>
              <a:off x="578805" y="1521834"/>
              <a:ext cx="1515862" cy="5014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21" name="Conector recto de flecha 120"/>
            <p:cNvCxnSpPr/>
            <p:nvPr/>
          </p:nvCxnSpPr>
          <p:spPr>
            <a:xfrm flipV="1">
              <a:off x="2123090" y="1752940"/>
              <a:ext cx="355215" cy="44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2449544" y="1615937"/>
              <a:ext cx="1325650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s-CL" sz="14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  <a:cs typeface="+mj-cs"/>
                </a:rPr>
                <a:t>Segunda etapa</a:t>
              </a:r>
              <a:endParaRPr lang="es-CL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  <a:cs typeface="+mj-cs"/>
              </a:endParaRPr>
            </a:p>
          </p:txBody>
        </p:sp>
      </p:grpSp>
      <p:sp>
        <p:nvSpPr>
          <p:cNvPr id="124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29" name="Grupo 128"/>
          <p:cNvGrpSpPr/>
          <p:nvPr/>
        </p:nvGrpSpPr>
        <p:grpSpPr>
          <a:xfrm>
            <a:off x="2886527" y="989435"/>
            <a:ext cx="2037784" cy="1012551"/>
            <a:chOff x="458894" y="1546553"/>
            <a:chExt cx="2037784" cy="1012551"/>
          </a:xfrm>
        </p:grpSpPr>
        <p:sp>
          <p:nvSpPr>
            <p:cNvPr id="133" name="Rectángulo 132"/>
            <p:cNvSpPr/>
            <p:nvPr/>
          </p:nvSpPr>
          <p:spPr>
            <a:xfrm>
              <a:off x="1566759" y="2078952"/>
              <a:ext cx="486556" cy="4801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36" name="Conector recto de flecha 135"/>
            <p:cNvCxnSpPr/>
            <p:nvPr/>
          </p:nvCxnSpPr>
          <p:spPr>
            <a:xfrm flipH="1" flipV="1">
              <a:off x="1856218" y="1862005"/>
              <a:ext cx="10959" cy="1432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CuadroTexto 136"/>
            <p:cNvSpPr txBox="1"/>
            <p:nvPr/>
          </p:nvSpPr>
          <p:spPr>
            <a:xfrm>
              <a:off x="458894" y="1546553"/>
              <a:ext cx="2037784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s-CL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  <a:cs typeface="+mj-cs"/>
                </a:rPr>
                <a:t>Definir Primera o Segunda </a:t>
              </a:r>
              <a:r>
                <a:rPr lang="es-CL" sz="14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  <a:cs typeface="+mj-cs"/>
                </a:rPr>
                <a:t>etapa</a:t>
              </a:r>
              <a:endParaRPr lang="es-CL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72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82112" y="1993668"/>
            <a:ext cx="4293821" cy="41459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Rectángulo 105"/>
          <p:cNvSpPr/>
          <p:nvPr/>
        </p:nvSpPr>
        <p:spPr>
          <a:xfrm>
            <a:off x="743373" y="4932080"/>
            <a:ext cx="4176299" cy="113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Rectángulo 98"/>
          <p:cNvSpPr/>
          <p:nvPr/>
        </p:nvSpPr>
        <p:spPr>
          <a:xfrm>
            <a:off x="743373" y="3363885"/>
            <a:ext cx="4176299" cy="1402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6" name="Grupo 35"/>
          <p:cNvGrpSpPr/>
          <p:nvPr/>
        </p:nvGrpSpPr>
        <p:grpSpPr>
          <a:xfrm>
            <a:off x="-19944" y="311369"/>
            <a:ext cx="4293821" cy="394283"/>
            <a:chOff x="7805152" y="736677"/>
            <a:chExt cx="4293821" cy="394283"/>
          </a:xfrm>
        </p:grpSpPr>
        <p:sp>
          <p:nvSpPr>
            <p:cNvPr id="3" name="Rectángulo 2"/>
            <p:cNvSpPr/>
            <p:nvPr/>
          </p:nvSpPr>
          <p:spPr>
            <a:xfrm>
              <a:off x="7805152" y="736677"/>
              <a:ext cx="4293821" cy="394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145477" y="736677"/>
              <a:ext cx="1970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HOME TO ACTION</a:t>
              </a:r>
              <a:endParaRPr lang="es-MX" b="1" dirty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5" name="Rectángulo 34"/>
          <p:cNvSpPr/>
          <p:nvPr/>
        </p:nvSpPr>
        <p:spPr>
          <a:xfrm>
            <a:off x="4606814" y="559857"/>
            <a:ext cx="303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HOME TO ACTION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1511280" y="3286772"/>
            <a:ext cx="2650921" cy="261610"/>
            <a:chOff x="4692315" y="3096452"/>
            <a:chExt cx="2650921" cy="261610"/>
          </a:xfrm>
        </p:grpSpPr>
        <p:sp>
          <p:nvSpPr>
            <p:cNvPr id="108" name="Rectángulo 107"/>
            <p:cNvSpPr/>
            <p:nvPr/>
          </p:nvSpPr>
          <p:spPr>
            <a:xfrm>
              <a:off x="5274182" y="3107419"/>
              <a:ext cx="1492975" cy="22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9" name="Conector recto 8"/>
            <p:cNvCxnSpPr/>
            <p:nvPr/>
          </p:nvCxnSpPr>
          <p:spPr>
            <a:xfrm>
              <a:off x="4692315" y="3107560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ángulo 68"/>
            <p:cNvSpPr/>
            <p:nvPr/>
          </p:nvSpPr>
          <p:spPr>
            <a:xfrm>
              <a:off x="5370301" y="3096452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RANKING SALAS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503560" y="4852922"/>
            <a:ext cx="2650921" cy="261610"/>
            <a:chOff x="4692315" y="4550069"/>
            <a:chExt cx="2650921" cy="261610"/>
          </a:xfrm>
        </p:grpSpPr>
        <p:sp>
          <p:nvSpPr>
            <p:cNvPr id="109" name="Rectángulo 108"/>
            <p:cNvSpPr/>
            <p:nvPr/>
          </p:nvSpPr>
          <p:spPr>
            <a:xfrm>
              <a:off x="5271287" y="4572893"/>
              <a:ext cx="1492975" cy="22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4692315" y="4568643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ángulo 100"/>
            <p:cNvSpPr/>
            <p:nvPr/>
          </p:nvSpPr>
          <p:spPr>
            <a:xfrm>
              <a:off x="5433838" y="4550069"/>
              <a:ext cx="1253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RANKING SKUS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60102" y="2061551"/>
            <a:ext cx="652807" cy="637057"/>
            <a:chOff x="4023050" y="1774063"/>
            <a:chExt cx="652807" cy="637057"/>
          </a:xfrm>
        </p:grpSpPr>
        <p:sp>
          <p:nvSpPr>
            <p:cNvPr id="53" name="Elipse 52"/>
            <p:cNvSpPr/>
            <p:nvPr/>
          </p:nvSpPr>
          <p:spPr>
            <a:xfrm>
              <a:off x="4023050" y="1774063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279" y="1801050"/>
              <a:ext cx="635578" cy="583082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747006" y="3856760"/>
            <a:ext cx="642633" cy="653034"/>
            <a:chOff x="2896624" y="2286114"/>
            <a:chExt cx="642633" cy="653034"/>
          </a:xfrm>
        </p:grpSpPr>
        <p:sp>
          <p:nvSpPr>
            <p:cNvPr id="97" name="Elipse 96"/>
            <p:cNvSpPr/>
            <p:nvPr/>
          </p:nvSpPr>
          <p:spPr>
            <a:xfrm>
              <a:off x="2902200" y="2292377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4"/>
            <a:srcRect r="14322"/>
            <a:stretch/>
          </p:blipFill>
          <p:spPr>
            <a:xfrm>
              <a:off x="2896624" y="2286114"/>
              <a:ext cx="610663" cy="653034"/>
            </a:xfrm>
            <a:prstGeom prst="rect">
              <a:avLst/>
            </a:prstGeom>
          </p:spPr>
        </p:pic>
      </p:grpSp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719" y="3707212"/>
            <a:ext cx="3513754" cy="103973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48949" y="5237183"/>
            <a:ext cx="658040" cy="637057"/>
            <a:chOff x="3929984" y="4946655"/>
            <a:chExt cx="658040" cy="637057"/>
          </a:xfrm>
        </p:grpSpPr>
        <p:sp>
          <p:nvSpPr>
            <p:cNvPr id="104" name="Elipse 103"/>
            <p:cNvSpPr/>
            <p:nvPr/>
          </p:nvSpPr>
          <p:spPr>
            <a:xfrm>
              <a:off x="3929984" y="4946655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6351" y="4973097"/>
              <a:ext cx="641673" cy="592031"/>
            </a:xfrm>
            <a:prstGeom prst="rect">
              <a:avLst/>
            </a:prstGeom>
          </p:spPr>
        </p:pic>
      </p:grpSp>
      <p:pic>
        <p:nvPicPr>
          <p:cNvPr id="42" name="Imagen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778" y="5106548"/>
            <a:ext cx="3188484" cy="914479"/>
          </a:xfrm>
          <a:prstGeom prst="rect">
            <a:avLst/>
          </a:prstGeom>
        </p:spPr>
      </p:pic>
      <p:grpSp>
        <p:nvGrpSpPr>
          <p:cNvPr id="103" name="Grupo 102"/>
          <p:cNvGrpSpPr/>
          <p:nvPr/>
        </p:nvGrpSpPr>
        <p:grpSpPr>
          <a:xfrm>
            <a:off x="680593" y="6138447"/>
            <a:ext cx="4293821" cy="394283"/>
            <a:chOff x="657180" y="5712261"/>
            <a:chExt cx="4293821" cy="394283"/>
          </a:xfrm>
        </p:grpSpPr>
        <p:sp>
          <p:nvSpPr>
            <p:cNvPr id="105" name="Rectángulo 104"/>
            <p:cNvSpPr/>
            <p:nvPr/>
          </p:nvSpPr>
          <p:spPr>
            <a:xfrm>
              <a:off x="657180" y="5712261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1329828" y="5759790"/>
              <a:ext cx="2930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b="1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HOME</a:t>
              </a:r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 /SALAS / DUO / TAREAS</a:t>
              </a:r>
              <a:endParaRPr lang="es-MX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684295" y="1601413"/>
            <a:ext cx="4293821" cy="418553"/>
            <a:chOff x="7253684" y="1305324"/>
            <a:chExt cx="4293821" cy="418553"/>
          </a:xfrm>
        </p:grpSpPr>
        <p:sp>
          <p:nvSpPr>
            <p:cNvPr id="126" name="Rectángulo 125"/>
            <p:cNvSpPr/>
            <p:nvPr/>
          </p:nvSpPr>
          <p:spPr>
            <a:xfrm>
              <a:off x="7253684" y="1305324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27" name="Imagen 1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17810" y="1345892"/>
              <a:ext cx="1176630" cy="377985"/>
            </a:xfrm>
            <a:prstGeom prst="rect">
              <a:avLst/>
            </a:prstGeom>
          </p:spPr>
        </p:pic>
        <p:pic>
          <p:nvPicPr>
            <p:cNvPr id="128" name="Imagen 1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03191" y="1337765"/>
              <a:ext cx="334173" cy="328634"/>
            </a:xfrm>
            <a:prstGeom prst="rect">
              <a:avLst/>
            </a:prstGeom>
          </p:spPr>
        </p:pic>
        <p:grpSp>
          <p:nvGrpSpPr>
            <p:cNvPr id="130" name="Grupo 129"/>
            <p:cNvGrpSpPr/>
            <p:nvPr/>
          </p:nvGrpSpPr>
          <p:grpSpPr>
            <a:xfrm>
              <a:off x="10656627" y="1342585"/>
              <a:ext cx="345487" cy="319575"/>
              <a:chOff x="10656627" y="1333059"/>
              <a:chExt cx="345487" cy="319575"/>
            </a:xfrm>
          </p:grpSpPr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6627" y="1333059"/>
                <a:ext cx="345487" cy="319575"/>
              </a:xfrm>
              <a:prstGeom prst="rect">
                <a:avLst/>
              </a:prstGeom>
            </p:spPr>
          </p:pic>
          <p:sp>
            <p:nvSpPr>
              <p:cNvPr id="132" name="Elipse 131"/>
              <p:cNvSpPr/>
              <p:nvPr/>
            </p:nvSpPr>
            <p:spPr>
              <a:xfrm>
                <a:off x="10900859" y="1358533"/>
                <a:ext cx="94188" cy="94188"/>
              </a:xfrm>
              <a:prstGeom prst="ellipse">
                <a:avLst/>
              </a:prstGeom>
              <a:solidFill>
                <a:srgbClr val="F1513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179" name="Rectángulo 178"/>
          <p:cNvSpPr/>
          <p:nvPr/>
        </p:nvSpPr>
        <p:spPr>
          <a:xfrm>
            <a:off x="4948588" y="1078815"/>
            <a:ext cx="808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HOME</a:t>
            </a:r>
            <a:endParaRPr lang="es-MX" b="1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9929" y="2055385"/>
            <a:ext cx="4287475" cy="1228554"/>
            <a:chOff x="6099832" y="2454189"/>
            <a:chExt cx="4293821" cy="1228554"/>
          </a:xfrm>
        </p:grpSpPr>
        <p:sp>
          <p:nvSpPr>
            <p:cNvPr id="180" name="Rectángulo 179"/>
            <p:cNvSpPr/>
            <p:nvPr/>
          </p:nvSpPr>
          <p:spPr>
            <a:xfrm>
              <a:off x="6099832" y="2476202"/>
              <a:ext cx="4293821" cy="120654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6208464" y="2724692"/>
              <a:ext cx="15842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900" b="1" dirty="0" err="1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Pefect</a:t>
              </a:r>
              <a:r>
                <a:rPr lang="es-MX" sz="900" b="1" dirty="0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 STORE</a:t>
              </a:r>
              <a:endParaRPr lang="es-MX" sz="900" b="1" dirty="0">
                <a:solidFill>
                  <a:srgbClr val="F1513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8805941" y="2863940"/>
              <a:ext cx="8018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4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80%</a:t>
              </a:r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6896258" y="2489279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ángulo 146"/>
            <p:cNvSpPr/>
            <p:nvPr/>
          </p:nvSpPr>
          <p:spPr>
            <a:xfrm>
              <a:off x="7380797" y="2454189"/>
              <a:ext cx="16530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RESUMEN / USUARIO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7297796" y="2489279"/>
              <a:ext cx="1813654" cy="217686"/>
            </a:xfrm>
            <a:prstGeom prst="rect">
              <a:avLst/>
            </a:prstGeom>
            <a:noFill/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6208464" y="2920759"/>
              <a:ext cx="15842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b="1" dirty="0" smtClean="0">
                  <a:solidFill>
                    <a:schemeClr val="bg1">
                      <a:lumMod val="75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INDICADORES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-OSA 70%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-PROMO 89%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SEL OUT : 2 millones     </a:t>
              </a:r>
              <a:endParaRPr lang="es-MX" sz="900" b="1" dirty="0">
                <a:solidFill>
                  <a:srgbClr val="44BBC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Igual que 47"/>
            <p:cNvSpPr/>
            <p:nvPr/>
          </p:nvSpPr>
          <p:spPr>
            <a:xfrm>
              <a:off x="7936230" y="3361949"/>
              <a:ext cx="267411" cy="143196"/>
            </a:xfrm>
            <a:prstGeom prst="mathEqual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49" name="Triángulo isósceles 48"/>
            <p:cNvSpPr/>
            <p:nvPr/>
          </p:nvSpPr>
          <p:spPr>
            <a:xfrm>
              <a:off x="7701320" y="3334939"/>
              <a:ext cx="179601" cy="154828"/>
            </a:xfrm>
            <a:prstGeom prst="triangle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0" name="Triángulo isósceles 189"/>
            <p:cNvSpPr/>
            <p:nvPr/>
          </p:nvSpPr>
          <p:spPr>
            <a:xfrm flipV="1">
              <a:off x="8230031" y="3361949"/>
              <a:ext cx="166777" cy="142690"/>
            </a:xfrm>
            <a:prstGeom prst="triangle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91" name="Grupo 190"/>
          <p:cNvGrpSpPr/>
          <p:nvPr/>
        </p:nvGrpSpPr>
        <p:grpSpPr>
          <a:xfrm>
            <a:off x="722022" y="2041979"/>
            <a:ext cx="575076" cy="561201"/>
            <a:chOff x="4023050" y="1774063"/>
            <a:chExt cx="652807" cy="637057"/>
          </a:xfrm>
        </p:grpSpPr>
        <p:sp>
          <p:nvSpPr>
            <p:cNvPr id="192" name="Elipse 191"/>
            <p:cNvSpPr/>
            <p:nvPr/>
          </p:nvSpPr>
          <p:spPr>
            <a:xfrm>
              <a:off x="4023050" y="1774063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93" name="Imagen 1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279" y="1801050"/>
              <a:ext cx="635578" cy="583082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4133809" y="2585935"/>
            <a:ext cx="695488" cy="170206"/>
            <a:chOff x="8048916" y="2882679"/>
            <a:chExt cx="695488" cy="170206"/>
          </a:xfrm>
        </p:grpSpPr>
        <p:sp>
          <p:nvSpPr>
            <p:cNvPr id="194" name="Igual que 193"/>
            <p:cNvSpPr/>
            <p:nvPr/>
          </p:nvSpPr>
          <p:spPr>
            <a:xfrm>
              <a:off x="8283826" y="2909689"/>
              <a:ext cx="267411" cy="143196"/>
            </a:xfrm>
            <a:prstGeom prst="mathEqual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95" name="Triángulo isósceles 194"/>
            <p:cNvSpPr/>
            <p:nvPr/>
          </p:nvSpPr>
          <p:spPr>
            <a:xfrm>
              <a:off x="8048916" y="2882679"/>
              <a:ext cx="179601" cy="154828"/>
            </a:xfrm>
            <a:prstGeom prst="triangle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6" name="Triángulo isósceles 195"/>
            <p:cNvSpPr/>
            <p:nvPr/>
          </p:nvSpPr>
          <p:spPr>
            <a:xfrm flipV="1">
              <a:off x="8577627" y="2909689"/>
              <a:ext cx="166777" cy="142690"/>
            </a:xfrm>
            <a:prstGeom prst="triangle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2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5194449" y="2907611"/>
            <a:ext cx="7220111" cy="20562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Resumen Usuario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Mostrar Indicadores con su resultado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Mostar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diferencias</a:t>
            </a:r>
          </a:p>
          <a:p>
            <a:pPr algn="l"/>
            <a:endParaRPr lang="es-MX" sz="1800" dirty="0" smtClean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Ranking Salas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Mostar las 5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salas peores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Definir indicador a mostrar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Al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presionar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una sala debe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dirigir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a Salas Resumen de la seleccionada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Ranking SKU OOS”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Mostar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en cuantas de las salas medidas se encuentra quebrado el </a:t>
            </a:r>
            <a:r>
              <a:rPr lang="es-MX" sz="1800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sku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Mostar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5 </a:t>
            </a:r>
            <a:r>
              <a:rPr lang="es-MX" sz="1800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sku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 más quebrados.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Al presionar no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realizar ninguna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acción</a:t>
            </a:r>
          </a:p>
        </p:txBody>
      </p:sp>
      <p:sp>
        <p:nvSpPr>
          <p:cNvPr id="123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82112" y="1993668"/>
            <a:ext cx="4293821" cy="41459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Rectángulo 105"/>
          <p:cNvSpPr/>
          <p:nvPr/>
        </p:nvSpPr>
        <p:spPr>
          <a:xfrm>
            <a:off x="743373" y="4932080"/>
            <a:ext cx="4176299" cy="113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Rectángulo 98"/>
          <p:cNvSpPr/>
          <p:nvPr/>
        </p:nvSpPr>
        <p:spPr>
          <a:xfrm>
            <a:off x="743373" y="3363885"/>
            <a:ext cx="4176299" cy="1402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6" name="Grupo 35"/>
          <p:cNvGrpSpPr/>
          <p:nvPr/>
        </p:nvGrpSpPr>
        <p:grpSpPr>
          <a:xfrm>
            <a:off x="-19944" y="311369"/>
            <a:ext cx="4293821" cy="394283"/>
            <a:chOff x="7805152" y="736677"/>
            <a:chExt cx="4293821" cy="394283"/>
          </a:xfrm>
        </p:grpSpPr>
        <p:sp>
          <p:nvSpPr>
            <p:cNvPr id="3" name="Rectángulo 2"/>
            <p:cNvSpPr/>
            <p:nvPr/>
          </p:nvSpPr>
          <p:spPr>
            <a:xfrm>
              <a:off x="7805152" y="736677"/>
              <a:ext cx="4293821" cy="394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145477" y="736677"/>
              <a:ext cx="1970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HOME TO ACTION</a:t>
              </a:r>
              <a:endParaRPr lang="es-MX" b="1" dirty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5" name="Rectángulo 34"/>
          <p:cNvSpPr/>
          <p:nvPr/>
        </p:nvSpPr>
        <p:spPr>
          <a:xfrm>
            <a:off x="4606814" y="559857"/>
            <a:ext cx="303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HOME TO ACTION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1511280" y="3286772"/>
            <a:ext cx="2650921" cy="261610"/>
            <a:chOff x="4692315" y="3096452"/>
            <a:chExt cx="2650921" cy="261610"/>
          </a:xfrm>
        </p:grpSpPr>
        <p:sp>
          <p:nvSpPr>
            <p:cNvPr id="108" name="Rectángulo 107"/>
            <p:cNvSpPr/>
            <p:nvPr/>
          </p:nvSpPr>
          <p:spPr>
            <a:xfrm>
              <a:off x="5274182" y="3107419"/>
              <a:ext cx="1492975" cy="22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9" name="Conector recto 8"/>
            <p:cNvCxnSpPr/>
            <p:nvPr/>
          </p:nvCxnSpPr>
          <p:spPr>
            <a:xfrm>
              <a:off x="4692315" y="3107560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ángulo 68"/>
            <p:cNvSpPr/>
            <p:nvPr/>
          </p:nvSpPr>
          <p:spPr>
            <a:xfrm>
              <a:off x="5370301" y="3096452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RANKING SALAS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503560" y="4852922"/>
            <a:ext cx="2650921" cy="261610"/>
            <a:chOff x="4692315" y="4550069"/>
            <a:chExt cx="2650921" cy="261610"/>
          </a:xfrm>
        </p:grpSpPr>
        <p:sp>
          <p:nvSpPr>
            <p:cNvPr id="109" name="Rectángulo 108"/>
            <p:cNvSpPr/>
            <p:nvPr/>
          </p:nvSpPr>
          <p:spPr>
            <a:xfrm>
              <a:off x="5271287" y="4572893"/>
              <a:ext cx="1492975" cy="22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4692315" y="4568643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ángulo 100"/>
            <p:cNvSpPr/>
            <p:nvPr/>
          </p:nvSpPr>
          <p:spPr>
            <a:xfrm>
              <a:off x="5433838" y="4550069"/>
              <a:ext cx="1253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RANKING SKUS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60102" y="2061551"/>
            <a:ext cx="652807" cy="637057"/>
            <a:chOff x="4023050" y="1774063"/>
            <a:chExt cx="652807" cy="637057"/>
          </a:xfrm>
        </p:grpSpPr>
        <p:sp>
          <p:nvSpPr>
            <p:cNvPr id="53" name="Elipse 52"/>
            <p:cNvSpPr/>
            <p:nvPr/>
          </p:nvSpPr>
          <p:spPr>
            <a:xfrm>
              <a:off x="4023050" y="1774063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279" y="1801050"/>
              <a:ext cx="635578" cy="583082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747006" y="3856760"/>
            <a:ext cx="642633" cy="653034"/>
            <a:chOff x="2896624" y="2286114"/>
            <a:chExt cx="642633" cy="653034"/>
          </a:xfrm>
        </p:grpSpPr>
        <p:sp>
          <p:nvSpPr>
            <p:cNvPr id="97" name="Elipse 96"/>
            <p:cNvSpPr/>
            <p:nvPr/>
          </p:nvSpPr>
          <p:spPr>
            <a:xfrm>
              <a:off x="2902200" y="2292377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4"/>
            <a:srcRect r="14322"/>
            <a:stretch/>
          </p:blipFill>
          <p:spPr>
            <a:xfrm>
              <a:off x="2896624" y="2286114"/>
              <a:ext cx="610663" cy="653034"/>
            </a:xfrm>
            <a:prstGeom prst="rect">
              <a:avLst/>
            </a:prstGeom>
          </p:spPr>
        </p:pic>
      </p:grpSp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719" y="3707212"/>
            <a:ext cx="3513754" cy="103973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48949" y="5237183"/>
            <a:ext cx="658040" cy="637057"/>
            <a:chOff x="3929984" y="4946655"/>
            <a:chExt cx="658040" cy="637057"/>
          </a:xfrm>
        </p:grpSpPr>
        <p:sp>
          <p:nvSpPr>
            <p:cNvPr id="104" name="Elipse 103"/>
            <p:cNvSpPr/>
            <p:nvPr/>
          </p:nvSpPr>
          <p:spPr>
            <a:xfrm>
              <a:off x="3929984" y="4946655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6351" y="4973097"/>
              <a:ext cx="641673" cy="592031"/>
            </a:xfrm>
            <a:prstGeom prst="rect">
              <a:avLst/>
            </a:prstGeom>
          </p:spPr>
        </p:pic>
      </p:grpSp>
      <p:pic>
        <p:nvPicPr>
          <p:cNvPr id="42" name="Imagen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778" y="5106548"/>
            <a:ext cx="3188484" cy="914479"/>
          </a:xfrm>
          <a:prstGeom prst="rect">
            <a:avLst/>
          </a:prstGeom>
        </p:spPr>
      </p:pic>
      <p:grpSp>
        <p:nvGrpSpPr>
          <p:cNvPr id="103" name="Grupo 102"/>
          <p:cNvGrpSpPr/>
          <p:nvPr/>
        </p:nvGrpSpPr>
        <p:grpSpPr>
          <a:xfrm>
            <a:off x="680593" y="6138447"/>
            <a:ext cx="4293821" cy="394283"/>
            <a:chOff x="657180" y="5712261"/>
            <a:chExt cx="4293821" cy="394283"/>
          </a:xfrm>
        </p:grpSpPr>
        <p:sp>
          <p:nvSpPr>
            <p:cNvPr id="105" name="Rectángulo 104"/>
            <p:cNvSpPr/>
            <p:nvPr/>
          </p:nvSpPr>
          <p:spPr>
            <a:xfrm>
              <a:off x="657180" y="5712261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1329828" y="5759790"/>
              <a:ext cx="2930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b="1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HOME</a:t>
              </a:r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 /SALAS / DUO / TAREAS</a:t>
              </a:r>
              <a:endParaRPr lang="es-MX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684295" y="1601413"/>
            <a:ext cx="4293821" cy="418553"/>
            <a:chOff x="7253684" y="1305324"/>
            <a:chExt cx="4293821" cy="418553"/>
          </a:xfrm>
        </p:grpSpPr>
        <p:sp>
          <p:nvSpPr>
            <p:cNvPr id="126" name="Rectángulo 125"/>
            <p:cNvSpPr/>
            <p:nvPr/>
          </p:nvSpPr>
          <p:spPr>
            <a:xfrm>
              <a:off x="7253684" y="1305324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27" name="Imagen 1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17810" y="1345892"/>
              <a:ext cx="1176630" cy="377985"/>
            </a:xfrm>
            <a:prstGeom prst="rect">
              <a:avLst/>
            </a:prstGeom>
          </p:spPr>
        </p:pic>
        <p:pic>
          <p:nvPicPr>
            <p:cNvPr id="128" name="Imagen 1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03191" y="1337765"/>
              <a:ext cx="334173" cy="328634"/>
            </a:xfrm>
            <a:prstGeom prst="rect">
              <a:avLst/>
            </a:prstGeom>
          </p:spPr>
        </p:pic>
        <p:grpSp>
          <p:nvGrpSpPr>
            <p:cNvPr id="130" name="Grupo 129"/>
            <p:cNvGrpSpPr/>
            <p:nvPr/>
          </p:nvGrpSpPr>
          <p:grpSpPr>
            <a:xfrm>
              <a:off x="10656627" y="1342585"/>
              <a:ext cx="345487" cy="319575"/>
              <a:chOff x="10656627" y="1333059"/>
              <a:chExt cx="345487" cy="319575"/>
            </a:xfrm>
          </p:grpSpPr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6627" y="1333059"/>
                <a:ext cx="345487" cy="319575"/>
              </a:xfrm>
              <a:prstGeom prst="rect">
                <a:avLst/>
              </a:prstGeom>
            </p:spPr>
          </p:pic>
          <p:sp>
            <p:nvSpPr>
              <p:cNvPr id="132" name="Elipse 131"/>
              <p:cNvSpPr/>
              <p:nvPr/>
            </p:nvSpPr>
            <p:spPr>
              <a:xfrm>
                <a:off x="10900859" y="1358533"/>
                <a:ext cx="94188" cy="94188"/>
              </a:xfrm>
              <a:prstGeom prst="ellipse">
                <a:avLst/>
              </a:prstGeom>
              <a:solidFill>
                <a:srgbClr val="F1513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179" name="Rectángulo 178"/>
          <p:cNvSpPr/>
          <p:nvPr/>
        </p:nvSpPr>
        <p:spPr>
          <a:xfrm>
            <a:off x="4639210" y="1078815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FUNCIONAL</a:t>
            </a:r>
            <a:endParaRPr lang="es-MX" b="1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9929" y="2055385"/>
            <a:ext cx="4287475" cy="1228554"/>
            <a:chOff x="6099832" y="2454189"/>
            <a:chExt cx="4293821" cy="1228554"/>
          </a:xfrm>
        </p:grpSpPr>
        <p:sp>
          <p:nvSpPr>
            <p:cNvPr id="180" name="Rectángulo 179"/>
            <p:cNvSpPr/>
            <p:nvPr/>
          </p:nvSpPr>
          <p:spPr>
            <a:xfrm>
              <a:off x="6099832" y="2476202"/>
              <a:ext cx="4293821" cy="120654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6208464" y="2724692"/>
              <a:ext cx="15842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900" b="1" dirty="0" err="1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Pefect</a:t>
              </a:r>
              <a:r>
                <a:rPr lang="es-MX" sz="900" b="1" dirty="0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 STORE</a:t>
              </a:r>
              <a:endParaRPr lang="es-MX" sz="900" b="1" dirty="0">
                <a:solidFill>
                  <a:srgbClr val="F1513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8805941" y="2863940"/>
              <a:ext cx="8018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4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80%</a:t>
              </a:r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6896258" y="2489279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ángulo 146"/>
            <p:cNvSpPr/>
            <p:nvPr/>
          </p:nvSpPr>
          <p:spPr>
            <a:xfrm>
              <a:off x="7380797" y="2454189"/>
              <a:ext cx="16530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RESUMEN / USUARIO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7297796" y="2489279"/>
              <a:ext cx="1813654" cy="217686"/>
            </a:xfrm>
            <a:prstGeom prst="rect">
              <a:avLst/>
            </a:prstGeom>
            <a:noFill/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6208464" y="2920759"/>
              <a:ext cx="15842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b="1" dirty="0" smtClean="0">
                  <a:solidFill>
                    <a:schemeClr val="bg1">
                      <a:lumMod val="75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INDICADORES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-OSA 70%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-PROMO 89%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SEL OUT : 2 millones     </a:t>
              </a:r>
              <a:endParaRPr lang="es-MX" sz="900" b="1" dirty="0">
                <a:solidFill>
                  <a:srgbClr val="44BBC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Igual que 47"/>
            <p:cNvSpPr/>
            <p:nvPr/>
          </p:nvSpPr>
          <p:spPr>
            <a:xfrm>
              <a:off x="7936230" y="3361949"/>
              <a:ext cx="267411" cy="143196"/>
            </a:xfrm>
            <a:prstGeom prst="mathEqual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49" name="Triángulo isósceles 48"/>
            <p:cNvSpPr/>
            <p:nvPr/>
          </p:nvSpPr>
          <p:spPr>
            <a:xfrm>
              <a:off x="7701320" y="3334939"/>
              <a:ext cx="179601" cy="154828"/>
            </a:xfrm>
            <a:prstGeom prst="triangle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0" name="Triángulo isósceles 189"/>
            <p:cNvSpPr/>
            <p:nvPr/>
          </p:nvSpPr>
          <p:spPr>
            <a:xfrm flipV="1">
              <a:off x="8230031" y="3361949"/>
              <a:ext cx="166777" cy="142690"/>
            </a:xfrm>
            <a:prstGeom prst="triangle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91" name="Grupo 190"/>
          <p:cNvGrpSpPr/>
          <p:nvPr/>
        </p:nvGrpSpPr>
        <p:grpSpPr>
          <a:xfrm>
            <a:off x="722022" y="2041979"/>
            <a:ext cx="575076" cy="561201"/>
            <a:chOff x="4023050" y="1774063"/>
            <a:chExt cx="652807" cy="637057"/>
          </a:xfrm>
        </p:grpSpPr>
        <p:sp>
          <p:nvSpPr>
            <p:cNvPr id="192" name="Elipse 191"/>
            <p:cNvSpPr/>
            <p:nvPr/>
          </p:nvSpPr>
          <p:spPr>
            <a:xfrm>
              <a:off x="4023050" y="1774063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93" name="Imagen 1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279" y="1801050"/>
              <a:ext cx="635578" cy="583082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4133809" y="2585935"/>
            <a:ext cx="695488" cy="170206"/>
            <a:chOff x="8048916" y="2882679"/>
            <a:chExt cx="695488" cy="170206"/>
          </a:xfrm>
        </p:grpSpPr>
        <p:sp>
          <p:nvSpPr>
            <p:cNvPr id="194" name="Igual que 193"/>
            <p:cNvSpPr/>
            <p:nvPr/>
          </p:nvSpPr>
          <p:spPr>
            <a:xfrm>
              <a:off x="8283826" y="2909689"/>
              <a:ext cx="267411" cy="143196"/>
            </a:xfrm>
            <a:prstGeom prst="mathEqual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95" name="Triángulo isósceles 194"/>
            <p:cNvSpPr/>
            <p:nvPr/>
          </p:nvSpPr>
          <p:spPr>
            <a:xfrm>
              <a:off x="8048916" y="2882679"/>
              <a:ext cx="179601" cy="154828"/>
            </a:xfrm>
            <a:prstGeom prst="triangle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6" name="Triángulo isósceles 195"/>
            <p:cNvSpPr/>
            <p:nvPr/>
          </p:nvSpPr>
          <p:spPr>
            <a:xfrm flipV="1">
              <a:off x="8577627" y="2909689"/>
              <a:ext cx="166777" cy="142690"/>
            </a:xfrm>
            <a:prstGeom prst="triangle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2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5197949" y="3283939"/>
            <a:ext cx="5633831" cy="20562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Resultado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Semanal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Columna1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Icono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Columna2:Texto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Columna3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Porcentaje</a:t>
            </a: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Resumen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Indicadores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Columna1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Texto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Columna2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Porcentaje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Columna3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Moneda $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Columna4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Numérico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Columna5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Tendencia</a:t>
            </a: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Ranking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Salas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Columna1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Icono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Columna2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Alfanumérico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Columna3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Grafico (barra)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Columna4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Porcentaje</a:t>
            </a: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Ranking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SKU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Columna1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Icono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Columna2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Alfanumérico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Columna3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Alfanumérico</a:t>
            </a:r>
          </a:p>
          <a:p>
            <a:pPr algn="l"/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Personalizar vistas, cajas o panel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Deben estar la opción de mover el orden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s-MX" sz="1800" dirty="0" smtClean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82112" y="1993668"/>
            <a:ext cx="4293821" cy="41459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Rectángulo 105"/>
          <p:cNvSpPr/>
          <p:nvPr/>
        </p:nvSpPr>
        <p:spPr>
          <a:xfrm>
            <a:off x="743373" y="4932080"/>
            <a:ext cx="4176299" cy="113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Rectángulo 98"/>
          <p:cNvSpPr/>
          <p:nvPr/>
        </p:nvSpPr>
        <p:spPr>
          <a:xfrm>
            <a:off x="743373" y="3363885"/>
            <a:ext cx="4176299" cy="1402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6" name="Grupo 35"/>
          <p:cNvGrpSpPr/>
          <p:nvPr/>
        </p:nvGrpSpPr>
        <p:grpSpPr>
          <a:xfrm>
            <a:off x="-19944" y="311369"/>
            <a:ext cx="4293821" cy="394283"/>
            <a:chOff x="7805152" y="736677"/>
            <a:chExt cx="4293821" cy="394283"/>
          </a:xfrm>
        </p:grpSpPr>
        <p:sp>
          <p:nvSpPr>
            <p:cNvPr id="3" name="Rectángulo 2"/>
            <p:cNvSpPr/>
            <p:nvPr/>
          </p:nvSpPr>
          <p:spPr>
            <a:xfrm>
              <a:off x="7805152" y="736677"/>
              <a:ext cx="4293821" cy="394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145477" y="736677"/>
              <a:ext cx="1970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HOME TO ACTION</a:t>
              </a:r>
              <a:endParaRPr lang="es-MX" b="1" dirty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5" name="Rectángulo 34"/>
          <p:cNvSpPr/>
          <p:nvPr/>
        </p:nvSpPr>
        <p:spPr>
          <a:xfrm>
            <a:off x="4606814" y="559857"/>
            <a:ext cx="303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HOME TO ACTION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1511280" y="3286772"/>
            <a:ext cx="2650921" cy="261610"/>
            <a:chOff x="4692315" y="3096452"/>
            <a:chExt cx="2650921" cy="261610"/>
          </a:xfrm>
        </p:grpSpPr>
        <p:sp>
          <p:nvSpPr>
            <p:cNvPr id="108" name="Rectángulo 107"/>
            <p:cNvSpPr/>
            <p:nvPr/>
          </p:nvSpPr>
          <p:spPr>
            <a:xfrm>
              <a:off x="5274182" y="3107419"/>
              <a:ext cx="1492975" cy="22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9" name="Conector recto 8"/>
            <p:cNvCxnSpPr/>
            <p:nvPr/>
          </p:nvCxnSpPr>
          <p:spPr>
            <a:xfrm>
              <a:off x="4692315" y="3107560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ángulo 68"/>
            <p:cNvSpPr/>
            <p:nvPr/>
          </p:nvSpPr>
          <p:spPr>
            <a:xfrm>
              <a:off x="5370301" y="3096452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RANKING SALAS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1503560" y="4852922"/>
            <a:ext cx="2650921" cy="261610"/>
            <a:chOff x="4692315" y="4550069"/>
            <a:chExt cx="2650921" cy="261610"/>
          </a:xfrm>
        </p:grpSpPr>
        <p:sp>
          <p:nvSpPr>
            <p:cNvPr id="109" name="Rectángulo 108"/>
            <p:cNvSpPr/>
            <p:nvPr/>
          </p:nvSpPr>
          <p:spPr>
            <a:xfrm>
              <a:off x="5271287" y="4572893"/>
              <a:ext cx="1492975" cy="22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4692315" y="4568643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ángulo 100"/>
            <p:cNvSpPr/>
            <p:nvPr/>
          </p:nvSpPr>
          <p:spPr>
            <a:xfrm>
              <a:off x="5433838" y="4550069"/>
              <a:ext cx="1253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RANKING SKUS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60102" y="2061551"/>
            <a:ext cx="652807" cy="637057"/>
            <a:chOff x="4023050" y="1774063"/>
            <a:chExt cx="652807" cy="637057"/>
          </a:xfrm>
        </p:grpSpPr>
        <p:sp>
          <p:nvSpPr>
            <p:cNvPr id="53" name="Elipse 52"/>
            <p:cNvSpPr/>
            <p:nvPr/>
          </p:nvSpPr>
          <p:spPr>
            <a:xfrm>
              <a:off x="4023050" y="1774063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279" y="1801050"/>
              <a:ext cx="635578" cy="583082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747006" y="3856760"/>
            <a:ext cx="642633" cy="653034"/>
            <a:chOff x="2896624" y="2286114"/>
            <a:chExt cx="642633" cy="653034"/>
          </a:xfrm>
        </p:grpSpPr>
        <p:sp>
          <p:nvSpPr>
            <p:cNvPr id="97" name="Elipse 96"/>
            <p:cNvSpPr/>
            <p:nvPr/>
          </p:nvSpPr>
          <p:spPr>
            <a:xfrm>
              <a:off x="2902200" y="2292377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4"/>
            <a:srcRect r="14322"/>
            <a:stretch/>
          </p:blipFill>
          <p:spPr>
            <a:xfrm>
              <a:off x="2896624" y="2286114"/>
              <a:ext cx="610663" cy="653034"/>
            </a:xfrm>
            <a:prstGeom prst="rect">
              <a:avLst/>
            </a:prstGeom>
          </p:spPr>
        </p:pic>
      </p:grpSp>
      <p:pic>
        <p:nvPicPr>
          <p:cNvPr id="30" name="Imagen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719" y="3707212"/>
            <a:ext cx="3513754" cy="103973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48949" y="5237183"/>
            <a:ext cx="658040" cy="637057"/>
            <a:chOff x="3929984" y="4946655"/>
            <a:chExt cx="658040" cy="637057"/>
          </a:xfrm>
        </p:grpSpPr>
        <p:sp>
          <p:nvSpPr>
            <p:cNvPr id="104" name="Elipse 103"/>
            <p:cNvSpPr/>
            <p:nvPr/>
          </p:nvSpPr>
          <p:spPr>
            <a:xfrm>
              <a:off x="3929984" y="4946655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6351" y="4973097"/>
              <a:ext cx="641673" cy="592031"/>
            </a:xfrm>
            <a:prstGeom prst="rect">
              <a:avLst/>
            </a:prstGeom>
          </p:spPr>
        </p:pic>
      </p:grpSp>
      <p:pic>
        <p:nvPicPr>
          <p:cNvPr id="42" name="Imagen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778" y="5106548"/>
            <a:ext cx="3188484" cy="914479"/>
          </a:xfrm>
          <a:prstGeom prst="rect">
            <a:avLst/>
          </a:prstGeom>
        </p:spPr>
      </p:pic>
      <p:grpSp>
        <p:nvGrpSpPr>
          <p:cNvPr id="103" name="Grupo 102"/>
          <p:cNvGrpSpPr/>
          <p:nvPr/>
        </p:nvGrpSpPr>
        <p:grpSpPr>
          <a:xfrm>
            <a:off x="680593" y="6138447"/>
            <a:ext cx="4293821" cy="394283"/>
            <a:chOff x="657180" y="5712261"/>
            <a:chExt cx="4293821" cy="394283"/>
          </a:xfrm>
        </p:grpSpPr>
        <p:sp>
          <p:nvSpPr>
            <p:cNvPr id="105" name="Rectángulo 104"/>
            <p:cNvSpPr/>
            <p:nvPr/>
          </p:nvSpPr>
          <p:spPr>
            <a:xfrm>
              <a:off x="657180" y="5712261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1329828" y="5759790"/>
              <a:ext cx="2930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b="1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HOME</a:t>
              </a:r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 /SALAS / DUO / TAREAS</a:t>
              </a:r>
              <a:endParaRPr lang="es-MX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684295" y="1601413"/>
            <a:ext cx="4293821" cy="418553"/>
            <a:chOff x="7253684" y="1305324"/>
            <a:chExt cx="4293821" cy="418553"/>
          </a:xfrm>
        </p:grpSpPr>
        <p:sp>
          <p:nvSpPr>
            <p:cNvPr id="126" name="Rectángulo 125"/>
            <p:cNvSpPr/>
            <p:nvPr/>
          </p:nvSpPr>
          <p:spPr>
            <a:xfrm>
              <a:off x="7253684" y="1305324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27" name="Imagen 1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17810" y="1345892"/>
              <a:ext cx="1176630" cy="377985"/>
            </a:xfrm>
            <a:prstGeom prst="rect">
              <a:avLst/>
            </a:prstGeom>
          </p:spPr>
        </p:pic>
        <p:pic>
          <p:nvPicPr>
            <p:cNvPr id="128" name="Imagen 1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03191" y="1337765"/>
              <a:ext cx="334173" cy="328634"/>
            </a:xfrm>
            <a:prstGeom prst="rect">
              <a:avLst/>
            </a:prstGeom>
          </p:spPr>
        </p:pic>
        <p:grpSp>
          <p:nvGrpSpPr>
            <p:cNvPr id="130" name="Grupo 129"/>
            <p:cNvGrpSpPr/>
            <p:nvPr/>
          </p:nvGrpSpPr>
          <p:grpSpPr>
            <a:xfrm>
              <a:off x="10656627" y="1342585"/>
              <a:ext cx="345487" cy="319575"/>
              <a:chOff x="10656627" y="1333059"/>
              <a:chExt cx="345487" cy="319575"/>
            </a:xfrm>
          </p:grpSpPr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6627" y="1333059"/>
                <a:ext cx="345487" cy="319575"/>
              </a:xfrm>
              <a:prstGeom prst="rect">
                <a:avLst/>
              </a:prstGeom>
            </p:spPr>
          </p:pic>
          <p:sp>
            <p:nvSpPr>
              <p:cNvPr id="132" name="Elipse 131"/>
              <p:cNvSpPr/>
              <p:nvPr/>
            </p:nvSpPr>
            <p:spPr>
              <a:xfrm>
                <a:off x="10900859" y="1358533"/>
                <a:ext cx="94188" cy="94188"/>
              </a:xfrm>
              <a:prstGeom prst="ellipse">
                <a:avLst/>
              </a:prstGeom>
              <a:solidFill>
                <a:srgbClr val="F1513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179" name="Rectángulo 178"/>
          <p:cNvSpPr/>
          <p:nvPr/>
        </p:nvSpPr>
        <p:spPr>
          <a:xfrm>
            <a:off x="4639210" y="1078815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FUNCIONAL</a:t>
            </a:r>
            <a:endParaRPr lang="es-MX" b="1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9929" y="2055385"/>
            <a:ext cx="4287475" cy="1228554"/>
            <a:chOff x="6099832" y="2454189"/>
            <a:chExt cx="4293821" cy="1228554"/>
          </a:xfrm>
        </p:grpSpPr>
        <p:sp>
          <p:nvSpPr>
            <p:cNvPr id="180" name="Rectángulo 179"/>
            <p:cNvSpPr/>
            <p:nvPr/>
          </p:nvSpPr>
          <p:spPr>
            <a:xfrm>
              <a:off x="6099832" y="2476202"/>
              <a:ext cx="4293821" cy="120654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6208464" y="2724692"/>
              <a:ext cx="158420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900" b="1" dirty="0" err="1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Pefect</a:t>
              </a:r>
              <a:r>
                <a:rPr lang="es-MX" sz="900" b="1" dirty="0" smtClean="0">
                  <a:solidFill>
                    <a:srgbClr val="F1513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 STORE</a:t>
              </a:r>
              <a:endParaRPr lang="es-MX" sz="900" b="1" dirty="0">
                <a:solidFill>
                  <a:srgbClr val="F1513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5" name="Rectángulo 144"/>
            <p:cNvSpPr/>
            <p:nvPr/>
          </p:nvSpPr>
          <p:spPr>
            <a:xfrm>
              <a:off x="8805941" y="2863940"/>
              <a:ext cx="8018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24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80%</a:t>
              </a:r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6896258" y="2489279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ángulo 146"/>
            <p:cNvSpPr/>
            <p:nvPr/>
          </p:nvSpPr>
          <p:spPr>
            <a:xfrm>
              <a:off x="7380797" y="2454189"/>
              <a:ext cx="16530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RESUMEN / USUARIO</a:t>
              </a:r>
            </a:p>
          </p:txBody>
        </p:sp>
        <p:sp>
          <p:nvSpPr>
            <p:cNvPr id="148" name="Rectángulo 147"/>
            <p:cNvSpPr/>
            <p:nvPr/>
          </p:nvSpPr>
          <p:spPr>
            <a:xfrm>
              <a:off x="7297796" y="2489279"/>
              <a:ext cx="1813654" cy="217686"/>
            </a:xfrm>
            <a:prstGeom prst="rect">
              <a:avLst/>
            </a:prstGeom>
            <a:noFill/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6208464" y="2920759"/>
              <a:ext cx="15842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900" b="1" dirty="0" smtClean="0">
                  <a:solidFill>
                    <a:schemeClr val="bg1">
                      <a:lumMod val="75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INDICADORES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-OSA 70%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-PROMO 89%</a:t>
              </a:r>
            </a:p>
            <a:p>
              <a:r>
                <a:rPr lang="es-MX" sz="900" b="1" dirty="0" smtClean="0">
                  <a:solidFill>
                    <a:srgbClr val="44BBC8"/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SEL OUT : 2 millones     </a:t>
              </a:r>
              <a:endParaRPr lang="es-MX" sz="900" b="1" dirty="0">
                <a:solidFill>
                  <a:srgbClr val="44BBC8"/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Igual que 47"/>
            <p:cNvSpPr/>
            <p:nvPr/>
          </p:nvSpPr>
          <p:spPr>
            <a:xfrm>
              <a:off x="7936230" y="3361949"/>
              <a:ext cx="267411" cy="143196"/>
            </a:xfrm>
            <a:prstGeom prst="mathEqual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49" name="Triángulo isósceles 48"/>
            <p:cNvSpPr/>
            <p:nvPr/>
          </p:nvSpPr>
          <p:spPr>
            <a:xfrm>
              <a:off x="7701320" y="3334939"/>
              <a:ext cx="179601" cy="154828"/>
            </a:xfrm>
            <a:prstGeom prst="triangle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0" name="Triángulo isósceles 189"/>
            <p:cNvSpPr/>
            <p:nvPr/>
          </p:nvSpPr>
          <p:spPr>
            <a:xfrm flipV="1">
              <a:off x="8230031" y="3361949"/>
              <a:ext cx="166777" cy="142690"/>
            </a:xfrm>
            <a:prstGeom prst="triangle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191" name="Grupo 190"/>
          <p:cNvGrpSpPr/>
          <p:nvPr/>
        </p:nvGrpSpPr>
        <p:grpSpPr>
          <a:xfrm>
            <a:off x="722022" y="2041979"/>
            <a:ext cx="575076" cy="561201"/>
            <a:chOff x="4023050" y="1774063"/>
            <a:chExt cx="652807" cy="637057"/>
          </a:xfrm>
        </p:grpSpPr>
        <p:sp>
          <p:nvSpPr>
            <p:cNvPr id="192" name="Elipse 191"/>
            <p:cNvSpPr/>
            <p:nvPr/>
          </p:nvSpPr>
          <p:spPr>
            <a:xfrm>
              <a:off x="4023050" y="1774063"/>
              <a:ext cx="637057" cy="637057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93" name="Imagen 1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279" y="1801050"/>
              <a:ext cx="635578" cy="583082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4133809" y="2585935"/>
            <a:ext cx="695488" cy="170206"/>
            <a:chOff x="8048916" y="2882679"/>
            <a:chExt cx="695488" cy="170206"/>
          </a:xfrm>
        </p:grpSpPr>
        <p:sp>
          <p:nvSpPr>
            <p:cNvPr id="194" name="Igual que 193"/>
            <p:cNvSpPr/>
            <p:nvPr/>
          </p:nvSpPr>
          <p:spPr>
            <a:xfrm>
              <a:off x="8283826" y="2909689"/>
              <a:ext cx="267411" cy="143196"/>
            </a:xfrm>
            <a:prstGeom prst="mathEqual">
              <a:avLst/>
            </a:prstGeom>
            <a:solidFill>
              <a:srgbClr val="2472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95" name="Triángulo isósceles 194"/>
            <p:cNvSpPr/>
            <p:nvPr/>
          </p:nvSpPr>
          <p:spPr>
            <a:xfrm>
              <a:off x="8048916" y="2882679"/>
              <a:ext cx="179601" cy="154828"/>
            </a:xfrm>
            <a:prstGeom prst="triangle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6" name="Triángulo isósceles 195"/>
            <p:cNvSpPr/>
            <p:nvPr/>
          </p:nvSpPr>
          <p:spPr>
            <a:xfrm flipV="1">
              <a:off x="8577627" y="2909689"/>
              <a:ext cx="166777" cy="142690"/>
            </a:xfrm>
            <a:prstGeom prst="triangle">
              <a:avLst/>
            </a:prstGeom>
            <a:solidFill>
              <a:srgbClr val="F151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12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5197949" y="3283939"/>
            <a:ext cx="5633831" cy="20562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Menú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estático Superior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Action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Mensaje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Foto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Usuario (sin nombre)</a:t>
            </a: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Menú Variable (Vista Salas)</a:t>
            </a:r>
            <a:endParaRPr lang="es-MX" sz="1800" b="1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Buscador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Ordenador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Menú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estático inferior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Home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Salas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err="1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Duo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Tareas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algn="l"/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algn="l"/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s-MX" sz="1800" dirty="0" smtClean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 61"/>
          <p:cNvSpPr/>
          <p:nvPr/>
        </p:nvSpPr>
        <p:spPr>
          <a:xfrm>
            <a:off x="551264" y="1623394"/>
            <a:ext cx="4293821" cy="422784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5" name="Rectángulo 34"/>
          <p:cNvSpPr/>
          <p:nvPr/>
        </p:nvSpPr>
        <p:spPr>
          <a:xfrm>
            <a:off x="5212746" y="559857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SALA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623590" y="3537833"/>
            <a:ext cx="2043287" cy="1358295"/>
            <a:chOff x="541196" y="4068383"/>
            <a:chExt cx="2043287" cy="1358295"/>
          </a:xfrm>
        </p:grpSpPr>
        <p:sp>
          <p:nvSpPr>
            <p:cNvPr id="7" name="Rectángulo 6"/>
            <p:cNvSpPr/>
            <p:nvPr/>
          </p:nvSpPr>
          <p:spPr>
            <a:xfrm>
              <a:off x="553749" y="4076081"/>
              <a:ext cx="2030734" cy="13505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350" y="4266054"/>
              <a:ext cx="1236587" cy="673883"/>
            </a:xfrm>
            <a:prstGeom prst="rect">
              <a:avLst/>
            </a:prstGeom>
          </p:spPr>
        </p:pic>
        <p:sp>
          <p:nvSpPr>
            <p:cNvPr id="99" name="Rectángulo 98"/>
            <p:cNvSpPr/>
            <p:nvPr/>
          </p:nvSpPr>
          <p:spPr>
            <a:xfrm>
              <a:off x="541196" y="4068383"/>
              <a:ext cx="1202573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LIDER AV STA AMALIA </a:t>
              </a:r>
              <a:r>
                <a:rPr lang="es-MX" sz="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1763</a:t>
              </a: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625509" y="4986342"/>
              <a:ext cx="685306" cy="184666"/>
              <a:chOff x="572230" y="4747091"/>
              <a:chExt cx="685306" cy="184666"/>
            </a:xfrm>
          </p:grpSpPr>
          <p:sp>
            <p:nvSpPr>
              <p:cNvPr id="102" name="Rectángulo 101"/>
              <p:cNvSpPr/>
              <p:nvPr/>
            </p:nvSpPr>
            <p:spPr>
              <a:xfrm>
                <a:off x="572230" y="4772501"/>
                <a:ext cx="685306" cy="151296"/>
              </a:xfrm>
              <a:prstGeom prst="rect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5" name="Rectángulo 104"/>
              <p:cNvSpPr/>
              <p:nvPr/>
            </p:nvSpPr>
            <p:spPr>
              <a:xfrm>
                <a:off x="694135" y="4747091"/>
                <a:ext cx="429926" cy="184666"/>
              </a:xfrm>
              <a:prstGeom prst="rect">
                <a:avLst/>
              </a:prstGeom>
              <a:solidFill>
                <a:srgbClr val="F15138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600" dirty="0" smtClean="0">
                    <a:solidFill>
                      <a:schemeClr val="bg1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NUEVA</a:t>
                </a:r>
                <a:endParaRPr lang="es-MX" sz="600" dirty="0">
                  <a:solidFill>
                    <a:schemeClr val="bg1"/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327" y="4235103"/>
              <a:ext cx="819675" cy="787482"/>
            </a:xfrm>
            <a:prstGeom prst="round2SameRect">
              <a:avLst>
                <a:gd name="adj1" fmla="val 18887"/>
                <a:gd name="adj2" fmla="val 0"/>
              </a:avLst>
            </a:prstGeom>
          </p:spPr>
        </p:pic>
        <p:grpSp>
          <p:nvGrpSpPr>
            <p:cNvPr id="27" name="Grupo 26"/>
            <p:cNvGrpSpPr/>
            <p:nvPr/>
          </p:nvGrpSpPr>
          <p:grpSpPr>
            <a:xfrm>
              <a:off x="603382" y="5206137"/>
              <a:ext cx="768620" cy="146896"/>
              <a:chOff x="1574032" y="4954483"/>
              <a:chExt cx="951118" cy="181774"/>
            </a:xfrm>
          </p:grpSpPr>
          <p:sp>
            <p:nvSpPr>
              <p:cNvPr id="22" name="Estrella de 5 puntas 21"/>
              <p:cNvSpPr/>
              <p:nvPr/>
            </p:nvSpPr>
            <p:spPr>
              <a:xfrm>
                <a:off x="1574032" y="4954483"/>
                <a:ext cx="181774" cy="181774"/>
              </a:xfrm>
              <a:prstGeom prst="star5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9" name="Estrella de 5 puntas 158"/>
              <p:cNvSpPr/>
              <p:nvPr/>
            </p:nvSpPr>
            <p:spPr>
              <a:xfrm>
                <a:off x="1766368" y="4954483"/>
                <a:ext cx="181774" cy="181774"/>
              </a:xfrm>
              <a:prstGeom prst="star5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0" name="Estrella de 5 puntas 159"/>
              <p:cNvSpPr/>
              <p:nvPr/>
            </p:nvSpPr>
            <p:spPr>
              <a:xfrm>
                <a:off x="1958704" y="4954483"/>
                <a:ext cx="181774" cy="181774"/>
              </a:xfrm>
              <a:prstGeom prst="star5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1" name="Estrella de 5 puntas 160"/>
              <p:cNvSpPr/>
              <p:nvPr/>
            </p:nvSpPr>
            <p:spPr>
              <a:xfrm>
                <a:off x="2151040" y="4954483"/>
                <a:ext cx="181774" cy="181774"/>
              </a:xfrm>
              <a:prstGeom prst="star5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2" name="Estrella de 5 puntas 161"/>
              <p:cNvSpPr/>
              <p:nvPr/>
            </p:nvSpPr>
            <p:spPr>
              <a:xfrm>
                <a:off x="2343376" y="4954483"/>
                <a:ext cx="181774" cy="18177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63" name="Rectángulo 162"/>
            <p:cNvSpPr/>
            <p:nvPr/>
          </p:nvSpPr>
          <p:spPr>
            <a:xfrm>
              <a:off x="1323574" y="5175497"/>
              <a:ext cx="64633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6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Perfect</a:t>
              </a:r>
              <a:r>
                <a:rPr lang="es-MX" sz="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 Store</a:t>
              </a:r>
              <a:endParaRPr lang="es-MX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2723591" y="3537833"/>
            <a:ext cx="2043287" cy="1358295"/>
            <a:chOff x="2641197" y="4068383"/>
            <a:chExt cx="2043287" cy="1358295"/>
          </a:xfrm>
        </p:grpSpPr>
        <p:sp>
          <p:nvSpPr>
            <p:cNvPr id="164" name="Rectángulo 163"/>
            <p:cNvSpPr/>
            <p:nvPr/>
          </p:nvSpPr>
          <p:spPr>
            <a:xfrm>
              <a:off x="2653750" y="4076081"/>
              <a:ext cx="2030734" cy="13505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65" name="Imagen 1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351" y="4266054"/>
              <a:ext cx="1236587" cy="673883"/>
            </a:xfrm>
            <a:prstGeom prst="rect">
              <a:avLst/>
            </a:prstGeom>
          </p:spPr>
        </p:pic>
        <p:sp>
          <p:nvSpPr>
            <p:cNvPr id="166" name="Rectángulo 165"/>
            <p:cNvSpPr/>
            <p:nvPr/>
          </p:nvSpPr>
          <p:spPr>
            <a:xfrm>
              <a:off x="2641197" y="4068383"/>
              <a:ext cx="164820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600" dirty="0">
                  <a:latin typeface="Raleway" panose="020B0503030101060003" pitchFamily="34" charset="0"/>
                  <a:ea typeface="Calibri" panose="020F0502020204030204" pitchFamily="34" charset="0"/>
                </a:rPr>
                <a:t>UNIMARC - ACONCAGUA 2588, CALAMA</a:t>
              </a:r>
            </a:p>
          </p:txBody>
        </p:sp>
        <p:grpSp>
          <p:nvGrpSpPr>
            <p:cNvPr id="167" name="Grupo 166"/>
            <p:cNvGrpSpPr/>
            <p:nvPr/>
          </p:nvGrpSpPr>
          <p:grpSpPr>
            <a:xfrm>
              <a:off x="2725510" y="4986342"/>
              <a:ext cx="685306" cy="184666"/>
              <a:chOff x="572230" y="4747091"/>
              <a:chExt cx="685306" cy="184666"/>
            </a:xfrm>
          </p:grpSpPr>
          <p:sp>
            <p:nvSpPr>
              <p:cNvPr id="168" name="Rectángulo 167"/>
              <p:cNvSpPr/>
              <p:nvPr/>
            </p:nvSpPr>
            <p:spPr>
              <a:xfrm>
                <a:off x="572230" y="4772501"/>
                <a:ext cx="685306" cy="151296"/>
              </a:xfrm>
              <a:prstGeom prst="rect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9" name="Rectángulo 168"/>
              <p:cNvSpPr/>
              <p:nvPr/>
            </p:nvSpPr>
            <p:spPr>
              <a:xfrm>
                <a:off x="636428" y="4747091"/>
                <a:ext cx="545342" cy="184666"/>
              </a:xfrm>
              <a:prstGeom prst="rect">
                <a:avLst/>
              </a:prstGeom>
              <a:solidFill>
                <a:srgbClr val="44BBC8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600" dirty="0" smtClean="0">
                    <a:solidFill>
                      <a:schemeClr val="bg1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REVISADA</a:t>
                </a:r>
                <a:endParaRPr lang="es-MX" sz="600" dirty="0">
                  <a:solidFill>
                    <a:schemeClr val="bg1"/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</p:grpSp>
        <p:pic>
          <p:nvPicPr>
            <p:cNvPr id="170" name="Imagen 1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2328" y="4235103"/>
              <a:ext cx="819675" cy="787482"/>
            </a:xfrm>
            <a:prstGeom prst="round2SameRect">
              <a:avLst>
                <a:gd name="adj1" fmla="val 18887"/>
                <a:gd name="adj2" fmla="val 0"/>
              </a:avLst>
            </a:prstGeom>
          </p:spPr>
        </p:pic>
        <p:grpSp>
          <p:nvGrpSpPr>
            <p:cNvPr id="171" name="Grupo 170"/>
            <p:cNvGrpSpPr/>
            <p:nvPr/>
          </p:nvGrpSpPr>
          <p:grpSpPr>
            <a:xfrm>
              <a:off x="2703383" y="5206137"/>
              <a:ext cx="768620" cy="146896"/>
              <a:chOff x="1574032" y="4954483"/>
              <a:chExt cx="951118" cy="181774"/>
            </a:xfrm>
          </p:grpSpPr>
          <p:sp>
            <p:nvSpPr>
              <p:cNvPr id="172" name="Estrella de 5 puntas 171"/>
              <p:cNvSpPr/>
              <p:nvPr/>
            </p:nvSpPr>
            <p:spPr>
              <a:xfrm>
                <a:off x="1574032" y="4954483"/>
                <a:ext cx="181774" cy="181774"/>
              </a:xfrm>
              <a:prstGeom prst="star5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3" name="Estrella de 5 puntas 172"/>
              <p:cNvSpPr/>
              <p:nvPr/>
            </p:nvSpPr>
            <p:spPr>
              <a:xfrm>
                <a:off x="1766368" y="4954483"/>
                <a:ext cx="181774" cy="181774"/>
              </a:xfrm>
              <a:prstGeom prst="star5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4" name="Estrella de 5 puntas 173"/>
              <p:cNvSpPr/>
              <p:nvPr/>
            </p:nvSpPr>
            <p:spPr>
              <a:xfrm>
                <a:off x="1958704" y="4954483"/>
                <a:ext cx="181774" cy="181774"/>
              </a:xfrm>
              <a:prstGeom prst="star5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5" name="Estrella de 5 puntas 174"/>
              <p:cNvSpPr/>
              <p:nvPr/>
            </p:nvSpPr>
            <p:spPr>
              <a:xfrm>
                <a:off x="2151040" y="4954483"/>
                <a:ext cx="181774" cy="18177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6" name="Estrella de 5 puntas 175"/>
              <p:cNvSpPr/>
              <p:nvPr/>
            </p:nvSpPr>
            <p:spPr>
              <a:xfrm>
                <a:off x="2343376" y="4954483"/>
                <a:ext cx="181774" cy="181774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77" name="Rectángulo 176"/>
            <p:cNvSpPr/>
            <p:nvPr/>
          </p:nvSpPr>
          <p:spPr>
            <a:xfrm>
              <a:off x="3423575" y="5175497"/>
              <a:ext cx="64633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6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Perfect</a:t>
              </a:r>
              <a:r>
                <a:rPr lang="es-MX" sz="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 Store</a:t>
              </a:r>
              <a:endParaRPr lang="es-MX" sz="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5"/>
          <a:srcRect b="37089"/>
          <a:stretch/>
        </p:blipFill>
        <p:spPr>
          <a:xfrm>
            <a:off x="627254" y="4966798"/>
            <a:ext cx="2054530" cy="862961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6"/>
          <a:srcRect b="37089"/>
          <a:stretch/>
        </p:blipFill>
        <p:spPr>
          <a:xfrm>
            <a:off x="2724540" y="4966798"/>
            <a:ext cx="2060627" cy="862961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443486" y="552562"/>
            <a:ext cx="4293821" cy="394283"/>
            <a:chOff x="443486" y="552562"/>
            <a:chExt cx="4293821" cy="394283"/>
          </a:xfrm>
        </p:grpSpPr>
        <p:sp>
          <p:nvSpPr>
            <p:cNvPr id="212" name="Rectángulo 211"/>
            <p:cNvSpPr/>
            <p:nvPr/>
          </p:nvSpPr>
          <p:spPr>
            <a:xfrm>
              <a:off x="443486" y="552562"/>
              <a:ext cx="4293821" cy="394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1726367" y="561178"/>
              <a:ext cx="1951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HOJA DE SALAS </a:t>
              </a:r>
              <a:endParaRPr lang="es-MX" b="1" dirty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31" name="Grupo 230"/>
          <p:cNvGrpSpPr/>
          <p:nvPr/>
        </p:nvGrpSpPr>
        <p:grpSpPr>
          <a:xfrm>
            <a:off x="548426" y="1643441"/>
            <a:ext cx="4293821" cy="394283"/>
            <a:chOff x="460556" y="1669180"/>
            <a:chExt cx="4293821" cy="394283"/>
          </a:xfrm>
        </p:grpSpPr>
        <p:grpSp>
          <p:nvGrpSpPr>
            <p:cNvPr id="214" name="Grupo 213"/>
            <p:cNvGrpSpPr/>
            <p:nvPr/>
          </p:nvGrpSpPr>
          <p:grpSpPr>
            <a:xfrm>
              <a:off x="460556" y="1669180"/>
              <a:ext cx="4293821" cy="394283"/>
              <a:chOff x="2074476" y="1361925"/>
              <a:chExt cx="4293821" cy="394283"/>
            </a:xfrm>
          </p:grpSpPr>
          <p:sp>
            <p:nvSpPr>
              <p:cNvPr id="215" name="Rectángulo 214"/>
              <p:cNvSpPr/>
              <p:nvPr/>
            </p:nvSpPr>
            <p:spPr>
              <a:xfrm>
                <a:off x="2074476" y="1361925"/>
                <a:ext cx="4293821" cy="39428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6" name="Rectángulo redondeado 215"/>
              <p:cNvSpPr/>
              <p:nvPr/>
            </p:nvSpPr>
            <p:spPr>
              <a:xfrm>
                <a:off x="4275781" y="1448539"/>
                <a:ext cx="1717191" cy="21797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17" name="Rectángulo 216"/>
              <p:cNvSpPr/>
              <p:nvPr/>
            </p:nvSpPr>
            <p:spPr>
              <a:xfrm>
                <a:off x="4277883" y="1414303"/>
                <a:ext cx="8242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buscador</a:t>
                </a:r>
                <a:endParaRPr lang="es-MX" sz="1200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  <p:pic>
            <p:nvPicPr>
              <p:cNvPr id="218" name="Imagen 2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8696810">
                <a:off x="6082452" y="1426092"/>
                <a:ext cx="184857" cy="296585"/>
              </a:xfrm>
              <a:prstGeom prst="rect">
                <a:avLst/>
              </a:prstGeom>
            </p:spPr>
          </p:pic>
        </p:grpSp>
        <p:grpSp>
          <p:nvGrpSpPr>
            <p:cNvPr id="83" name="Grupo 82"/>
            <p:cNvGrpSpPr/>
            <p:nvPr/>
          </p:nvGrpSpPr>
          <p:grpSpPr>
            <a:xfrm>
              <a:off x="622271" y="1738356"/>
              <a:ext cx="1949324" cy="255380"/>
              <a:chOff x="622271" y="1738356"/>
              <a:chExt cx="1949324" cy="255380"/>
            </a:xfrm>
          </p:grpSpPr>
          <p:pic>
            <p:nvPicPr>
              <p:cNvPr id="236" name="Imagen 235"/>
              <p:cNvPicPr/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2603"/>
              <a:stretch/>
            </p:blipFill>
            <p:spPr>
              <a:xfrm>
                <a:off x="622271" y="1738356"/>
                <a:ext cx="1739265" cy="255380"/>
              </a:xfrm>
              <a:prstGeom prst="rect">
                <a:avLst/>
              </a:prstGeom>
            </p:spPr>
          </p:pic>
          <p:pic>
            <p:nvPicPr>
              <p:cNvPr id="237" name="Imagen 236"/>
              <p:cNvPicPr/>
              <p:nvPr/>
            </p:nvPicPr>
            <p:blipFill rotWithShape="1">
              <a:blip r:embed="rId9"/>
              <a:srcRect l="86053" b="93081"/>
              <a:stretch/>
            </p:blipFill>
            <p:spPr>
              <a:xfrm>
                <a:off x="2335489" y="1738772"/>
                <a:ext cx="236106" cy="234748"/>
              </a:xfrm>
              <a:prstGeom prst="rect">
                <a:avLst/>
              </a:prstGeom>
            </p:spPr>
          </p:pic>
          <p:sp>
            <p:nvSpPr>
              <p:cNvPr id="82" name="Rectángulo 81"/>
              <p:cNvSpPr/>
              <p:nvPr/>
            </p:nvSpPr>
            <p:spPr>
              <a:xfrm>
                <a:off x="1221873" y="1791319"/>
                <a:ext cx="700537" cy="1290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149" name="Grupo 148"/>
          <p:cNvGrpSpPr/>
          <p:nvPr/>
        </p:nvGrpSpPr>
        <p:grpSpPr>
          <a:xfrm>
            <a:off x="551262" y="5849003"/>
            <a:ext cx="4293821" cy="394283"/>
            <a:chOff x="657180" y="5712261"/>
            <a:chExt cx="4293821" cy="394283"/>
          </a:xfrm>
        </p:grpSpPr>
        <p:sp>
          <p:nvSpPr>
            <p:cNvPr id="150" name="Rectángulo 149"/>
            <p:cNvSpPr/>
            <p:nvPr/>
          </p:nvSpPr>
          <p:spPr>
            <a:xfrm>
              <a:off x="657180" y="5712261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1" name="Rectángulo 150"/>
            <p:cNvSpPr/>
            <p:nvPr/>
          </p:nvSpPr>
          <p:spPr>
            <a:xfrm>
              <a:off x="1329828" y="5759790"/>
              <a:ext cx="2930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HOME /</a:t>
              </a:r>
              <a:r>
                <a:rPr lang="es-MX" sz="1400" b="1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SALAS </a:t>
              </a:r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/ DUO / TAREAS</a:t>
              </a:r>
              <a:endParaRPr lang="es-MX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23" name="Grupo 222"/>
          <p:cNvGrpSpPr/>
          <p:nvPr/>
        </p:nvGrpSpPr>
        <p:grpSpPr>
          <a:xfrm>
            <a:off x="551261" y="1247879"/>
            <a:ext cx="4293821" cy="418553"/>
            <a:chOff x="7253684" y="1305324"/>
            <a:chExt cx="4293821" cy="418553"/>
          </a:xfrm>
        </p:grpSpPr>
        <p:sp>
          <p:nvSpPr>
            <p:cNvPr id="233" name="Rectángulo 232"/>
            <p:cNvSpPr/>
            <p:nvPr/>
          </p:nvSpPr>
          <p:spPr>
            <a:xfrm>
              <a:off x="7253684" y="1305324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34" name="Imagen 2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17810" y="1345892"/>
              <a:ext cx="1176630" cy="377985"/>
            </a:xfrm>
            <a:prstGeom prst="rect">
              <a:avLst/>
            </a:prstGeom>
          </p:spPr>
        </p:pic>
        <p:pic>
          <p:nvPicPr>
            <p:cNvPr id="235" name="Imagen 2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03191" y="1337765"/>
              <a:ext cx="334173" cy="328634"/>
            </a:xfrm>
            <a:prstGeom prst="rect">
              <a:avLst/>
            </a:prstGeom>
          </p:spPr>
        </p:pic>
        <p:grpSp>
          <p:nvGrpSpPr>
            <p:cNvPr id="238" name="Grupo 237"/>
            <p:cNvGrpSpPr/>
            <p:nvPr/>
          </p:nvGrpSpPr>
          <p:grpSpPr>
            <a:xfrm>
              <a:off x="10656627" y="1342585"/>
              <a:ext cx="345487" cy="319575"/>
              <a:chOff x="10656627" y="1333059"/>
              <a:chExt cx="345487" cy="319575"/>
            </a:xfrm>
          </p:grpSpPr>
          <p:pic>
            <p:nvPicPr>
              <p:cNvPr id="239" name="Imagen 23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56627" y="1333059"/>
                <a:ext cx="345487" cy="319575"/>
              </a:xfrm>
              <a:prstGeom prst="rect">
                <a:avLst/>
              </a:prstGeom>
            </p:spPr>
          </p:pic>
          <p:sp>
            <p:nvSpPr>
              <p:cNvPr id="240" name="Elipse 239"/>
              <p:cNvSpPr/>
              <p:nvPr/>
            </p:nvSpPr>
            <p:spPr>
              <a:xfrm>
                <a:off x="10900859" y="1358533"/>
                <a:ext cx="94188" cy="94188"/>
              </a:xfrm>
              <a:prstGeom prst="ellipse">
                <a:avLst/>
              </a:prstGeom>
              <a:solidFill>
                <a:srgbClr val="F1513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625786" y="2152636"/>
            <a:ext cx="4143288" cy="1358295"/>
            <a:chOff x="4090203" y="2576893"/>
            <a:chExt cx="4143288" cy="1358295"/>
          </a:xfrm>
        </p:grpSpPr>
        <p:grpSp>
          <p:nvGrpSpPr>
            <p:cNvPr id="248" name="Grupo 247"/>
            <p:cNvGrpSpPr/>
            <p:nvPr/>
          </p:nvGrpSpPr>
          <p:grpSpPr>
            <a:xfrm>
              <a:off x="4090203" y="2576893"/>
              <a:ext cx="2043287" cy="1358295"/>
              <a:chOff x="541196" y="4068383"/>
              <a:chExt cx="2043287" cy="1358295"/>
            </a:xfrm>
          </p:grpSpPr>
          <p:sp>
            <p:nvSpPr>
              <p:cNvPr id="249" name="Rectángulo 248"/>
              <p:cNvSpPr/>
              <p:nvPr/>
            </p:nvSpPr>
            <p:spPr>
              <a:xfrm>
                <a:off x="553749" y="4076081"/>
                <a:ext cx="2030734" cy="13505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250" name="Imagen 2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7350" y="4266054"/>
                <a:ext cx="1236587" cy="673883"/>
              </a:xfrm>
              <a:prstGeom prst="rect">
                <a:avLst/>
              </a:prstGeom>
            </p:spPr>
          </p:pic>
          <p:sp>
            <p:nvSpPr>
              <p:cNvPr id="251" name="Rectángulo 250"/>
              <p:cNvSpPr/>
              <p:nvPr/>
            </p:nvSpPr>
            <p:spPr>
              <a:xfrm>
                <a:off x="541196" y="4068383"/>
                <a:ext cx="1202573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LIDER AV STA AMALIA </a:t>
                </a:r>
                <a:r>
                  <a:rPr lang="es-MX" sz="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1763</a:t>
                </a:r>
              </a:p>
            </p:txBody>
          </p:sp>
          <p:grpSp>
            <p:nvGrpSpPr>
              <p:cNvPr id="252" name="Grupo 251"/>
              <p:cNvGrpSpPr/>
              <p:nvPr/>
            </p:nvGrpSpPr>
            <p:grpSpPr>
              <a:xfrm>
                <a:off x="625509" y="4986342"/>
                <a:ext cx="685306" cy="184666"/>
                <a:chOff x="572230" y="4747091"/>
                <a:chExt cx="685306" cy="184666"/>
              </a:xfrm>
            </p:grpSpPr>
            <p:sp>
              <p:nvSpPr>
                <p:cNvPr id="261" name="Rectángulo 260"/>
                <p:cNvSpPr/>
                <p:nvPr/>
              </p:nvSpPr>
              <p:spPr>
                <a:xfrm>
                  <a:off x="572230" y="4772501"/>
                  <a:ext cx="685306" cy="151296"/>
                </a:xfrm>
                <a:prstGeom prst="rect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62" name="Rectángulo 261"/>
                <p:cNvSpPr/>
                <p:nvPr/>
              </p:nvSpPr>
              <p:spPr>
                <a:xfrm>
                  <a:off x="694135" y="4747091"/>
                  <a:ext cx="429926" cy="184666"/>
                </a:xfrm>
                <a:prstGeom prst="rect">
                  <a:avLst/>
                </a:prstGeom>
                <a:solidFill>
                  <a:srgbClr val="F15138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sz="6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NUEVA</a:t>
                  </a:r>
                  <a:endParaRPr lang="es-MX" sz="600" dirty="0">
                    <a:solidFill>
                      <a:schemeClr val="bg1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endParaRPr>
                </a:p>
              </p:txBody>
            </p:sp>
          </p:grpSp>
          <p:pic>
            <p:nvPicPr>
              <p:cNvPr id="253" name="Imagen 2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327" y="4235103"/>
                <a:ext cx="819675" cy="787482"/>
              </a:xfrm>
              <a:prstGeom prst="round2SameRect">
                <a:avLst>
                  <a:gd name="adj1" fmla="val 18887"/>
                  <a:gd name="adj2" fmla="val 0"/>
                </a:avLst>
              </a:prstGeom>
            </p:spPr>
          </p:pic>
          <p:grpSp>
            <p:nvGrpSpPr>
              <p:cNvPr id="254" name="Grupo 253"/>
              <p:cNvGrpSpPr/>
              <p:nvPr/>
            </p:nvGrpSpPr>
            <p:grpSpPr>
              <a:xfrm>
                <a:off x="603382" y="5206137"/>
                <a:ext cx="768620" cy="146896"/>
                <a:chOff x="1574032" y="4954483"/>
                <a:chExt cx="951118" cy="181774"/>
              </a:xfrm>
            </p:grpSpPr>
            <p:sp>
              <p:nvSpPr>
                <p:cNvPr id="256" name="Estrella de 5 puntas 255"/>
                <p:cNvSpPr/>
                <p:nvPr/>
              </p:nvSpPr>
              <p:spPr>
                <a:xfrm>
                  <a:off x="1574032" y="4954483"/>
                  <a:ext cx="181774" cy="181774"/>
                </a:xfrm>
                <a:prstGeom prst="star5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7" name="Estrella de 5 puntas 256"/>
                <p:cNvSpPr/>
                <p:nvPr/>
              </p:nvSpPr>
              <p:spPr>
                <a:xfrm>
                  <a:off x="1766368" y="4954483"/>
                  <a:ext cx="181774" cy="181774"/>
                </a:xfrm>
                <a:prstGeom prst="star5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8" name="Estrella de 5 puntas 257"/>
                <p:cNvSpPr/>
                <p:nvPr/>
              </p:nvSpPr>
              <p:spPr>
                <a:xfrm>
                  <a:off x="1958704" y="4954483"/>
                  <a:ext cx="181774" cy="181774"/>
                </a:xfrm>
                <a:prstGeom prst="star5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9" name="Estrella de 5 puntas 258"/>
                <p:cNvSpPr/>
                <p:nvPr/>
              </p:nvSpPr>
              <p:spPr>
                <a:xfrm>
                  <a:off x="2151040" y="4954483"/>
                  <a:ext cx="181774" cy="181774"/>
                </a:xfrm>
                <a:prstGeom prst="star5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60" name="Estrella de 5 puntas 259"/>
                <p:cNvSpPr/>
                <p:nvPr/>
              </p:nvSpPr>
              <p:spPr>
                <a:xfrm>
                  <a:off x="2343376" y="4954483"/>
                  <a:ext cx="181774" cy="181774"/>
                </a:xfrm>
                <a:prstGeom prst="star5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255" name="Rectángulo 254"/>
              <p:cNvSpPr/>
              <p:nvPr/>
            </p:nvSpPr>
            <p:spPr>
              <a:xfrm>
                <a:off x="1323574" y="5175497"/>
                <a:ext cx="64633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Perfect</a:t>
                </a:r>
                <a:r>
                  <a:rPr lang="es-MX" sz="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 Store</a:t>
                </a:r>
                <a:endParaRPr lang="es-MX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263" name="Grupo 262"/>
            <p:cNvGrpSpPr/>
            <p:nvPr/>
          </p:nvGrpSpPr>
          <p:grpSpPr>
            <a:xfrm>
              <a:off x="6190204" y="2576893"/>
              <a:ext cx="2043287" cy="1358295"/>
              <a:chOff x="2641197" y="4068383"/>
              <a:chExt cx="2043287" cy="1358295"/>
            </a:xfrm>
          </p:grpSpPr>
          <p:sp>
            <p:nvSpPr>
              <p:cNvPr id="264" name="Rectángulo 263"/>
              <p:cNvSpPr/>
              <p:nvPr/>
            </p:nvSpPr>
            <p:spPr>
              <a:xfrm>
                <a:off x="2653750" y="4076081"/>
                <a:ext cx="2030734" cy="13505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265" name="Imagen 26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7351" y="4266054"/>
                <a:ext cx="1236587" cy="673883"/>
              </a:xfrm>
              <a:prstGeom prst="rect">
                <a:avLst/>
              </a:prstGeom>
            </p:spPr>
          </p:pic>
          <p:sp>
            <p:nvSpPr>
              <p:cNvPr id="266" name="Rectángulo 265"/>
              <p:cNvSpPr/>
              <p:nvPr/>
            </p:nvSpPr>
            <p:spPr>
              <a:xfrm>
                <a:off x="2641197" y="4068383"/>
                <a:ext cx="1648208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600" dirty="0">
                    <a:latin typeface="Raleway" panose="020B0503030101060003" pitchFamily="34" charset="0"/>
                    <a:ea typeface="Calibri" panose="020F0502020204030204" pitchFamily="34" charset="0"/>
                  </a:rPr>
                  <a:t>UNIMARC - ACONCAGUA 2588, CALAMA</a:t>
                </a:r>
              </a:p>
            </p:txBody>
          </p:sp>
          <p:grpSp>
            <p:nvGrpSpPr>
              <p:cNvPr id="267" name="Grupo 266"/>
              <p:cNvGrpSpPr/>
              <p:nvPr/>
            </p:nvGrpSpPr>
            <p:grpSpPr>
              <a:xfrm>
                <a:off x="2725510" y="4986342"/>
                <a:ext cx="685306" cy="184666"/>
                <a:chOff x="572230" y="4747091"/>
                <a:chExt cx="685306" cy="184666"/>
              </a:xfrm>
            </p:grpSpPr>
            <p:sp>
              <p:nvSpPr>
                <p:cNvPr id="276" name="Rectángulo 275"/>
                <p:cNvSpPr/>
                <p:nvPr/>
              </p:nvSpPr>
              <p:spPr>
                <a:xfrm>
                  <a:off x="572230" y="4772501"/>
                  <a:ext cx="685306" cy="151296"/>
                </a:xfrm>
                <a:prstGeom prst="rect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636428" y="4747091"/>
                  <a:ext cx="545342" cy="184666"/>
                </a:xfrm>
                <a:prstGeom prst="rect">
                  <a:avLst/>
                </a:prstGeom>
                <a:solidFill>
                  <a:srgbClr val="44BBC8"/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sz="600" dirty="0" smtClean="0">
                      <a:solidFill>
                        <a:schemeClr val="bg1"/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REVISADA</a:t>
                  </a:r>
                  <a:endParaRPr lang="es-MX" sz="600" dirty="0">
                    <a:solidFill>
                      <a:schemeClr val="bg1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endParaRPr>
                </a:p>
              </p:txBody>
            </p:sp>
          </p:grpSp>
          <p:pic>
            <p:nvPicPr>
              <p:cNvPr id="268" name="Imagen 2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2328" y="4235103"/>
                <a:ext cx="819675" cy="787482"/>
              </a:xfrm>
              <a:prstGeom prst="round2SameRect">
                <a:avLst>
                  <a:gd name="adj1" fmla="val 18887"/>
                  <a:gd name="adj2" fmla="val 0"/>
                </a:avLst>
              </a:prstGeom>
            </p:spPr>
          </p:pic>
          <p:grpSp>
            <p:nvGrpSpPr>
              <p:cNvPr id="269" name="Grupo 268"/>
              <p:cNvGrpSpPr/>
              <p:nvPr/>
            </p:nvGrpSpPr>
            <p:grpSpPr>
              <a:xfrm>
                <a:off x="2703383" y="5206137"/>
                <a:ext cx="768620" cy="146896"/>
                <a:chOff x="1574032" y="4954483"/>
                <a:chExt cx="951118" cy="181774"/>
              </a:xfrm>
            </p:grpSpPr>
            <p:sp>
              <p:nvSpPr>
                <p:cNvPr id="271" name="Estrella de 5 puntas 270"/>
                <p:cNvSpPr/>
                <p:nvPr/>
              </p:nvSpPr>
              <p:spPr>
                <a:xfrm>
                  <a:off x="1574032" y="4954483"/>
                  <a:ext cx="181774" cy="181774"/>
                </a:xfrm>
                <a:prstGeom prst="star5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2" name="Estrella de 5 puntas 271"/>
                <p:cNvSpPr/>
                <p:nvPr/>
              </p:nvSpPr>
              <p:spPr>
                <a:xfrm>
                  <a:off x="1766368" y="4954483"/>
                  <a:ext cx="181774" cy="181774"/>
                </a:xfrm>
                <a:prstGeom prst="star5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3" name="Estrella de 5 puntas 272"/>
                <p:cNvSpPr/>
                <p:nvPr/>
              </p:nvSpPr>
              <p:spPr>
                <a:xfrm>
                  <a:off x="1958704" y="4954483"/>
                  <a:ext cx="181774" cy="181774"/>
                </a:xfrm>
                <a:prstGeom prst="star5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4" name="Estrella de 5 puntas 273"/>
                <p:cNvSpPr/>
                <p:nvPr/>
              </p:nvSpPr>
              <p:spPr>
                <a:xfrm>
                  <a:off x="2151040" y="4954483"/>
                  <a:ext cx="181774" cy="181774"/>
                </a:xfrm>
                <a:prstGeom prst="star5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5" name="Estrella de 5 puntas 274"/>
                <p:cNvSpPr/>
                <p:nvPr/>
              </p:nvSpPr>
              <p:spPr>
                <a:xfrm>
                  <a:off x="2343376" y="4954483"/>
                  <a:ext cx="181774" cy="181774"/>
                </a:xfrm>
                <a:prstGeom prst="star5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270" name="Rectángulo 269"/>
              <p:cNvSpPr/>
              <p:nvPr/>
            </p:nvSpPr>
            <p:spPr>
              <a:xfrm>
                <a:off x="3423575" y="5175497"/>
                <a:ext cx="64633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600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Perfect</a:t>
                </a:r>
                <a:r>
                  <a:rPr lang="es-MX" sz="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 Store</a:t>
                </a:r>
                <a:endParaRPr lang="es-MX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</p:grpSp>
      </p:grpSp>
      <p:grpSp>
        <p:nvGrpSpPr>
          <p:cNvPr id="90" name="Grupo 89"/>
          <p:cNvGrpSpPr/>
          <p:nvPr/>
        </p:nvGrpSpPr>
        <p:grpSpPr>
          <a:xfrm>
            <a:off x="1356053" y="2044857"/>
            <a:ext cx="2650921" cy="261610"/>
            <a:chOff x="4692315" y="3096452"/>
            <a:chExt cx="2650921" cy="261610"/>
          </a:xfrm>
        </p:grpSpPr>
        <p:sp>
          <p:nvSpPr>
            <p:cNvPr id="91" name="Rectángulo 90"/>
            <p:cNvSpPr/>
            <p:nvPr/>
          </p:nvSpPr>
          <p:spPr>
            <a:xfrm>
              <a:off x="5274182" y="3107419"/>
              <a:ext cx="1492975" cy="224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92" name="Conector recto 91"/>
            <p:cNvCxnSpPr/>
            <p:nvPr/>
          </p:nvCxnSpPr>
          <p:spPr>
            <a:xfrm>
              <a:off x="4692315" y="3107560"/>
              <a:ext cx="2650921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ángulo 92"/>
            <p:cNvSpPr/>
            <p:nvPr/>
          </p:nvSpPr>
          <p:spPr>
            <a:xfrm>
              <a:off x="5370301" y="3096452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LISTADO SALAS</a:t>
              </a:r>
            </a:p>
          </p:txBody>
        </p:sp>
      </p:grpSp>
      <p:sp>
        <p:nvSpPr>
          <p:cNvPr id="132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5141624" y="2910500"/>
            <a:ext cx="7220111" cy="20562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En Salas debe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mostrar un resumen de todos los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indicadores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Mostrar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fechas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y día de descarga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Si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ingresa una nueva sala, mostrar el icono con el nombre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nueva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Si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la sala ya fue vista, dejar en un color diferente (definir color institucional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Mostrar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icono de Ver: Cuadricula o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Listado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O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rden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predeterminado de salas más recientes a más antigua </a:t>
            </a:r>
            <a:endParaRPr lang="es-MX" sz="1800" dirty="0" smtClean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Mostrar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icono de volver “atrás”  en la parte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superior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Icono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de buscador y al seleccionar expandirse en la parte 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superior</a:t>
            </a:r>
          </a:p>
          <a:p>
            <a:pPr algn="l"/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Icono de Orden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desplegable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Predeterminado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Ubicación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OSA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PROMOCION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FACING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EXHIBICIONES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CARTELERIA 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ETC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algn="l"/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800" dirty="0" smtClean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082054" y="4170048"/>
            <a:ext cx="2232672" cy="2380996"/>
            <a:chOff x="8082054" y="4170048"/>
            <a:chExt cx="2232672" cy="2380996"/>
          </a:xfrm>
        </p:grpSpPr>
        <p:grpSp>
          <p:nvGrpSpPr>
            <p:cNvPr id="10" name="Grupo 9"/>
            <p:cNvGrpSpPr/>
            <p:nvPr/>
          </p:nvGrpSpPr>
          <p:grpSpPr>
            <a:xfrm>
              <a:off x="8082054" y="4170048"/>
              <a:ext cx="2232672" cy="2380996"/>
              <a:chOff x="8082054" y="4170048"/>
              <a:chExt cx="2232672" cy="2380996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82054" y="4170048"/>
                <a:ext cx="2232672" cy="2380996"/>
              </a:xfrm>
              <a:prstGeom prst="rect">
                <a:avLst/>
              </a:prstGeom>
            </p:spPr>
          </p:pic>
          <p:sp>
            <p:nvSpPr>
              <p:cNvPr id="6" name="Rectángulo 5"/>
              <p:cNvSpPr/>
              <p:nvPr/>
            </p:nvSpPr>
            <p:spPr>
              <a:xfrm>
                <a:off x="8585200" y="4548125"/>
                <a:ext cx="762000" cy="200910"/>
              </a:xfrm>
              <a:prstGeom prst="rect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8447826" y="4544782"/>
              <a:ext cx="1231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100" dirty="0" smtClean="0">
                  <a:solidFill>
                    <a:schemeClr val="bg1"/>
                  </a:solidFill>
                </a:rPr>
                <a:t>ORDENAR</a:t>
              </a:r>
              <a:endParaRPr lang="es-CL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/>
          <p:cNvSpPr/>
          <p:nvPr/>
        </p:nvSpPr>
        <p:spPr>
          <a:xfrm>
            <a:off x="4727840" y="559857"/>
            <a:ext cx="279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DETALLE/ SKU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sp>
        <p:nvSpPr>
          <p:cNvPr id="83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  <p:sp>
        <p:nvSpPr>
          <p:cNvPr id="90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5189304" y="3772243"/>
            <a:ext cx="7220111" cy="111927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Salas Detalle</a:t>
            </a:r>
          </a:p>
          <a:p>
            <a:pPr algn="l"/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algn="l"/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Mostrar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detalle indicador </a:t>
            </a: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Columna1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; descripción alfanumérica</a:t>
            </a: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Columna2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 numérica, </a:t>
            </a: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Columna3</a:t>
            </a: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Combo box</a:t>
            </a:r>
          </a:p>
          <a:p>
            <a:pPr algn="l"/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	Seleccionar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múltiples descripciones de la columna1</a:t>
            </a:r>
          </a:p>
          <a:p>
            <a:pPr algn="l"/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Al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presionar una descripción de la columna1, se debe desplegar un menú , que permita seleccionar una acción: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Objeción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Producto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Bloqueado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Producto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no </a:t>
            </a:r>
            <a:r>
              <a:rPr lang="es-MX" sz="1800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planogramado</a:t>
            </a:r>
            <a:endParaRPr lang="es-MX" sz="1800" dirty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Producto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Quiebre Compañía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Producto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No habilitado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Producto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en transito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Falso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Stock ajustado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Falso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Stock sin ajustar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No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hay entrega</a:t>
            </a:r>
          </a:p>
          <a:p>
            <a:pPr algn="l"/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Columna4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: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Icono fotografía</a:t>
            </a:r>
          </a:p>
          <a:p>
            <a:pPr algn="l"/>
            <a:r>
              <a:rPr lang="es-MX" sz="1800" dirty="0" smtClean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Debe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rPr>
              <a:t>permitir Adjuntar Fotografía y Tomar Fotografía</a:t>
            </a:r>
          </a:p>
          <a:p>
            <a:pPr algn="l"/>
            <a:endParaRPr lang="es-MX" sz="1800" dirty="0" smtClean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800" dirty="0" smtClean="0">
              <a:solidFill>
                <a:schemeClr val="bg1">
                  <a:lumMod val="50000"/>
                </a:schemeClr>
              </a:solidFill>
              <a:latin typeface="Raleway" panose="020B0503030101060003" pitchFamily="34" charset="0"/>
              <a:ea typeface="Calibri" panose="020F0502020204030204" pitchFamily="34" charset="0"/>
            </a:endParaRPr>
          </a:p>
        </p:txBody>
      </p:sp>
      <p:grpSp>
        <p:nvGrpSpPr>
          <p:cNvPr id="99" name="Grupo 98"/>
          <p:cNvGrpSpPr/>
          <p:nvPr/>
        </p:nvGrpSpPr>
        <p:grpSpPr>
          <a:xfrm>
            <a:off x="9369081" y="3836764"/>
            <a:ext cx="1777999" cy="2289477"/>
            <a:chOff x="7593174" y="1592663"/>
            <a:chExt cx="1882054" cy="2667450"/>
          </a:xfrm>
        </p:grpSpPr>
        <p:grpSp>
          <p:nvGrpSpPr>
            <p:cNvPr id="100" name="Grupo 99"/>
            <p:cNvGrpSpPr/>
            <p:nvPr/>
          </p:nvGrpSpPr>
          <p:grpSpPr>
            <a:xfrm>
              <a:off x="7662195" y="1592663"/>
              <a:ext cx="1717191" cy="276999"/>
              <a:chOff x="4275781" y="1423885"/>
              <a:chExt cx="1717191" cy="276999"/>
            </a:xfrm>
          </p:grpSpPr>
          <p:sp>
            <p:nvSpPr>
              <p:cNvPr id="112" name="Rectángulo redondeado 111"/>
              <p:cNvSpPr/>
              <p:nvPr/>
            </p:nvSpPr>
            <p:spPr>
              <a:xfrm>
                <a:off x="4275781" y="1448539"/>
                <a:ext cx="1717191" cy="21797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3" name="Rectángulo 112"/>
              <p:cNvSpPr/>
              <p:nvPr/>
            </p:nvSpPr>
            <p:spPr>
              <a:xfrm>
                <a:off x="4331800" y="1423885"/>
                <a:ext cx="10246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200" dirty="0" smtClean="0">
                    <a:solidFill>
                      <a:schemeClr val="bg1">
                        <a:lumMod val="85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COMBO BOX</a:t>
                </a:r>
                <a:endParaRPr lang="es-MX" sz="1200" dirty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</p:grpSp>
        <p:sp>
          <p:nvSpPr>
            <p:cNvPr id="101" name="Rectángulo 100"/>
            <p:cNvSpPr/>
            <p:nvPr/>
          </p:nvSpPr>
          <p:spPr>
            <a:xfrm>
              <a:off x="7606519" y="1851190"/>
              <a:ext cx="1868709" cy="2408923"/>
            </a:xfrm>
            <a:prstGeom prst="rect">
              <a:avLst/>
            </a:prstGeom>
            <a:solidFill>
              <a:srgbClr val="44BBC8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7664981" y="2012753"/>
              <a:ext cx="167225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SELECIONA UNA RESPUESTA</a:t>
              </a:r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7593174" y="2430390"/>
              <a:ext cx="1850186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-Objetado</a:t>
              </a:r>
              <a:endParaRPr lang="es-ES" sz="1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10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Bloqueado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10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 </a:t>
              </a:r>
              <a:r>
                <a:rPr lang="es-ES" sz="1000" dirty="0" err="1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planogramado</a:t>
              </a:r>
              <a:endParaRPr lang="es-ES" sz="1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10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Quiebre Compañía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10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 habilitado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-Producto </a:t>
              </a:r>
              <a:r>
                <a:rPr lang="es-ES" sz="10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 transito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-Falso </a:t>
              </a:r>
              <a:r>
                <a:rPr lang="es-ES" sz="10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Stock ajustado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-Falso </a:t>
              </a:r>
              <a:r>
                <a:rPr lang="es-ES" sz="10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Stock sin ajustar</a:t>
              </a:r>
            </a:p>
            <a:p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-No </a:t>
              </a:r>
              <a:r>
                <a:rPr lang="es-ES" sz="1000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hay entrega</a:t>
              </a:r>
              <a:r>
                <a:rPr lang="es-ES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s-MX" sz="10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Conector recto 105"/>
            <p:cNvCxnSpPr/>
            <p:nvPr/>
          </p:nvCxnSpPr>
          <p:spPr>
            <a:xfrm>
              <a:off x="7734300" y="2347121"/>
              <a:ext cx="1590675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/>
          <p:cNvGrpSpPr/>
          <p:nvPr/>
        </p:nvGrpSpPr>
        <p:grpSpPr>
          <a:xfrm>
            <a:off x="389209" y="1797305"/>
            <a:ext cx="4293821" cy="4328936"/>
            <a:chOff x="389209" y="1797305"/>
            <a:chExt cx="4293821" cy="4328936"/>
          </a:xfrm>
        </p:grpSpPr>
        <p:sp>
          <p:nvSpPr>
            <p:cNvPr id="115" name="Rectángulo 114"/>
            <p:cNvSpPr/>
            <p:nvPr/>
          </p:nvSpPr>
          <p:spPr>
            <a:xfrm>
              <a:off x="389209" y="1797305"/>
              <a:ext cx="4293821" cy="383237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471285" y="3627418"/>
              <a:ext cx="4185207" cy="1788102"/>
              <a:chOff x="532429" y="3196116"/>
              <a:chExt cx="4185207" cy="1788102"/>
            </a:xfrm>
          </p:grpSpPr>
          <p:sp>
            <p:nvSpPr>
              <p:cNvPr id="117" name="Rectángulo 116"/>
              <p:cNvSpPr/>
              <p:nvPr/>
            </p:nvSpPr>
            <p:spPr>
              <a:xfrm>
                <a:off x="532429" y="3472671"/>
                <a:ext cx="4086735" cy="14610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8" name="Rectángulo 117"/>
              <p:cNvSpPr/>
              <p:nvPr/>
            </p:nvSpPr>
            <p:spPr>
              <a:xfrm>
                <a:off x="535641" y="3626103"/>
                <a:ext cx="4086735" cy="19150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19" name="Rectángulo 118"/>
              <p:cNvSpPr/>
              <p:nvPr/>
            </p:nvSpPr>
            <p:spPr>
              <a:xfrm>
                <a:off x="662402" y="3196116"/>
                <a:ext cx="405523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DETALLE                                     Q.C         COMENTARIO             FOTO</a:t>
                </a:r>
                <a:endParaRPr lang="es-MX" sz="10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0" name="Rectángulo 119"/>
              <p:cNvSpPr/>
              <p:nvPr/>
            </p:nvSpPr>
            <p:spPr>
              <a:xfrm>
                <a:off x="671606" y="3429946"/>
                <a:ext cx="2156360" cy="1554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100" b="1" dirty="0" smtClean="0">
                    <a:solidFill>
                      <a:srgbClr val="44BBC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CERVEZAS</a:t>
                </a:r>
              </a:p>
              <a:p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CRISTAL 500 cc                         </a:t>
                </a:r>
                <a:r>
                  <a:rPr lang="es-MX" sz="1000" b="1" dirty="0" smtClean="0">
                    <a:solidFill>
                      <a:srgbClr val="F1513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endParaRPr lang="es-MX" sz="10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s-MX" sz="10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CRISTAL 1000cc                        </a:t>
                </a:r>
                <a:r>
                  <a:rPr lang="es-MX" sz="1100" b="1" dirty="0" smtClean="0">
                    <a:solidFill>
                      <a:srgbClr val="F1513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s-MX" sz="11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s-MX" sz="11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MX" sz="1100" b="1" dirty="0" smtClean="0">
                    <a:solidFill>
                      <a:srgbClr val="44BBC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JUGOS</a:t>
                </a:r>
                <a:endParaRPr lang="es-MX" sz="11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WATTS NARANJA </a:t>
                </a:r>
                <a:r>
                  <a:rPr lang="es-MX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500 cc       </a:t>
                </a:r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</a:t>
                </a:r>
                <a:r>
                  <a:rPr lang="es-MX" sz="1000" b="1" dirty="0" smtClean="0">
                    <a:solidFill>
                      <a:srgbClr val="F1513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endParaRPr lang="es-MX" sz="10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s-MX" sz="10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MX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WATTS </a:t>
                </a:r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DURAZNO </a:t>
                </a:r>
                <a:r>
                  <a:rPr lang="es-MX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1000cc      </a:t>
                </a:r>
                <a:r>
                  <a:rPr lang="es-MX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</a:t>
                </a:r>
                <a:r>
                  <a:rPr lang="es-MX" sz="1100" b="1" dirty="0" smtClean="0">
                    <a:solidFill>
                      <a:srgbClr val="F1513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endParaRPr lang="es-MX" sz="1100" b="1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9" name="Grupo 128"/>
              <p:cNvGrpSpPr/>
              <p:nvPr/>
            </p:nvGrpSpPr>
            <p:grpSpPr>
              <a:xfrm>
                <a:off x="1268464" y="3478373"/>
                <a:ext cx="2650921" cy="1461083"/>
                <a:chOff x="1289725" y="3478373"/>
                <a:chExt cx="2650921" cy="1461083"/>
              </a:xfrm>
            </p:grpSpPr>
            <p:cxnSp>
              <p:nvCxnSpPr>
                <p:cNvPr id="151" name="Conector recto 150"/>
                <p:cNvCxnSpPr/>
                <p:nvPr/>
              </p:nvCxnSpPr>
              <p:spPr>
                <a:xfrm>
                  <a:off x="1289725" y="3478373"/>
                  <a:ext cx="2650921" cy="0"/>
                </a:xfrm>
                <a:prstGeom prst="line">
                  <a:avLst/>
                </a:prstGeom>
                <a:ln w="12700">
                  <a:solidFill>
                    <a:srgbClr val="44BB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ector recto 151"/>
                <p:cNvCxnSpPr/>
                <p:nvPr/>
              </p:nvCxnSpPr>
              <p:spPr>
                <a:xfrm>
                  <a:off x="1289725" y="4939456"/>
                  <a:ext cx="2650921" cy="0"/>
                </a:xfrm>
                <a:prstGeom prst="line">
                  <a:avLst/>
                </a:prstGeom>
                <a:ln w="12700">
                  <a:solidFill>
                    <a:srgbClr val="44BBC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Rectángulo 129"/>
              <p:cNvSpPr/>
              <p:nvPr/>
            </p:nvSpPr>
            <p:spPr>
              <a:xfrm>
                <a:off x="3069283" y="3622478"/>
                <a:ext cx="82907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800" b="1" dirty="0" smtClean="0">
                    <a:solidFill>
                      <a:srgbClr val="44BBC8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COMBO BOX</a:t>
                </a:r>
              </a:p>
            </p:txBody>
          </p:sp>
          <p:grpSp>
            <p:nvGrpSpPr>
              <p:cNvPr id="131" name="Grupo 130"/>
              <p:cNvGrpSpPr/>
              <p:nvPr/>
            </p:nvGrpSpPr>
            <p:grpSpPr>
              <a:xfrm>
                <a:off x="3006076" y="3642611"/>
                <a:ext cx="1071088" cy="1173254"/>
                <a:chOff x="3006076" y="3736802"/>
                <a:chExt cx="908067" cy="826649"/>
              </a:xfrm>
            </p:grpSpPr>
            <p:sp>
              <p:nvSpPr>
                <p:cNvPr id="149" name="Rectángulo 148"/>
                <p:cNvSpPr/>
                <p:nvPr/>
              </p:nvSpPr>
              <p:spPr>
                <a:xfrm>
                  <a:off x="3006076" y="3736802"/>
                  <a:ext cx="908067" cy="826649"/>
                </a:xfrm>
                <a:prstGeom prst="rect">
                  <a:avLst/>
                </a:prstGeom>
                <a:noFill/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50" name="Triángulo isósceles 149"/>
                <p:cNvSpPr/>
                <p:nvPr/>
              </p:nvSpPr>
              <p:spPr>
                <a:xfrm flipV="1">
                  <a:off x="3007632" y="3737224"/>
                  <a:ext cx="164668" cy="141955"/>
                </a:xfrm>
                <a:prstGeom prst="triangle">
                  <a:avLst>
                    <a:gd name="adj" fmla="val 0"/>
                  </a:avLst>
                </a:prstGeom>
                <a:solidFill>
                  <a:srgbClr val="44BBC8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32" name="Grupo 131"/>
              <p:cNvGrpSpPr/>
              <p:nvPr/>
            </p:nvGrpSpPr>
            <p:grpSpPr>
              <a:xfrm>
                <a:off x="605642" y="3669986"/>
                <a:ext cx="96120" cy="96120"/>
                <a:chOff x="5225976" y="2272330"/>
                <a:chExt cx="730541" cy="730541"/>
              </a:xfrm>
            </p:grpSpPr>
            <p:sp>
              <p:nvSpPr>
                <p:cNvPr id="147" name="Elipse 146"/>
                <p:cNvSpPr/>
                <p:nvPr/>
              </p:nvSpPr>
              <p:spPr>
                <a:xfrm>
                  <a:off x="5225976" y="2272330"/>
                  <a:ext cx="730541" cy="7305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8" name="Elipse 147"/>
                <p:cNvSpPr/>
                <p:nvPr/>
              </p:nvSpPr>
              <p:spPr>
                <a:xfrm>
                  <a:off x="5367957" y="2399749"/>
                  <a:ext cx="474145" cy="474145"/>
                </a:xfrm>
                <a:prstGeom prst="ellipse">
                  <a:avLst/>
                </a:prstGeom>
                <a:solidFill>
                  <a:srgbClr val="44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33" name="Grupo 132"/>
              <p:cNvGrpSpPr/>
              <p:nvPr/>
            </p:nvGrpSpPr>
            <p:grpSpPr>
              <a:xfrm>
                <a:off x="605642" y="3981891"/>
                <a:ext cx="96120" cy="96120"/>
                <a:chOff x="5225976" y="2272330"/>
                <a:chExt cx="730541" cy="730541"/>
              </a:xfrm>
            </p:grpSpPr>
            <p:sp>
              <p:nvSpPr>
                <p:cNvPr id="145" name="Elipse 144"/>
                <p:cNvSpPr/>
                <p:nvPr/>
              </p:nvSpPr>
              <p:spPr>
                <a:xfrm>
                  <a:off x="5225976" y="2272330"/>
                  <a:ext cx="730541" cy="7305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6" name="Elipse 145"/>
                <p:cNvSpPr/>
                <p:nvPr/>
              </p:nvSpPr>
              <p:spPr>
                <a:xfrm>
                  <a:off x="5367955" y="2403262"/>
                  <a:ext cx="474146" cy="47414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34" name="Grupo 133"/>
              <p:cNvGrpSpPr/>
              <p:nvPr/>
            </p:nvGrpSpPr>
            <p:grpSpPr>
              <a:xfrm>
                <a:off x="605642" y="4485162"/>
                <a:ext cx="96120" cy="96120"/>
                <a:chOff x="5225976" y="2272330"/>
                <a:chExt cx="730541" cy="730541"/>
              </a:xfrm>
            </p:grpSpPr>
            <p:sp>
              <p:nvSpPr>
                <p:cNvPr id="143" name="Elipse 142"/>
                <p:cNvSpPr/>
                <p:nvPr/>
              </p:nvSpPr>
              <p:spPr>
                <a:xfrm>
                  <a:off x="5225976" y="2272330"/>
                  <a:ext cx="730541" cy="7305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4" name="Elipse 143"/>
                <p:cNvSpPr/>
                <p:nvPr/>
              </p:nvSpPr>
              <p:spPr>
                <a:xfrm>
                  <a:off x="5367957" y="2399749"/>
                  <a:ext cx="474145" cy="47414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sp>
            <p:nvSpPr>
              <p:cNvPr id="135" name="Rectángulo 134"/>
              <p:cNvSpPr/>
              <p:nvPr/>
            </p:nvSpPr>
            <p:spPr>
              <a:xfrm>
                <a:off x="2977187" y="3817610"/>
                <a:ext cx="116891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Objetado</a:t>
                </a:r>
                <a:endParaRPr lang="es-E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Bloqueado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 </a:t>
                </a:r>
                <a:r>
                  <a:rPr lang="es-ES" sz="600" dirty="0" err="1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planogramado</a:t>
                </a:r>
                <a:endParaRPr lang="es-E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Quiebre Compañía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 habilitado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Producto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 transito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Falso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Stock ajustado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Falso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Stock sin ajustar</a:t>
                </a:r>
              </a:p>
              <a:p>
                <a:r>
                  <a:rPr lang="es-ES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 </a:t>
                </a:r>
                <a:r>
                  <a:rPr lang="es-ES" sz="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hay entrega?</a:t>
                </a:r>
                <a:r>
                  <a:rPr lang="es-MX" sz="6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DO</a:t>
                </a:r>
                <a:endParaRPr lang="es-MX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ángulo 135"/>
              <p:cNvSpPr/>
              <p:nvPr/>
            </p:nvSpPr>
            <p:spPr>
              <a:xfrm>
                <a:off x="4184774" y="3579184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600" b="1" dirty="0" smtClean="0">
                    <a:solidFill>
                      <a:srgbClr val="636366"/>
                    </a:solidFill>
                  </a:rPr>
                  <a:t>FOTO</a:t>
                </a:r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sp>
            <p:nvSpPr>
              <p:cNvPr id="137" name="Rectángulo 136"/>
              <p:cNvSpPr/>
              <p:nvPr/>
            </p:nvSpPr>
            <p:spPr>
              <a:xfrm>
                <a:off x="4184774" y="3960283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600" b="1" smtClean="0">
                    <a:solidFill>
                      <a:srgbClr val="636366"/>
                    </a:solidFill>
                  </a:rPr>
                  <a:t>FOTO</a:t>
                </a:r>
                <a:endParaRPr lang="es-CL" sz="600" b="1">
                  <a:solidFill>
                    <a:srgbClr val="636366"/>
                  </a:solidFill>
                </a:endParaRPr>
              </a:p>
            </p:txBody>
          </p:sp>
          <p:sp>
            <p:nvSpPr>
              <p:cNvPr id="138" name="Rectángulo 137"/>
              <p:cNvSpPr/>
              <p:nvPr/>
            </p:nvSpPr>
            <p:spPr>
              <a:xfrm>
                <a:off x="4180058" y="4356423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600" b="1" smtClean="0">
                    <a:solidFill>
                      <a:srgbClr val="636366"/>
                    </a:solidFill>
                  </a:rPr>
                  <a:t>FOTO</a:t>
                </a:r>
                <a:endParaRPr lang="es-CL" sz="600" b="1">
                  <a:solidFill>
                    <a:srgbClr val="636366"/>
                  </a:solidFill>
                </a:endParaRPr>
              </a:p>
            </p:txBody>
          </p:sp>
          <p:sp>
            <p:nvSpPr>
              <p:cNvPr id="139" name="Rectángulo 138"/>
              <p:cNvSpPr/>
              <p:nvPr/>
            </p:nvSpPr>
            <p:spPr>
              <a:xfrm>
                <a:off x="4180058" y="4665845"/>
                <a:ext cx="359864" cy="2574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600" b="1" dirty="0" smtClean="0">
                    <a:solidFill>
                      <a:srgbClr val="636366"/>
                    </a:solidFill>
                  </a:rPr>
                  <a:t>FOTO</a:t>
                </a:r>
                <a:endParaRPr lang="es-CL" sz="600" b="1" dirty="0">
                  <a:solidFill>
                    <a:srgbClr val="636366"/>
                  </a:solidFill>
                </a:endParaRPr>
              </a:p>
            </p:txBody>
          </p:sp>
          <p:grpSp>
            <p:nvGrpSpPr>
              <p:cNvPr id="140" name="Grupo 139"/>
              <p:cNvGrpSpPr/>
              <p:nvPr/>
            </p:nvGrpSpPr>
            <p:grpSpPr>
              <a:xfrm>
                <a:off x="599905" y="4799100"/>
                <a:ext cx="96120" cy="96120"/>
                <a:chOff x="5225976" y="2272330"/>
                <a:chExt cx="730541" cy="730541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5225976" y="2272330"/>
                  <a:ext cx="730541" cy="7305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44BBC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5367957" y="2399749"/>
                  <a:ext cx="474145" cy="47414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sp>
          <p:nvSpPr>
            <p:cNvPr id="153" name="Rectángulo 152"/>
            <p:cNvSpPr/>
            <p:nvPr/>
          </p:nvSpPr>
          <p:spPr>
            <a:xfrm>
              <a:off x="441728" y="1861910"/>
              <a:ext cx="4176299" cy="1553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4" name="Rectángulo 153"/>
            <p:cNvSpPr/>
            <p:nvPr/>
          </p:nvSpPr>
          <p:spPr>
            <a:xfrm>
              <a:off x="1374055" y="1823061"/>
              <a:ext cx="24925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400" dirty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LIDER AV STA AMALIA </a:t>
              </a:r>
              <a:r>
                <a:rPr lang="es-MX" sz="14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1763</a:t>
              </a:r>
            </a:p>
          </p:txBody>
        </p:sp>
        <p:sp>
          <p:nvSpPr>
            <p:cNvPr id="155" name="Estrella de 5 puntas 154"/>
            <p:cNvSpPr/>
            <p:nvPr/>
          </p:nvSpPr>
          <p:spPr>
            <a:xfrm>
              <a:off x="842214" y="3142656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6" name="Estrella de 5 puntas 155"/>
            <p:cNvSpPr/>
            <p:nvPr/>
          </p:nvSpPr>
          <p:spPr>
            <a:xfrm>
              <a:off x="997645" y="3142656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7" name="Estrella de 5 puntas 156"/>
            <p:cNvSpPr/>
            <p:nvPr/>
          </p:nvSpPr>
          <p:spPr>
            <a:xfrm>
              <a:off x="1153076" y="3142656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8" name="Estrella de 5 puntas 157"/>
            <p:cNvSpPr/>
            <p:nvPr/>
          </p:nvSpPr>
          <p:spPr>
            <a:xfrm>
              <a:off x="1308507" y="3142656"/>
              <a:ext cx="146896" cy="146896"/>
            </a:xfrm>
            <a:prstGeom prst="star5">
              <a:avLst/>
            </a:prstGeom>
            <a:solidFill>
              <a:srgbClr val="44B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9" name="Estrella de 5 puntas 158"/>
            <p:cNvSpPr/>
            <p:nvPr/>
          </p:nvSpPr>
          <p:spPr>
            <a:xfrm>
              <a:off x="1463938" y="3142656"/>
              <a:ext cx="146896" cy="146896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0" name="Rectángulo 159"/>
            <p:cNvSpPr/>
            <p:nvPr/>
          </p:nvSpPr>
          <p:spPr>
            <a:xfrm>
              <a:off x="906717" y="2983287"/>
              <a:ext cx="64633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600" dirty="0" err="1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Perfect</a:t>
              </a:r>
              <a:r>
                <a:rPr lang="es-MX" sz="600" dirty="0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 Store</a:t>
              </a:r>
              <a:endParaRPr lang="es-MX" sz="600" dirty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61" name="Grupo 160"/>
            <p:cNvGrpSpPr/>
            <p:nvPr/>
          </p:nvGrpSpPr>
          <p:grpSpPr>
            <a:xfrm>
              <a:off x="729554" y="2117247"/>
              <a:ext cx="912908" cy="891274"/>
              <a:chOff x="5704832" y="2151079"/>
              <a:chExt cx="912908" cy="891274"/>
            </a:xfrm>
          </p:grpSpPr>
          <p:sp>
            <p:nvSpPr>
              <p:cNvPr id="162" name="Elipse 161"/>
              <p:cNvSpPr/>
              <p:nvPr/>
            </p:nvSpPr>
            <p:spPr>
              <a:xfrm>
                <a:off x="5726580" y="2152002"/>
                <a:ext cx="890351" cy="890351"/>
              </a:xfrm>
              <a:prstGeom prst="ellipse">
                <a:avLst/>
              </a:prstGeom>
              <a:solidFill>
                <a:srgbClr val="44BBC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3" name="Imagen 1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4832" y="2151079"/>
                <a:ext cx="912908" cy="877053"/>
              </a:xfrm>
              <a:prstGeom prst="round2SameRect">
                <a:avLst>
                  <a:gd name="adj1" fmla="val 18887"/>
                  <a:gd name="adj2" fmla="val 0"/>
                </a:avLst>
              </a:prstGeom>
            </p:spPr>
          </p:pic>
        </p:grpSp>
        <p:grpSp>
          <p:nvGrpSpPr>
            <p:cNvPr id="164" name="Grupo 163"/>
            <p:cNvGrpSpPr/>
            <p:nvPr/>
          </p:nvGrpSpPr>
          <p:grpSpPr>
            <a:xfrm>
              <a:off x="2527053" y="2316837"/>
              <a:ext cx="1501471" cy="1019496"/>
              <a:chOff x="1923023" y="2357665"/>
              <a:chExt cx="1501471" cy="1019496"/>
            </a:xfrm>
          </p:grpSpPr>
          <p:sp>
            <p:nvSpPr>
              <p:cNvPr id="165" name="Rectángulo 164"/>
              <p:cNvSpPr/>
              <p:nvPr/>
            </p:nvSpPr>
            <p:spPr>
              <a:xfrm>
                <a:off x="1929797" y="2399622"/>
                <a:ext cx="1166872" cy="9775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cxnSp>
            <p:nvCxnSpPr>
              <p:cNvPr id="166" name="Conector recto 165"/>
              <p:cNvCxnSpPr/>
              <p:nvPr/>
            </p:nvCxnSpPr>
            <p:spPr>
              <a:xfrm>
                <a:off x="1923023" y="2832222"/>
                <a:ext cx="1173646" cy="0"/>
              </a:xfrm>
              <a:prstGeom prst="line">
                <a:avLst/>
              </a:prstGeom>
              <a:ln w="12700">
                <a:solidFill>
                  <a:srgbClr val="44BB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Elipse 166"/>
              <p:cNvSpPr/>
              <p:nvPr/>
            </p:nvSpPr>
            <p:spPr>
              <a:xfrm rot="16200000">
                <a:off x="2963437" y="2593380"/>
                <a:ext cx="461057" cy="461057"/>
              </a:xfrm>
              <a:prstGeom prst="ellipse">
                <a:avLst/>
              </a:prstGeom>
              <a:solidFill>
                <a:srgbClr val="F15138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grpSp>
            <p:nvGrpSpPr>
              <p:cNvPr id="168" name="Grupo 167"/>
              <p:cNvGrpSpPr/>
              <p:nvPr/>
            </p:nvGrpSpPr>
            <p:grpSpPr>
              <a:xfrm>
                <a:off x="2072326" y="2357665"/>
                <a:ext cx="904096" cy="822210"/>
                <a:chOff x="5961554" y="2415605"/>
                <a:chExt cx="904096" cy="822210"/>
              </a:xfrm>
            </p:grpSpPr>
            <p:sp>
              <p:nvSpPr>
                <p:cNvPr id="169" name="Rectángulo 168"/>
                <p:cNvSpPr/>
                <p:nvPr/>
              </p:nvSpPr>
              <p:spPr>
                <a:xfrm>
                  <a:off x="5999707" y="2415605"/>
                  <a:ext cx="865943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sz="30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94%</a:t>
                  </a:r>
                  <a:endParaRPr lang="es-MX" sz="3000" b="1" dirty="0">
                    <a:solidFill>
                      <a:schemeClr val="bg1">
                        <a:lumMod val="50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70" name="Rectángulo 169"/>
                <p:cNvSpPr/>
                <p:nvPr/>
              </p:nvSpPr>
              <p:spPr>
                <a:xfrm>
                  <a:off x="5961554" y="2899261"/>
                  <a:ext cx="87876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sz="1600" dirty="0" smtClean="0">
                      <a:solidFill>
                        <a:srgbClr val="F15138"/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20</a:t>
                  </a:r>
                  <a:r>
                    <a:rPr lang="es-MX" sz="1600" dirty="0" smtClean="0">
                      <a:solidFill>
                        <a:srgbClr val="44BBC8"/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 / </a:t>
                  </a:r>
                  <a:r>
                    <a:rPr lang="es-MX" sz="1600" dirty="0">
                      <a:solidFill>
                        <a:srgbClr val="44BBC8"/>
                      </a:solidFill>
                      <a:latin typeface="Bahnschrift" panose="020B0502040204020203" pitchFamily="34" charset="0"/>
                      <a:ea typeface="Calibri" panose="020F0502020204030204" pitchFamily="34" charset="0"/>
                    </a:rPr>
                    <a:t>120</a:t>
                  </a:r>
                </a:p>
              </p:txBody>
            </p:sp>
          </p:grpSp>
        </p:grpSp>
        <p:sp>
          <p:nvSpPr>
            <p:cNvPr id="171" name="Rectángulo 170"/>
            <p:cNvSpPr/>
            <p:nvPr/>
          </p:nvSpPr>
          <p:spPr>
            <a:xfrm>
              <a:off x="1715549" y="2449092"/>
              <a:ext cx="625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b="1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OSA</a:t>
              </a:r>
              <a:endParaRPr lang="es-MX" b="1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72" name="Grupo 171"/>
            <p:cNvGrpSpPr/>
            <p:nvPr/>
          </p:nvGrpSpPr>
          <p:grpSpPr>
            <a:xfrm>
              <a:off x="389209" y="5731958"/>
              <a:ext cx="4293821" cy="394283"/>
              <a:chOff x="657180" y="5712261"/>
              <a:chExt cx="4293821" cy="394283"/>
            </a:xfrm>
          </p:grpSpPr>
          <p:sp>
            <p:nvSpPr>
              <p:cNvPr id="173" name="Rectángulo 172"/>
              <p:cNvSpPr/>
              <p:nvPr/>
            </p:nvSpPr>
            <p:spPr>
              <a:xfrm>
                <a:off x="657180" y="5712261"/>
                <a:ext cx="4293821" cy="39428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4" name="Rectángulo 173"/>
              <p:cNvSpPr/>
              <p:nvPr/>
            </p:nvSpPr>
            <p:spPr>
              <a:xfrm>
                <a:off x="1329828" y="5759790"/>
                <a:ext cx="29306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HOME /</a:t>
                </a:r>
                <a:r>
                  <a:rPr lang="es-MX" sz="1400" b="1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SALAS </a:t>
                </a:r>
                <a:r>
                  <a:rPr lang="es-MX" sz="1400" dirty="0" smtClean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Calibri" panose="020F0502020204030204" pitchFamily="34" charset="0"/>
                  </a:rPr>
                  <a:t>/ DUO / TAREAS</a:t>
                </a:r>
                <a:endParaRPr lang="es-MX" sz="14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175" name="Grupo 174"/>
            <p:cNvGrpSpPr/>
            <p:nvPr/>
          </p:nvGrpSpPr>
          <p:grpSpPr>
            <a:xfrm>
              <a:off x="3724305" y="2685682"/>
              <a:ext cx="695488" cy="170206"/>
              <a:chOff x="8048916" y="2882679"/>
              <a:chExt cx="695488" cy="170206"/>
            </a:xfrm>
          </p:grpSpPr>
          <p:sp>
            <p:nvSpPr>
              <p:cNvPr id="176" name="Igual que 175"/>
              <p:cNvSpPr/>
              <p:nvPr/>
            </p:nvSpPr>
            <p:spPr>
              <a:xfrm>
                <a:off x="8283826" y="2909689"/>
                <a:ext cx="267411" cy="143196"/>
              </a:xfrm>
              <a:prstGeom prst="mathEqual">
                <a:avLst/>
              </a:prstGeom>
              <a:solidFill>
                <a:srgbClr val="2472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riángulo isósceles 176"/>
              <p:cNvSpPr/>
              <p:nvPr/>
            </p:nvSpPr>
            <p:spPr>
              <a:xfrm>
                <a:off x="8048916" y="2882679"/>
                <a:ext cx="179601" cy="154828"/>
              </a:xfrm>
              <a:prstGeom prst="triangle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78" name="Triángulo isósceles 177"/>
              <p:cNvSpPr/>
              <p:nvPr/>
            </p:nvSpPr>
            <p:spPr>
              <a:xfrm flipV="1">
                <a:off x="8577627" y="2909689"/>
                <a:ext cx="166777" cy="142690"/>
              </a:xfrm>
              <a:prstGeom prst="triangle">
                <a:avLst/>
              </a:prstGeom>
              <a:solidFill>
                <a:srgbClr val="F151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79" name="Rectángulo 178"/>
            <p:cNvSpPr/>
            <p:nvPr/>
          </p:nvSpPr>
          <p:spPr>
            <a:xfrm>
              <a:off x="1278951" y="2020675"/>
              <a:ext cx="252519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000" dirty="0" smtClean="0">
                  <a:solidFill>
                    <a:srgbClr val="FF0000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FECHA / HORA DESCARGA</a:t>
              </a:r>
              <a:endParaRPr lang="es-MX" sz="1000" dirty="0">
                <a:solidFill>
                  <a:srgbClr val="FF0000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80" name="Rectángulo 179"/>
          <p:cNvSpPr/>
          <p:nvPr/>
        </p:nvSpPr>
        <p:spPr>
          <a:xfrm>
            <a:off x="4639210" y="1078815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FUNCIONAL</a:t>
            </a:r>
            <a:endParaRPr lang="es-MX" b="1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ángulo 61"/>
          <p:cNvSpPr/>
          <p:nvPr/>
        </p:nvSpPr>
        <p:spPr>
          <a:xfrm>
            <a:off x="467872" y="2070420"/>
            <a:ext cx="4286506" cy="383237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ángulo 34"/>
          <p:cNvSpPr/>
          <p:nvPr/>
        </p:nvSpPr>
        <p:spPr>
          <a:xfrm>
            <a:off x="4727840" y="559857"/>
            <a:ext cx="279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MOCKUP/ DETALLE/ SKU</a:t>
            </a:r>
            <a:endParaRPr lang="es-MX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2"/>
          <a:srcRect l="15283" t="17375" r="14396" b="31135"/>
          <a:stretch/>
        </p:blipFill>
        <p:spPr>
          <a:xfrm>
            <a:off x="4522300" y="88645"/>
            <a:ext cx="3103927" cy="486562"/>
          </a:xfrm>
          <a:prstGeom prst="rect">
            <a:avLst/>
          </a:prstGeom>
        </p:spPr>
      </p:pic>
      <p:sp>
        <p:nvSpPr>
          <p:cNvPr id="61" name="Rectángulo 60"/>
          <p:cNvSpPr/>
          <p:nvPr/>
        </p:nvSpPr>
        <p:spPr>
          <a:xfrm>
            <a:off x="460557" y="1191516"/>
            <a:ext cx="4293821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7" name="Rectángulo 96"/>
          <p:cNvSpPr/>
          <p:nvPr/>
        </p:nvSpPr>
        <p:spPr>
          <a:xfrm>
            <a:off x="1737679" y="1198881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DETALLE FOTO</a:t>
            </a:r>
            <a:endParaRPr lang="es-MX" b="1" dirty="0">
              <a:solidFill>
                <a:schemeClr val="bg1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98" name="Flecha derecha 97"/>
          <p:cNvSpPr/>
          <p:nvPr/>
        </p:nvSpPr>
        <p:spPr>
          <a:xfrm>
            <a:off x="4540348" y="4301789"/>
            <a:ext cx="2103488" cy="231551"/>
          </a:xfrm>
          <a:prstGeom prst="rightArrow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6" name="Grupo 5"/>
          <p:cNvGrpSpPr/>
          <p:nvPr/>
        </p:nvGrpSpPr>
        <p:grpSpPr>
          <a:xfrm>
            <a:off x="542633" y="3900533"/>
            <a:ext cx="4089947" cy="1788102"/>
            <a:chOff x="532429" y="3196116"/>
            <a:chExt cx="4089947" cy="1788102"/>
          </a:xfrm>
        </p:grpSpPr>
        <p:sp>
          <p:nvSpPr>
            <p:cNvPr id="105" name="Rectángulo 104"/>
            <p:cNvSpPr/>
            <p:nvPr/>
          </p:nvSpPr>
          <p:spPr>
            <a:xfrm>
              <a:off x="532429" y="3472671"/>
              <a:ext cx="4086735" cy="1461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535641" y="3626103"/>
              <a:ext cx="4086735" cy="19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662402" y="3196116"/>
              <a:ext cx="32569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DETALLE                                     Q.C         COMENTARIO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671606" y="3429946"/>
              <a:ext cx="2156360" cy="1554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CERVEZAS</a:t>
              </a:r>
            </a:p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CRISTAL 500 cc                       </a:t>
              </a:r>
              <a:r>
                <a:rPr lang="es-MX" sz="1000" b="1" dirty="0" smtClean="0">
                  <a:solidFill>
                    <a:srgbClr val="F1513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r>
                <a:rPr lang="es-MX" sz="10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s-MX" sz="10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s-MX" sz="10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CRISTAL 1000cc                      </a:t>
              </a:r>
              <a:r>
                <a:rPr lang="es-MX" sz="1100" b="1" dirty="0" smtClean="0">
                  <a:solidFill>
                    <a:srgbClr val="F1513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s-MX" sz="11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s-MX" sz="11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s-MX" sz="11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endParaRPr lang="es-MX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MX" sz="11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JUGOS</a:t>
              </a:r>
              <a:endParaRPr lang="es-MX" sz="11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WATTS NARANJA </a:t>
              </a: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500 cc       </a:t>
              </a:r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s-MX" sz="1000" b="1" dirty="0" smtClean="0">
                  <a:solidFill>
                    <a:srgbClr val="F1513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r>
                <a:rPr lang="es-MX" sz="10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s-MX" sz="10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</a:p>
            <a:p>
              <a:endParaRPr lang="es-MX" sz="10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WATTS </a:t>
              </a:r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DURAZNO </a:t>
              </a: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1000cc      </a:t>
              </a:r>
              <a:r>
                <a:rPr lang="es-MX" sz="1100" b="1" dirty="0" smtClean="0">
                  <a:solidFill>
                    <a:srgbClr val="F1513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s-MX" sz="11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s-MX" sz="11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s-MX" sz="11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1268464" y="3478373"/>
              <a:ext cx="2650921" cy="1461083"/>
              <a:chOff x="1289725" y="3478373"/>
              <a:chExt cx="2650921" cy="1461083"/>
            </a:xfrm>
          </p:grpSpPr>
          <p:cxnSp>
            <p:nvCxnSpPr>
              <p:cNvPr id="77" name="Conector recto 76"/>
              <p:cNvCxnSpPr/>
              <p:nvPr/>
            </p:nvCxnSpPr>
            <p:spPr>
              <a:xfrm>
                <a:off x="1289725" y="3478373"/>
                <a:ext cx="2650921" cy="0"/>
              </a:xfrm>
              <a:prstGeom prst="line">
                <a:avLst/>
              </a:prstGeom>
              <a:ln w="12700">
                <a:solidFill>
                  <a:srgbClr val="44BB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1289725" y="4939456"/>
                <a:ext cx="2650921" cy="0"/>
              </a:xfrm>
              <a:prstGeom prst="line">
                <a:avLst/>
              </a:prstGeom>
              <a:ln w="12700">
                <a:solidFill>
                  <a:srgbClr val="44BB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ángulo 73"/>
            <p:cNvSpPr/>
            <p:nvPr/>
          </p:nvSpPr>
          <p:spPr>
            <a:xfrm>
              <a:off x="2977187" y="3621655"/>
              <a:ext cx="7553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OBJETADO</a:t>
              </a:r>
            </a:p>
          </p:txBody>
        </p:sp>
        <p:grpSp>
          <p:nvGrpSpPr>
            <p:cNvPr id="31" name="Grupo 30"/>
            <p:cNvGrpSpPr/>
            <p:nvPr/>
          </p:nvGrpSpPr>
          <p:grpSpPr>
            <a:xfrm>
              <a:off x="605642" y="3669986"/>
              <a:ext cx="96120" cy="96120"/>
              <a:chOff x="5225976" y="2272330"/>
              <a:chExt cx="730541" cy="730541"/>
            </a:xfrm>
          </p:grpSpPr>
          <p:sp>
            <p:nvSpPr>
              <p:cNvPr id="30" name="Elipse 29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79" name="Grupo 78"/>
            <p:cNvGrpSpPr/>
            <p:nvPr/>
          </p:nvGrpSpPr>
          <p:grpSpPr>
            <a:xfrm>
              <a:off x="605642" y="3981891"/>
              <a:ext cx="96120" cy="96120"/>
              <a:chOff x="5225976" y="2272330"/>
              <a:chExt cx="730541" cy="730541"/>
            </a:xfrm>
          </p:grpSpPr>
          <p:sp>
            <p:nvSpPr>
              <p:cNvPr id="80" name="Elipse 79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5367955" y="2403262"/>
                <a:ext cx="474146" cy="4741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85" name="Grupo 84"/>
            <p:cNvGrpSpPr/>
            <p:nvPr/>
          </p:nvGrpSpPr>
          <p:grpSpPr>
            <a:xfrm>
              <a:off x="605642" y="4485162"/>
              <a:ext cx="96120" cy="96120"/>
              <a:chOff x="5225976" y="2272330"/>
              <a:chExt cx="730541" cy="730541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2" name="Rectángulo 11"/>
            <p:cNvSpPr/>
            <p:nvPr/>
          </p:nvSpPr>
          <p:spPr>
            <a:xfrm>
              <a:off x="4184774" y="3579184"/>
              <a:ext cx="359864" cy="25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00" b="1" dirty="0" smtClean="0">
                  <a:solidFill>
                    <a:srgbClr val="636366"/>
                  </a:solidFill>
                </a:rPr>
                <a:t>FOTO</a:t>
              </a:r>
              <a:endParaRPr lang="es-CL" sz="600" b="1" dirty="0">
                <a:solidFill>
                  <a:srgbClr val="636366"/>
                </a:solidFill>
              </a:endParaRP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4184774" y="3886395"/>
              <a:ext cx="359864" cy="25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00" b="1" smtClean="0">
                  <a:solidFill>
                    <a:srgbClr val="636366"/>
                  </a:solidFill>
                </a:rPr>
                <a:t>FOTO</a:t>
              </a:r>
              <a:endParaRPr lang="es-CL" sz="600" b="1">
                <a:solidFill>
                  <a:srgbClr val="636366"/>
                </a:solidFill>
              </a:endParaRP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4180058" y="4356423"/>
              <a:ext cx="359864" cy="25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00" b="1" smtClean="0">
                  <a:solidFill>
                    <a:srgbClr val="636366"/>
                  </a:solidFill>
                </a:rPr>
                <a:t>FOTO</a:t>
              </a:r>
              <a:endParaRPr lang="es-CL" sz="600" b="1">
                <a:solidFill>
                  <a:srgbClr val="636366"/>
                </a:solidFill>
              </a:endParaRP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180058" y="4665845"/>
              <a:ext cx="359864" cy="25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00" b="1" dirty="0" smtClean="0">
                  <a:solidFill>
                    <a:srgbClr val="636366"/>
                  </a:solidFill>
                </a:rPr>
                <a:t>FOTO</a:t>
              </a:r>
              <a:endParaRPr lang="es-CL" sz="600" b="1" dirty="0">
                <a:solidFill>
                  <a:srgbClr val="636366"/>
                </a:solidFill>
              </a:endParaRPr>
            </a:p>
          </p:txBody>
        </p:sp>
        <p:grpSp>
          <p:nvGrpSpPr>
            <p:cNvPr id="94" name="Grupo 93"/>
            <p:cNvGrpSpPr/>
            <p:nvPr/>
          </p:nvGrpSpPr>
          <p:grpSpPr>
            <a:xfrm>
              <a:off x="599905" y="4799100"/>
              <a:ext cx="96120" cy="96120"/>
              <a:chOff x="5225976" y="2272330"/>
              <a:chExt cx="730541" cy="730541"/>
            </a:xfrm>
          </p:grpSpPr>
          <p:sp>
            <p:nvSpPr>
              <p:cNvPr id="95" name="Elipse 94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106" name="Rectángulo 105"/>
          <p:cNvSpPr/>
          <p:nvPr/>
        </p:nvSpPr>
        <p:spPr>
          <a:xfrm>
            <a:off x="6790480" y="1191515"/>
            <a:ext cx="4293821" cy="394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Rectángulo 109"/>
          <p:cNvSpPr/>
          <p:nvPr/>
        </p:nvSpPr>
        <p:spPr>
          <a:xfrm>
            <a:off x="8067602" y="1198880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DETALLE FOTO</a:t>
            </a:r>
            <a:endParaRPr lang="es-MX" b="1" dirty="0">
              <a:solidFill>
                <a:schemeClr val="bg1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sp>
        <p:nvSpPr>
          <p:cNvPr id="204" name="Rectángulo 203"/>
          <p:cNvSpPr/>
          <p:nvPr/>
        </p:nvSpPr>
        <p:spPr>
          <a:xfrm>
            <a:off x="513076" y="2135025"/>
            <a:ext cx="4176299" cy="1553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5" name="Rectángulo 204"/>
          <p:cNvSpPr/>
          <p:nvPr/>
        </p:nvSpPr>
        <p:spPr>
          <a:xfrm>
            <a:off x="1445403" y="2096176"/>
            <a:ext cx="2492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LIDER AV STA AMALIA </a:t>
            </a:r>
            <a:r>
              <a:rPr lang="es-MX" sz="1400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1763</a:t>
            </a:r>
          </a:p>
        </p:txBody>
      </p:sp>
      <p:sp>
        <p:nvSpPr>
          <p:cNvPr id="207" name="Estrella de 5 puntas 206"/>
          <p:cNvSpPr/>
          <p:nvPr/>
        </p:nvSpPr>
        <p:spPr>
          <a:xfrm>
            <a:off x="913562" y="3415771"/>
            <a:ext cx="146896" cy="146896"/>
          </a:xfrm>
          <a:prstGeom prst="star5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8" name="Estrella de 5 puntas 207"/>
          <p:cNvSpPr/>
          <p:nvPr/>
        </p:nvSpPr>
        <p:spPr>
          <a:xfrm>
            <a:off x="1068993" y="3415771"/>
            <a:ext cx="146896" cy="146896"/>
          </a:xfrm>
          <a:prstGeom prst="star5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9" name="Estrella de 5 puntas 208"/>
          <p:cNvSpPr/>
          <p:nvPr/>
        </p:nvSpPr>
        <p:spPr>
          <a:xfrm>
            <a:off x="1224424" y="3415771"/>
            <a:ext cx="146896" cy="146896"/>
          </a:xfrm>
          <a:prstGeom prst="star5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0" name="Estrella de 5 puntas 209"/>
          <p:cNvSpPr/>
          <p:nvPr/>
        </p:nvSpPr>
        <p:spPr>
          <a:xfrm>
            <a:off x="1379855" y="3415771"/>
            <a:ext cx="146896" cy="146896"/>
          </a:xfrm>
          <a:prstGeom prst="star5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1" name="Estrella de 5 puntas 210"/>
          <p:cNvSpPr/>
          <p:nvPr/>
        </p:nvSpPr>
        <p:spPr>
          <a:xfrm>
            <a:off x="1535286" y="3415771"/>
            <a:ext cx="146896" cy="146896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2" name="Rectángulo 211"/>
          <p:cNvSpPr/>
          <p:nvPr/>
        </p:nvSpPr>
        <p:spPr>
          <a:xfrm>
            <a:off x="978065" y="3256402"/>
            <a:ext cx="64633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" dirty="0" err="1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Perfect</a:t>
            </a:r>
            <a:r>
              <a:rPr lang="es-MX" sz="600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 Store</a:t>
            </a:r>
            <a:endParaRPr lang="es-MX" sz="600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grpSp>
        <p:nvGrpSpPr>
          <p:cNvPr id="227" name="Grupo 226"/>
          <p:cNvGrpSpPr/>
          <p:nvPr/>
        </p:nvGrpSpPr>
        <p:grpSpPr>
          <a:xfrm>
            <a:off x="800902" y="2390362"/>
            <a:ext cx="912908" cy="891274"/>
            <a:chOff x="5704832" y="2151079"/>
            <a:chExt cx="912908" cy="891274"/>
          </a:xfrm>
        </p:grpSpPr>
        <p:sp>
          <p:nvSpPr>
            <p:cNvPr id="248" name="Elipse 247"/>
            <p:cNvSpPr/>
            <p:nvPr/>
          </p:nvSpPr>
          <p:spPr>
            <a:xfrm>
              <a:off x="5726580" y="2152002"/>
              <a:ext cx="890351" cy="890351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49" name="Imagen 2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4832" y="2151079"/>
              <a:ext cx="912908" cy="877053"/>
            </a:xfrm>
            <a:prstGeom prst="round2SameRect">
              <a:avLst>
                <a:gd name="adj1" fmla="val 18887"/>
                <a:gd name="adj2" fmla="val 0"/>
              </a:avLst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2653419" y="2376147"/>
            <a:ext cx="1540748" cy="1019496"/>
            <a:chOff x="1923023" y="2357665"/>
            <a:chExt cx="1540748" cy="1019496"/>
          </a:xfrm>
        </p:grpSpPr>
        <p:sp>
          <p:nvSpPr>
            <p:cNvPr id="213" name="Rectángulo 212"/>
            <p:cNvSpPr/>
            <p:nvPr/>
          </p:nvSpPr>
          <p:spPr>
            <a:xfrm>
              <a:off x="1929797" y="2399622"/>
              <a:ext cx="1166872" cy="97753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1923023" y="2832222"/>
              <a:ext cx="1173646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Elipse 216"/>
            <p:cNvSpPr/>
            <p:nvPr/>
          </p:nvSpPr>
          <p:spPr>
            <a:xfrm rot="16200000">
              <a:off x="2963437" y="2593380"/>
              <a:ext cx="461057" cy="461057"/>
            </a:xfrm>
            <a:prstGeom prst="ellipse">
              <a:avLst/>
            </a:prstGeom>
            <a:solidFill>
              <a:srgbClr val="F1513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71" name="Grupo 70"/>
            <p:cNvGrpSpPr/>
            <p:nvPr/>
          </p:nvGrpSpPr>
          <p:grpSpPr>
            <a:xfrm>
              <a:off x="2072326" y="2357665"/>
              <a:ext cx="904096" cy="822210"/>
              <a:chOff x="5961554" y="2415605"/>
              <a:chExt cx="904096" cy="822210"/>
            </a:xfrm>
          </p:grpSpPr>
          <p:sp>
            <p:nvSpPr>
              <p:cNvPr id="72" name="Rectángulo 71"/>
              <p:cNvSpPr/>
              <p:nvPr/>
            </p:nvSpPr>
            <p:spPr>
              <a:xfrm>
                <a:off x="5999707" y="2415605"/>
                <a:ext cx="86594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000" b="1" dirty="0" smtClean="0">
                    <a:solidFill>
                      <a:schemeClr val="bg1">
                        <a:lumMod val="50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94%</a:t>
                </a:r>
                <a:endParaRPr lang="es-MX" sz="30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3" name="Rectángulo 72"/>
              <p:cNvSpPr/>
              <p:nvPr/>
            </p:nvSpPr>
            <p:spPr>
              <a:xfrm>
                <a:off x="5961554" y="2899261"/>
                <a:ext cx="8787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600" dirty="0" smtClean="0">
                    <a:solidFill>
                      <a:srgbClr val="F15138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20</a:t>
                </a:r>
                <a:r>
                  <a:rPr lang="es-MX" sz="1600" dirty="0" smtClean="0">
                    <a:solidFill>
                      <a:srgbClr val="44BBC8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 / </a:t>
                </a:r>
                <a:r>
                  <a:rPr lang="es-MX" sz="1600" dirty="0">
                    <a:solidFill>
                      <a:srgbClr val="44BBC8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120</a:t>
                </a:r>
              </a:p>
            </p:txBody>
          </p:sp>
        </p:grpSp>
        <p:sp>
          <p:nvSpPr>
            <p:cNvPr id="219" name="Rectángulo 218"/>
            <p:cNvSpPr/>
            <p:nvPr/>
          </p:nvSpPr>
          <p:spPr>
            <a:xfrm>
              <a:off x="2936062" y="2668451"/>
              <a:ext cx="5277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SKU</a:t>
              </a:r>
              <a:endParaRPr lang="es-MX" sz="1400" dirty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2987365" y="4611829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b="1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OBJETADO</a:t>
            </a:r>
          </a:p>
        </p:txBody>
      </p:sp>
      <p:sp>
        <p:nvSpPr>
          <p:cNvPr id="121" name="Rectángulo 120"/>
          <p:cNvSpPr/>
          <p:nvPr/>
        </p:nvSpPr>
        <p:spPr>
          <a:xfrm>
            <a:off x="2987364" y="5101310"/>
            <a:ext cx="880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b="1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TRANSITO</a:t>
            </a:r>
          </a:p>
        </p:txBody>
      </p:sp>
      <p:sp>
        <p:nvSpPr>
          <p:cNvPr id="122" name="Rectángulo 121"/>
          <p:cNvSpPr/>
          <p:nvPr/>
        </p:nvSpPr>
        <p:spPr>
          <a:xfrm>
            <a:off x="2980247" y="5411332"/>
            <a:ext cx="1136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b="1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AJUSTADO</a:t>
            </a:r>
          </a:p>
        </p:txBody>
      </p:sp>
      <p:sp>
        <p:nvSpPr>
          <p:cNvPr id="123" name="Rectángulo 122"/>
          <p:cNvSpPr/>
          <p:nvPr/>
        </p:nvSpPr>
        <p:spPr>
          <a:xfrm>
            <a:off x="6793057" y="2088609"/>
            <a:ext cx="4293821" cy="383237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24" name="Grupo 123"/>
          <p:cNvGrpSpPr/>
          <p:nvPr/>
        </p:nvGrpSpPr>
        <p:grpSpPr>
          <a:xfrm>
            <a:off x="6875133" y="3918722"/>
            <a:ext cx="4089947" cy="1788102"/>
            <a:chOff x="532429" y="3196116"/>
            <a:chExt cx="4089947" cy="1788102"/>
          </a:xfrm>
        </p:grpSpPr>
        <p:sp>
          <p:nvSpPr>
            <p:cNvPr id="134" name="Rectángulo 133"/>
            <p:cNvSpPr/>
            <p:nvPr/>
          </p:nvSpPr>
          <p:spPr>
            <a:xfrm>
              <a:off x="532429" y="3472671"/>
              <a:ext cx="4086735" cy="14610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2" name="Rectángulo 141"/>
            <p:cNvSpPr/>
            <p:nvPr/>
          </p:nvSpPr>
          <p:spPr>
            <a:xfrm>
              <a:off x="535641" y="3626103"/>
              <a:ext cx="4086735" cy="1915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3" name="Rectángulo 142"/>
            <p:cNvSpPr/>
            <p:nvPr/>
          </p:nvSpPr>
          <p:spPr>
            <a:xfrm>
              <a:off x="662402" y="3196116"/>
              <a:ext cx="32569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DETALLE                                     Q.C         COMENTARIO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4" name="Rectángulo 143"/>
            <p:cNvSpPr/>
            <p:nvPr/>
          </p:nvSpPr>
          <p:spPr>
            <a:xfrm>
              <a:off x="671606" y="3429946"/>
              <a:ext cx="2156360" cy="1554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CERVEZAS</a:t>
              </a:r>
            </a:p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CRISTAL 500 cc                       </a:t>
              </a:r>
              <a:r>
                <a:rPr lang="es-MX" sz="1000" b="1" dirty="0" smtClean="0">
                  <a:solidFill>
                    <a:srgbClr val="F1513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r>
                <a:rPr lang="es-MX" sz="10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s-MX" sz="10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</a:p>
            <a:p>
              <a:endParaRPr lang="es-MX" sz="10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CRISTAL 1000cc                      </a:t>
              </a:r>
              <a:r>
                <a:rPr lang="es-MX" sz="1100" b="1" dirty="0" smtClean="0">
                  <a:solidFill>
                    <a:srgbClr val="F1513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s-MX" sz="11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s-MX" sz="11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s-MX" sz="11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endParaRPr lang="es-MX" sz="11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MX" sz="11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JUGOS</a:t>
              </a:r>
              <a:endParaRPr lang="es-MX" sz="11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WATTS NARANJA </a:t>
              </a: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500 cc       </a:t>
              </a:r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s-MX" sz="1000" b="1" dirty="0" smtClean="0">
                  <a:solidFill>
                    <a:srgbClr val="F1513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r>
                <a:rPr lang="es-MX" sz="10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s-MX" sz="10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</a:p>
            <a:p>
              <a:endParaRPr lang="es-MX" sz="10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WATTS </a:t>
              </a:r>
              <a:r>
                <a:rPr lang="es-MX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DURAZNO </a:t>
              </a: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1000cc      </a:t>
              </a:r>
              <a:r>
                <a:rPr lang="es-MX" sz="1100" b="1" dirty="0" smtClean="0">
                  <a:solidFill>
                    <a:srgbClr val="F1513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s-MX" sz="11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/</a:t>
              </a:r>
              <a:r>
                <a:rPr lang="es-MX" sz="11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s-MX" sz="1100" b="1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1268464" y="3478373"/>
              <a:ext cx="2650921" cy="1461083"/>
              <a:chOff x="1289725" y="3478373"/>
              <a:chExt cx="2650921" cy="1461083"/>
            </a:xfrm>
          </p:grpSpPr>
          <p:cxnSp>
            <p:nvCxnSpPr>
              <p:cNvPr id="163" name="Conector recto 162"/>
              <p:cNvCxnSpPr/>
              <p:nvPr/>
            </p:nvCxnSpPr>
            <p:spPr>
              <a:xfrm>
                <a:off x="1289725" y="3478373"/>
                <a:ext cx="2650921" cy="0"/>
              </a:xfrm>
              <a:prstGeom prst="line">
                <a:avLst/>
              </a:prstGeom>
              <a:ln w="12700">
                <a:solidFill>
                  <a:srgbClr val="44BB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cto 163"/>
              <p:cNvCxnSpPr/>
              <p:nvPr/>
            </p:nvCxnSpPr>
            <p:spPr>
              <a:xfrm>
                <a:off x="1289725" y="4939456"/>
                <a:ext cx="2650921" cy="0"/>
              </a:xfrm>
              <a:prstGeom prst="line">
                <a:avLst/>
              </a:prstGeom>
              <a:ln w="12700">
                <a:solidFill>
                  <a:srgbClr val="44BB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Rectángulo 145"/>
            <p:cNvSpPr/>
            <p:nvPr/>
          </p:nvSpPr>
          <p:spPr>
            <a:xfrm>
              <a:off x="2977187" y="3621655"/>
              <a:ext cx="7553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" b="1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OBJETADO</a:t>
              </a:r>
            </a:p>
          </p:txBody>
        </p:sp>
        <p:grpSp>
          <p:nvGrpSpPr>
            <p:cNvPr id="147" name="Grupo 146"/>
            <p:cNvGrpSpPr/>
            <p:nvPr/>
          </p:nvGrpSpPr>
          <p:grpSpPr>
            <a:xfrm>
              <a:off x="605642" y="3669986"/>
              <a:ext cx="96120" cy="96120"/>
              <a:chOff x="5225976" y="2272330"/>
              <a:chExt cx="730541" cy="730541"/>
            </a:xfrm>
          </p:grpSpPr>
          <p:sp>
            <p:nvSpPr>
              <p:cNvPr id="161" name="Elipse 160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2" name="Elipse 161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rgbClr val="44BB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605642" y="3981891"/>
              <a:ext cx="96120" cy="96120"/>
              <a:chOff x="5225976" y="2272330"/>
              <a:chExt cx="730541" cy="730541"/>
            </a:xfrm>
          </p:grpSpPr>
          <p:sp>
            <p:nvSpPr>
              <p:cNvPr id="159" name="Elipse 158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60" name="Elipse 159"/>
              <p:cNvSpPr/>
              <p:nvPr/>
            </p:nvSpPr>
            <p:spPr>
              <a:xfrm>
                <a:off x="5367955" y="2403262"/>
                <a:ext cx="474146" cy="4741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149" name="Grupo 148"/>
            <p:cNvGrpSpPr/>
            <p:nvPr/>
          </p:nvGrpSpPr>
          <p:grpSpPr>
            <a:xfrm>
              <a:off x="605642" y="4485162"/>
              <a:ext cx="96120" cy="96120"/>
              <a:chOff x="5225976" y="2272330"/>
              <a:chExt cx="730541" cy="730541"/>
            </a:xfrm>
          </p:grpSpPr>
          <p:sp>
            <p:nvSpPr>
              <p:cNvPr id="157" name="Elipse 156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8" name="Elipse 157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150" name="Rectángulo 149"/>
            <p:cNvSpPr/>
            <p:nvPr/>
          </p:nvSpPr>
          <p:spPr>
            <a:xfrm>
              <a:off x="4184774" y="3579184"/>
              <a:ext cx="359864" cy="257478"/>
            </a:xfrm>
            <a:prstGeom prst="rect">
              <a:avLst/>
            </a:prstGeom>
            <a:solidFill>
              <a:srgbClr val="44BBC8"/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00" b="1" dirty="0" smtClean="0">
                  <a:solidFill>
                    <a:schemeClr val="bg1"/>
                  </a:solidFill>
                </a:rPr>
                <a:t>FOTO</a:t>
              </a:r>
              <a:endParaRPr lang="es-CL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ángulo 150"/>
            <p:cNvSpPr/>
            <p:nvPr/>
          </p:nvSpPr>
          <p:spPr>
            <a:xfrm>
              <a:off x="4184774" y="3886395"/>
              <a:ext cx="359864" cy="25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00" b="1" smtClean="0">
                  <a:solidFill>
                    <a:srgbClr val="636366"/>
                  </a:solidFill>
                </a:rPr>
                <a:t>FOTO</a:t>
              </a:r>
              <a:endParaRPr lang="es-CL" sz="600" b="1">
                <a:solidFill>
                  <a:srgbClr val="636366"/>
                </a:solidFill>
              </a:endParaRPr>
            </a:p>
          </p:txBody>
        </p:sp>
        <p:sp>
          <p:nvSpPr>
            <p:cNvPr id="152" name="Rectángulo 151"/>
            <p:cNvSpPr/>
            <p:nvPr/>
          </p:nvSpPr>
          <p:spPr>
            <a:xfrm>
              <a:off x="4180058" y="4356423"/>
              <a:ext cx="359864" cy="25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00" b="1" smtClean="0">
                  <a:solidFill>
                    <a:srgbClr val="636366"/>
                  </a:solidFill>
                </a:rPr>
                <a:t>FOTO</a:t>
              </a:r>
              <a:endParaRPr lang="es-CL" sz="600" b="1">
                <a:solidFill>
                  <a:srgbClr val="636366"/>
                </a:solidFill>
              </a:endParaRPr>
            </a:p>
          </p:txBody>
        </p:sp>
        <p:sp>
          <p:nvSpPr>
            <p:cNvPr id="153" name="Rectángulo 152"/>
            <p:cNvSpPr/>
            <p:nvPr/>
          </p:nvSpPr>
          <p:spPr>
            <a:xfrm>
              <a:off x="4180058" y="4665845"/>
              <a:ext cx="359864" cy="257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600" b="1" dirty="0" smtClean="0">
                  <a:solidFill>
                    <a:srgbClr val="636366"/>
                  </a:solidFill>
                </a:rPr>
                <a:t>FOTO</a:t>
              </a:r>
              <a:endParaRPr lang="es-CL" sz="600" b="1" dirty="0">
                <a:solidFill>
                  <a:srgbClr val="636366"/>
                </a:solidFill>
              </a:endParaRPr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599905" y="4799100"/>
              <a:ext cx="96120" cy="96120"/>
              <a:chOff x="5225976" y="2272330"/>
              <a:chExt cx="730541" cy="730541"/>
            </a:xfrm>
          </p:grpSpPr>
          <p:sp>
            <p:nvSpPr>
              <p:cNvPr id="155" name="Elipse 154"/>
              <p:cNvSpPr/>
              <p:nvPr/>
            </p:nvSpPr>
            <p:spPr>
              <a:xfrm>
                <a:off x="5225976" y="2272330"/>
                <a:ext cx="730541" cy="7305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44BB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56" name="Elipse 155"/>
              <p:cNvSpPr/>
              <p:nvPr/>
            </p:nvSpPr>
            <p:spPr>
              <a:xfrm>
                <a:off x="5367957" y="2399749"/>
                <a:ext cx="474145" cy="4741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165" name="Rectángulo 164"/>
          <p:cNvSpPr/>
          <p:nvPr/>
        </p:nvSpPr>
        <p:spPr>
          <a:xfrm>
            <a:off x="6845576" y="2153214"/>
            <a:ext cx="4176299" cy="1553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6" name="Rectángulo 165"/>
          <p:cNvSpPr/>
          <p:nvPr/>
        </p:nvSpPr>
        <p:spPr>
          <a:xfrm>
            <a:off x="7777903" y="2114365"/>
            <a:ext cx="2492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LIDER AV STA AMALIA </a:t>
            </a:r>
            <a:r>
              <a:rPr lang="es-MX" sz="1400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1763</a:t>
            </a:r>
          </a:p>
        </p:txBody>
      </p:sp>
      <p:sp>
        <p:nvSpPr>
          <p:cNvPr id="167" name="Estrella de 5 puntas 166"/>
          <p:cNvSpPr/>
          <p:nvPr/>
        </p:nvSpPr>
        <p:spPr>
          <a:xfrm>
            <a:off x="7246062" y="3433960"/>
            <a:ext cx="146896" cy="146896"/>
          </a:xfrm>
          <a:prstGeom prst="star5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8" name="Estrella de 5 puntas 167"/>
          <p:cNvSpPr/>
          <p:nvPr/>
        </p:nvSpPr>
        <p:spPr>
          <a:xfrm>
            <a:off x="7401493" y="3433960"/>
            <a:ext cx="146896" cy="146896"/>
          </a:xfrm>
          <a:prstGeom prst="star5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9" name="Estrella de 5 puntas 168"/>
          <p:cNvSpPr/>
          <p:nvPr/>
        </p:nvSpPr>
        <p:spPr>
          <a:xfrm>
            <a:off x="7556924" y="3433960"/>
            <a:ext cx="146896" cy="146896"/>
          </a:xfrm>
          <a:prstGeom prst="star5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0" name="Estrella de 5 puntas 169"/>
          <p:cNvSpPr/>
          <p:nvPr/>
        </p:nvSpPr>
        <p:spPr>
          <a:xfrm>
            <a:off x="7712355" y="3433960"/>
            <a:ext cx="146896" cy="146896"/>
          </a:xfrm>
          <a:prstGeom prst="star5">
            <a:avLst/>
          </a:prstGeom>
          <a:solidFill>
            <a:srgbClr val="44B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1" name="Estrella de 5 puntas 170"/>
          <p:cNvSpPr/>
          <p:nvPr/>
        </p:nvSpPr>
        <p:spPr>
          <a:xfrm>
            <a:off x="7867786" y="3433960"/>
            <a:ext cx="146896" cy="146896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2" name="Rectángulo 171"/>
          <p:cNvSpPr/>
          <p:nvPr/>
        </p:nvSpPr>
        <p:spPr>
          <a:xfrm>
            <a:off x="7310565" y="3274591"/>
            <a:ext cx="64633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600" dirty="0" err="1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Perfect</a:t>
            </a:r>
            <a:r>
              <a:rPr lang="es-MX" sz="600" dirty="0" smtClean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rPr>
              <a:t> Store</a:t>
            </a:r>
            <a:endParaRPr lang="es-MX" sz="600" dirty="0">
              <a:solidFill>
                <a:srgbClr val="44BBC8"/>
              </a:solidFill>
              <a:latin typeface="Bahnschrift" panose="020B0502040204020203" pitchFamily="34" charset="0"/>
              <a:ea typeface="Calibri" panose="020F0502020204030204" pitchFamily="34" charset="0"/>
            </a:endParaRPr>
          </a:p>
        </p:txBody>
      </p:sp>
      <p:grpSp>
        <p:nvGrpSpPr>
          <p:cNvPr id="173" name="Grupo 172"/>
          <p:cNvGrpSpPr/>
          <p:nvPr/>
        </p:nvGrpSpPr>
        <p:grpSpPr>
          <a:xfrm>
            <a:off x="7133402" y="2408551"/>
            <a:ext cx="912908" cy="891274"/>
            <a:chOff x="5704832" y="2151079"/>
            <a:chExt cx="912908" cy="891274"/>
          </a:xfrm>
        </p:grpSpPr>
        <p:sp>
          <p:nvSpPr>
            <p:cNvPr id="174" name="Elipse 173"/>
            <p:cNvSpPr/>
            <p:nvPr/>
          </p:nvSpPr>
          <p:spPr>
            <a:xfrm>
              <a:off x="5726580" y="2152002"/>
              <a:ext cx="890351" cy="890351"/>
            </a:xfrm>
            <a:prstGeom prst="ellipse">
              <a:avLst/>
            </a:prstGeom>
            <a:solidFill>
              <a:srgbClr val="44BBC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75" name="Imagen 1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4832" y="2151079"/>
              <a:ext cx="912908" cy="877053"/>
            </a:xfrm>
            <a:prstGeom prst="round2SameRect">
              <a:avLst>
                <a:gd name="adj1" fmla="val 18887"/>
                <a:gd name="adj2" fmla="val 0"/>
              </a:avLst>
            </a:prstGeom>
          </p:spPr>
        </p:pic>
      </p:grpSp>
      <p:grpSp>
        <p:nvGrpSpPr>
          <p:cNvPr id="176" name="Grupo 175"/>
          <p:cNvGrpSpPr/>
          <p:nvPr/>
        </p:nvGrpSpPr>
        <p:grpSpPr>
          <a:xfrm>
            <a:off x="8985919" y="2394336"/>
            <a:ext cx="1540748" cy="1019496"/>
            <a:chOff x="1923023" y="2357665"/>
            <a:chExt cx="1540748" cy="1019496"/>
          </a:xfrm>
        </p:grpSpPr>
        <p:sp>
          <p:nvSpPr>
            <p:cNvPr id="177" name="Rectángulo 176"/>
            <p:cNvSpPr/>
            <p:nvPr/>
          </p:nvSpPr>
          <p:spPr>
            <a:xfrm>
              <a:off x="1929797" y="2399622"/>
              <a:ext cx="1166872" cy="97753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BB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178" name="Conector recto 177"/>
            <p:cNvCxnSpPr/>
            <p:nvPr/>
          </p:nvCxnSpPr>
          <p:spPr>
            <a:xfrm>
              <a:off x="1923023" y="2832222"/>
              <a:ext cx="1173646" cy="0"/>
            </a:xfrm>
            <a:prstGeom prst="line">
              <a:avLst/>
            </a:prstGeom>
            <a:ln w="12700">
              <a:solidFill>
                <a:srgbClr val="44BB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Elipse 178"/>
            <p:cNvSpPr/>
            <p:nvPr/>
          </p:nvSpPr>
          <p:spPr>
            <a:xfrm rot="16200000">
              <a:off x="2963437" y="2593380"/>
              <a:ext cx="461057" cy="461057"/>
            </a:xfrm>
            <a:prstGeom prst="ellipse">
              <a:avLst/>
            </a:prstGeom>
            <a:solidFill>
              <a:srgbClr val="F15138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80" name="Grupo 179"/>
            <p:cNvGrpSpPr/>
            <p:nvPr/>
          </p:nvGrpSpPr>
          <p:grpSpPr>
            <a:xfrm>
              <a:off x="2072326" y="2357665"/>
              <a:ext cx="904096" cy="822210"/>
              <a:chOff x="5961554" y="2415605"/>
              <a:chExt cx="904096" cy="822210"/>
            </a:xfrm>
          </p:grpSpPr>
          <p:sp>
            <p:nvSpPr>
              <p:cNvPr id="185" name="Rectángulo 184"/>
              <p:cNvSpPr/>
              <p:nvPr/>
            </p:nvSpPr>
            <p:spPr>
              <a:xfrm>
                <a:off x="5999707" y="2415605"/>
                <a:ext cx="86594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000" b="1" dirty="0" smtClean="0">
                    <a:solidFill>
                      <a:schemeClr val="bg1">
                        <a:lumMod val="50000"/>
                      </a:schemeClr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94%</a:t>
                </a:r>
                <a:endParaRPr lang="es-MX" sz="30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89" name="Rectángulo 188"/>
              <p:cNvSpPr/>
              <p:nvPr/>
            </p:nvSpPr>
            <p:spPr>
              <a:xfrm>
                <a:off x="5961554" y="2899261"/>
                <a:ext cx="8787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600" dirty="0" smtClean="0">
                    <a:solidFill>
                      <a:srgbClr val="F15138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20</a:t>
                </a:r>
                <a:r>
                  <a:rPr lang="es-MX" sz="1600" dirty="0" smtClean="0">
                    <a:solidFill>
                      <a:srgbClr val="44BBC8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 / </a:t>
                </a:r>
                <a:r>
                  <a:rPr lang="es-MX" sz="1600" dirty="0">
                    <a:solidFill>
                      <a:srgbClr val="44BBC8"/>
                    </a:solidFill>
                    <a:latin typeface="Bahnschrift" panose="020B0502040204020203" pitchFamily="34" charset="0"/>
                    <a:ea typeface="Calibri" panose="020F0502020204030204" pitchFamily="34" charset="0"/>
                  </a:rPr>
                  <a:t>120</a:t>
                </a:r>
              </a:p>
            </p:txBody>
          </p:sp>
        </p:grpSp>
        <p:sp>
          <p:nvSpPr>
            <p:cNvPr id="183" name="Rectángulo 182"/>
            <p:cNvSpPr/>
            <p:nvPr/>
          </p:nvSpPr>
          <p:spPr>
            <a:xfrm>
              <a:off x="2936062" y="2668451"/>
              <a:ext cx="5277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dirty="0" smtClean="0">
                  <a:solidFill>
                    <a:schemeClr val="bg1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SKU</a:t>
              </a:r>
              <a:endParaRPr lang="es-MX" sz="1400" dirty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90" name="Rectángulo 189"/>
          <p:cNvSpPr/>
          <p:nvPr/>
        </p:nvSpPr>
        <p:spPr>
          <a:xfrm>
            <a:off x="9319865" y="4630018"/>
            <a:ext cx="7553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b="1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OBJETADO</a:t>
            </a:r>
          </a:p>
        </p:txBody>
      </p:sp>
      <p:sp>
        <p:nvSpPr>
          <p:cNvPr id="191" name="Rectángulo 190"/>
          <p:cNvSpPr/>
          <p:nvPr/>
        </p:nvSpPr>
        <p:spPr>
          <a:xfrm>
            <a:off x="9319864" y="5119499"/>
            <a:ext cx="880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b="1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TRANSITO</a:t>
            </a:r>
          </a:p>
        </p:txBody>
      </p:sp>
      <p:sp>
        <p:nvSpPr>
          <p:cNvPr id="192" name="Rectángulo 191"/>
          <p:cNvSpPr/>
          <p:nvPr/>
        </p:nvSpPr>
        <p:spPr>
          <a:xfrm>
            <a:off x="9312747" y="5429521"/>
            <a:ext cx="1136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b="1" dirty="0" smtClean="0">
                <a:solidFill>
                  <a:srgbClr val="44BBC8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AJUSTADO</a:t>
            </a:r>
          </a:p>
        </p:txBody>
      </p:sp>
      <p:sp>
        <p:nvSpPr>
          <p:cNvPr id="182" name="Rectángulo 181"/>
          <p:cNvSpPr/>
          <p:nvPr/>
        </p:nvSpPr>
        <p:spPr>
          <a:xfrm>
            <a:off x="6845574" y="2153214"/>
            <a:ext cx="4170439" cy="3709755"/>
          </a:xfrm>
          <a:prstGeom prst="rect">
            <a:avLst/>
          </a:prstGeom>
          <a:solidFill>
            <a:srgbClr val="636366">
              <a:alpha val="50196"/>
            </a:srgb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600" b="1" dirty="0">
              <a:solidFill>
                <a:srgbClr val="636366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546339" y="3035271"/>
            <a:ext cx="2905558" cy="2084569"/>
            <a:chOff x="7661855" y="3292913"/>
            <a:chExt cx="2587453" cy="1856347"/>
          </a:xfrm>
        </p:grpSpPr>
        <p:grpSp>
          <p:nvGrpSpPr>
            <p:cNvPr id="33" name="Grupo 32"/>
            <p:cNvGrpSpPr/>
            <p:nvPr/>
          </p:nvGrpSpPr>
          <p:grpSpPr>
            <a:xfrm>
              <a:off x="7661857" y="3297973"/>
              <a:ext cx="2587451" cy="1851287"/>
              <a:chOff x="7686376" y="3277568"/>
              <a:chExt cx="2587451" cy="1851287"/>
            </a:xfrm>
          </p:grpSpPr>
          <p:sp>
            <p:nvSpPr>
              <p:cNvPr id="181" name="Rectángulo 180"/>
              <p:cNvSpPr/>
              <p:nvPr/>
            </p:nvSpPr>
            <p:spPr>
              <a:xfrm>
                <a:off x="7686376" y="3277568"/>
                <a:ext cx="2587451" cy="18512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L" sz="600" b="1" smtClean="0">
                    <a:solidFill>
                      <a:srgbClr val="636366"/>
                    </a:solidFill>
                  </a:rPr>
                  <a:t>FOTO</a:t>
                </a:r>
                <a:endParaRPr lang="es-CL" sz="600" b="1">
                  <a:solidFill>
                    <a:srgbClr val="636366"/>
                  </a:solidFill>
                </a:endParaRPr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b="4569"/>
              <a:stretch/>
            </p:blipFill>
            <p:spPr>
              <a:xfrm>
                <a:off x="7725628" y="3318013"/>
                <a:ext cx="2523680" cy="1775356"/>
              </a:xfrm>
              <a:prstGeom prst="rect">
                <a:avLst/>
              </a:prstGeom>
            </p:spPr>
          </p:pic>
        </p:grpSp>
        <p:sp>
          <p:nvSpPr>
            <p:cNvPr id="186" name="Rectángulo 185"/>
            <p:cNvSpPr/>
            <p:nvPr/>
          </p:nvSpPr>
          <p:spPr>
            <a:xfrm>
              <a:off x="10073695" y="4154379"/>
              <a:ext cx="164282" cy="15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</a:rPr>
                <a:t>&gt;</a:t>
              </a:r>
              <a:endParaRPr lang="es-CL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7" name="Rectángulo 186"/>
            <p:cNvSpPr/>
            <p:nvPr/>
          </p:nvSpPr>
          <p:spPr>
            <a:xfrm>
              <a:off x="7675198" y="4154378"/>
              <a:ext cx="164282" cy="15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</a:rPr>
                <a:t>&lt;</a:t>
              </a:r>
              <a:endParaRPr lang="es-CL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Rectángulo 187"/>
            <p:cNvSpPr/>
            <p:nvPr/>
          </p:nvSpPr>
          <p:spPr>
            <a:xfrm>
              <a:off x="7661855" y="3292913"/>
              <a:ext cx="2587451" cy="15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800" b="1" dirty="0" smtClean="0">
                  <a:solidFill>
                    <a:srgbClr val="24727A"/>
                  </a:solidFill>
                </a:rPr>
                <a:t>1/4</a:t>
              </a:r>
              <a:endParaRPr lang="es-CL" sz="800" b="1" dirty="0">
                <a:solidFill>
                  <a:srgbClr val="24727A"/>
                </a:solidFill>
              </a:endParaRPr>
            </a:p>
          </p:txBody>
        </p:sp>
        <p:sp>
          <p:nvSpPr>
            <p:cNvPr id="184" name="Rectángulo 183"/>
            <p:cNvSpPr/>
            <p:nvPr/>
          </p:nvSpPr>
          <p:spPr>
            <a:xfrm>
              <a:off x="10085025" y="3294795"/>
              <a:ext cx="164282" cy="1539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b="1" dirty="0" smtClean="0">
                  <a:solidFill>
                    <a:schemeClr val="bg1"/>
                  </a:solidFill>
                </a:rPr>
                <a:t>X</a:t>
              </a:r>
              <a:endParaRPr lang="es-CL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3" name="Grupo 192"/>
          <p:cNvGrpSpPr/>
          <p:nvPr/>
        </p:nvGrpSpPr>
        <p:grpSpPr>
          <a:xfrm>
            <a:off x="467872" y="1667882"/>
            <a:ext cx="4293821" cy="394283"/>
            <a:chOff x="2074476" y="1361925"/>
            <a:chExt cx="4293821" cy="394283"/>
          </a:xfrm>
        </p:grpSpPr>
        <p:sp>
          <p:nvSpPr>
            <p:cNvPr id="194" name="Rectángulo 193"/>
            <p:cNvSpPr/>
            <p:nvPr/>
          </p:nvSpPr>
          <p:spPr>
            <a:xfrm>
              <a:off x="2074476" y="1361925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5" name="Rectángulo redondeado 194"/>
            <p:cNvSpPr/>
            <p:nvPr/>
          </p:nvSpPr>
          <p:spPr>
            <a:xfrm>
              <a:off x="4275781" y="1448539"/>
              <a:ext cx="1717191" cy="2179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4277883" y="1414303"/>
              <a:ext cx="8242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200" dirty="0" smtClean="0">
                  <a:solidFill>
                    <a:schemeClr val="bg1">
                      <a:lumMod val="85000"/>
                    </a:schemeClr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buscador</a:t>
              </a:r>
              <a:endParaRPr lang="es-MX" sz="1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97" name="Imagen 1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696810">
              <a:off x="6082452" y="1426092"/>
              <a:ext cx="184857" cy="296585"/>
            </a:xfrm>
            <a:prstGeom prst="rect">
              <a:avLst/>
            </a:prstGeom>
          </p:spPr>
        </p:pic>
      </p:grpSp>
      <p:grpSp>
        <p:nvGrpSpPr>
          <p:cNvPr id="229" name="Grupo 228"/>
          <p:cNvGrpSpPr/>
          <p:nvPr/>
        </p:nvGrpSpPr>
        <p:grpSpPr>
          <a:xfrm>
            <a:off x="537142" y="1699765"/>
            <a:ext cx="1293204" cy="338554"/>
            <a:chOff x="717278" y="196829"/>
            <a:chExt cx="1293204" cy="338554"/>
          </a:xfrm>
        </p:grpSpPr>
        <p:sp>
          <p:nvSpPr>
            <p:cNvPr id="230" name="Rectángulo redondeado 229"/>
            <p:cNvSpPr/>
            <p:nvPr/>
          </p:nvSpPr>
          <p:spPr>
            <a:xfrm>
              <a:off x="730143" y="247591"/>
              <a:ext cx="1280339" cy="24682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1" name="Rectángulo 230"/>
            <p:cNvSpPr/>
            <p:nvPr/>
          </p:nvSpPr>
          <p:spPr>
            <a:xfrm>
              <a:off x="1199488" y="269913"/>
              <a:ext cx="7216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800" dirty="0" smtClean="0">
                  <a:solidFill>
                    <a:srgbClr val="FF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ACCIONES</a:t>
              </a:r>
            </a:p>
          </p:txBody>
        </p:sp>
        <p:sp>
          <p:nvSpPr>
            <p:cNvPr id="232" name="Rectángulo 231"/>
            <p:cNvSpPr/>
            <p:nvPr/>
          </p:nvSpPr>
          <p:spPr>
            <a:xfrm>
              <a:off x="717278" y="196829"/>
              <a:ext cx="3593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600" b="1" dirty="0" smtClean="0">
                  <a:solidFill>
                    <a:srgbClr val="44BBC8"/>
                  </a:solidFill>
                  <a:latin typeface="Bahnschrift" panose="020B0502040204020203" pitchFamily="34" charset="0"/>
                  <a:ea typeface="Calibri" panose="020F0502020204030204" pitchFamily="34" charset="0"/>
                </a:rPr>
                <a:t>12</a:t>
              </a:r>
              <a:endParaRPr lang="es-MX" sz="1600" b="1" dirty="0">
                <a:solidFill>
                  <a:srgbClr val="44BBC8"/>
                </a:solidFill>
                <a:latin typeface="Bahnschrift" panose="020B0502040204020203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33" name="Imagen 23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0" t="24011" r="66618" b="29811"/>
            <a:stretch/>
          </p:blipFill>
          <p:spPr>
            <a:xfrm>
              <a:off x="1068693" y="260596"/>
              <a:ext cx="162412" cy="224496"/>
            </a:xfrm>
            <a:prstGeom prst="rect">
              <a:avLst/>
            </a:prstGeom>
          </p:spPr>
        </p:pic>
      </p:grpSp>
      <p:grpSp>
        <p:nvGrpSpPr>
          <p:cNvPr id="234" name="Grupo 233"/>
          <p:cNvGrpSpPr/>
          <p:nvPr/>
        </p:nvGrpSpPr>
        <p:grpSpPr>
          <a:xfrm>
            <a:off x="472786" y="5906569"/>
            <a:ext cx="4293821" cy="394283"/>
            <a:chOff x="657180" y="5712261"/>
            <a:chExt cx="4293821" cy="394283"/>
          </a:xfrm>
        </p:grpSpPr>
        <p:sp>
          <p:nvSpPr>
            <p:cNvPr id="235" name="Rectángulo 234"/>
            <p:cNvSpPr/>
            <p:nvPr/>
          </p:nvSpPr>
          <p:spPr>
            <a:xfrm>
              <a:off x="657180" y="5712261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6" name="Rectángulo 235"/>
            <p:cNvSpPr/>
            <p:nvPr/>
          </p:nvSpPr>
          <p:spPr>
            <a:xfrm>
              <a:off x="1329828" y="5759790"/>
              <a:ext cx="2930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HOME /</a:t>
              </a:r>
              <a:r>
                <a:rPr lang="es-MX" sz="1400" b="1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SALAS </a:t>
              </a:r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/ DUO / TAREAS</a:t>
              </a:r>
              <a:endParaRPr lang="es-MX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38" name="Grupo 237"/>
          <p:cNvGrpSpPr/>
          <p:nvPr/>
        </p:nvGrpSpPr>
        <p:grpSpPr>
          <a:xfrm>
            <a:off x="6793118" y="5915967"/>
            <a:ext cx="4293821" cy="394283"/>
            <a:chOff x="657180" y="5712261"/>
            <a:chExt cx="4293821" cy="394283"/>
          </a:xfrm>
        </p:grpSpPr>
        <p:sp>
          <p:nvSpPr>
            <p:cNvPr id="239" name="Rectángulo 238"/>
            <p:cNvSpPr/>
            <p:nvPr/>
          </p:nvSpPr>
          <p:spPr>
            <a:xfrm>
              <a:off x="657180" y="5712261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40" name="Rectángulo 239"/>
            <p:cNvSpPr/>
            <p:nvPr/>
          </p:nvSpPr>
          <p:spPr>
            <a:xfrm>
              <a:off x="1329828" y="5759790"/>
              <a:ext cx="2930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HOME /</a:t>
              </a:r>
              <a:r>
                <a:rPr lang="es-MX" sz="1400" b="1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SALAS </a:t>
              </a:r>
              <a:r>
                <a:rPr lang="es-MX" sz="1400" dirty="0" smtClean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Calibri" panose="020F0502020204030204" pitchFamily="34" charset="0"/>
                </a:rPr>
                <a:t>/ DUO / TAREAS</a:t>
              </a:r>
              <a:endParaRPr lang="es-MX" sz="1400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42" name="Grupo 241"/>
          <p:cNvGrpSpPr/>
          <p:nvPr/>
        </p:nvGrpSpPr>
        <p:grpSpPr>
          <a:xfrm>
            <a:off x="6785451" y="1685996"/>
            <a:ext cx="4293821" cy="418553"/>
            <a:chOff x="7253684" y="1305324"/>
            <a:chExt cx="4293821" cy="418553"/>
          </a:xfrm>
        </p:grpSpPr>
        <p:sp>
          <p:nvSpPr>
            <p:cNvPr id="243" name="Rectángulo 242"/>
            <p:cNvSpPr/>
            <p:nvPr/>
          </p:nvSpPr>
          <p:spPr>
            <a:xfrm>
              <a:off x="7253684" y="1305324"/>
              <a:ext cx="4293821" cy="39428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44" name="Imagen 2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17810" y="1345892"/>
              <a:ext cx="1176630" cy="377985"/>
            </a:xfrm>
            <a:prstGeom prst="rect">
              <a:avLst/>
            </a:prstGeom>
          </p:spPr>
        </p:pic>
        <p:pic>
          <p:nvPicPr>
            <p:cNvPr id="245" name="Imagen 2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36087" y="1337765"/>
              <a:ext cx="334173" cy="328634"/>
            </a:xfrm>
            <a:prstGeom prst="rect">
              <a:avLst/>
            </a:prstGeom>
          </p:spPr>
        </p:pic>
        <p:sp>
          <p:nvSpPr>
            <p:cNvPr id="246" name="Rectángulo 245"/>
            <p:cNvSpPr/>
            <p:nvPr/>
          </p:nvSpPr>
          <p:spPr>
            <a:xfrm>
              <a:off x="10522748" y="1386666"/>
              <a:ext cx="102463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900" dirty="0" smtClean="0">
                  <a:solidFill>
                    <a:srgbClr val="44BBC8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Nombre Usuario</a:t>
              </a:r>
              <a:endParaRPr lang="es-CL" sz="900" dirty="0"/>
            </a:p>
          </p:txBody>
        </p:sp>
        <p:grpSp>
          <p:nvGrpSpPr>
            <p:cNvPr id="247" name="Grupo 246"/>
            <p:cNvGrpSpPr/>
            <p:nvPr/>
          </p:nvGrpSpPr>
          <p:grpSpPr>
            <a:xfrm>
              <a:off x="9789523" y="1342585"/>
              <a:ext cx="345487" cy="319575"/>
              <a:chOff x="9789523" y="1333059"/>
              <a:chExt cx="345487" cy="319575"/>
            </a:xfrm>
          </p:grpSpPr>
          <p:pic>
            <p:nvPicPr>
              <p:cNvPr id="250" name="Imagen 24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89523" y="1333059"/>
                <a:ext cx="345487" cy="319575"/>
              </a:xfrm>
              <a:prstGeom prst="rect">
                <a:avLst/>
              </a:prstGeom>
            </p:spPr>
          </p:pic>
          <p:sp>
            <p:nvSpPr>
              <p:cNvPr id="251" name="Elipse 250"/>
              <p:cNvSpPr/>
              <p:nvPr/>
            </p:nvSpPr>
            <p:spPr>
              <a:xfrm>
                <a:off x="10033755" y="1358533"/>
                <a:ext cx="94188" cy="94188"/>
              </a:xfrm>
              <a:prstGeom prst="ellipse">
                <a:avLst/>
              </a:prstGeom>
              <a:solidFill>
                <a:srgbClr val="F1513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  <p:sp>
        <p:nvSpPr>
          <p:cNvPr id="139" name="Título 1">
            <a:extLst>
              <a:ext uri="{FF2B5EF4-FFF2-40B4-BE49-F238E27FC236}">
                <a16:creationId xmlns:a16="http://schemas.microsoft.com/office/drawing/2014/main" xmlns="" id="{4E5D36A1-5B70-424C-A76B-D48221D3216F}"/>
              </a:ext>
            </a:extLst>
          </p:cNvPr>
          <p:cNvSpPr txBox="1">
            <a:spLocks/>
          </p:cNvSpPr>
          <p:nvPr/>
        </p:nvSpPr>
        <p:spPr>
          <a:xfrm>
            <a:off x="10137015" y="8211"/>
            <a:ext cx="1957749" cy="47115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16</a:t>
            </a:r>
            <a:r>
              <a:rPr lang="es-CL" sz="2000" spc="300" dirty="0" smtClean="0">
                <a:solidFill>
                  <a:srgbClr val="FF7927"/>
                </a:solidFill>
                <a:latin typeface="Bahnschrift" panose="020B0502040204020203" pitchFamily="34" charset="0"/>
              </a:rPr>
              <a:t>/02/2020</a:t>
            </a:r>
            <a:endParaRPr lang="es-CL" sz="2000" spc="300" dirty="0">
              <a:solidFill>
                <a:srgbClr val="FF7927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41445</TotalTime>
  <Words>1588</Words>
  <Application>Microsoft Office PowerPoint</Application>
  <PresentationFormat>Panorámica</PresentationFormat>
  <Paragraphs>463</Paragraphs>
  <Slides>16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Bahnschrift</vt:lpstr>
      <vt:lpstr>Bahnschrift Light SemiCondensed</vt:lpstr>
      <vt:lpstr>Bahnschrift SemiCondensed</vt:lpstr>
      <vt:lpstr>Bahnschrift SemiLight</vt:lpstr>
      <vt:lpstr>Calibri</vt:lpstr>
      <vt:lpstr>Calibri Light</vt:lpstr>
      <vt:lpstr>Raleway</vt:lpstr>
      <vt:lpstr>Raleway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Empresa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RicardoQuinteros</dc:creator>
  <cp:lastModifiedBy>HP</cp:lastModifiedBy>
  <cp:revision>467</cp:revision>
  <cp:lastPrinted>2019-12-04T12:58:23Z</cp:lastPrinted>
  <dcterms:created xsi:type="dcterms:W3CDTF">2019-08-13T14:13:52Z</dcterms:created>
  <dcterms:modified xsi:type="dcterms:W3CDTF">2020-01-16T14:52:14Z</dcterms:modified>
</cp:coreProperties>
</file>