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theme/theme3.xml" ContentType="application/vnd.openxmlformats-officedocument.theme+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 id="2147483648" r:id="rId2"/>
    <p:sldMasterId id="2147484052" r:id="rId3"/>
    <p:sldMasterId id="2147484064" r:id="rId4"/>
  </p:sldMasterIdLst>
  <p:notesMasterIdLst>
    <p:notesMasterId r:id="rId19"/>
  </p:notesMasterIdLst>
  <p:sldIdLst>
    <p:sldId id="259" r:id="rId5"/>
    <p:sldId id="615" r:id="rId6"/>
    <p:sldId id="616" r:id="rId7"/>
    <p:sldId id="374" r:id="rId8"/>
    <p:sldId id="316" r:id="rId9"/>
    <p:sldId id="563" r:id="rId10"/>
    <p:sldId id="620" r:id="rId11"/>
    <p:sldId id="621" r:id="rId12"/>
    <p:sldId id="623" r:id="rId13"/>
    <p:sldId id="564" r:id="rId14"/>
    <p:sldId id="573" r:id="rId15"/>
    <p:sldId id="617" r:id="rId16"/>
    <p:sldId id="618" r:id="rId17"/>
    <p:sldId id="376" r:id="rId18"/>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itchFamily="34" charset="0"/>
        <a:ea typeface="宋体" pitchFamily="2" charset="-122"/>
        <a:cs typeface="+mn-cs"/>
      </a:defRPr>
    </a:lvl1pPr>
    <a:lvl2pPr marL="4572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2pPr>
    <a:lvl3pPr marL="9144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3pPr>
    <a:lvl4pPr marL="13716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4pPr>
    <a:lvl5pPr marL="1828800" algn="l" rtl="0" eaLnBrk="0" fontAlgn="base" hangingPunct="0">
      <a:spcBef>
        <a:spcPct val="0"/>
      </a:spcBef>
      <a:spcAft>
        <a:spcPct val="0"/>
      </a:spcAft>
      <a:defRPr kern="1200">
        <a:solidFill>
          <a:schemeClr val="tx1"/>
        </a:solidFill>
        <a:latin typeface="Arial" pitchFamily="34" charset="0"/>
        <a:ea typeface="宋体" pitchFamily="2" charset="-122"/>
        <a:cs typeface="+mn-cs"/>
      </a:defRPr>
    </a:lvl5pPr>
    <a:lvl6pPr marL="2286000" algn="l" defTabSz="914400" rtl="0" eaLnBrk="1" latinLnBrk="0" hangingPunct="1">
      <a:defRPr kern="1200">
        <a:solidFill>
          <a:schemeClr val="tx1"/>
        </a:solidFill>
        <a:latin typeface="Arial" pitchFamily="34" charset="0"/>
        <a:ea typeface="宋体" pitchFamily="2" charset="-122"/>
        <a:cs typeface="+mn-cs"/>
      </a:defRPr>
    </a:lvl6pPr>
    <a:lvl7pPr marL="2743200" algn="l" defTabSz="914400" rtl="0" eaLnBrk="1" latinLnBrk="0" hangingPunct="1">
      <a:defRPr kern="1200">
        <a:solidFill>
          <a:schemeClr val="tx1"/>
        </a:solidFill>
        <a:latin typeface="Arial" pitchFamily="34" charset="0"/>
        <a:ea typeface="宋体" pitchFamily="2" charset="-122"/>
        <a:cs typeface="+mn-cs"/>
      </a:defRPr>
    </a:lvl7pPr>
    <a:lvl8pPr marL="3200400" algn="l" defTabSz="914400" rtl="0" eaLnBrk="1" latinLnBrk="0" hangingPunct="1">
      <a:defRPr kern="1200">
        <a:solidFill>
          <a:schemeClr val="tx1"/>
        </a:solidFill>
        <a:latin typeface="Arial" pitchFamily="34" charset="0"/>
        <a:ea typeface="宋体" pitchFamily="2" charset="-122"/>
        <a:cs typeface="+mn-cs"/>
      </a:defRPr>
    </a:lvl8pPr>
    <a:lvl9pPr marL="3657600" algn="l" defTabSz="914400" rtl="0" eaLnBrk="1" latinLnBrk="0" hangingPunct="1">
      <a:defRPr kern="1200">
        <a:solidFill>
          <a:schemeClr val="tx1"/>
        </a:solidFill>
        <a:latin typeface="Arial" pitchFamily="34" charset="0"/>
        <a:ea typeface="宋体"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何敏" initials="何敏"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browse/>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CC"/>
    <a:srgbClr val="FFFF66"/>
    <a:srgbClr val="000066"/>
    <a:srgbClr val="FF9933"/>
    <a:srgbClr val="B59F43"/>
    <a:srgbClr val="6A5D28"/>
    <a:srgbClr val="F2EDA6"/>
    <a:srgbClr val="F0E9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579" autoAdjust="0"/>
  </p:normalViewPr>
  <p:slideViewPr>
    <p:cSldViewPr>
      <p:cViewPr varScale="1">
        <p:scale>
          <a:sx n="85" d="100"/>
          <a:sy n="85" d="100"/>
        </p:scale>
        <p:origin x="1122" y="-84"/>
      </p:cViewPr>
      <p:guideLst>
        <p:guide orient="horz" pos="2160"/>
        <p:guide pos="2881"/>
      </p:guideLst>
    </p:cSldViewPr>
  </p:slideViewPr>
  <p:notesTextViewPr>
    <p:cViewPr>
      <p:scale>
        <a:sx n="1" d="1"/>
        <a:sy n="1" d="1"/>
      </p:scale>
      <p:origin x="0" y="0"/>
    </p:cViewPr>
  </p:notesTextViewPr>
  <p:notesViewPr>
    <p:cSldViewPr>
      <p:cViewPr varScale="1">
        <p:scale>
          <a:sx n="53" d="100"/>
          <a:sy n="53" d="100"/>
        </p:scale>
        <p:origin x="-2952"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4E235F-D98E-45FE-8FA2-9BABEFB2A12C}" type="doc">
      <dgm:prSet loTypeId="urn:microsoft.com/office/officeart/2005/8/layout/vList5" loCatId="list" qsTypeId="urn:microsoft.com/office/officeart/2005/8/quickstyle/simple1" qsCatId="simple" csTypeId="urn:microsoft.com/office/officeart/2005/8/colors/accent1_2" csCatId="accent1" phldr="1"/>
      <dgm:spPr/>
      <dgm:t>
        <a:bodyPr/>
        <a:lstStyle/>
        <a:p>
          <a:endParaRPr lang="zh-CN" altLang="en-US"/>
        </a:p>
      </dgm:t>
    </dgm:pt>
    <dgm:pt modelId="{667F60B7-C6D4-4F35-A10B-D3AE881E1B09}">
      <dgm:prSet phldrT="[文本]" custT="1"/>
      <dgm:spPr>
        <a:solidFill>
          <a:schemeClr val="accent6">
            <a:lumMod val="75000"/>
          </a:schemeClr>
        </a:solidFill>
      </dgm:spPr>
      <dgm:t>
        <a:bodyPr/>
        <a:lstStyle/>
        <a:p>
          <a:r>
            <a:rPr lang="zh-CN" altLang="en-US" sz="2400" b="1" dirty="0" smtClean="0">
              <a:solidFill>
                <a:srgbClr val="FFFF00"/>
              </a:solidFill>
              <a:latin typeface="微软雅黑" pitchFamily="34" charset="-122"/>
              <a:ea typeface="微软雅黑" pitchFamily="34" charset="-122"/>
            </a:rPr>
            <a:t>第一章</a:t>
          </a:r>
          <a:endParaRPr lang="zh-CN" altLang="en-US" sz="2400" b="1" dirty="0">
            <a:solidFill>
              <a:srgbClr val="FFFF00"/>
            </a:solidFill>
            <a:latin typeface="微软雅黑" pitchFamily="34" charset="-122"/>
            <a:ea typeface="微软雅黑" pitchFamily="34" charset="-122"/>
          </a:endParaRPr>
        </a:p>
      </dgm:t>
    </dgm:pt>
    <dgm:pt modelId="{C59E4BE6-4118-43E6-BF98-67D1AA48E252}" type="parTrans" cxnId="{4EA0533B-1C59-47ED-98D7-85BD35A38D48}">
      <dgm:prSet/>
      <dgm:spPr/>
      <dgm:t>
        <a:bodyPr/>
        <a:lstStyle/>
        <a:p>
          <a:endParaRPr lang="zh-CN" altLang="en-US"/>
        </a:p>
      </dgm:t>
    </dgm:pt>
    <dgm:pt modelId="{78599A6B-9C28-41F6-A0C1-7808178962FF}" type="sibTrans" cxnId="{4EA0533B-1C59-47ED-98D7-85BD35A38D48}">
      <dgm:prSet/>
      <dgm:spPr/>
      <dgm:t>
        <a:bodyPr/>
        <a:lstStyle/>
        <a:p>
          <a:endParaRPr lang="zh-CN" altLang="en-US"/>
        </a:p>
      </dgm:t>
    </dgm:pt>
    <dgm:pt modelId="{97DAB7BF-8949-46BC-AB9D-D4F76132855F}">
      <dgm:prSet phldrT="[文本]" custT="1"/>
      <dgm:spPr>
        <a:solidFill>
          <a:schemeClr val="accent6">
            <a:lumMod val="75000"/>
          </a:schemeClr>
        </a:solidFill>
      </dgm:spPr>
      <dgm:t>
        <a:bodyPr/>
        <a:lstStyle/>
        <a:p>
          <a:r>
            <a:rPr lang="zh-CN" altLang="en-US" sz="2400" b="1" dirty="0" smtClean="0">
              <a:latin typeface="微软雅黑" pitchFamily="34" charset="-122"/>
              <a:ea typeface="微软雅黑" pitchFamily="34" charset="-122"/>
            </a:rPr>
            <a:t>绪论</a:t>
          </a:r>
          <a:endParaRPr lang="zh-CN" altLang="en-US" sz="2400" b="1" dirty="0">
            <a:latin typeface="微软雅黑" pitchFamily="34" charset="-122"/>
            <a:ea typeface="微软雅黑" pitchFamily="34" charset="-122"/>
          </a:endParaRPr>
        </a:p>
      </dgm:t>
    </dgm:pt>
    <dgm:pt modelId="{8192C09C-607C-4FDA-B480-5483561AE888}" type="parTrans" cxnId="{60455A34-8C52-457F-AF2B-DDED9230CD91}">
      <dgm:prSet/>
      <dgm:spPr/>
      <dgm:t>
        <a:bodyPr/>
        <a:lstStyle/>
        <a:p>
          <a:endParaRPr lang="zh-CN" altLang="en-US"/>
        </a:p>
      </dgm:t>
    </dgm:pt>
    <dgm:pt modelId="{C8837666-A9C6-42A9-8702-E0398D887652}" type="sibTrans" cxnId="{60455A34-8C52-457F-AF2B-DDED9230CD91}">
      <dgm:prSet/>
      <dgm:spPr/>
      <dgm:t>
        <a:bodyPr/>
        <a:lstStyle/>
        <a:p>
          <a:endParaRPr lang="zh-CN" altLang="en-US"/>
        </a:p>
      </dgm:t>
    </dgm:pt>
    <dgm:pt modelId="{C477059B-5D37-4CEC-93BC-8E4CA6DAF26D}">
      <dgm:prSet phldrT="[文本]" custT="1"/>
      <dgm:spPr>
        <a:solidFill>
          <a:schemeClr val="accent1">
            <a:hueOff val="0"/>
            <a:satOff val="0"/>
            <a:lumOff val="0"/>
          </a:schemeClr>
        </a:solidFill>
      </dgm:spPr>
      <dgm:t>
        <a:bodyPr/>
        <a:lstStyle/>
        <a:p>
          <a:r>
            <a:rPr lang="zh-CN" altLang="en-US" sz="2400" b="1" dirty="0" smtClean="0">
              <a:solidFill>
                <a:srgbClr val="FFFF00"/>
              </a:solidFill>
              <a:latin typeface="微软雅黑" pitchFamily="34" charset="-122"/>
              <a:ea typeface="微软雅黑" pitchFamily="34" charset="-122"/>
            </a:rPr>
            <a:t>第三章</a:t>
          </a:r>
        </a:p>
      </dgm:t>
    </dgm:pt>
    <dgm:pt modelId="{C42DBF06-A518-46D6-BE95-BC2B708F10BF}" type="parTrans" cxnId="{70CE99C6-8E13-4F03-9D09-8B7F7A167555}">
      <dgm:prSet/>
      <dgm:spPr/>
      <dgm:t>
        <a:bodyPr/>
        <a:lstStyle/>
        <a:p>
          <a:endParaRPr lang="zh-CN" altLang="en-US"/>
        </a:p>
      </dgm:t>
    </dgm:pt>
    <dgm:pt modelId="{6CFE9E15-47F7-4E77-B9AB-EEC79C0E0206}" type="sibTrans" cxnId="{70CE99C6-8E13-4F03-9D09-8B7F7A167555}">
      <dgm:prSet/>
      <dgm:spPr/>
      <dgm:t>
        <a:bodyPr/>
        <a:lstStyle/>
        <a:p>
          <a:endParaRPr lang="zh-CN" altLang="en-US"/>
        </a:p>
      </dgm:t>
    </dgm:pt>
    <dgm:pt modelId="{2DC7F405-0ACF-46BA-9340-CF8297D10122}">
      <dgm:prSet phldrT="[文本]" custT="1"/>
      <dgm:spPr>
        <a:solidFill>
          <a:schemeClr val="accent1">
            <a:lumMod val="20000"/>
            <a:lumOff val="80000"/>
          </a:schemeClr>
        </a:solidFill>
      </dgm:spPr>
      <dgm:t>
        <a:bodyPr/>
        <a:lstStyle/>
        <a:p>
          <a:r>
            <a:rPr lang="zh-CN" altLang="en-US" sz="2400" b="1" dirty="0" smtClean="0">
              <a:latin typeface="微软雅黑" pitchFamily="34" charset="-122"/>
              <a:ea typeface="微软雅黑" pitchFamily="34" charset="-122"/>
            </a:rPr>
            <a:t>慢性非传染性疾病</a:t>
          </a:r>
          <a:endParaRPr lang="zh-CN" altLang="en-US" sz="2400" b="1" dirty="0">
            <a:latin typeface="微软雅黑" pitchFamily="34" charset="-122"/>
            <a:ea typeface="微软雅黑" pitchFamily="34" charset="-122"/>
          </a:endParaRPr>
        </a:p>
      </dgm:t>
    </dgm:pt>
    <dgm:pt modelId="{C7CDDDB3-AECD-4B83-80CF-1AB7EBB6FE1F}" type="parTrans" cxnId="{AAE079AB-71A2-41A1-B24A-686A1589337A}">
      <dgm:prSet/>
      <dgm:spPr/>
      <dgm:t>
        <a:bodyPr/>
        <a:lstStyle/>
        <a:p>
          <a:endParaRPr lang="zh-CN" altLang="en-US"/>
        </a:p>
      </dgm:t>
    </dgm:pt>
    <dgm:pt modelId="{E73BA6B4-BA90-4769-84E4-3D4A93A649A3}" type="sibTrans" cxnId="{AAE079AB-71A2-41A1-B24A-686A1589337A}">
      <dgm:prSet/>
      <dgm:spPr/>
      <dgm:t>
        <a:bodyPr/>
        <a:lstStyle/>
        <a:p>
          <a:endParaRPr lang="zh-CN" altLang="en-US"/>
        </a:p>
      </dgm:t>
    </dgm:pt>
    <dgm:pt modelId="{46596CED-695F-4556-B096-D2FCED16E246}">
      <dgm:prSet phldrT="[文本]" custT="1"/>
      <dgm:spPr>
        <a:solidFill>
          <a:schemeClr val="accent1">
            <a:hueOff val="0"/>
            <a:satOff val="0"/>
            <a:lumOff val="0"/>
          </a:schemeClr>
        </a:solidFill>
      </dgm:spPr>
      <dgm:t>
        <a:bodyPr/>
        <a:lstStyle/>
        <a:p>
          <a:r>
            <a:rPr lang="zh-CN" altLang="en-US" sz="2400" b="1" dirty="0" smtClean="0">
              <a:solidFill>
                <a:srgbClr val="FFFF00"/>
              </a:solidFill>
              <a:latin typeface="微软雅黑" pitchFamily="34" charset="-122"/>
              <a:ea typeface="微软雅黑" pitchFamily="34" charset="-122"/>
            </a:rPr>
            <a:t>第九章</a:t>
          </a:r>
        </a:p>
      </dgm:t>
    </dgm:pt>
    <dgm:pt modelId="{0CB7ECA3-1D69-4345-B8A3-755554C9AB2F}" type="parTrans" cxnId="{FBAB23C5-DD11-44F8-A4FC-0F2E08524171}">
      <dgm:prSet/>
      <dgm:spPr/>
      <dgm:t>
        <a:bodyPr/>
        <a:lstStyle/>
        <a:p>
          <a:endParaRPr lang="zh-CN" altLang="en-US"/>
        </a:p>
      </dgm:t>
    </dgm:pt>
    <dgm:pt modelId="{E1C214AA-3408-4BD5-9CAA-BCCB36ADE374}" type="sibTrans" cxnId="{FBAB23C5-DD11-44F8-A4FC-0F2E08524171}">
      <dgm:prSet/>
      <dgm:spPr/>
      <dgm:t>
        <a:bodyPr/>
        <a:lstStyle/>
        <a:p>
          <a:endParaRPr lang="zh-CN" altLang="en-US"/>
        </a:p>
      </dgm:t>
    </dgm:pt>
    <dgm:pt modelId="{143585D8-49B3-42C6-BF88-0B49DB24C962}">
      <dgm:prSet phldrT="[文本]" custT="1"/>
      <dgm:spPr>
        <a:solidFill>
          <a:schemeClr val="accent1">
            <a:lumMod val="20000"/>
            <a:lumOff val="80000"/>
            <a:alpha val="90000"/>
          </a:schemeClr>
        </a:solidFill>
      </dgm:spPr>
      <dgm:t>
        <a:bodyPr/>
        <a:lstStyle/>
        <a:p>
          <a:r>
            <a:rPr lang="zh-CN" sz="2400" b="1" dirty="0" smtClean="0">
              <a:latin typeface="微软雅黑" pitchFamily="34" charset="-122"/>
              <a:ea typeface="微软雅黑" pitchFamily="34" charset="-122"/>
            </a:rPr>
            <a:t>健康</a:t>
          </a:r>
          <a:r>
            <a:rPr lang="zh-CN" altLang="en-US" sz="2400" b="1" dirty="0" smtClean="0">
              <a:latin typeface="微软雅黑" pitchFamily="34" charset="-122"/>
              <a:ea typeface="微软雅黑" pitchFamily="34" charset="-122"/>
            </a:rPr>
            <a:t>主题</a:t>
          </a:r>
          <a:endParaRPr lang="zh-CN" altLang="en-US" sz="2400" b="1" dirty="0">
            <a:latin typeface="微软雅黑" pitchFamily="34" charset="-122"/>
            <a:ea typeface="微软雅黑" pitchFamily="34" charset="-122"/>
          </a:endParaRPr>
        </a:p>
      </dgm:t>
    </dgm:pt>
    <dgm:pt modelId="{7B25E1D6-D4B3-4738-A4ED-1BC0E1376561}" type="parTrans" cxnId="{45CABF98-104C-4E03-99E2-99E57194662D}">
      <dgm:prSet/>
      <dgm:spPr/>
      <dgm:t>
        <a:bodyPr/>
        <a:lstStyle/>
        <a:p>
          <a:endParaRPr lang="zh-CN" altLang="en-US"/>
        </a:p>
      </dgm:t>
    </dgm:pt>
    <dgm:pt modelId="{FAF6B2FA-4E04-494D-9976-586B928E6C75}" type="sibTrans" cxnId="{45CABF98-104C-4E03-99E2-99E57194662D}">
      <dgm:prSet/>
      <dgm:spPr/>
      <dgm:t>
        <a:bodyPr/>
        <a:lstStyle/>
        <a:p>
          <a:endParaRPr lang="zh-CN" altLang="en-US"/>
        </a:p>
      </dgm:t>
    </dgm:pt>
    <dgm:pt modelId="{12C49090-9002-45F4-9D61-68A17A18EAD3}">
      <dgm:prSet phldrT="[文本]" custT="1"/>
      <dgm:spPr/>
      <dgm:t>
        <a:bodyPr/>
        <a:lstStyle/>
        <a:p>
          <a:r>
            <a:rPr lang="zh-CN" altLang="en-US" sz="2400" b="1" dirty="0" smtClean="0">
              <a:solidFill>
                <a:srgbClr val="FFFF00"/>
              </a:solidFill>
              <a:latin typeface="微软雅黑" pitchFamily="34" charset="-122"/>
              <a:ea typeface="微软雅黑" pitchFamily="34" charset="-122"/>
            </a:rPr>
            <a:t>第八章</a:t>
          </a:r>
        </a:p>
      </dgm:t>
    </dgm:pt>
    <dgm:pt modelId="{D38043BD-D318-4AE5-B1D7-ADAD5CCFE8F7}" type="parTrans" cxnId="{FB59778E-6C99-4C65-A5B1-07205D61E361}">
      <dgm:prSet/>
      <dgm:spPr/>
      <dgm:t>
        <a:bodyPr/>
        <a:lstStyle/>
        <a:p>
          <a:endParaRPr lang="zh-CN" altLang="en-US"/>
        </a:p>
      </dgm:t>
    </dgm:pt>
    <dgm:pt modelId="{6DB6F528-BE10-4C95-AB1D-42B466A97D08}" type="sibTrans" cxnId="{FB59778E-6C99-4C65-A5B1-07205D61E361}">
      <dgm:prSet/>
      <dgm:spPr/>
      <dgm:t>
        <a:bodyPr/>
        <a:lstStyle/>
        <a:p>
          <a:endParaRPr lang="zh-CN" altLang="en-US"/>
        </a:p>
      </dgm:t>
    </dgm:pt>
    <dgm:pt modelId="{59E100DB-70C9-47FB-BFAC-A0CF5087E129}">
      <dgm:prSet phldrT="[文本]" custT="1"/>
      <dgm:spPr/>
      <dgm:t>
        <a:bodyPr/>
        <a:lstStyle/>
        <a:p>
          <a:r>
            <a:rPr lang="zh-CN" sz="2400" b="1" dirty="0" smtClean="0">
              <a:latin typeface="微软雅黑" pitchFamily="34" charset="-122"/>
              <a:ea typeface="微软雅黑" pitchFamily="34" charset="-122"/>
            </a:rPr>
            <a:t>无偿献血与国际卫生组织机构</a:t>
          </a:r>
          <a:endParaRPr lang="zh-CN" altLang="en-US" sz="2400" b="1" dirty="0">
            <a:latin typeface="微软雅黑" pitchFamily="34" charset="-122"/>
            <a:ea typeface="微软雅黑" pitchFamily="34" charset="-122"/>
          </a:endParaRPr>
        </a:p>
      </dgm:t>
    </dgm:pt>
    <dgm:pt modelId="{582F2B20-A3ED-4913-B9DE-D7595020BC73}" type="parTrans" cxnId="{570A5A16-F302-487C-B4B8-014718B116CC}">
      <dgm:prSet/>
      <dgm:spPr/>
      <dgm:t>
        <a:bodyPr/>
        <a:lstStyle/>
        <a:p>
          <a:endParaRPr lang="zh-CN" altLang="en-US"/>
        </a:p>
      </dgm:t>
    </dgm:pt>
    <dgm:pt modelId="{68E63A39-4B49-473E-8BA5-2E0B936634F2}" type="sibTrans" cxnId="{570A5A16-F302-487C-B4B8-014718B116CC}">
      <dgm:prSet/>
      <dgm:spPr/>
      <dgm:t>
        <a:bodyPr/>
        <a:lstStyle/>
        <a:p>
          <a:endParaRPr lang="zh-CN" altLang="en-US"/>
        </a:p>
      </dgm:t>
    </dgm:pt>
    <dgm:pt modelId="{6886CC7A-A6B7-477E-AA1F-2C752A4DA04D}">
      <dgm:prSet phldrT="[文本]" custT="1"/>
      <dgm:spPr/>
      <dgm:t>
        <a:bodyPr/>
        <a:lstStyle/>
        <a:p>
          <a:r>
            <a:rPr lang="zh-CN" altLang="en-US" sz="2400" b="1" dirty="0" smtClean="0">
              <a:solidFill>
                <a:srgbClr val="FFFF00"/>
              </a:solidFill>
              <a:latin typeface="微软雅黑" pitchFamily="34" charset="-122"/>
              <a:ea typeface="微软雅黑" pitchFamily="34" charset="-122"/>
            </a:rPr>
            <a:t>第四章</a:t>
          </a:r>
          <a:endParaRPr lang="zh-CN" altLang="en-US" sz="2400" b="1" dirty="0">
            <a:solidFill>
              <a:srgbClr val="FFFF00"/>
            </a:solidFill>
            <a:latin typeface="微软雅黑" pitchFamily="34" charset="-122"/>
            <a:ea typeface="微软雅黑" pitchFamily="34" charset="-122"/>
          </a:endParaRPr>
        </a:p>
      </dgm:t>
    </dgm:pt>
    <dgm:pt modelId="{5505A5F8-24DB-4AAA-91BF-62F64E26C35F}" type="parTrans" cxnId="{3D805AD8-D10D-4E1F-807F-3F46D5D4368F}">
      <dgm:prSet/>
      <dgm:spPr/>
      <dgm:t>
        <a:bodyPr/>
        <a:lstStyle/>
        <a:p>
          <a:endParaRPr lang="zh-CN" altLang="en-US"/>
        </a:p>
      </dgm:t>
    </dgm:pt>
    <dgm:pt modelId="{62BD34CE-3642-4C0F-84F9-6B178D45F44C}" type="sibTrans" cxnId="{3D805AD8-D10D-4E1F-807F-3F46D5D4368F}">
      <dgm:prSet/>
      <dgm:spPr/>
      <dgm:t>
        <a:bodyPr/>
        <a:lstStyle/>
        <a:p>
          <a:endParaRPr lang="zh-CN" altLang="en-US"/>
        </a:p>
      </dgm:t>
    </dgm:pt>
    <dgm:pt modelId="{B22498B7-9FD3-4F71-AB79-E4C9CCE426E2}">
      <dgm:prSet phldrT="[文本]" custT="1"/>
      <dgm:spPr/>
      <dgm:t>
        <a:bodyPr/>
        <a:lstStyle/>
        <a:p>
          <a:r>
            <a:rPr lang="zh-CN" altLang="en-US" sz="2400" b="1" dirty="0" smtClean="0">
              <a:latin typeface="微软雅黑" pitchFamily="34" charset="-122"/>
              <a:ea typeface="微软雅黑" pitchFamily="34" charset="-122"/>
            </a:rPr>
            <a:t>心理健康与健康援助</a:t>
          </a:r>
          <a:endParaRPr lang="zh-CN" altLang="en-US" sz="2400" b="1" dirty="0">
            <a:latin typeface="微软雅黑" pitchFamily="34" charset="-122"/>
            <a:ea typeface="微软雅黑" pitchFamily="34" charset="-122"/>
          </a:endParaRPr>
        </a:p>
      </dgm:t>
    </dgm:pt>
    <dgm:pt modelId="{5B1C33DE-2331-456A-BD76-177F421B9D32}" type="parTrans" cxnId="{74B0605F-49A7-467C-9322-DE4252C45664}">
      <dgm:prSet/>
      <dgm:spPr/>
      <dgm:t>
        <a:bodyPr/>
        <a:lstStyle/>
        <a:p>
          <a:endParaRPr lang="zh-CN" altLang="en-US"/>
        </a:p>
      </dgm:t>
    </dgm:pt>
    <dgm:pt modelId="{CFF742BF-8DA2-4272-9EAE-FB668F9A35EE}" type="sibTrans" cxnId="{74B0605F-49A7-467C-9322-DE4252C45664}">
      <dgm:prSet/>
      <dgm:spPr/>
      <dgm:t>
        <a:bodyPr/>
        <a:lstStyle/>
        <a:p>
          <a:endParaRPr lang="zh-CN" altLang="en-US"/>
        </a:p>
      </dgm:t>
    </dgm:pt>
    <dgm:pt modelId="{52FDCC82-0F8B-4FE1-AD31-F005316CF19B}" type="pres">
      <dgm:prSet presAssocID="{7E4E235F-D98E-45FE-8FA2-9BABEFB2A12C}" presName="Name0" presStyleCnt="0">
        <dgm:presLayoutVars>
          <dgm:dir/>
          <dgm:animLvl val="lvl"/>
          <dgm:resizeHandles val="exact"/>
        </dgm:presLayoutVars>
      </dgm:prSet>
      <dgm:spPr/>
      <dgm:t>
        <a:bodyPr/>
        <a:lstStyle/>
        <a:p>
          <a:endParaRPr lang="zh-CN" altLang="en-US"/>
        </a:p>
      </dgm:t>
    </dgm:pt>
    <dgm:pt modelId="{774694A7-A7D0-451B-BEDA-A3D7AA01CC0E}" type="pres">
      <dgm:prSet presAssocID="{667F60B7-C6D4-4F35-A10B-D3AE881E1B09}" presName="linNode" presStyleCnt="0"/>
      <dgm:spPr/>
      <dgm:t>
        <a:bodyPr/>
        <a:lstStyle/>
        <a:p>
          <a:endParaRPr lang="zh-CN" altLang="en-US"/>
        </a:p>
      </dgm:t>
    </dgm:pt>
    <dgm:pt modelId="{93B54641-7B55-40B7-8A92-2E1BBED5724B}" type="pres">
      <dgm:prSet presAssocID="{667F60B7-C6D4-4F35-A10B-D3AE881E1B09}" presName="parentText" presStyleLbl="node1" presStyleIdx="0" presStyleCnt="5">
        <dgm:presLayoutVars>
          <dgm:chMax val="1"/>
          <dgm:bulletEnabled val="1"/>
        </dgm:presLayoutVars>
      </dgm:prSet>
      <dgm:spPr/>
      <dgm:t>
        <a:bodyPr/>
        <a:lstStyle/>
        <a:p>
          <a:endParaRPr lang="zh-CN" altLang="en-US"/>
        </a:p>
      </dgm:t>
    </dgm:pt>
    <dgm:pt modelId="{EE10B47F-F99D-41E9-BD29-39A7231697B0}" type="pres">
      <dgm:prSet presAssocID="{667F60B7-C6D4-4F35-A10B-D3AE881E1B09}" presName="descendantText" presStyleLbl="alignAccFollowNode1" presStyleIdx="0" presStyleCnt="5">
        <dgm:presLayoutVars>
          <dgm:bulletEnabled val="1"/>
        </dgm:presLayoutVars>
      </dgm:prSet>
      <dgm:spPr/>
      <dgm:t>
        <a:bodyPr/>
        <a:lstStyle/>
        <a:p>
          <a:endParaRPr lang="zh-CN" altLang="en-US"/>
        </a:p>
      </dgm:t>
    </dgm:pt>
    <dgm:pt modelId="{2C7269BA-1DA5-4AC5-9B4A-D13C510BE250}" type="pres">
      <dgm:prSet presAssocID="{78599A6B-9C28-41F6-A0C1-7808178962FF}" presName="sp" presStyleCnt="0"/>
      <dgm:spPr/>
      <dgm:t>
        <a:bodyPr/>
        <a:lstStyle/>
        <a:p>
          <a:endParaRPr lang="zh-CN" altLang="en-US"/>
        </a:p>
      </dgm:t>
    </dgm:pt>
    <dgm:pt modelId="{2C08B7BB-CC81-42D7-A706-7B5C56064C89}" type="pres">
      <dgm:prSet presAssocID="{C477059B-5D37-4CEC-93BC-8E4CA6DAF26D}" presName="linNode" presStyleCnt="0"/>
      <dgm:spPr/>
      <dgm:t>
        <a:bodyPr/>
        <a:lstStyle/>
        <a:p>
          <a:endParaRPr lang="zh-CN" altLang="en-US"/>
        </a:p>
      </dgm:t>
    </dgm:pt>
    <dgm:pt modelId="{56127561-35E4-4C2A-81C7-0E8CB266C141}" type="pres">
      <dgm:prSet presAssocID="{C477059B-5D37-4CEC-93BC-8E4CA6DAF26D}" presName="parentText" presStyleLbl="node1" presStyleIdx="1" presStyleCnt="5">
        <dgm:presLayoutVars>
          <dgm:chMax val="1"/>
          <dgm:bulletEnabled val="1"/>
        </dgm:presLayoutVars>
      </dgm:prSet>
      <dgm:spPr/>
      <dgm:t>
        <a:bodyPr/>
        <a:lstStyle/>
        <a:p>
          <a:endParaRPr lang="zh-CN" altLang="en-US"/>
        </a:p>
      </dgm:t>
    </dgm:pt>
    <dgm:pt modelId="{511EDA3F-8D38-41E2-97E5-810FA659805C}" type="pres">
      <dgm:prSet presAssocID="{C477059B-5D37-4CEC-93BC-8E4CA6DAF26D}" presName="descendantText" presStyleLbl="alignAccFollowNode1" presStyleIdx="1" presStyleCnt="5">
        <dgm:presLayoutVars>
          <dgm:bulletEnabled val="1"/>
        </dgm:presLayoutVars>
      </dgm:prSet>
      <dgm:spPr/>
      <dgm:t>
        <a:bodyPr/>
        <a:lstStyle/>
        <a:p>
          <a:endParaRPr lang="zh-CN" altLang="en-US"/>
        </a:p>
      </dgm:t>
    </dgm:pt>
    <dgm:pt modelId="{E23D73E7-8C8D-45B0-88B9-F15BBCA968EE}" type="pres">
      <dgm:prSet presAssocID="{6CFE9E15-47F7-4E77-B9AB-EEC79C0E0206}" presName="sp" presStyleCnt="0"/>
      <dgm:spPr/>
      <dgm:t>
        <a:bodyPr/>
        <a:lstStyle/>
        <a:p>
          <a:endParaRPr lang="zh-CN" altLang="en-US"/>
        </a:p>
      </dgm:t>
    </dgm:pt>
    <dgm:pt modelId="{CE420C30-A43D-490F-A163-42672924FEE2}" type="pres">
      <dgm:prSet presAssocID="{46596CED-695F-4556-B096-D2FCED16E246}" presName="linNode" presStyleCnt="0"/>
      <dgm:spPr/>
      <dgm:t>
        <a:bodyPr/>
        <a:lstStyle/>
        <a:p>
          <a:endParaRPr lang="zh-CN" altLang="en-US"/>
        </a:p>
      </dgm:t>
    </dgm:pt>
    <dgm:pt modelId="{A7583764-4186-4820-9FD7-6D5A36554895}" type="pres">
      <dgm:prSet presAssocID="{46596CED-695F-4556-B096-D2FCED16E246}" presName="parentText" presStyleLbl="node1" presStyleIdx="2" presStyleCnt="5">
        <dgm:presLayoutVars>
          <dgm:chMax val="1"/>
          <dgm:bulletEnabled val="1"/>
        </dgm:presLayoutVars>
      </dgm:prSet>
      <dgm:spPr/>
      <dgm:t>
        <a:bodyPr/>
        <a:lstStyle/>
        <a:p>
          <a:endParaRPr lang="zh-CN" altLang="en-US"/>
        </a:p>
      </dgm:t>
    </dgm:pt>
    <dgm:pt modelId="{B8681F7E-F2C3-41B4-8C29-2A9DBAC2D42B}" type="pres">
      <dgm:prSet presAssocID="{46596CED-695F-4556-B096-D2FCED16E246}" presName="descendantText" presStyleLbl="alignAccFollowNode1" presStyleIdx="2" presStyleCnt="5">
        <dgm:presLayoutVars>
          <dgm:bulletEnabled val="1"/>
        </dgm:presLayoutVars>
      </dgm:prSet>
      <dgm:spPr/>
      <dgm:t>
        <a:bodyPr/>
        <a:lstStyle/>
        <a:p>
          <a:endParaRPr lang="zh-CN" altLang="en-US"/>
        </a:p>
      </dgm:t>
    </dgm:pt>
    <dgm:pt modelId="{6C3663C3-E12A-4986-85DE-D20534F7F545}" type="pres">
      <dgm:prSet presAssocID="{E1C214AA-3408-4BD5-9CAA-BCCB36ADE374}" presName="sp" presStyleCnt="0"/>
      <dgm:spPr/>
      <dgm:t>
        <a:bodyPr/>
        <a:lstStyle/>
        <a:p>
          <a:endParaRPr lang="zh-CN" altLang="en-US"/>
        </a:p>
      </dgm:t>
    </dgm:pt>
    <dgm:pt modelId="{7E14E870-C81C-402E-8125-AB40249073FD}" type="pres">
      <dgm:prSet presAssocID="{12C49090-9002-45F4-9D61-68A17A18EAD3}" presName="linNode" presStyleCnt="0"/>
      <dgm:spPr/>
      <dgm:t>
        <a:bodyPr/>
        <a:lstStyle/>
        <a:p>
          <a:endParaRPr lang="zh-CN" altLang="en-US"/>
        </a:p>
      </dgm:t>
    </dgm:pt>
    <dgm:pt modelId="{F842891F-C0ED-48EE-8FF3-0139601CBF4A}" type="pres">
      <dgm:prSet presAssocID="{12C49090-9002-45F4-9D61-68A17A18EAD3}" presName="parentText" presStyleLbl="node1" presStyleIdx="3" presStyleCnt="5" custLinFactNeighborX="-1474" custLinFactNeighborY="-5433">
        <dgm:presLayoutVars>
          <dgm:chMax val="1"/>
          <dgm:bulletEnabled val="1"/>
        </dgm:presLayoutVars>
      </dgm:prSet>
      <dgm:spPr/>
      <dgm:t>
        <a:bodyPr/>
        <a:lstStyle/>
        <a:p>
          <a:endParaRPr lang="zh-CN" altLang="en-US"/>
        </a:p>
      </dgm:t>
    </dgm:pt>
    <dgm:pt modelId="{1FAEB2BC-EE4A-45C3-B955-CE9EBE4611C5}" type="pres">
      <dgm:prSet presAssocID="{12C49090-9002-45F4-9D61-68A17A18EAD3}" presName="descendantText" presStyleLbl="alignAccFollowNode1" presStyleIdx="3" presStyleCnt="5">
        <dgm:presLayoutVars>
          <dgm:bulletEnabled val="1"/>
        </dgm:presLayoutVars>
      </dgm:prSet>
      <dgm:spPr/>
      <dgm:t>
        <a:bodyPr/>
        <a:lstStyle/>
        <a:p>
          <a:endParaRPr lang="zh-CN" altLang="en-US"/>
        </a:p>
      </dgm:t>
    </dgm:pt>
    <dgm:pt modelId="{BB922224-97D2-40A3-9063-B6211227FA22}" type="pres">
      <dgm:prSet presAssocID="{6DB6F528-BE10-4C95-AB1D-42B466A97D08}" presName="sp" presStyleCnt="0"/>
      <dgm:spPr/>
    </dgm:pt>
    <dgm:pt modelId="{E0C2E576-82C7-472C-90BC-2F22B3AB6228}" type="pres">
      <dgm:prSet presAssocID="{6886CC7A-A6B7-477E-AA1F-2C752A4DA04D}" presName="linNode" presStyleCnt="0"/>
      <dgm:spPr/>
    </dgm:pt>
    <dgm:pt modelId="{989BF8F1-887E-4638-8E7D-D813CDF96A83}" type="pres">
      <dgm:prSet presAssocID="{6886CC7A-A6B7-477E-AA1F-2C752A4DA04D}" presName="parentText" presStyleLbl="node1" presStyleIdx="4" presStyleCnt="5">
        <dgm:presLayoutVars>
          <dgm:chMax val="1"/>
          <dgm:bulletEnabled val="1"/>
        </dgm:presLayoutVars>
      </dgm:prSet>
      <dgm:spPr/>
      <dgm:t>
        <a:bodyPr/>
        <a:lstStyle/>
        <a:p>
          <a:endParaRPr lang="zh-CN" altLang="en-US"/>
        </a:p>
      </dgm:t>
    </dgm:pt>
    <dgm:pt modelId="{A36DFE3C-25A2-4ECE-A963-F2765415EA95}" type="pres">
      <dgm:prSet presAssocID="{6886CC7A-A6B7-477E-AA1F-2C752A4DA04D}" presName="descendantText" presStyleLbl="alignAccFollowNode1" presStyleIdx="4" presStyleCnt="5">
        <dgm:presLayoutVars>
          <dgm:bulletEnabled val="1"/>
        </dgm:presLayoutVars>
      </dgm:prSet>
      <dgm:spPr/>
      <dgm:t>
        <a:bodyPr/>
        <a:lstStyle/>
        <a:p>
          <a:endParaRPr lang="zh-CN" altLang="en-US"/>
        </a:p>
      </dgm:t>
    </dgm:pt>
  </dgm:ptLst>
  <dgm:cxnLst>
    <dgm:cxn modelId="{8CFF4B4F-D3C8-46D4-9D1A-35EA62B5299B}" type="presOf" srcId="{12C49090-9002-45F4-9D61-68A17A18EAD3}" destId="{F842891F-C0ED-48EE-8FF3-0139601CBF4A}" srcOrd="0" destOrd="0" presId="urn:microsoft.com/office/officeart/2005/8/layout/vList5"/>
    <dgm:cxn modelId="{570A5A16-F302-487C-B4B8-014718B116CC}" srcId="{12C49090-9002-45F4-9D61-68A17A18EAD3}" destId="{59E100DB-70C9-47FB-BFAC-A0CF5087E129}" srcOrd="0" destOrd="0" parTransId="{582F2B20-A3ED-4913-B9DE-D7595020BC73}" sibTransId="{68E63A39-4B49-473E-8BA5-2E0B936634F2}"/>
    <dgm:cxn modelId="{FBAB23C5-DD11-44F8-A4FC-0F2E08524171}" srcId="{7E4E235F-D98E-45FE-8FA2-9BABEFB2A12C}" destId="{46596CED-695F-4556-B096-D2FCED16E246}" srcOrd="2" destOrd="0" parTransId="{0CB7ECA3-1D69-4345-B8A3-755554C9AB2F}" sibTransId="{E1C214AA-3408-4BD5-9CAA-BCCB36ADE374}"/>
    <dgm:cxn modelId="{9C76290B-69A5-4A08-81E8-703C994F148C}" type="presOf" srcId="{46596CED-695F-4556-B096-D2FCED16E246}" destId="{A7583764-4186-4820-9FD7-6D5A36554895}" srcOrd="0" destOrd="0" presId="urn:microsoft.com/office/officeart/2005/8/layout/vList5"/>
    <dgm:cxn modelId="{FB59778E-6C99-4C65-A5B1-07205D61E361}" srcId="{7E4E235F-D98E-45FE-8FA2-9BABEFB2A12C}" destId="{12C49090-9002-45F4-9D61-68A17A18EAD3}" srcOrd="3" destOrd="0" parTransId="{D38043BD-D318-4AE5-B1D7-ADAD5CCFE8F7}" sibTransId="{6DB6F528-BE10-4C95-AB1D-42B466A97D08}"/>
    <dgm:cxn modelId="{E802DFF5-6A06-4115-9EC7-984AEF70E1DC}" type="presOf" srcId="{143585D8-49B3-42C6-BF88-0B49DB24C962}" destId="{B8681F7E-F2C3-41B4-8C29-2A9DBAC2D42B}" srcOrd="0" destOrd="0" presId="urn:microsoft.com/office/officeart/2005/8/layout/vList5"/>
    <dgm:cxn modelId="{3D805AD8-D10D-4E1F-807F-3F46D5D4368F}" srcId="{7E4E235F-D98E-45FE-8FA2-9BABEFB2A12C}" destId="{6886CC7A-A6B7-477E-AA1F-2C752A4DA04D}" srcOrd="4" destOrd="0" parTransId="{5505A5F8-24DB-4AAA-91BF-62F64E26C35F}" sibTransId="{62BD34CE-3642-4C0F-84F9-6B178D45F44C}"/>
    <dgm:cxn modelId="{10815467-5576-4D6A-804C-64BD8D265DC3}" type="presOf" srcId="{97DAB7BF-8949-46BC-AB9D-D4F76132855F}" destId="{EE10B47F-F99D-41E9-BD29-39A7231697B0}" srcOrd="0" destOrd="0" presId="urn:microsoft.com/office/officeart/2005/8/layout/vList5"/>
    <dgm:cxn modelId="{74B0605F-49A7-467C-9322-DE4252C45664}" srcId="{6886CC7A-A6B7-477E-AA1F-2C752A4DA04D}" destId="{B22498B7-9FD3-4F71-AB79-E4C9CCE426E2}" srcOrd="0" destOrd="0" parTransId="{5B1C33DE-2331-456A-BD76-177F421B9D32}" sibTransId="{CFF742BF-8DA2-4272-9EAE-FB668F9A35EE}"/>
    <dgm:cxn modelId="{FADD7FE9-0C95-4F2C-BF22-031D318E090C}" type="presOf" srcId="{B22498B7-9FD3-4F71-AB79-E4C9CCE426E2}" destId="{A36DFE3C-25A2-4ECE-A963-F2765415EA95}" srcOrd="0" destOrd="0" presId="urn:microsoft.com/office/officeart/2005/8/layout/vList5"/>
    <dgm:cxn modelId="{AAE079AB-71A2-41A1-B24A-686A1589337A}" srcId="{C477059B-5D37-4CEC-93BC-8E4CA6DAF26D}" destId="{2DC7F405-0ACF-46BA-9340-CF8297D10122}" srcOrd="0" destOrd="0" parTransId="{C7CDDDB3-AECD-4B83-80CF-1AB7EBB6FE1F}" sibTransId="{E73BA6B4-BA90-4769-84E4-3D4A93A649A3}"/>
    <dgm:cxn modelId="{60455A34-8C52-457F-AF2B-DDED9230CD91}" srcId="{667F60B7-C6D4-4F35-A10B-D3AE881E1B09}" destId="{97DAB7BF-8949-46BC-AB9D-D4F76132855F}" srcOrd="0" destOrd="0" parTransId="{8192C09C-607C-4FDA-B480-5483561AE888}" sibTransId="{C8837666-A9C6-42A9-8702-E0398D887652}"/>
    <dgm:cxn modelId="{45CABF98-104C-4E03-99E2-99E57194662D}" srcId="{46596CED-695F-4556-B096-D2FCED16E246}" destId="{143585D8-49B3-42C6-BF88-0B49DB24C962}" srcOrd="0" destOrd="0" parTransId="{7B25E1D6-D4B3-4738-A4ED-1BC0E1376561}" sibTransId="{FAF6B2FA-4E04-494D-9976-586B928E6C75}"/>
    <dgm:cxn modelId="{407726B8-D635-4ACE-BFFF-D4600B62A00F}" type="presOf" srcId="{59E100DB-70C9-47FB-BFAC-A0CF5087E129}" destId="{1FAEB2BC-EE4A-45C3-B955-CE9EBE4611C5}" srcOrd="0" destOrd="0" presId="urn:microsoft.com/office/officeart/2005/8/layout/vList5"/>
    <dgm:cxn modelId="{328F0222-EAA7-4A7B-B134-15673D3EB1B8}" type="presOf" srcId="{7E4E235F-D98E-45FE-8FA2-9BABEFB2A12C}" destId="{52FDCC82-0F8B-4FE1-AD31-F005316CF19B}" srcOrd="0" destOrd="0" presId="urn:microsoft.com/office/officeart/2005/8/layout/vList5"/>
    <dgm:cxn modelId="{E1F52645-FEED-42D9-B08A-45258E4A90A6}" type="presOf" srcId="{667F60B7-C6D4-4F35-A10B-D3AE881E1B09}" destId="{93B54641-7B55-40B7-8A92-2E1BBED5724B}" srcOrd="0" destOrd="0" presId="urn:microsoft.com/office/officeart/2005/8/layout/vList5"/>
    <dgm:cxn modelId="{EC3AA931-4744-41E5-9A1D-09C52B478EA5}" type="presOf" srcId="{2DC7F405-0ACF-46BA-9340-CF8297D10122}" destId="{511EDA3F-8D38-41E2-97E5-810FA659805C}" srcOrd="0" destOrd="0" presId="urn:microsoft.com/office/officeart/2005/8/layout/vList5"/>
    <dgm:cxn modelId="{16EC73B8-EF7F-4965-8B13-B1D56D04EA61}" type="presOf" srcId="{C477059B-5D37-4CEC-93BC-8E4CA6DAF26D}" destId="{56127561-35E4-4C2A-81C7-0E8CB266C141}" srcOrd="0" destOrd="0" presId="urn:microsoft.com/office/officeart/2005/8/layout/vList5"/>
    <dgm:cxn modelId="{70CE99C6-8E13-4F03-9D09-8B7F7A167555}" srcId="{7E4E235F-D98E-45FE-8FA2-9BABEFB2A12C}" destId="{C477059B-5D37-4CEC-93BC-8E4CA6DAF26D}" srcOrd="1" destOrd="0" parTransId="{C42DBF06-A518-46D6-BE95-BC2B708F10BF}" sibTransId="{6CFE9E15-47F7-4E77-B9AB-EEC79C0E0206}"/>
    <dgm:cxn modelId="{F31658DB-1D0B-4F9D-9E93-3134B481604A}" type="presOf" srcId="{6886CC7A-A6B7-477E-AA1F-2C752A4DA04D}" destId="{989BF8F1-887E-4638-8E7D-D813CDF96A83}" srcOrd="0" destOrd="0" presId="urn:microsoft.com/office/officeart/2005/8/layout/vList5"/>
    <dgm:cxn modelId="{4EA0533B-1C59-47ED-98D7-85BD35A38D48}" srcId="{7E4E235F-D98E-45FE-8FA2-9BABEFB2A12C}" destId="{667F60B7-C6D4-4F35-A10B-D3AE881E1B09}" srcOrd="0" destOrd="0" parTransId="{C59E4BE6-4118-43E6-BF98-67D1AA48E252}" sibTransId="{78599A6B-9C28-41F6-A0C1-7808178962FF}"/>
    <dgm:cxn modelId="{8FE9F635-0FD5-47E9-815E-D9DCC46B0C1B}" type="presParOf" srcId="{52FDCC82-0F8B-4FE1-AD31-F005316CF19B}" destId="{774694A7-A7D0-451B-BEDA-A3D7AA01CC0E}" srcOrd="0" destOrd="0" presId="urn:microsoft.com/office/officeart/2005/8/layout/vList5"/>
    <dgm:cxn modelId="{8004B3D5-6B12-44DC-975D-54C0EFF18E54}" type="presParOf" srcId="{774694A7-A7D0-451B-BEDA-A3D7AA01CC0E}" destId="{93B54641-7B55-40B7-8A92-2E1BBED5724B}" srcOrd="0" destOrd="0" presId="urn:microsoft.com/office/officeart/2005/8/layout/vList5"/>
    <dgm:cxn modelId="{10F7C18D-D9EE-4CED-A169-21562B336C41}" type="presParOf" srcId="{774694A7-A7D0-451B-BEDA-A3D7AA01CC0E}" destId="{EE10B47F-F99D-41E9-BD29-39A7231697B0}" srcOrd="1" destOrd="0" presId="urn:microsoft.com/office/officeart/2005/8/layout/vList5"/>
    <dgm:cxn modelId="{13A4D94E-D926-4831-A6F7-AF9B16FD8FD8}" type="presParOf" srcId="{52FDCC82-0F8B-4FE1-AD31-F005316CF19B}" destId="{2C7269BA-1DA5-4AC5-9B4A-D13C510BE250}" srcOrd="1" destOrd="0" presId="urn:microsoft.com/office/officeart/2005/8/layout/vList5"/>
    <dgm:cxn modelId="{7B7AF9B1-B124-4CE2-9F49-CAC89938029F}" type="presParOf" srcId="{52FDCC82-0F8B-4FE1-AD31-F005316CF19B}" destId="{2C08B7BB-CC81-42D7-A706-7B5C56064C89}" srcOrd="2" destOrd="0" presId="urn:microsoft.com/office/officeart/2005/8/layout/vList5"/>
    <dgm:cxn modelId="{CE8590A0-7C6F-4836-A8D1-35CAA4E730E3}" type="presParOf" srcId="{2C08B7BB-CC81-42D7-A706-7B5C56064C89}" destId="{56127561-35E4-4C2A-81C7-0E8CB266C141}" srcOrd="0" destOrd="0" presId="urn:microsoft.com/office/officeart/2005/8/layout/vList5"/>
    <dgm:cxn modelId="{A31A522C-D28C-43A9-B09C-7B8BE2D7AEAE}" type="presParOf" srcId="{2C08B7BB-CC81-42D7-A706-7B5C56064C89}" destId="{511EDA3F-8D38-41E2-97E5-810FA659805C}" srcOrd="1" destOrd="0" presId="urn:microsoft.com/office/officeart/2005/8/layout/vList5"/>
    <dgm:cxn modelId="{E943D6F8-B27B-430B-9DE4-E3D0F3299716}" type="presParOf" srcId="{52FDCC82-0F8B-4FE1-AD31-F005316CF19B}" destId="{E23D73E7-8C8D-45B0-88B9-F15BBCA968EE}" srcOrd="3" destOrd="0" presId="urn:microsoft.com/office/officeart/2005/8/layout/vList5"/>
    <dgm:cxn modelId="{138B11F0-58F9-43B9-83A1-BF41AFC44A6B}" type="presParOf" srcId="{52FDCC82-0F8B-4FE1-AD31-F005316CF19B}" destId="{CE420C30-A43D-490F-A163-42672924FEE2}" srcOrd="4" destOrd="0" presId="urn:microsoft.com/office/officeart/2005/8/layout/vList5"/>
    <dgm:cxn modelId="{376BBCCB-FD8B-41AD-BDBF-DF0A1EBC2706}" type="presParOf" srcId="{CE420C30-A43D-490F-A163-42672924FEE2}" destId="{A7583764-4186-4820-9FD7-6D5A36554895}" srcOrd="0" destOrd="0" presId="urn:microsoft.com/office/officeart/2005/8/layout/vList5"/>
    <dgm:cxn modelId="{92BBB4CA-70E8-4693-A9CC-E23D8A356FAC}" type="presParOf" srcId="{CE420C30-A43D-490F-A163-42672924FEE2}" destId="{B8681F7E-F2C3-41B4-8C29-2A9DBAC2D42B}" srcOrd="1" destOrd="0" presId="urn:microsoft.com/office/officeart/2005/8/layout/vList5"/>
    <dgm:cxn modelId="{52E0BEE9-340D-4427-BB43-66F6533896DD}" type="presParOf" srcId="{52FDCC82-0F8B-4FE1-AD31-F005316CF19B}" destId="{6C3663C3-E12A-4986-85DE-D20534F7F545}" srcOrd="5" destOrd="0" presId="urn:microsoft.com/office/officeart/2005/8/layout/vList5"/>
    <dgm:cxn modelId="{417242E0-8B1D-499B-AF9B-7E79E35E74AC}" type="presParOf" srcId="{52FDCC82-0F8B-4FE1-AD31-F005316CF19B}" destId="{7E14E870-C81C-402E-8125-AB40249073FD}" srcOrd="6" destOrd="0" presId="urn:microsoft.com/office/officeart/2005/8/layout/vList5"/>
    <dgm:cxn modelId="{B2FB61D9-C60D-42F3-A69A-95F1FAF56AE4}" type="presParOf" srcId="{7E14E870-C81C-402E-8125-AB40249073FD}" destId="{F842891F-C0ED-48EE-8FF3-0139601CBF4A}" srcOrd="0" destOrd="0" presId="urn:microsoft.com/office/officeart/2005/8/layout/vList5"/>
    <dgm:cxn modelId="{E17B01AA-62E7-4CF2-AFAD-3E3B32DEED4D}" type="presParOf" srcId="{7E14E870-C81C-402E-8125-AB40249073FD}" destId="{1FAEB2BC-EE4A-45C3-B955-CE9EBE4611C5}" srcOrd="1" destOrd="0" presId="urn:microsoft.com/office/officeart/2005/8/layout/vList5"/>
    <dgm:cxn modelId="{6A070739-8C82-4755-B9DA-DC76A9D91682}" type="presParOf" srcId="{52FDCC82-0F8B-4FE1-AD31-F005316CF19B}" destId="{BB922224-97D2-40A3-9063-B6211227FA22}" srcOrd="7" destOrd="0" presId="urn:microsoft.com/office/officeart/2005/8/layout/vList5"/>
    <dgm:cxn modelId="{68FFF9DC-D873-4D66-8258-EB8A77E2F762}" type="presParOf" srcId="{52FDCC82-0F8B-4FE1-AD31-F005316CF19B}" destId="{E0C2E576-82C7-472C-90BC-2F22B3AB6228}" srcOrd="8" destOrd="0" presId="urn:microsoft.com/office/officeart/2005/8/layout/vList5"/>
    <dgm:cxn modelId="{D8181184-FE28-44F4-B132-EFE36BF61C37}" type="presParOf" srcId="{E0C2E576-82C7-472C-90BC-2F22B3AB6228}" destId="{989BF8F1-887E-4638-8E7D-D813CDF96A83}" srcOrd="0" destOrd="0" presId="urn:microsoft.com/office/officeart/2005/8/layout/vList5"/>
    <dgm:cxn modelId="{B8C04AD3-51B6-45B0-8297-7C0F80C2A071}" type="presParOf" srcId="{E0C2E576-82C7-472C-90BC-2F22B3AB6228}" destId="{A36DFE3C-25A2-4ECE-A963-F2765415EA9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E10B47F-F99D-41E9-BD29-39A7231697B0}">
      <dsp:nvSpPr>
        <dsp:cNvPr id="0" name=""/>
        <dsp:cNvSpPr/>
      </dsp:nvSpPr>
      <dsp:spPr>
        <a:xfrm rot="5400000">
          <a:off x="4925720" y="-2110228"/>
          <a:ext cx="529232" cy="4885022"/>
        </a:xfrm>
        <a:prstGeom prst="round2SameRect">
          <a:avLst/>
        </a:prstGeom>
        <a:solidFill>
          <a:schemeClr val="accent6">
            <a:lumMod val="75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smtClean="0">
              <a:latin typeface="微软雅黑" pitchFamily="34" charset="-122"/>
              <a:ea typeface="微软雅黑" pitchFamily="34" charset="-122"/>
            </a:rPr>
            <a:t>绪论</a:t>
          </a:r>
          <a:endParaRPr lang="zh-CN" altLang="en-US" sz="2400" b="1" kern="1200" dirty="0">
            <a:latin typeface="微软雅黑" pitchFamily="34" charset="-122"/>
            <a:ea typeface="微软雅黑" pitchFamily="34" charset="-122"/>
          </a:endParaRPr>
        </a:p>
      </dsp:txBody>
      <dsp:txXfrm rot="-5400000">
        <a:off x="2747826" y="93501"/>
        <a:ext cx="4859187" cy="477562"/>
      </dsp:txXfrm>
    </dsp:sp>
    <dsp:sp modelId="{93B54641-7B55-40B7-8A92-2E1BBED5724B}">
      <dsp:nvSpPr>
        <dsp:cNvPr id="0" name=""/>
        <dsp:cNvSpPr/>
      </dsp:nvSpPr>
      <dsp:spPr>
        <a:xfrm>
          <a:off x="0" y="1513"/>
          <a:ext cx="2747825" cy="661540"/>
        </a:xfrm>
        <a:prstGeom prst="roundRect">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FF00"/>
              </a:solidFill>
              <a:latin typeface="微软雅黑" pitchFamily="34" charset="-122"/>
              <a:ea typeface="微软雅黑" pitchFamily="34" charset="-122"/>
            </a:rPr>
            <a:t>第一章</a:t>
          </a:r>
          <a:endParaRPr lang="zh-CN" altLang="en-US" sz="2400" b="1" kern="1200" dirty="0">
            <a:solidFill>
              <a:srgbClr val="FFFF00"/>
            </a:solidFill>
            <a:latin typeface="微软雅黑" pitchFamily="34" charset="-122"/>
            <a:ea typeface="微软雅黑" pitchFamily="34" charset="-122"/>
          </a:endParaRPr>
        </a:p>
      </dsp:txBody>
      <dsp:txXfrm>
        <a:off x="32294" y="33807"/>
        <a:ext cx="2683237" cy="596952"/>
      </dsp:txXfrm>
    </dsp:sp>
    <dsp:sp modelId="{511EDA3F-8D38-41E2-97E5-810FA659805C}">
      <dsp:nvSpPr>
        <dsp:cNvPr id="0" name=""/>
        <dsp:cNvSpPr/>
      </dsp:nvSpPr>
      <dsp:spPr>
        <a:xfrm rot="5400000">
          <a:off x="4925720" y="-1415611"/>
          <a:ext cx="529232" cy="4885022"/>
        </a:xfrm>
        <a:prstGeom prst="round2SameRect">
          <a:avLst/>
        </a:prstGeom>
        <a:solidFill>
          <a:schemeClr val="accent1">
            <a:lumMod val="20000"/>
            <a:lumOff val="8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smtClean="0">
              <a:latin typeface="微软雅黑" pitchFamily="34" charset="-122"/>
              <a:ea typeface="微软雅黑" pitchFamily="34" charset="-122"/>
            </a:rPr>
            <a:t>慢性非传染性疾病</a:t>
          </a:r>
          <a:endParaRPr lang="zh-CN" altLang="en-US" sz="2400" b="1" kern="1200" dirty="0">
            <a:latin typeface="微软雅黑" pitchFamily="34" charset="-122"/>
            <a:ea typeface="微软雅黑" pitchFamily="34" charset="-122"/>
          </a:endParaRPr>
        </a:p>
      </dsp:txBody>
      <dsp:txXfrm rot="-5400000">
        <a:off x="2747826" y="788118"/>
        <a:ext cx="4859187" cy="477562"/>
      </dsp:txXfrm>
    </dsp:sp>
    <dsp:sp modelId="{56127561-35E4-4C2A-81C7-0E8CB266C141}">
      <dsp:nvSpPr>
        <dsp:cNvPr id="0" name=""/>
        <dsp:cNvSpPr/>
      </dsp:nvSpPr>
      <dsp:spPr>
        <a:xfrm>
          <a:off x="0" y="696130"/>
          <a:ext cx="2747825" cy="661540"/>
        </a:xfrm>
        <a:prstGeom prst="roundRect">
          <a:avLst/>
        </a:prstGeom>
        <a:solidFill>
          <a:schemeClr val="accent1">
            <a:hueOff val="0"/>
            <a:satOff val="0"/>
            <a:lum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FF00"/>
              </a:solidFill>
              <a:latin typeface="微软雅黑" pitchFamily="34" charset="-122"/>
              <a:ea typeface="微软雅黑" pitchFamily="34" charset="-122"/>
            </a:rPr>
            <a:t>第三章</a:t>
          </a:r>
        </a:p>
      </dsp:txBody>
      <dsp:txXfrm>
        <a:off x="32294" y="728424"/>
        <a:ext cx="2683237" cy="596952"/>
      </dsp:txXfrm>
    </dsp:sp>
    <dsp:sp modelId="{B8681F7E-F2C3-41B4-8C29-2A9DBAC2D42B}">
      <dsp:nvSpPr>
        <dsp:cNvPr id="0" name=""/>
        <dsp:cNvSpPr/>
      </dsp:nvSpPr>
      <dsp:spPr>
        <a:xfrm rot="5400000">
          <a:off x="4925720" y="-720993"/>
          <a:ext cx="529232" cy="4885022"/>
        </a:xfrm>
        <a:prstGeom prst="round2SameRect">
          <a:avLst/>
        </a:prstGeom>
        <a:solidFill>
          <a:schemeClr val="accent1">
            <a:lumMod val="20000"/>
            <a:lumOff val="80000"/>
            <a:alpha val="9000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zh-CN" sz="2400" b="1" kern="1200" dirty="0" smtClean="0">
              <a:latin typeface="微软雅黑" pitchFamily="34" charset="-122"/>
              <a:ea typeface="微软雅黑" pitchFamily="34" charset="-122"/>
            </a:rPr>
            <a:t>健康</a:t>
          </a:r>
          <a:r>
            <a:rPr lang="zh-CN" altLang="en-US" sz="2400" b="1" kern="1200" dirty="0" smtClean="0">
              <a:latin typeface="微软雅黑" pitchFamily="34" charset="-122"/>
              <a:ea typeface="微软雅黑" pitchFamily="34" charset="-122"/>
            </a:rPr>
            <a:t>主题</a:t>
          </a:r>
          <a:endParaRPr lang="zh-CN" altLang="en-US" sz="2400" b="1" kern="1200" dirty="0">
            <a:latin typeface="微软雅黑" pitchFamily="34" charset="-122"/>
            <a:ea typeface="微软雅黑" pitchFamily="34" charset="-122"/>
          </a:endParaRPr>
        </a:p>
      </dsp:txBody>
      <dsp:txXfrm rot="-5400000">
        <a:off x="2747826" y="1482736"/>
        <a:ext cx="4859187" cy="477562"/>
      </dsp:txXfrm>
    </dsp:sp>
    <dsp:sp modelId="{A7583764-4186-4820-9FD7-6D5A36554895}">
      <dsp:nvSpPr>
        <dsp:cNvPr id="0" name=""/>
        <dsp:cNvSpPr/>
      </dsp:nvSpPr>
      <dsp:spPr>
        <a:xfrm>
          <a:off x="0" y="1390747"/>
          <a:ext cx="2747825" cy="661540"/>
        </a:xfrm>
        <a:prstGeom prst="roundRect">
          <a:avLst/>
        </a:prstGeom>
        <a:solidFill>
          <a:schemeClr val="accent1">
            <a:hueOff val="0"/>
            <a:satOff val="0"/>
            <a:lum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FF00"/>
              </a:solidFill>
              <a:latin typeface="微软雅黑" pitchFamily="34" charset="-122"/>
              <a:ea typeface="微软雅黑" pitchFamily="34" charset="-122"/>
            </a:rPr>
            <a:t>第九章</a:t>
          </a:r>
        </a:p>
      </dsp:txBody>
      <dsp:txXfrm>
        <a:off x="32294" y="1423041"/>
        <a:ext cx="2683237" cy="596952"/>
      </dsp:txXfrm>
    </dsp:sp>
    <dsp:sp modelId="{1FAEB2BC-EE4A-45C3-B955-CE9EBE4611C5}">
      <dsp:nvSpPr>
        <dsp:cNvPr id="0" name=""/>
        <dsp:cNvSpPr/>
      </dsp:nvSpPr>
      <dsp:spPr>
        <a:xfrm rot="5400000">
          <a:off x="4925720" y="-26376"/>
          <a:ext cx="529232" cy="488502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zh-CN" sz="2400" b="1" kern="1200" dirty="0" smtClean="0">
              <a:latin typeface="微软雅黑" pitchFamily="34" charset="-122"/>
              <a:ea typeface="微软雅黑" pitchFamily="34" charset="-122"/>
            </a:rPr>
            <a:t>无偿献血与国际卫生组织机构</a:t>
          </a:r>
          <a:endParaRPr lang="zh-CN" altLang="en-US" sz="2400" b="1" kern="1200" dirty="0">
            <a:latin typeface="微软雅黑" pitchFamily="34" charset="-122"/>
            <a:ea typeface="微软雅黑" pitchFamily="34" charset="-122"/>
          </a:endParaRPr>
        </a:p>
      </dsp:txBody>
      <dsp:txXfrm rot="-5400000">
        <a:off x="2747826" y="2177353"/>
        <a:ext cx="4859187" cy="477562"/>
      </dsp:txXfrm>
    </dsp:sp>
    <dsp:sp modelId="{F842891F-C0ED-48EE-8FF3-0139601CBF4A}">
      <dsp:nvSpPr>
        <dsp:cNvPr id="0" name=""/>
        <dsp:cNvSpPr/>
      </dsp:nvSpPr>
      <dsp:spPr>
        <a:xfrm>
          <a:off x="0" y="2049423"/>
          <a:ext cx="2747825" cy="6615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FF00"/>
              </a:solidFill>
              <a:latin typeface="微软雅黑" pitchFamily="34" charset="-122"/>
              <a:ea typeface="微软雅黑" pitchFamily="34" charset="-122"/>
            </a:rPr>
            <a:t>第八章</a:t>
          </a:r>
        </a:p>
      </dsp:txBody>
      <dsp:txXfrm>
        <a:off x="32294" y="2081717"/>
        <a:ext cx="2683237" cy="596952"/>
      </dsp:txXfrm>
    </dsp:sp>
    <dsp:sp modelId="{A36DFE3C-25A2-4ECE-A963-F2765415EA95}">
      <dsp:nvSpPr>
        <dsp:cNvPr id="0" name=""/>
        <dsp:cNvSpPr/>
      </dsp:nvSpPr>
      <dsp:spPr>
        <a:xfrm rot="5400000">
          <a:off x="4925720" y="668240"/>
          <a:ext cx="529232" cy="4885022"/>
        </a:xfrm>
        <a:prstGeom prst="round2SameRect">
          <a:avLst/>
        </a:prstGeom>
        <a:solidFill>
          <a:schemeClr val="accent1">
            <a:alpha val="90000"/>
            <a:tint val="40000"/>
            <a:hueOff val="0"/>
            <a:satOff val="0"/>
            <a:lumOff val="0"/>
            <a:alphaOff val="0"/>
          </a:schemeClr>
        </a:solidFill>
        <a:ln w="25400" cap="flat" cmpd="sng" algn="ctr">
          <a:solidFill>
            <a:schemeClr val="accent1">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zh-CN" altLang="en-US" sz="2400" b="1" kern="1200" dirty="0" smtClean="0">
              <a:latin typeface="微软雅黑" pitchFamily="34" charset="-122"/>
              <a:ea typeface="微软雅黑" pitchFamily="34" charset="-122"/>
            </a:rPr>
            <a:t>心理健康与健康援助</a:t>
          </a:r>
          <a:endParaRPr lang="zh-CN" altLang="en-US" sz="2400" b="1" kern="1200" dirty="0">
            <a:latin typeface="微软雅黑" pitchFamily="34" charset="-122"/>
            <a:ea typeface="微软雅黑" pitchFamily="34" charset="-122"/>
          </a:endParaRPr>
        </a:p>
      </dsp:txBody>
      <dsp:txXfrm rot="-5400000">
        <a:off x="2747826" y="2871970"/>
        <a:ext cx="4859187" cy="477562"/>
      </dsp:txXfrm>
    </dsp:sp>
    <dsp:sp modelId="{989BF8F1-887E-4638-8E7D-D813CDF96A83}">
      <dsp:nvSpPr>
        <dsp:cNvPr id="0" name=""/>
        <dsp:cNvSpPr/>
      </dsp:nvSpPr>
      <dsp:spPr>
        <a:xfrm>
          <a:off x="0" y="2779981"/>
          <a:ext cx="2747825" cy="661540"/>
        </a:xfrm>
        <a:prstGeom prst="roundRect">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lvl="0" algn="ctr" defTabSz="1066800">
            <a:lnSpc>
              <a:spcPct val="90000"/>
            </a:lnSpc>
            <a:spcBef>
              <a:spcPct val="0"/>
            </a:spcBef>
            <a:spcAft>
              <a:spcPct val="35000"/>
            </a:spcAft>
          </a:pPr>
          <a:r>
            <a:rPr lang="zh-CN" altLang="en-US" sz="2400" b="1" kern="1200" dirty="0" smtClean="0">
              <a:solidFill>
                <a:srgbClr val="FFFF00"/>
              </a:solidFill>
              <a:latin typeface="微软雅黑" pitchFamily="34" charset="-122"/>
              <a:ea typeface="微软雅黑" pitchFamily="34" charset="-122"/>
            </a:rPr>
            <a:t>第四章</a:t>
          </a:r>
          <a:endParaRPr lang="zh-CN" altLang="en-US" sz="2400" b="1" kern="1200" dirty="0">
            <a:solidFill>
              <a:srgbClr val="FFFF00"/>
            </a:solidFill>
            <a:latin typeface="微软雅黑" pitchFamily="34" charset="-122"/>
            <a:ea typeface="微软雅黑" pitchFamily="34" charset="-122"/>
          </a:endParaRPr>
        </a:p>
      </dsp:txBody>
      <dsp:txXfrm>
        <a:off x="32294" y="2812275"/>
        <a:ext cx="2683237" cy="596952"/>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eaLnBrk="1" fontAlgn="auto" hangingPunct="1">
              <a:spcBef>
                <a:spcPts val="0"/>
              </a:spcBef>
              <a:spcAft>
                <a:spcPts val="0"/>
              </a:spcAft>
              <a:defRPr sz="1200">
                <a:latin typeface="+mn-lt"/>
                <a:ea typeface="+mn-ea"/>
              </a:defRPr>
            </a:lvl1pPr>
          </a:lstStyle>
          <a:p>
            <a:pPr>
              <a:defRPr/>
            </a:pPr>
            <a:fld id="{94E3CEBE-D52D-4D19-ACEC-82EBBB698150}" type="datetimeFigureOut">
              <a:rPr lang="zh-CN" altLang="en-US"/>
              <a:pPr>
                <a:defRPr/>
              </a:pPr>
              <a:t>2020/5/25</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zh-CN" altLang="en-US" noProof="0"/>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endParaRPr lang="zh-CN" altLang="en-US" noProof="0"/>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ea typeface="+mn-ea"/>
              </a:defRPr>
            </a:lvl1pPr>
          </a:lstStyle>
          <a:p>
            <a:pPr>
              <a:defRPr/>
            </a:pPr>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a:latin typeface="Calibri" pitchFamily="34" charset="0"/>
              </a:defRPr>
            </a:lvl1pPr>
          </a:lstStyle>
          <a:p>
            <a:pPr>
              <a:defRPr/>
            </a:pPr>
            <a:fld id="{EA529869-B50B-4ED7-BCE2-3115CCA5C8F2}" type="slidenum">
              <a:rPr lang="zh-CN" altLang="en-US"/>
              <a:pPr>
                <a:defRPr/>
              </a:pPr>
              <a:t>‹#›</a:t>
            </a:fld>
            <a:endParaRPr lang="zh-CN" altLang="en-US"/>
          </a:p>
        </p:txBody>
      </p:sp>
    </p:spTree>
    <p:extLst>
      <p:ext uri="{BB962C8B-B14F-4D97-AF65-F5344CB8AC3E}">
        <p14:creationId xmlns:p14="http://schemas.microsoft.com/office/powerpoint/2010/main" val="146205575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国民健康水平会随着国内生产总值的增长而提高，经济困难时间疾病的发病率会增高</a:t>
            </a:r>
            <a:endParaRPr lang="zh-CN" altLang="en-US" dirty="0"/>
          </a:p>
        </p:txBody>
      </p:sp>
      <p:sp>
        <p:nvSpPr>
          <p:cNvPr id="4" name="灯片编号占位符 3"/>
          <p:cNvSpPr>
            <a:spLocks noGrp="1"/>
          </p:cNvSpPr>
          <p:nvPr>
            <p:ph type="sldNum" sz="quarter" idx="10"/>
          </p:nvPr>
        </p:nvSpPr>
        <p:spPr/>
        <p:txBody>
          <a:bodyPr/>
          <a:lstStyle/>
          <a:p>
            <a:pPr>
              <a:defRPr/>
            </a:pPr>
            <a:fld id="{EA529869-B50B-4ED7-BCE2-3115CCA5C8F2}" type="slidenum">
              <a:rPr lang="zh-CN" altLang="en-US" smtClean="0"/>
              <a:pPr>
                <a:defRPr/>
              </a:pPr>
              <a:t>7</a:t>
            </a:fld>
            <a:endParaRPr lang="zh-CN" altLang="en-US"/>
          </a:p>
        </p:txBody>
      </p:sp>
    </p:spTree>
    <p:extLst>
      <p:ext uri="{BB962C8B-B14F-4D97-AF65-F5344CB8AC3E}">
        <p14:creationId xmlns:p14="http://schemas.microsoft.com/office/powerpoint/2010/main" val="1780346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1143000" y="685800"/>
            <a:ext cx="4572000" cy="3429000"/>
          </a:xfrm>
        </p:spPr>
      </p:sp>
      <p:sp>
        <p:nvSpPr>
          <p:cNvPr id="3" name="备注占位符 2"/>
          <p:cNvSpPr>
            <a:spLocks noGrp="1"/>
          </p:cNvSpPr>
          <p:nvPr>
            <p:ph type="body" idx="1"/>
          </p:nvPr>
        </p:nvSpPr>
        <p:spPr/>
        <p:txBody>
          <a:bodyPr>
            <a:normAutofit/>
          </a:bodyPr>
          <a:lstStyle/>
          <a:p>
            <a:pPr eaLnBrk="1" hangingPunct="1">
              <a:spcBef>
                <a:spcPct val="50000"/>
              </a:spcBef>
            </a:pPr>
            <a:r>
              <a:rPr lang="zh-CN" altLang="en-US" sz="1200" dirty="0" smtClean="0"/>
              <a:t>健康促进主要作用于卫生和社会领域，而非单纯的医疗</a:t>
            </a:r>
            <a:r>
              <a:rPr lang="zh-CN" altLang="en-US" sz="1200" smtClean="0"/>
              <a:t>服务，包括广泛的专业合作。</a:t>
            </a:r>
            <a:endParaRPr lang="zh-CN" altLang="en-US" sz="1200" dirty="0" smtClean="0"/>
          </a:p>
        </p:txBody>
      </p:sp>
      <p:sp>
        <p:nvSpPr>
          <p:cNvPr id="4" name="灯片编号占位符 3"/>
          <p:cNvSpPr>
            <a:spLocks noGrp="1"/>
          </p:cNvSpPr>
          <p:nvPr>
            <p:ph type="sldNum" sz="quarter" idx="10"/>
          </p:nvPr>
        </p:nvSpPr>
        <p:spPr/>
        <p:txBody>
          <a:bodyPr/>
          <a:lstStyle/>
          <a:p>
            <a:pPr>
              <a:defRPr/>
            </a:pPr>
            <a:fld id="{EA529869-B50B-4ED7-BCE2-3115CCA5C8F2}" type="slidenum">
              <a:rPr lang="zh-CN" altLang="en-US" smtClean="0"/>
              <a:pPr>
                <a:defRPr/>
              </a:pPr>
              <a:t>11</a:t>
            </a:fld>
            <a:endParaRPr lang="zh-CN" altLang="en-US"/>
          </a:p>
        </p:txBody>
      </p:sp>
    </p:spTree>
    <p:extLst>
      <p:ext uri="{BB962C8B-B14F-4D97-AF65-F5344CB8AC3E}">
        <p14:creationId xmlns:p14="http://schemas.microsoft.com/office/powerpoint/2010/main" val="39614050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健康教育旭既有调查研究，又有计划、组织和评价的系统干预活动，核心是改善对象的健康相关行为，从而防治疾病、增进健康，而不是作为一种辅助方法为卫生工作某一时间的中心任务服务。健康教育是在融合了医学科学和行为科学的基础上，形成了自己的理念和方法体系。</a:t>
            </a:r>
            <a:endParaRPr lang="zh-CN" altLang="en-US" dirty="0"/>
          </a:p>
        </p:txBody>
      </p:sp>
      <p:sp>
        <p:nvSpPr>
          <p:cNvPr id="4" name="灯片编号占位符 3"/>
          <p:cNvSpPr>
            <a:spLocks noGrp="1"/>
          </p:cNvSpPr>
          <p:nvPr>
            <p:ph type="sldNum" sz="quarter" idx="10"/>
          </p:nvPr>
        </p:nvSpPr>
        <p:spPr/>
        <p:txBody>
          <a:bodyPr/>
          <a:lstStyle/>
          <a:p>
            <a:pPr>
              <a:defRPr/>
            </a:pPr>
            <a:fld id="{EA529869-B50B-4ED7-BCE2-3115CCA5C8F2}" type="slidenum">
              <a:rPr lang="zh-CN" altLang="en-US" smtClean="0"/>
              <a:pPr>
                <a:defRPr/>
              </a:pPr>
              <a:t>13</a:t>
            </a:fld>
            <a:endParaRPr lang="zh-CN" altLang="en-US"/>
          </a:p>
        </p:txBody>
      </p:sp>
    </p:spTree>
    <p:extLst>
      <p:ext uri="{BB962C8B-B14F-4D97-AF65-F5344CB8AC3E}">
        <p14:creationId xmlns:p14="http://schemas.microsoft.com/office/powerpoint/2010/main" val="293499383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dirty="0" smtClean="0"/>
              <a:t>在这个阶段，青少年身体形态、生理、心理都发生具大变化，是决定人一生的体格、心理、个性、智力发展的关键时期。青春期的教育应该是应该</a:t>
            </a:r>
            <a:r>
              <a:rPr lang="zh-CN" altLang="en-US" baseline="0" dirty="0" smtClean="0"/>
              <a:t>是综合的、系统的</a:t>
            </a:r>
            <a:endParaRPr lang="en-US" altLang="zh-CN" baseline="0" dirty="0" smtClean="0"/>
          </a:p>
          <a:p>
            <a:r>
              <a:rPr lang="zh-CN" altLang="en-US" baseline="0" dirty="0" smtClean="0"/>
              <a:t>包括生理、心理、伦理等，最突出的问题是性发育相关的生殖健康教育问题。</a:t>
            </a:r>
            <a:endParaRPr lang="en-US" altLang="zh-CN" dirty="0" smtClean="0"/>
          </a:p>
          <a:p>
            <a:r>
              <a:rPr lang="zh-CN" altLang="en-US" dirty="0" smtClean="0"/>
              <a:t>、</a:t>
            </a:r>
            <a:endParaRPr lang="zh-CN" altLang="en-US" dirty="0"/>
          </a:p>
        </p:txBody>
      </p:sp>
      <p:sp>
        <p:nvSpPr>
          <p:cNvPr id="4" name="灯片编号占位符 3"/>
          <p:cNvSpPr>
            <a:spLocks noGrp="1"/>
          </p:cNvSpPr>
          <p:nvPr>
            <p:ph type="sldNum" sz="quarter" idx="10"/>
          </p:nvPr>
        </p:nvSpPr>
        <p:spPr/>
        <p:txBody>
          <a:bodyPr/>
          <a:lstStyle/>
          <a:p>
            <a:pPr>
              <a:defRPr/>
            </a:pPr>
            <a:fld id="{EA529869-B50B-4ED7-BCE2-3115CCA5C8F2}" type="slidenum">
              <a:rPr lang="zh-CN" altLang="en-US" smtClean="0"/>
              <a:pPr>
                <a:defRPr/>
              </a:pPr>
              <a:t>14</a:t>
            </a:fld>
            <a:endParaRPr lang="zh-CN" altLang="en-US"/>
          </a:p>
        </p:txBody>
      </p:sp>
    </p:spTree>
    <p:extLst>
      <p:ext uri="{BB962C8B-B14F-4D97-AF65-F5344CB8AC3E}">
        <p14:creationId xmlns:p14="http://schemas.microsoft.com/office/powerpoint/2010/main" val="38868364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Master" Target="../slideMasters/slideMaster2.xml"/><Relationship Id="rId4" Type="http://schemas.openxmlformats.org/officeDocument/2006/relationships/image" Target="../media/image5.pn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1" y="2130429"/>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1" y="3886200"/>
            <a:ext cx="6400800" cy="1752600"/>
          </a:xfrm>
          <a:prstGeom prst="rect">
            <a:avLst/>
          </a:prstGeom>
        </p:spPr>
        <p:txBody>
          <a:bodyPr/>
          <a:lstStyle>
            <a:lvl1pPr marL="0" indent="0" algn="ctr">
              <a:buNone/>
              <a:defRPr>
                <a:solidFill>
                  <a:schemeClr val="tx1">
                    <a:tint val="75000"/>
                  </a:schemeClr>
                </a:solidFill>
              </a:defRPr>
            </a:lvl1pPr>
            <a:lvl2pPr marL="449976" indent="0" algn="ctr">
              <a:buNone/>
              <a:defRPr>
                <a:solidFill>
                  <a:schemeClr val="tx1">
                    <a:tint val="75000"/>
                  </a:schemeClr>
                </a:solidFill>
              </a:defRPr>
            </a:lvl2pPr>
            <a:lvl3pPr marL="899952" indent="0" algn="ctr">
              <a:buNone/>
              <a:defRPr>
                <a:solidFill>
                  <a:schemeClr val="tx1">
                    <a:tint val="75000"/>
                  </a:schemeClr>
                </a:solidFill>
              </a:defRPr>
            </a:lvl3pPr>
            <a:lvl4pPr marL="1349929" indent="0" algn="ctr">
              <a:buNone/>
              <a:defRPr>
                <a:solidFill>
                  <a:schemeClr val="tx1">
                    <a:tint val="75000"/>
                  </a:schemeClr>
                </a:solidFill>
              </a:defRPr>
            </a:lvl4pPr>
            <a:lvl5pPr marL="1799905" indent="0" algn="ctr">
              <a:buNone/>
              <a:defRPr>
                <a:solidFill>
                  <a:schemeClr val="tx1">
                    <a:tint val="75000"/>
                  </a:schemeClr>
                </a:solidFill>
              </a:defRPr>
            </a:lvl5pPr>
            <a:lvl6pPr marL="2249881" indent="0" algn="ctr">
              <a:buNone/>
              <a:defRPr>
                <a:solidFill>
                  <a:schemeClr val="tx1">
                    <a:tint val="75000"/>
                  </a:schemeClr>
                </a:solidFill>
              </a:defRPr>
            </a:lvl6pPr>
            <a:lvl7pPr marL="2699857" indent="0" algn="ctr">
              <a:buNone/>
              <a:defRPr>
                <a:solidFill>
                  <a:schemeClr val="tx1">
                    <a:tint val="75000"/>
                  </a:schemeClr>
                </a:solidFill>
              </a:defRPr>
            </a:lvl7pPr>
            <a:lvl8pPr marL="3149834" indent="0" algn="ctr">
              <a:buNone/>
              <a:defRPr>
                <a:solidFill>
                  <a:schemeClr val="tx1">
                    <a:tint val="75000"/>
                  </a:schemeClr>
                </a:solidFill>
              </a:defRPr>
            </a:lvl8pPr>
            <a:lvl9pPr marL="3599810" indent="0" algn="ctr">
              <a:buNone/>
              <a:defRPr>
                <a:solidFill>
                  <a:schemeClr val="tx1">
                    <a:tint val="75000"/>
                  </a:schemeClr>
                </a:solidFill>
              </a:defRPr>
            </a:lvl9pPr>
          </a:lstStyle>
          <a:p>
            <a:r>
              <a:rPr lang="zh-CN" altLang="en-US" smtClean="0"/>
              <a:t>单击此处编辑母版副标题样式</a:t>
            </a:r>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a:prstGeom prst="rect">
            <a:avLst/>
          </a:prstGeom>
        </p:spPr>
        <p:txBody>
          <a:bodyPr anchor="b"/>
          <a:lstStyle>
            <a:lvl1pPr algn="l">
              <a:defRPr sz="1968"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149"/>
            </a:lvl1pPr>
            <a:lvl2pPr marL="449976" indent="0">
              <a:buNone/>
              <a:defRPr sz="2756"/>
            </a:lvl2pPr>
            <a:lvl3pPr marL="899952" indent="0">
              <a:buNone/>
              <a:defRPr sz="2362"/>
            </a:lvl3pPr>
            <a:lvl4pPr marL="1349929" indent="0">
              <a:buNone/>
              <a:defRPr sz="1968"/>
            </a:lvl4pPr>
            <a:lvl5pPr marL="1799905" indent="0">
              <a:buNone/>
              <a:defRPr sz="1968"/>
            </a:lvl5pPr>
            <a:lvl6pPr marL="2249881" indent="0">
              <a:buNone/>
              <a:defRPr sz="1968"/>
            </a:lvl6pPr>
            <a:lvl7pPr marL="2699857" indent="0">
              <a:buNone/>
              <a:defRPr sz="1968"/>
            </a:lvl7pPr>
            <a:lvl8pPr marL="3149834" indent="0">
              <a:buNone/>
              <a:defRPr sz="1968"/>
            </a:lvl8pPr>
            <a:lvl9pPr marL="3599810" indent="0">
              <a:buNone/>
              <a:defRPr sz="1968"/>
            </a:lvl9pPr>
          </a:lstStyle>
          <a:p>
            <a:pPr lvl="0"/>
            <a:endParaRPr lang="zh-CN" altLang="en-US" noProof="0"/>
          </a:p>
        </p:txBody>
      </p:sp>
      <p:sp>
        <p:nvSpPr>
          <p:cNvPr id="4" name="文本占位符 3"/>
          <p:cNvSpPr>
            <a:spLocks noGrp="1"/>
          </p:cNvSpPr>
          <p:nvPr>
            <p:ph type="body" sz="half" idx="2"/>
          </p:nvPr>
        </p:nvSpPr>
        <p:spPr>
          <a:xfrm>
            <a:off x="1792288" y="5367342"/>
            <a:ext cx="5486400" cy="804863"/>
          </a:xfrm>
        </p:spPr>
        <p:txBody>
          <a:bodyPr/>
          <a:lstStyle>
            <a:lvl1pPr marL="0" indent="0">
              <a:buNone/>
              <a:defRPr sz="1378"/>
            </a:lvl1pPr>
            <a:lvl2pPr marL="449976" indent="0">
              <a:buNone/>
              <a:defRPr sz="1181"/>
            </a:lvl2pPr>
            <a:lvl3pPr marL="899952" indent="0">
              <a:buNone/>
              <a:defRPr sz="984"/>
            </a:lvl3pPr>
            <a:lvl4pPr marL="1349929" indent="0">
              <a:buNone/>
              <a:defRPr sz="886"/>
            </a:lvl4pPr>
            <a:lvl5pPr marL="1799905" indent="0">
              <a:buNone/>
              <a:defRPr sz="886"/>
            </a:lvl5pPr>
            <a:lvl6pPr marL="2249881" indent="0">
              <a:buNone/>
              <a:defRPr sz="886"/>
            </a:lvl6pPr>
            <a:lvl7pPr marL="2699857" indent="0">
              <a:buNone/>
              <a:defRPr sz="886"/>
            </a:lvl7pPr>
            <a:lvl8pPr marL="3149834" indent="0">
              <a:buNone/>
              <a:defRPr sz="886"/>
            </a:lvl8pPr>
            <a:lvl9pPr marL="3599810" indent="0">
              <a:buNone/>
              <a:defRPr sz="886"/>
            </a:lvl9pPr>
          </a:lstStyle>
          <a:p>
            <a:pPr lvl="0"/>
            <a:r>
              <a:rPr lang="zh-CN" altLang="en-US" smtClean="0"/>
              <a:t>单击此处编辑母版文本样式</a:t>
            </a:r>
          </a:p>
        </p:txBody>
      </p:sp>
      <p:sp>
        <p:nvSpPr>
          <p:cNvPr id="5" name="日期占位符 4"/>
          <p:cNvSpPr>
            <a:spLocks noGrp="1"/>
          </p:cNvSpPr>
          <p:nvPr>
            <p:ph type="dt" sz="half" idx="10"/>
          </p:nvPr>
        </p:nvSpPr>
        <p:spPr>
          <a:xfrm>
            <a:off x="456475" y="6355938"/>
            <a:ext cx="2133976" cy="365961"/>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4B2DB695-08E7-4880-8E76-EC7A4D30FA68}" type="slidenum">
              <a:rPr lang="zh-CN" altLang="en-US"/>
              <a:pPr>
                <a:defRPr/>
              </a:pPr>
              <a:t>‹#›</a:t>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46856" y="116632"/>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6475" y="6355938"/>
            <a:ext cx="2133976" cy="365961"/>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B7374CA-560C-4DEC-91A2-D2322A8BE6F6}" type="slidenum">
              <a:rPr lang="zh-CN" altLang="en-US"/>
              <a:pPr>
                <a:defRPr/>
              </a:pPr>
              <a:t>‹#›</a:t>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2"/>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2"/>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6475" y="6355938"/>
            <a:ext cx="2133976" cy="365961"/>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EFDC63A5-DCD9-42F8-B90F-C6FFB997A594}" type="slidenum">
              <a:rPr lang="zh-CN" altLang="en-US"/>
              <a:pPr>
                <a:defRPr/>
              </a:pPr>
              <a:t>‹#›</a:t>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userDrawn="1">
  <p:cSld name="1_标题和内容">
    <p:spTree>
      <p:nvGrpSpPr>
        <p:cNvPr id="1" name=""/>
        <p:cNvGrpSpPr/>
        <p:nvPr/>
      </p:nvGrpSpPr>
      <p:grpSpPr>
        <a:xfrm>
          <a:off x="0" y="0"/>
          <a:ext cx="0" cy="0"/>
          <a:chOff x="0" y="0"/>
          <a:chExt cx="0" cy="0"/>
        </a:xfrm>
      </p:grpSpPr>
      <p:pic>
        <p:nvPicPr>
          <p:cNvPr id="4" name="图片 8"/>
          <p:cNvPicPr>
            <a:picLocks noChangeAspect="1"/>
          </p:cNvPicPr>
          <p:nvPr userDrawn="1"/>
        </p:nvPicPr>
        <p:blipFill>
          <a:blip r:embed="rId2" cstate="print"/>
          <a:srcRect/>
          <a:stretch>
            <a:fillRect/>
          </a:stretch>
        </p:blipFill>
        <p:spPr bwMode="auto">
          <a:xfrm>
            <a:off x="7740706" y="116444"/>
            <a:ext cx="1301677" cy="975393"/>
          </a:xfrm>
          <a:prstGeom prst="rect">
            <a:avLst/>
          </a:prstGeom>
          <a:noFill/>
          <a:ln w="9525">
            <a:noFill/>
            <a:miter lim="800000"/>
            <a:headEnd/>
            <a:tailEnd/>
          </a:ln>
        </p:spPr>
      </p:pic>
      <p:sp>
        <p:nvSpPr>
          <p:cNvPr id="5" name="日期占位符 3"/>
          <p:cNvSpPr txBox="1">
            <a:spLocks/>
          </p:cNvSpPr>
          <p:nvPr userDrawn="1"/>
        </p:nvSpPr>
        <p:spPr>
          <a:xfrm>
            <a:off x="422603" y="6516236"/>
            <a:ext cx="2133977" cy="365961"/>
          </a:xfrm>
          <a:prstGeom prst="rect">
            <a:avLst/>
          </a:prstGeom>
        </p:spPr>
        <p:txBody>
          <a:bodyPr/>
          <a:lstStyle>
            <a:defPPr>
              <a:defRPr lang="zh-CN"/>
            </a:defPPr>
            <a:lvl1pPr marL="0" algn="l" defTabSz="914400" rtl="0" eaLnBrk="1" latinLnBrk="0" hangingPunct="1">
              <a:defRPr sz="1800" b="1" kern="1200">
                <a:solidFill>
                  <a:schemeClr val="bg1"/>
                </a:solidFill>
                <a:latin typeface="华文中宋" pitchFamily="2" charset="-122"/>
                <a:ea typeface="华文中宋" pitchFamily="2" charset="-122"/>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fontAlgn="auto">
              <a:spcBef>
                <a:spcPts val="0"/>
              </a:spcBef>
              <a:spcAft>
                <a:spcPts val="0"/>
              </a:spcAft>
              <a:defRPr/>
            </a:pPr>
            <a:r>
              <a:rPr lang="zh-CN" altLang="en-US" sz="1772" dirty="0" smtClean="0">
                <a:latin typeface="黑体" pitchFamily="49" charset="-122"/>
                <a:ea typeface="黑体" pitchFamily="49" charset="-122"/>
              </a:rPr>
              <a:t>卫生保健</a:t>
            </a:r>
            <a:endParaRPr lang="zh-CN" altLang="en-US" sz="1772" dirty="0">
              <a:latin typeface="黑体" pitchFamily="49" charset="-122"/>
              <a:ea typeface="黑体" pitchFamily="49" charset="-122"/>
            </a:endParaRPr>
          </a:p>
        </p:txBody>
      </p:sp>
      <p:pic>
        <p:nvPicPr>
          <p:cNvPr id="6" name="图片 10"/>
          <p:cNvPicPr>
            <a:picLocks noChangeAspect="1"/>
          </p:cNvPicPr>
          <p:nvPr userDrawn="1"/>
        </p:nvPicPr>
        <p:blipFill>
          <a:blip r:embed="rId3" cstate="print"/>
          <a:srcRect l="-407" t="82549" r="-2"/>
          <a:stretch>
            <a:fillRect/>
          </a:stretch>
        </p:blipFill>
        <p:spPr bwMode="auto">
          <a:xfrm>
            <a:off x="-37099" y="5829679"/>
            <a:ext cx="9181099" cy="1122080"/>
          </a:xfrm>
          <a:prstGeom prst="rect">
            <a:avLst/>
          </a:prstGeom>
          <a:noFill/>
          <a:ln w="9525">
            <a:noFill/>
            <a:miter lim="800000"/>
            <a:headEnd/>
            <a:tailEnd/>
          </a:ln>
        </p:spPr>
      </p:pic>
      <p:pic>
        <p:nvPicPr>
          <p:cNvPr id="7" name="图片 6"/>
          <p:cNvPicPr>
            <a:picLocks noChangeAspect="1"/>
          </p:cNvPicPr>
          <p:nvPr userDrawn="1"/>
        </p:nvPicPr>
        <p:blipFill>
          <a:blip r:embed="rId4" cstate="print"/>
          <a:stretch>
            <a:fillRect/>
          </a:stretch>
        </p:blipFill>
        <p:spPr>
          <a:xfrm>
            <a:off x="7956846" y="5516646"/>
            <a:ext cx="1037147" cy="1297500"/>
          </a:xfrm>
          <a:prstGeom prst="rect">
            <a:avLst/>
          </a:prstGeom>
          <a:ln>
            <a:noFill/>
          </a:ln>
          <a:effectLst>
            <a:outerShdw blurRad="292100" dist="139700" dir="2700000" algn="tl" rotWithShape="0">
              <a:srgbClr val="333333">
                <a:alpha val="65000"/>
              </a:srgbClr>
            </a:outerShdw>
          </a:effectLst>
        </p:spPr>
      </p:pic>
      <p:sp>
        <p:nvSpPr>
          <p:cNvPr id="3" name="内容占位符 2"/>
          <p:cNvSpPr>
            <a:spLocks noGrp="1"/>
          </p:cNvSpPr>
          <p:nvPr>
            <p:ph idx="1"/>
          </p:nvPr>
        </p:nvSpPr>
        <p:spPr/>
        <p:txBody>
          <a:bodyPr/>
          <a:lstStyle>
            <a:lvl1pPr marL="337482" indent="-337482">
              <a:buClr>
                <a:srgbClr val="92D050"/>
              </a:buClr>
              <a:buFont typeface="Arial" pitchFamily="34" charset="0"/>
              <a:buChar char="•"/>
              <a:defRPr>
                <a:solidFill>
                  <a:schemeClr val="bg1"/>
                </a:solidFill>
              </a:defRPr>
            </a:lvl1pPr>
            <a:lvl2pPr marL="731211" indent="-281235">
              <a:buClr>
                <a:srgbClr val="92D050"/>
              </a:buClr>
              <a:buFont typeface="Arial" pitchFamily="34" charset="0"/>
              <a:buChar char="•"/>
              <a:defRPr>
                <a:solidFill>
                  <a:schemeClr val="bg1"/>
                </a:solidFill>
              </a:defRPr>
            </a:lvl2pPr>
            <a:lvl3pPr marL="1124941" indent="-224988">
              <a:buClr>
                <a:srgbClr val="92D050"/>
              </a:buClr>
              <a:buFont typeface="Arial" pitchFamily="34" charset="0"/>
              <a:buChar char="•"/>
              <a:defRPr>
                <a:solidFill>
                  <a:schemeClr val="bg1"/>
                </a:solidFill>
              </a:defRPr>
            </a:lvl3pPr>
            <a:lvl4pPr marL="1574917" indent="-224988">
              <a:buClr>
                <a:srgbClr val="92D050"/>
              </a:buClr>
              <a:buFont typeface="Arial" pitchFamily="34" charset="0"/>
              <a:buChar char="•"/>
              <a:defRPr>
                <a:solidFill>
                  <a:schemeClr val="bg1"/>
                </a:solidFill>
              </a:defRPr>
            </a:lvl4pPr>
            <a:lvl5pPr marL="2024893" indent="-224988">
              <a:buClr>
                <a:srgbClr val="92D050"/>
              </a:buClr>
              <a:buFont typeface="Arial" pitchFamily="34" charset="0"/>
              <a:buChar char="•"/>
              <a:defRPr>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8" name="页脚占位符 4"/>
          <p:cNvSpPr>
            <a:spLocks noGrp="1"/>
          </p:cNvSpPr>
          <p:nvPr>
            <p:ph type="ftr" sz="quarter" idx="10"/>
          </p:nvPr>
        </p:nvSpPr>
        <p:spPr/>
        <p:txBody>
          <a:bodyPr/>
          <a:lstStyle>
            <a:lvl1pPr>
              <a:defRPr sz="1181">
                <a:latin typeface="华文行楷" pitchFamily="2" charset="-122"/>
                <a:ea typeface="华文行楷" pitchFamily="2" charset="-122"/>
              </a:defRPr>
            </a:lvl1pPr>
          </a:lstStyle>
          <a:p>
            <a:pPr>
              <a:defRPr/>
            </a:pPr>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2_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71604" y="500043"/>
            <a:ext cx="4857784" cy="917596"/>
          </a:xfrm>
          <a:prstGeom prst="rect">
            <a:avLst/>
          </a:prstGeom>
        </p:spPr>
        <p:txBody>
          <a:bodyPr/>
          <a:lstStyle>
            <a:lvl1pPr>
              <a:defRPr b="0">
                <a:solidFill>
                  <a:schemeClr val="bg1"/>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lvl1pPr>
              <a:defRPr sz="2400">
                <a:solidFill>
                  <a:schemeClr val="bg1"/>
                </a:solidFill>
                <a:latin typeface="微软雅黑" pitchFamily="34" charset="-122"/>
                <a:ea typeface="微软雅黑" pitchFamily="34" charset="-122"/>
              </a:defRPr>
            </a:lvl1pPr>
            <a:lvl2pPr>
              <a:defRPr sz="2400">
                <a:solidFill>
                  <a:schemeClr val="bg1"/>
                </a:solidFill>
                <a:latin typeface="微软雅黑" pitchFamily="34" charset="-122"/>
                <a:ea typeface="微软雅黑" pitchFamily="34" charset="-122"/>
              </a:defRPr>
            </a:lvl2pPr>
            <a:lvl3pPr>
              <a:defRPr sz="2400">
                <a:solidFill>
                  <a:schemeClr val="bg1"/>
                </a:solidFill>
                <a:latin typeface="微软雅黑" pitchFamily="34" charset="-122"/>
                <a:ea typeface="微软雅黑" pitchFamily="34" charset="-122"/>
              </a:defRPr>
            </a:lvl3pPr>
            <a:lvl4pPr>
              <a:defRPr sz="2400">
                <a:solidFill>
                  <a:schemeClr val="bg1"/>
                </a:solidFill>
                <a:latin typeface="微软雅黑" pitchFamily="34" charset="-122"/>
                <a:ea typeface="微软雅黑" pitchFamily="34" charset="-122"/>
              </a:defRPr>
            </a:lvl4pPr>
            <a:lvl5pPr>
              <a:defRPr sz="2400">
                <a:solidFill>
                  <a:schemeClr val="bg1"/>
                </a:solidFill>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456475"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页脚占位符 4"/>
          <p:cNvSpPr>
            <a:spLocks noGrp="1"/>
          </p:cNvSpPr>
          <p:nvPr>
            <p:ph type="ftr" sz="quarter" idx="11"/>
          </p:nvPr>
        </p:nvSpPr>
        <p:spPr>
          <a:xfrm>
            <a:off x="3124348" y="6355938"/>
            <a:ext cx="2895304" cy="365961"/>
          </a:xfr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p:txBody>
          <a:bodyPr/>
          <a:lstStyle>
            <a:lvl1pPr fontAlgn="auto">
              <a:spcBef>
                <a:spcPts val="0"/>
              </a:spcBef>
              <a:spcAft>
                <a:spcPts val="0"/>
              </a:spcAft>
              <a:defRPr>
                <a:latin typeface="+mn-lt"/>
                <a:ea typeface="+mn-ea"/>
              </a:defRPr>
            </a:lvl1pPr>
          </a:lstStyle>
          <a:p>
            <a:pPr>
              <a:defRPr/>
            </a:pPr>
            <a:fld id="{1639EFEB-78F0-46E0-8408-3BCF1AB5E6AA}" type="slidenum">
              <a:rPr lang="zh-CN" altLang="en-US"/>
              <a:pPr>
                <a:defRPr/>
              </a:pPr>
              <a:t>‹#›</a:t>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518" y="2130744"/>
            <a:ext cx="7772964" cy="1469896"/>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037" y="3886453"/>
            <a:ext cx="6401929" cy="1752684"/>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3EE2F22A-D7BF-499B-9658-48D8A876E7BC}" type="slidenum">
              <a:rPr lang="zh-CN" altLang="en-US"/>
              <a:pPr>
                <a:defRPr/>
              </a:pPr>
              <a:t>‹#›</a:t>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B1D97BF-1A7A-4B41-B71D-B730F2126B4F}" type="slidenum">
              <a:rPr lang="zh-CN" altLang="en-US"/>
              <a:pPr>
                <a:defRPr/>
              </a:pPr>
              <a:t>‹#›</a:t>
            </a:fld>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618" y="4406662"/>
            <a:ext cx="7771351" cy="1362527"/>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618" y="2906522"/>
            <a:ext cx="7771351" cy="1500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74EEEBB-D688-46ED-97E8-B10E117B426C}" type="slidenum">
              <a:rPr lang="zh-CN" altLang="en-US"/>
              <a:pPr>
                <a:defRPr/>
              </a:pPr>
              <a:t>‹#›</a:t>
            </a:fld>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6476" y="1599949"/>
            <a:ext cx="4037295" cy="452612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617" y="1599949"/>
            <a:ext cx="4038909" cy="4526129"/>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3DAC8A87-67BF-45E5-A415-9EC5E12DE378}" type="slidenum">
              <a:rPr lang="zh-CN" altLang="en-US"/>
              <a:pPr>
                <a:defRPr/>
              </a:pPr>
              <a:t>‹#›</a:t>
            </a:fld>
            <a:endParaRPr lang="zh-CN" altLang="en-US"/>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6476" y="1534923"/>
            <a:ext cx="4040521" cy="6396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6476" y="2174599"/>
            <a:ext cx="4040521" cy="395147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391" y="1534923"/>
            <a:ext cx="4042135" cy="639676"/>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391" y="2174599"/>
            <a:ext cx="4042135" cy="3951479"/>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3"/>
          <p:cNvSpPr>
            <a:spLocks noGrp="1"/>
          </p:cNvSpPr>
          <p:nvPr>
            <p:ph type="dt" sz="half" idx="10"/>
          </p:nvPr>
        </p:nvSpPr>
        <p:spPr/>
        <p:txBody>
          <a:bodyPr/>
          <a:lstStyle>
            <a:lvl1pPr>
              <a:defRPr/>
            </a:lvl1pPr>
          </a:lstStyle>
          <a:p>
            <a:pPr>
              <a:defRPr/>
            </a:pPr>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B256003B-2677-4F7C-A468-FC0BA89F6BC4}" type="slidenum">
              <a:rPr lang="zh-CN" altLang="en-US"/>
              <a:pPr>
                <a:defRPr/>
              </a:pPr>
              <a:t>‹#›</a:t>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标题幻灯片">
    <p:bg>
      <p:bgPr>
        <a:blipFill dpi="0" rotWithShape="0">
          <a:blip r:embed="rId2" cstate="print"/>
          <a:srcRect/>
          <a:stretch>
            <a:fillRect/>
          </a:stretch>
        </a:blip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a:xfrm>
            <a:off x="685801" y="2130429"/>
            <a:ext cx="7772400" cy="1470025"/>
          </a:xfrm>
          <a:prstGeom prst="rect">
            <a:avLst/>
          </a:prstGeom>
        </p:spPr>
        <p:txBody>
          <a:bodyPr/>
          <a:lstStyle>
            <a:lvl1pPr>
              <a:defRPr sz="3937"/>
            </a:lvl1p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1" y="3886200"/>
            <a:ext cx="6400800" cy="1752600"/>
          </a:xfrm>
        </p:spPr>
        <p:txBody>
          <a:bodyPr/>
          <a:lstStyle>
            <a:lvl1pPr marL="0" indent="0" algn="ctr">
              <a:buNone/>
              <a:defRPr>
                <a:solidFill>
                  <a:schemeClr val="tx1">
                    <a:tint val="75000"/>
                  </a:schemeClr>
                </a:solidFill>
              </a:defRPr>
            </a:lvl1pPr>
            <a:lvl2pPr marL="449976" indent="0" algn="ctr">
              <a:buNone/>
              <a:defRPr>
                <a:solidFill>
                  <a:schemeClr val="tx1">
                    <a:tint val="75000"/>
                  </a:schemeClr>
                </a:solidFill>
              </a:defRPr>
            </a:lvl2pPr>
            <a:lvl3pPr marL="899952" indent="0" algn="ctr">
              <a:buNone/>
              <a:defRPr>
                <a:solidFill>
                  <a:schemeClr val="tx1">
                    <a:tint val="75000"/>
                  </a:schemeClr>
                </a:solidFill>
              </a:defRPr>
            </a:lvl3pPr>
            <a:lvl4pPr marL="1349929" indent="0" algn="ctr">
              <a:buNone/>
              <a:defRPr>
                <a:solidFill>
                  <a:schemeClr val="tx1">
                    <a:tint val="75000"/>
                  </a:schemeClr>
                </a:solidFill>
              </a:defRPr>
            </a:lvl4pPr>
            <a:lvl5pPr marL="1799905" indent="0" algn="ctr">
              <a:buNone/>
              <a:defRPr>
                <a:solidFill>
                  <a:schemeClr val="tx1">
                    <a:tint val="75000"/>
                  </a:schemeClr>
                </a:solidFill>
              </a:defRPr>
            </a:lvl5pPr>
            <a:lvl6pPr marL="2249881" indent="0" algn="ctr">
              <a:buNone/>
              <a:defRPr>
                <a:solidFill>
                  <a:schemeClr val="tx1">
                    <a:tint val="75000"/>
                  </a:schemeClr>
                </a:solidFill>
              </a:defRPr>
            </a:lvl6pPr>
            <a:lvl7pPr marL="2699857" indent="0" algn="ctr">
              <a:buNone/>
              <a:defRPr>
                <a:solidFill>
                  <a:schemeClr val="tx1">
                    <a:tint val="75000"/>
                  </a:schemeClr>
                </a:solidFill>
              </a:defRPr>
            </a:lvl7pPr>
            <a:lvl8pPr marL="3149834" indent="0" algn="ctr">
              <a:buNone/>
              <a:defRPr>
                <a:solidFill>
                  <a:schemeClr val="tx1">
                    <a:tint val="75000"/>
                  </a:schemeClr>
                </a:solidFill>
              </a:defRPr>
            </a:lvl8pPr>
            <a:lvl9pPr marL="359981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页脚占位符 4"/>
          <p:cNvSpPr>
            <a:spLocks noGrp="1"/>
          </p:cNvSpPr>
          <p:nvPr>
            <p:ph type="ftr" sz="quarter" idx="10"/>
          </p:nvPr>
        </p:nvSpPr>
        <p:spPr>
          <a:xfrm>
            <a:off x="3124348" y="6309058"/>
            <a:ext cx="2895304" cy="364449"/>
          </a:xfrm>
        </p:spPr>
        <p:txBody>
          <a:bodyPr/>
          <a:lstStyle>
            <a:lvl1pPr>
              <a:defRPr/>
            </a:lvl1pPr>
          </a:lstStyle>
          <a:p>
            <a:pPr>
              <a:defRPr/>
            </a:pPr>
            <a:endParaRPr lang="zh-CN" altLang="en-US"/>
          </a:p>
        </p:txBody>
      </p:sp>
      <p:sp>
        <p:nvSpPr>
          <p:cNvPr id="5" name="灯片编号占位符 5"/>
          <p:cNvSpPr>
            <a:spLocks noGrp="1"/>
          </p:cNvSpPr>
          <p:nvPr>
            <p:ph type="sldNum" sz="quarter" idx="11"/>
          </p:nvPr>
        </p:nvSpPr>
        <p:spPr/>
        <p:txBody>
          <a:bodyPr/>
          <a:lstStyle>
            <a:lvl1pPr>
              <a:defRPr/>
            </a:lvl1pPr>
          </a:lstStyle>
          <a:p>
            <a:pPr>
              <a:defRPr/>
            </a:pPr>
            <a:fld id="{0A166AB7-7087-487C-92B8-B8DC19BE5C5A}" type="slidenum">
              <a:rPr lang="zh-CN" altLang="en-US"/>
              <a:pPr>
                <a:defRPr/>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2EA2E717-2B80-458B-90A9-8662FF3D3D40}" type="slidenum">
              <a:rPr lang="zh-CN" altLang="en-US"/>
              <a:pPr>
                <a:defRPr/>
              </a:pPr>
              <a:t>‹#›</a:t>
            </a:fld>
            <a:endParaRPr lang="zh-CN" altLang="en-US"/>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5B08098F-0EB0-4A40-9813-A6CC5F4B8BC3}" type="slidenum">
              <a:rPr lang="zh-CN" altLang="en-US"/>
              <a:pPr>
                <a:defRPr/>
              </a:pPr>
              <a:t>‹#›</a:t>
            </a:fld>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6475" y="273717"/>
            <a:ext cx="3009826" cy="1161399"/>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4372" y="273717"/>
            <a:ext cx="5113155" cy="585236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6475" y="1435114"/>
            <a:ext cx="3009826" cy="4690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753FBEA-1E7C-4C05-8F00-49A001B8BAE4}" type="slidenum">
              <a:rPr lang="zh-CN" altLang="en-US"/>
              <a:pPr>
                <a:defRPr/>
              </a:pPr>
              <a:t>‹#›</a:t>
            </a:fld>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026" y="4801357"/>
            <a:ext cx="5487367" cy="565577"/>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026" y="612458"/>
            <a:ext cx="5487367" cy="4114799"/>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026" y="5366934"/>
            <a:ext cx="5487367" cy="80602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3"/>
          <p:cNvSpPr>
            <a:spLocks noGrp="1"/>
          </p:cNvSpPr>
          <p:nvPr>
            <p:ph type="dt" sz="half" idx="10"/>
          </p:nvPr>
        </p:nvSpPr>
        <p:spPr/>
        <p:txBody>
          <a:bodyPr/>
          <a:lstStyle>
            <a:lvl1pPr>
              <a:defRPr/>
            </a:lvl1pPr>
          </a:lstStyle>
          <a:p>
            <a:pPr>
              <a:defRPr/>
            </a:pPr>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5C1B86F5-AC2F-42FE-A4B3-BD7EA0BED895}" type="slidenum">
              <a:rPr lang="zh-CN" altLang="en-US"/>
              <a:pPr>
                <a:defRPr/>
              </a:pPr>
              <a:t>‹#›</a:t>
            </a:fld>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D010D3B6-B522-40FD-AF3F-5930B637D313}" type="slidenum">
              <a:rPr lang="zh-CN" altLang="en-US"/>
              <a:pPr>
                <a:defRPr/>
              </a:pPr>
              <a:t>‹#›</a:t>
            </a:fld>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30974" y="275229"/>
            <a:ext cx="2056553" cy="5850849"/>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6475" y="275229"/>
            <a:ext cx="6019652" cy="5850849"/>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FBA652B4-0CB6-4B7E-9EB9-B113BD2375B0}" type="slidenum">
              <a:rPr lang="zh-CN" altLang="en-US"/>
              <a:pPr>
                <a:defRPr/>
              </a:pPr>
              <a:t>‹#›</a:t>
            </a:fld>
            <a:endParaRPr lang="zh-CN" altLang="en-US"/>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1" y="2130428"/>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1"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a:xfrm>
            <a:off x="456475"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页脚占位符 4"/>
          <p:cNvSpPr>
            <a:spLocks noGrp="1"/>
          </p:cNvSpPr>
          <p:nvPr>
            <p:ph type="ftr" sz="quarter" idx="11"/>
          </p:nvPr>
        </p:nvSpPr>
        <p:spPr>
          <a:xfrm>
            <a:off x="3124348" y="6355938"/>
            <a:ext cx="2895304"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549"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fld id="{5CBFD475-F5EF-4FAF-A998-C99D43A06A29}" type="slidenum">
              <a:rPr lang="zh-CN" altLang="en-US"/>
              <a:pPr>
                <a:defRPr/>
              </a:pPr>
              <a:t>‹#›</a:t>
            </a:fld>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571604" y="500045"/>
            <a:ext cx="4857784" cy="917596"/>
          </a:xfrm>
          <a:prstGeom prst="rect">
            <a:avLst/>
          </a:prstGeom>
        </p:spPr>
        <p:txBody>
          <a:bodyPr/>
          <a:lstStyle>
            <a:lvl1pPr>
              <a:defRPr b="0">
                <a:solidFill>
                  <a:schemeClr val="bg1"/>
                </a:solidFill>
                <a:latin typeface="微软雅黑" pitchFamily="34" charset="-122"/>
                <a:ea typeface="微软雅黑" pitchFamily="34" charset="-122"/>
              </a:defRPr>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a:xfrm>
            <a:off x="457200" y="1600200"/>
            <a:ext cx="8229600" cy="4525963"/>
          </a:xfrm>
          <a:prstGeom prst="rect">
            <a:avLst/>
          </a:prstGeom>
        </p:spPr>
        <p:txBody>
          <a:bodyPr/>
          <a:lstStyle>
            <a:lvl1pPr>
              <a:defRPr sz="2400">
                <a:solidFill>
                  <a:schemeClr val="bg1"/>
                </a:solidFill>
                <a:latin typeface="微软雅黑" pitchFamily="34" charset="-122"/>
                <a:ea typeface="微软雅黑" pitchFamily="34" charset="-122"/>
              </a:defRPr>
            </a:lvl1pPr>
            <a:lvl2pPr>
              <a:defRPr sz="2400">
                <a:solidFill>
                  <a:schemeClr val="bg1"/>
                </a:solidFill>
                <a:latin typeface="微软雅黑" pitchFamily="34" charset="-122"/>
                <a:ea typeface="微软雅黑" pitchFamily="34" charset="-122"/>
              </a:defRPr>
            </a:lvl2pPr>
            <a:lvl3pPr>
              <a:defRPr sz="2400">
                <a:solidFill>
                  <a:schemeClr val="bg1"/>
                </a:solidFill>
                <a:latin typeface="微软雅黑" pitchFamily="34" charset="-122"/>
                <a:ea typeface="微软雅黑" pitchFamily="34" charset="-122"/>
              </a:defRPr>
            </a:lvl3pPr>
            <a:lvl4pPr>
              <a:defRPr sz="2400">
                <a:solidFill>
                  <a:schemeClr val="bg1"/>
                </a:solidFill>
                <a:latin typeface="微软雅黑" pitchFamily="34" charset="-122"/>
                <a:ea typeface="微软雅黑" pitchFamily="34" charset="-122"/>
              </a:defRPr>
            </a:lvl4pPr>
            <a:lvl5pPr>
              <a:defRPr sz="2400">
                <a:solidFill>
                  <a:schemeClr val="bg1"/>
                </a:solidFill>
                <a:latin typeface="微软雅黑" pitchFamily="34" charset="-122"/>
                <a:ea typeface="微软雅黑" pitchFamily="34" charset="-122"/>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日期占位符 3"/>
          <p:cNvSpPr>
            <a:spLocks noGrp="1"/>
          </p:cNvSpPr>
          <p:nvPr>
            <p:ph type="dt" sz="half" idx="10"/>
          </p:nvPr>
        </p:nvSpPr>
        <p:spPr>
          <a:xfrm>
            <a:off x="456475"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页脚占位符 4"/>
          <p:cNvSpPr>
            <a:spLocks noGrp="1"/>
          </p:cNvSpPr>
          <p:nvPr>
            <p:ph type="ftr" sz="quarter" idx="11"/>
          </p:nvPr>
        </p:nvSpPr>
        <p:spPr>
          <a:xfrm>
            <a:off x="3124348" y="6355938"/>
            <a:ext cx="2895304"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549"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fld id="{60D634F6-BADE-4711-B51B-78AB702E5CA0}" type="slidenum">
              <a:rPr lang="zh-CN" altLang="en-US"/>
              <a:pPr>
                <a:defRPr/>
              </a:pPr>
              <a:t>‹#›</a:t>
            </a:fld>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5" y="4406902"/>
            <a:ext cx="7772400" cy="1362076"/>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5" y="2906716"/>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6475"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页脚占位符 4"/>
          <p:cNvSpPr>
            <a:spLocks noGrp="1"/>
          </p:cNvSpPr>
          <p:nvPr>
            <p:ph type="ftr" sz="quarter" idx="11"/>
          </p:nvPr>
        </p:nvSpPr>
        <p:spPr>
          <a:xfrm>
            <a:off x="3124348" y="6355938"/>
            <a:ext cx="2895304"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549"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fld id="{0CDB0BE8-C367-432F-9A25-DF05ECACEBA1}" type="slidenum">
              <a:rPr lang="zh-CN" altLang="en-US"/>
              <a:pPr>
                <a:defRPr/>
              </a:pPr>
              <a:t>‹#›</a:t>
            </a:fld>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6475"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页脚占位符 5"/>
          <p:cNvSpPr>
            <a:spLocks noGrp="1"/>
          </p:cNvSpPr>
          <p:nvPr>
            <p:ph type="ftr" sz="quarter" idx="11"/>
          </p:nvPr>
        </p:nvSpPr>
        <p:spPr>
          <a:xfrm>
            <a:off x="3124348" y="6355938"/>
            <a:ext cx="2895304"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549"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fld id="{11CB67EA-7B3E-4D7E-B4A2-803FD562133C}" type="slidenum">
              <a:rPr lang="zh-CN" altLang="en-US"/>
              <a:pPr>
                <a:defRPr/>
              </a:pPr>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lvl1pPr>
              <a:buClr>
                <a:schemeClr val="accent3"/>
              </a:buCl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页脚占位符 4"/>
          <p:cNvSpPr>
            <a:spLocks noGrp="1"/>
          </p:cNvSpPr>
          <p:nvPr>
            <p:ph type="ftr" sz="quarter" idx="10"/>
          </p:nvPr>
        </p:nvSpPr>
        <p:spPr/>
        <p:txBody>
          <a:bodyPr/>
          <a:lstStyle>
            <a:lvl1pPr>
              <a:defRPr/>
            </a:lvl1pPr>
          </a:lstStyle>
          <a:p>
            <a:pPr>
              <a:defRPr/>
            </a:pPr>
            <a:endParaRPr lang="zh-CN" altLang="en-US" dirty="0"/>
          </a:p>
        </p:txBody>
      </p:sp>
      <p:sp>
        <p:nvSpPr>
          <p:cNvPr id="5" name="灯片编号占位符 5"/>
          <p:cNvSpPr>
            <a:spLocks noGrp="1"/>
          </p:cNvSpPr>
          <p:nvPr>
            <p:ph type="sldNum" sz="quarter" idx="11"/>
          </p:nvPr>
        </p:nvSpPr>
        <p:spPr/>
        <p:txBody>
          <a:bodyPr/>
          <a:lstStyle>
            <a:lvl1pPr>
              <a:defRPr/>
            </a:lvl1pPr>
          </a:lstStyle>
          <a:p>
            <a:pPr>
              <a:defRPr/>
            </a:pPr>
            <a:fld id="{858188A9-A291-477B-A3E4-1468255B5453}" type="slidenum">
              <a:rPr lang="zh-CN" altLang="en-US"/>
              <a:pPr>
                <a:defRPr/>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2" y="1535114"/>
            <a:ext cx="4040188" cy="639761"/>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2"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8" y="1535114"/>
            <a:ext cx="4041775" cy="639761"/>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8"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6475"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8" name="页脚占位符 7"/>
          <p:cNvSpPr>
            <a:spLocks noGrp="1"/>
          </p:cNvSpPr>
          <p:nvPr>
            <p:ph type="ftr" sz="quarter" idx="11"/>
          </p:nvPr>
        </p:nvSpPr>
        <p:spPr>
          <a:xfrm>
            <a:off x="3124348" y="6355938"/>
            <a:ext cx="2895304"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9" name="灯片编号占位符 8"/>
          <p:cNvSpPr>
            <a:spLocks noGrp="1"/>
          </p:cNvSpPr>
          <p:nvPr>
            <p:ph type="sldNum" sz="quarter" idx="12"/>
          </p:nvPr>
        </p:nvSpPr>
        <p:spPr>
          <a:xfrm>
            <a:off x="6553549"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fld id="{E1F0F214-72A6-4B06-8808-821BD702BB56}" type="slidenum">
              <a:rPr lang="zh-CN" altLang="en-US"/>
              <a:pPr>
                <a:defRPr/>
              </a:pPr>
              <a:t>‹#›</a:t>
            </a:fld>
            <a:endParaRPr lang="zh-CN" altLang="en-US"/>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a:xfrm>
            <a:off x="456475"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4" name="页脚占位符 3"/>
          <p:cNvSpPr>
            <a:spLocks noGrp="1"/>
          </p:cNvSpPr>
          <p:nvPr>
            <p:ph type="ftr" sz="quarter" idx="11"/>
          </p:nvPr>
        </p:nvSpPr>
        <p:spPr>
          <a:xfrm>
            <a:off x="3124348" y="6355938"/>
            <a:ext cx="2895304"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灯片编号占位符 4"/>
          <p:cNvSpPr>
            <a:spLocks noGrp="1"/>
          </p:cNvSpPr>
          <p:nvPr>
            <p:ph type="sldNum" sz="quarter" idx="12"/>
          </p:nvPr>
        </p:nvSpPr>
        <p:spPr>
          <a:xfrm>
            <a:off x="6553549"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fld id="{53F38A7C-FECD-4738-8459-056F3A4D39CD}" type="slidenum">
              <a:rPr lang="zh-CN" altLang="en-US"/>
              <a:pPr>
                <a:defRPr/>
              </a:pPr>
              <a:t>‹#›</a:t>
            </a:fld>
            <a:endParaRPr lang="zh-CN" altLang="en-US"/>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6475"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3" name="页脚占位符 2"/>
          <p:cNvSpPr>
            <a:spLocks noGrp="1"/>
          </p:cNvSpPr>
          <p:nvPr>
            <p:ph type="ftr" sz="quarter" idx="11"/>
          </p:nvPr>
        </p:nvSpPr>
        <p:spPr>
          <a:xfrm>
            <a:off x="3124348" y="6355938"/>
            <a:ext cx="2895304"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4" name="灯片编号占位符 3"/>
          <p:cNvSpPr>
            <a:spLocks noGrp="1"/>
          </p:cNvSpPr>
          <p:nvPr>
            <p:ph type="sldNum" sz="quarter" idx="12"/>
          </p:nvPr>
        </p:nvSpPr>
        <p:spPr>
          <a:xfrm>
            <a:off x="6553549"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fld id="{B8D6961D-C5B4-4ADE-8135-A97837A6CEB1}" type="slidenum">
              <a:rPr lang="zh-CN" altLang="en-US"/>
              <a:pPr>
                <a:defRPr/>
              </a:pPr>
              <a:t>‹#›</a:t>
            </a:fld>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49"/>
            <a:ext cx="3008313" cy="1162051"/>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3"/>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1"/>
            <a:ext cx="3008313" cy="4691064"/>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6475"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页脚占位符 5"/>
          <p:cNvSpPr>
            <a:spLocks noGrp="1"/>
          </p:cNvSpPr>
          <p:nvPr>
            <p:ph type="ftr" sz="quarter" idx="11"/>
          </p:nvPr>
        </p:nvSpPr>
        <p:spPr>
          <a:xfrm>
            <a:off x="3124348" y="6355938"/>
            <a:ext cx="2895304"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549"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fld id="{F24983F0-35D0-4573-943B-401801D326C6}" type="slidenum">
              <a:rPr lang="zh-CN" altLang="en-US"/>
              <a:pPr>
                <a:defRPr/>
              </a:pPr>
              <a:t>‹#›</a:t>
            </a:fld>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9"/>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9"/>
            <a:ext cx="5486400" cy="8048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a:xfrm>
            <a:off x="456475"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页脚占位符 5"/>
          <p:cNvSpPr>
            <a:spLocks noGrp="1"/>
          </p:cNvSpPr>
          <p:nvPr>
            <p:ph type="ftr" sz="quarter" idx="11"/>
          </p:nvPr>
        </p:nvSpPr>
        <p:spPr>
          <a:xfrm>
            <a:off x="3124348" y="6355938"/>
            <a:ext cx="2895304"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7" name="灯片编号占位符 6"/>
          <p:cNvSpPr>
            <a:spLocks noGrp="1"/>
          </p:cNvSpPr>
          <p:nvPr>
            <p:ph type="sldNum" sz="quarter" idx="12"/>
          </p:nvPr>
        </p:nvSpPr>
        <p:spPr>
          <a:xfrm>
            <a:off x="6553549"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fld id="{6D562F1F-F3B1-4BFB-B067-B531D5724BAB}" type="slidenum">
              <a:rPr lang="zh-CN" altLang="en-US"/>
              <a:pPr>
                <a:defRPr/>
              </a:pPr>
              <a:t>‹#›</a:t>
            </a:fld>
            <a:endParaRPr lang="zh-CN" altLang="en-US"/>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7"/>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6475"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页脚占位符 4"/>
          <p:cNvSpPr>
            <a:spLocks noGrp="1"/>
          </p:cNvSpPr>
          <p:nvPr>
            <p:ph type="ftr" sz="quarter" idx="11"/>
          </p:nvPr>
        </p:nvSpPr>
        <p:spPr>
          <a:xfrm>
            <a:off x="3124348" y="6355938"/>
            <a:ext cx="2895304"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549"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fld id="{8B3C6D66-A786-41A8-9D41-8B902214ABA0}" type="slidenum">
              <a:rPr lang="zh-CN" altLang="en-US"/>
              <a:pPr>
                <a:defRPr/>
              </a:pPr>
              <a:t>‹#›</a:t>
            </a:fld>
            <a:endParaRPr lang="zh-CN" altLang="en-US"/>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40"/>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40"/>
            <a:ext cx="6019800" cy="5851525"/>
          </a:xfrm>
          <a:prstGeom prst="rect">
            <a:avLst/>
          </a:prstGeo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a:xfrm>
            <a:off x="456475"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5" name="页脚占位符 4"/>
          <p:cNvSpPr>
            <a:spLocks noGrp="1"/>
          </p:cNvSpPr>
          <p:nvPr>
            <p:ph type="ftr" sz="quarter" idx="11"/>
          </p:nvPr>
        </p:nvSpPr>
        <p:spPr>
          <a:xfrm>
            <a:off x="3124348" y="6355938"/>
            <a:ext cx="2895304" cy="365961"/>
          </a:xfrm>
          <a:prstGeom prst="rect">
            <a:avLst/>
          </a:prstGeom>
        </p:spPr>
        <p:txBody>
          <a:bodyPr/>
          <a:lstStyle>
            <a:lvl1pPr fontAlgn="auto">
              <a:spcBef>
                <a:spcPts val="0"/>
              </a:spcBef>
              <a:spcAft>
                <a:spcPts val="0"/>
              </a:spcAft>
              <a:defRPr>
                <a:latin typeface="+mn-lt"/>
                <a:ea typeface="+mn-ea"/>
              </a:defRPr>
            </a:lvl1pPr>
          </a:lstStyle>
          <a:p>
            <a:pPr>
              <a:defRPr/>
            </a:pPr>
            <a:endParaRPr lang="zh-CN" altLang="en-US"/>
          </a:p>
        </p:txBody>
      </p:sp>
      <p:sp>
        <p:nvSpPr>
          <p:cNvPr id="6" name="灯片编号占位符 5"/>
          <p:cNvSpPr>
            <a:spLocks noGrp="1"/>
          </p:cNvSpPr>
          <p:nvPr>
            <p:ph type="sldNum" sz="quarter" idx="12"/>
          </p:nvPr>
        </p:nvSpPr>
        <p:spPr>
          <a:xfrm>
            <a:off x="6553549" y="6355938"/>
            <a:ext cx="2133976" cy="365961"/>
          </a:xfrm>
          <a:prstGeom prst="rect">
            <a:avLst/>
          </a:prstGeom>
        </p:spPr>
        <p:txBody>
          <a:bodyPr/>
          <a:lstStyle>
            <a:lvl1pPr fontAlgn="auto">
              <a:spcBef>
                <a:spcPts val="0"/>
              </a:spcBef>
              <a:spcAft>
                <a:spcPts val="0"/>
              </a:spcAft>
              <a:defRPr>
                <a:latin typeface="+mn-lt"/>
                <a:ea typeface="+mn-ea"/>
              </a:defRPr>
            </a:lvl1pPr>
          </a:lstStyle>
          <a:p>
            <a:pPr>
              <a:defRPr/>
            </a:pPr>
            <a:fld id="{E5FFDCD1-8C41-4CDE-B25D-60EF519F0F45}" type="slidenum">
              <a:rPr lang="zh-CN" altLang="en-US"/>
              <a:pPr>
                <a:defRPr/>
              </a:pPr>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7" y="4406903"/>
            <a:ext cx="7772400" cy="1362076"/>
          </a:xfrm>
          <a:prstGeom prst="rect">
            <a:avLst/>
          </a:prstGeom>
        </p:spPr>
        <p:txBody>
          <a:bodyPr anchor="t"/>
          <a:lstStyle>
            <a:lvl1pPr algn="l">
              <a:defRPr sz="3937"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7" y="2906717"/>
            <a:ext cx="7772400" cy="1500187"/>
          </a:xfrm>
        </p:spPr>
        <p:txBody>
          <a:bodyPr anchor="b"/>
          <a:lstStyle>
            <a:lvl1pPr marL="0" indent="0">
              <a:buNone/>
              <a:defRPr sz="1968">
                <a:solidFill>
                  <a:schemeClr val="tx1">
                    <a:tint val="75000"/>
                  </a:schemeClr>
                </a:solidFill>
              </a:defRPr>
            </a:lvl1pPr>
            <a:lvl2pPr marL="449976" indent="0">
              <a:buNone/>
              <a:defRPr sz="1772">
                <a:solidFill>
                  <a:schemeClr val="tx1">
                    <a:tint val="75000"/>
                  </a:schemeClr>
                </a:solidFill>
              </a:defRPr>
            </a:lvl2pPr>
            <a:lvl3pPr marL="899952" indent="0">
              <a:buNone/>
              <a:defRPr sz="1575">
                <a:solidFill>
                  <a:schemeClr val="tx1">
                    <a:tint val="75000"/>
                  </a:schemeClr>
                </a:solidFill>
              </a:defRPr>
            </a:lvl3pPr>
            <a:lvl4pPr marL="1349929" indent="0">
              <a:buNone/>
              <a:defRPr sz="1378">
                <a:solidFill>
                  <a:schemeClr val="tx1">
                    <a:tint val="75000"/>
                  </a:schemeClr>
                </a:solidFill>
              </a:defRPr>
            </a:lvl4pPr>
            <a:lvl5pPr marL="1799905" indent="0">
              <a:buNone/>
              <a:defRPr sz="1378">
                <a:solidFill>
                  <a:schemeClr val="tx1">
                    <a:tint val="75000"/>
                  </a:schemeClr>
                </a:solidFill>
              </a:defRPr>
            </a:lvl5pPr>
            <a:lvl6pPr marL="2249881" indent="0">
              <a:buNone/>
              <a:defRPr sz="1378">
                <a:solidFill>
                  <a:schemeClr val="tx1">
                    <a:tint val="75000"/>
                  </a:schemeClr>
                </a:solidFill>
              </a:defRPr>
            </a:lvl6pPr>
            <a:lvl7pPr marL="2699857" indent="0">
              <a:buNone/>
              <a:defRPr sz="1378">
                <a:solidFill>
                  <a:schemeClr val="tx1">
                    <a:tint val="75000"/>
                  </a:schemeClr>
                </a:solidFill>
              </a:defRPr>
            </a:lvl7pPr>
            <a:lvl8pPr marL="3149834" indent="0">
              <a:buNone/>
              <a:defRPr sz="1378">
                <a:solidFill>
                  <a:schemeClr val="tx1">
                    <a:tint val="75000"/>
                  </a:schemeClr>
                </a:solidFill>
              </a:defRPr>
            </a:lvl8pPr>
            <a:lvl9pPr marL="3599810" indent="0">
              <a:buNone/>
              <a:defRPr sz="1378">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a:xfrm>
            <a:off x="456475" y="6355938"/>
            <a:ext cx="2133976" cy="365961"/>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35DA8E4-6C0F-42E9-9D60-266AF59121BC}" type="slidenum">
              <a:rPr lang="zh-CN" altLang="en-US"/>
              <a:pPr>
                <a:defRPr/>
              </a:pPr>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46856" y="116632"/>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756"/>
            </a:lvl1pPr>
            <a:lvl2pPr>
              <a:defRPr sz="2362"/>
            </a:lvl2pPr>
            <a:lvl3pPr>
              <a:defRPr sz="1968"/>
            </a:lvl3pPr>
            <a:lvl4pPr>
              <a:defRPr sz="1772"/>
            </a:lvl4pPr>
            <a:lvl5pPr>
              <a:defRPr sz="1772"/>
            </a:lvl5pPr>
            <a:lvl6pPr>
              <a:defRPr sz="1772"/>
            </a:lvl6pPr>
            <a:lvl7pPr>
              <a:defRPr sz="1772"/>
            </a:lvl7pPr>
            <a:lvl8pPr>
              <a:defRPr sz="1772"/>
            </a:lvl8pPr>
            <a:lvl9pPr>
              <a:defRPr sz="1772"/>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756"/>
            </a:lvl1pPr>
            <a:lvl2pPr>
              <a:defRPr sz="2362"/>
            </a:lvl2pPr>
            <a:lvl3pPr>
              <a:defRPr sz="1968"/>
            </a:lvl3pPr>
            <a:lvl4pPr>
              <a:defRPr sz="1772"/>
            </a:lvl4pPr>
            <a:lvl5pPr>
              <a:defRPr sz="1772"/>
            </a:lvl5pPr>
            <a:lvl6pPr>
              <a:defRPr sz="1772"/>
            </a:lvl6pPr>
            <a:lvl7pPr>
              <a:defRPr sz="1772"/>
            </a:lvl7pPr>
            <a:lvl8pPr>
              <a:defRPr sz="1772"/>
            </a:lvl8pPr>
            <a:lvl9pPr>
              <a:defRPr sz="1772"/>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456475" y="6355938"/>
            <a:ext cx="2133976" cy="365961"/>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CB2696F1-9DDD-48BA-B228-07B67612EC81}" type="slidenum">
              <a:rPr lang="zh-CN" altLang="en-US"/>
              <a:pPr>
                <a:defRPr/>
              </a:pPr>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46856" y="116632"/>
            <a:ext cx="8229600" cy="1143000"/>
          </a:xfrm>
          <a:prstGeom prst="rect">
            <a:avLst/>
          </a:prstGeom>
        </p:spPr>
        <p:txBody>
          <a:bodyPr/>
          <a:lstStyle>
            <a:lvl1pPr>
              <a:defRPr sz="3937"/>
            </a:lvl1pPr>
          </a:lstStyle>
          <a:p>
            <a:r>
              <a:rPr lang="zh-CN" altLang="en-US" dirty="0" smtClean="0"/>
              <a:t>单击此处编辑母版标题样式</a:t>
            </a:r>
            <a:endParaRPr lang="zh-CN" altLang="en-US" dirty="0"/>
          </a:p>
        </p:txBody>
      </p:sp>
      <p:sp>
        <p:nvSpPr>
          <p:cNvPr id="3" name="文本占位符 2"/>
          <p:cNvSpPr>
            <a:spLocks noGrp="1"/>
          </p:cNvSpPr>
          <p:nvPr>
            <p:ph type="body" idx="1"/>
          </p:nvPr>
        </p:nvSpPr>
        <p:spPr>
          <a:xfrm>
            <a:off x="457204" y="1535114"/>
            <a:ext cx="4040188" cy="639761"/>
          </a:xfrm>
        </p:spPr>
        <p:txBody>
          <a:bodyPr anchor="b"/>
          <a:lstStyle>
            <a:lvl1pPr marL="0" indent="0">
              <a:buNone/>
              <a:defRPr sz="2362" b="1"/>
            </a:lvl1pPr>
            <a:lvl2pPr marL="449976" indent="0">
              <a:buNone/>
              <a:defRPr sz="1968" b="1"/>
            </a:lvl2pPr>
            <a:lvl3pPr marL="899952" indent="0">
              <a:buNone/>
              <a:defRPr sz="1772" b="1"/>
            </a:lvl3pPr>
            <a:lvl4pPr marL="1349929" indent="0">
              <a:buNone/>
              <a:defRPr sz="1575" b="1"/>
            </a:lvl4pPr>
            <a:lvl5pPr marL="1799905" indent="0">
              <a:buNone/>
              <a:defRPr sz="1575" b="1"/>
            </a:lvl5pPr>
            <a:lvl6pPr marL="2249881" indent="0">
              <a:buNone/>
              <a:defRPr sz="1575" b="1"/>
            </a:lvl6pPr>
            <a:lvl7pPr marL="2699857" indent="0">
              <a:buNone/>
              <a:defRPr sz="1575" b="1"/>
            </a:lvl7pPr>
            <a:lvl8pPr marL="3149834" indent="0">
              <a:buNone/>
              <a:defRPr sz="1575" b="1"/>
            </a:lvl8pPr>
            <a:lvl9pPr marL="3599810" indent="0">
              <a:buNone/>
              <a:defRPr sz="1575" b="1"/>
            </a:lvl9pPr>
          </a:lstStyle>
          <a:p>
            <a:pPr lvl="0"/>
            <a:r>
              <a:rPr lang="zh-CN" altLang="en-US" smtClean="0"/>
              <a:t>单击此处编辑母版文本样式</a:t>
            </a:r>
          </a:p>
        </p:txBody>
      </p:sp>
      <p:sp>
        <p:nvSpPr>
          <p:cNvPr id="4" name="内容占位符 3"/>
          <p:cNvSpPr>
            <a:spLocks noGrp="1"/>
          </p:cNvSpPr>
          <p:nvPr>
            <p:ph sz="half" idx="2"/>
          </p:nvPr>
        </p:nvSpPr>
        <p:spPr>
          <a:xfrm>
            <a:off x="457204" y="2174875"/>
            <a:ext cx="4040188" cy="3951288"/>
          </a:xfrm>
        </p:spPr>
        <p:txBody>
          <a:bodyPr/>
          <a:lstStyle>
            <a:lvl1pPr>
              <a:defRPr sz="2362"/>
            </a:lvl1pPr>
            <a:lvl2pPr>
              <a:defRPr sz="1968"/>
            </a:lvl2pPr>
            <a:lvl3pPr>
              <a:defRPr sz="1772"/>
            </a:lvl3pPr>
            <a:lvl4pPr>
              <a:defRPr sz="1575"/>
            </a:lvl4pPr>
            <a:lvl5pPr>
              <a:defRPr sz="1575"/>
            </a:lvl5pPr>
            <a:lvl6pPr>
              <a:defRPr sz="1575"/>
            </a:lvl6pPr>
            <a:lvl7pPr>
              <a:defRPr sz="1575"/>
            </a:lvl7pPr>
            <a:lvl8pPr>
              <a:defRPr sz="1575"/>
            </a:lvl8pPr>
            <a:lvl9pPr>
              <a:defRPr sz="157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30" y="1535114"/>
            <a:ext cx="4041775" cy="639761"/>
          </a:xfrm>
        </p:spPr>
        <p:txBody>
          <a:bodyPr anchor="b"/>
          <a:lstStyle>
            <a:lvl1pPr marL="0" indent="0">
              <a:buNone/>
              <a:defRPr sz="2362" b="1"/>
            </a:lvl1pPr>
            <a:lvl2pPr marL="449976" indent="0">
              <a:buNone/>
              <a:defRPr sz="1968" b="1"/>
            </a:lvl2pPr>
            <a:lvl3pPr marL="899952" indent="0">
              <a:buNone/>
              <a:defRPr sz="1772" b="1"/>
            </a:lvl3pPr>
            <a:lvl4pPr marL="1349929" indent="0">
              <a:buNone/>
              <a:defRPr sz="1575" b="1"/>
            </a:lvl4pPr>
            <a:lvl5pPr marL="1799905" indent="0">
              <a:buNone/>
              <a:defRPr sz="1575" b="1"/>
            </a:lvl5pPr>
            <a:lvl6pPr marL="2249881" indent="0">
              <a:buNone/>
              <a:defRPr sz="1575" b="1"/>
            </a:lvl6pPr>
            <a:lvl7pPr marL="2699857" indent="0">
              <a:buNone/>
              <a:defRPr sz="1575" b="1"/>
            </a:lvl7pPr>
            <a:lvl8pPr marL="3149834" indent="0">
              <a:buNone/>
              <a:defRPr sz="1575" b="1"/>
            </a:lvl8pPr>
            <a:lvl9pPr marL="3599810" indent="0">
              <a:buNone/>
              <a:defRPr sz="1575" b="1"/>
            </a:lvl9pPr>
          </a:lstStyle>
          <a:p>
            <a:pPr lvl="0"/>
            <a:r>
              <a:rPr lang="zh-CN" altLang="en-US" smtClean="0"/>
              <a:t>单击此处编辑母版文本样式</a:t>
            </a:r>
          </a:p>
        </p:txBody>
      </p:sp>
      <p:sp>
        <p:nvSpPr>
          <p:cNvPr id="6" name="内容占位符 5"/>
          <p:cNvSpPr>
            <a:spLocks noGrp="1"/>
          </p:cNvSpPr>
          <p:nvPr>
            <p:ph sz="quarter" idx="4"/>
          </p:nvPr>
        </p:nvSpPr>
        <p:spPr>
          <a:xfrm>
            <a:off x="4645030" y="2174875"/>
            <a:ext cx="4041775" cy="3951288"/>
          </a:xfrm>
        </p:spPr>
        <p:txBody>
          <a:bodyPr/>
          <a:lstStyle>
            <a:lvl1pPr>
              <a:defRPr sz="2362"/>
            </a:lvl1pPr>
            <a:lvl2pPr>
              <a:defRPr sz="1968"/>
            </a:lvl2pPr>
            <a:lvl3pPr>
              <a:defRPr sz="1772"/>
            </a:lvl3pPr>
            <a:lvl4pPr>
              <a:defRPr sz="1575"/>
            </a:lvl4pPr>
            <a:lvl5pPr>
              <a:defRPr sz="1575"/>
            </a:lvl5pPr>
            <a:lvl6pPr>
              <a:defRPr sz="1575"/>
            </a:lvl6pPr>
            <a:lvl7pPr>
              <a:defRPr sz="1575"/>
            </a:lvl7pPr>
            <a:lvl8pPr>
              <a:defRPr sz="1575"/>
            </a:lvl8pPr>
            <a:lvl9pPr>
              <a:defRPr sz="1575"/>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a:xfrm>
            <a:off x="456475" y="6355938"/>
            <a:ext cx="2133976" cy="365961"/>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8" name="页脚占位符 7"/>
          <p:cNvSpPr>
            <a:spLocks noGrp="1"/>
          </p:cNvSpPr>
          <p:nvPr>
            <p:ph type="ftr" sz="quarter" idx="11"/>
          </p:nvPr>
        </p:nvSpPr>
        <p:spPr/>
        <p:txBody>
          <a:bodyPr/>
          <a:lstStyle>
            <a:lvl1pPr>
              <a:defRPr/>
            </a:lvl1pPr>
          </a:lstStyle>
          <a:p>
            <a:pPr>
              <a:defRPr/>
            </a:pPr>
            <a:endParaRPr lang="zh-CN" altLang="en-US"/>
          </a:p>
        </p:txBody>
      </p:sp>
      <p:sp>
        <p:nvSpPr>
          <p:cNvPr id="9" name="灯片编号占位符 8"/>
          <p:cNvSpPr>
            <a:spLocks noGrp="1"/>
          </p:cNvSpPr>
          <p:nvPr>
            <p:ph type="sldNum" sz="quarter" idx="12"/>
          </p:nvPr>
        </p:nvSpPr>
        <p:spPr/>
        <p:txBody>
          <a:bodyPr/>
          <a:lstStyle>
            <a:lvl1pPr>
              <a:defRPr/>
            </a:lvl1pPr>
          </a:lstStyle>
          <a:p>
            <a:pPr>
              <a:defRPr/>
            </a:pPr>
            <a:fld id="{3EC8FBE2-0A30-4159-80B1-D41D7F3A7841}" type="slidenum">
              <a:rPr lang="zh-CN" altLang="en-US"/>
              <a:pPr>
                <a:defRPr/>
              </a:pPr>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46856" y="116632"/>
            <a:ext cx="8229600" cy="1143000"/>
          </a:xfrm>
          <a:prstGeom prst="rect">
            <a:avLst/>
          </a:prstGeom>
        </p:spPr>
        <p:txBody>
          <a:bodyPr/>
          <a:lstStyle>
            <a:lvl1pPr>
              <a:defRPr sz="3937"/>
            </a:lvl1pPr>
          </a:lstStyle>
          <a:p>
            <a:r>
              <a:rPr lang="zh-CN" altLang="en-US" dirty="0" smtClean="0"/>
              <a:t>单击此处编辑母版标题样式</a:t>
            </a:r>
            <a:endParaRPr lang="zh-CN" altLang="en-US" dirty="0"/>
          </a:p>
        </p:txBody>
      </p:sp>
      <p:sp>
        <p:nvSpPr>
          <p:cNvPr id="3" name="日期占位符 2"/>
          <p:cNvSpPr>
            <a:spLocks noGrp="1"/>
          </p:cNvSpPr>
          <p:nvPr>
            <p:ph type="dt" sz="half" idx="10"/>
          </p:nvPr>
        </p:nvSpPr>
        <p:spPr>
          <a:xfrm>
            <a:off x="456475" y="6355938"/>
            <a:ext cx="2133976" cy="365961"/>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4" name="页脚占位符 3"/>
          <p:cNvSpPr>
            <a:spLocks noGrp="1"/>
          </p:cNvSpPr>
          <p:nvPr>
            <p:ph type="ftr" sz="quarter" idx="11"/>
          </p:nvPr>
        </p:nvSpPr>
        <p:spPr/>
        <p:txBody>
          <a:bodyPr/>
          <a:lstStyle>
            <a:lvl1pPr>
              <a:defRPr/>
            </a:lvl1pPr>
          </a:lstStyle>
          <a:p>
            <a:pPr>
              <a:defRPr/>
            </a:pPr>
            <a:endParaRPr lang="zh-CN" altLang="en-US"/>
          </a:p>
        </p:txBody>
      </p:sp>
      <p:sp>
        <p:nvSpPr>
          <p:cNvPr id="5" name="灯片编号占位符 4"/>
          <p:cNvSpPr>
            <a:spLocks noGrp="1"/>
          </p:cNvSpPr>
          <p:nvPr>
            <p:ph type="sldNum" sz="quarter" idx="12"/>
          </p:nvPr>
        </p:nvSpPr>
        <p:spPr/>
        <p:txBody>
          <a:bodyPr/>
          <a:lstStyle>
            <a:lvl1pPr>
              <a:defRPr/>
            </a:lvl1pPr>
          </a:lstStyle>
          <a:p>
            <a:pPr>
              <a:defRPr/>
            </a:pPr>
            <a:fld id="{ECB2CB20-B176-4F2C-9230-B60B10AD5AC2}" type="slidenum">
              <a:rPr lang="zh-CN" altLang="en-US"/>
              <a:pPr>
                <a:defRPr/>
              </a:pPr>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6475" y="6355938"/>
            <a:ext cx="2133976" cy="365961"/>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3" name="页脚占位符 2"/>
          <p:cNvSpPr>
            <a:spLocks noGrp="1"/>
          </p:cNvSpPr>
          <p:nvPr>
            <p:ph type="ftr" sz="quarter" idx="11"/>
          </p:nvPr>
        </p:nvSpPr>
        <p:spPr/>
        <p:txBody>
          <a:bodyPr/>
          <a:lstStyle>
            <a:lvl1pPr>
              <a:defRPr/>
            </a:lvl1pPr>
          </a:lstStyle>
          <a:p>
            <a:pPr>
              <a:defRPr/>
            </a:pPr>
            <a:endParaRPr lang="zh-CN" altLang="en-US"/>
          </a:p>
        </p:txBody>
      </p:sp>
      <p:sp>
        <p:nvSpPr>
          <p:cNvPr id="4" name="灯片编号占位符 3"/>
          <p:cNvSpPr>
            <a:spLocks noGrp="1"/>
          </p:cNvSpPr>
          <p:nvPr>
            <p:ph type="sldNum" sz="quarter" idx="12"/>
          </p:nvPr>
        </p:nvSpPr>
        <p:spPr/>
        <p:txBody>
          <a:bodyPr/>
          <a:lstStyle>
            <a:lvl1pPr>
              <a:defRPr/>
            </a:lvl1pPr>
          </a:lstStyle>
          <a:p>
            <a:pPr>
              <a:defRPr/>
            </a:pPr>
            <a:fld id="{DCB23D6B-62E4-43BA-AE7A-0247ACECB751}" type="slidenum">
              <a:rPr lang="zh-CN" altLang="en-US"/>
              <a:pPr>
                <a:defRPr/>
              </a:pPr>
              <a:t>‹#›</a:t>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1" y="273049"/>
            <a:ext cx="3008313" cy="1162051"/>
          </a:xfrm>
          <a:prstGeom prst="rect">
            <a:avLst/>
          </a:prstGeom>
        </p:spPr>
        <p:txBody>
          <a:bodyPr anchor="b"/>
          <a:lstStyle>
            <a:lvl1pPr algn="l">
              <a:defRPr sz="1968"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3"/>
            <a:ext cx="5111750" cy="5853113"/>
          </a:xfrm>
        </p:spPr>
        <p:txBody>
          <a:bodyPr/>
          <a:lstStyle>
            <a:lvl1pPr>
              <a:defRPr sz="3149"/>
            </a:lvl1pPr>
            <a:lvl2pPr>
              <a:defRPr sz="2756"/>
            </a:lvl2pPr>
            <a:lvl3pPr>
              <a:defRPr sz="2362"/>
            </a:lvl3pPr>
            <a:lvl4pPr>
              <a:defRPr sz="1968"/>
            </a:lvl4pPr>
            <a:lvl5pPr>
              <a:defRPr sz="1968"/>
            </a:lvl5pPr>
            <a:lvl6pPr>
              <a:defRPr sz="1968"/>
            </a:lvl6pPr>
            <a:lvl7pPr>
              <a:defRPr sz="1968"/>
            </a:lvl7pPr>
            <a:lvl8pPr>
              <a:defRPr sz="1968"/>
            </a:lvl8pPr>
            <a:lvl9pPr>
              <a:defRPr sz="1968"/>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1" y="1435103"/>
            <a:ext cx="3008313" cy="4691064"/>
          </a:xfrm>
        </p:spPr>
        <p:txBody>
          <a:bodyPr/>
          <a:lstStyle>
            <a:lvl1pPr marL="0" indent="0">
              <a:buNone/>
              <a:defRPr sz="1378"/>
            </a:lvl1pPr>
            <a:lvl2pPr marL="449976" indent="0">
              <a:buNone/>
              <a:defRPr sz="1181"/>
            </a:lvl2pPr>
            <a:lvl3pPr marL="899952" indent="0">
              <a:buNone/>
              <a:defRPr sz="984"/>
            </a:lvl3pPr>
            <a:lvl4pPr marL="1349929" indent="0">
              <a:buNone/>
              <a:defRPr sz="886"/>
            </a:lvl4pPr>
            <a:lvl5pPr marL="1799905" indent="0">
              <a:buNone/>
              <a:defRPr sz="886"/>
            </a:lvl5pPr>
            <a:lvl6pPr marL="2249881" indent="0">
              <a:buNone/>
              <a:defRPr sz="886"/>
            </a:lvl6pPr>
            <a:lvl7pPr marL="2699857" indent="0">
              <a:buNone/>
              <a:defRPr sz="886"/>
            </a:lvl7pPr>
            <a:lvl8pPr marL="3149834" indent="0">
              <a:buNone/>
              <a:defRPr sz="886"/>
            </a:lvl8pPr>
            <a:lvl9pPr marL="3599810" indent="0">
              <a:buNone/>
              <a:defRPr sz="886"/>
            </a:lvl9pPr>
          </a:lstStyle>
          <a:p>
            <a:pPr lvl="0"/>
            <a:r>
              <a:rPr lang="zh-CN" altLang="en-US" smtClean="0"/>
              <a:t>单击此处编辑母版文本样式</a:t>
            </a:r>
          </a:p>
        </p:txBody>
      </p:sp>
      <p:sp>
        <p:nvSpPr>
          <p:cNvPr id="5" name="日期占位符 4"/>
          <p:cNvSpPr>
            <a:spLocks noGrp="1"/>
          </p:cNvSpPr>
          <p:nvPr>
            <p:ph type="dt" sz="half" idx="10"/>
          </p:nvPr>
        </p:nvSpPr>
        <p:spPr>
          <a:xfrm>
            <a:off x="456475" y="6355938"/>
            <a:ext cx="2133976" cy="365961"/>
          </a:xfrm>
          <a:prstGeom prst="rect">
            <a:avLst/>
          </a:prstGeom>
        </p:spPr>
        <p:txBody>
          <a:bodyPr/>
          <a:lstStyle>
            <a:lvl1pPr eaLnBrk="1" fontAlgn="auto" hangingPunct="1">
              <a:spcBef>
                <a:spcPts val="0"/>
              </a:spcBef>
              <a:spcAft>
                <a:spcPts val="0"/>
              </a:spcAft>
              <a:defRPr>
                <a:latin typeface="+mn-lt"/>
                <a:ea typeface="+mn-ea"/>
              </a:defRPr>
            </a:lvl1pPr>
          </a:lstStyle>
          <a:p>
            <a:pPr>
              <a:defRPr/>
            </a:pPr>
            <a:endParaRPr lang="zh-CN" altLang="en-US"/>
          </a:p>
        </p:txBody>
      </p:sp>
      <p:sp>
        <p:nvSpPr>
          <p:cNvPr id="6" name="页脚占位符 5"/>
          <p:cNvSpPr>
            <a:spLocks noGrp="1"/>
          </p:cNvSpPr>
          <p:nvPr>
            <p:ph type="ftr" sz="quarter" idx="11"/>
          </p:nvPr>
        </p:nvSpPr>
        <p:spPr/>
        <p:txBody>
          <a:bodyPr/>
          <a:lstStyle>
            <a:lvl1pPr>
              <a:defRPr/>
            </a:lvl1pPr>
          </a:lstStyle>
          <a:p>
            <a:pPr>
              <a:defRPr/>
            </a:pPr>
            <a:endParaRPr lang="zh-CN" altLang="en-US"/>
          </a:p>
        </p:txBody>
      </p:sp>
      <p:sp>
        <p:nvSpPr>
          <p:cNvPr id="7" name="灯片编号占位符 6"/>
          <p:cNvSpPr>
            <a:spLocks noGrp="1"/>
          </p:cNvSpPr>
          <p:nvPr>
            <p:ph type="sldNum" sz="quarter" idx="12"/>
          </p:nvPr>
        </p:nvSpPr>
        <p:spPr/>
        <p:txBody>
          <a:bodyPr/>
          <a:lstStyle>
            <a:lvl1pPr>
              <a:defRPr/>
            </a:lvl1pPr>
          </a:lstStyle>
          <a:p>
            <a:pPr>
              <a:defRPr/>
            </a:pPr>
            <a:fld id="{90F9B7FC-46DD-4AD7-A3A6-7D8394BB1053}" type="slidenum">
              <a:rPr lang="zh-CN" altLang="en-US"/>
              <a:pPr>
                <a:defRPr/>
              </a:pPr>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image" Target="../media/image5.png"/><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image" Target="../media/image4.jpeg"/><Relationship Id="rId2" Type="http://schemas.openxmlformats.org/officeDocument/2006/relationships/slideLayout" Target="../slideLayouts/slideLayout3.xml"/><Relationship Id="rId16"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image" Target="../media/image2.jpeg"/><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theme" Target="../theme/theme3.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image" Target="../media/image7.png"/><Relationship Id="rId3" Type="http://schemas.openxmlformats.org/officeDocument/2006/relationships/slideLayout" Target="../slideLayouts/slideLayout28.xml"/><Relationship Id="rId7" Type="http://schemas.openxmlformats.org/officeDocument/2006/relationships/slideLayout" Target="../slideLayouts/slideLayout32.xml"/><Relationship Id="rId12" Type="http://schemas.openxmlformats.org/officeDocument/2006/relationships/theme" Target="../theme/theme4.xml"/><Relationship Id="rId2" Type="http://schemas.openxmlformats.org/officeDocument/2006/relationships/slideLayout" Target="../slideLayouts/slideLayout27.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5" Type="http://schemas.openxmlformats.org/officeDocument/2006/relationships/slideLayout" Target="../slideLayouts/slideLayout30.xml"/><Relationship Id="rId10" Type="http://schemas.openxmlformats.org/officeDocument/2006/relationships/slideLayout" Target="../slideLayouts/slideLayout35.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image" Target="../media/image8.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0">
          <a:blip r:embed="rId3" cstate="print"/>
          <a:srcRect/>
          <a:stretch>
            <a:fillRect/>
          </a:stretch>
        </a:blip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4102" r:id="rId1"/>
  </p:sldLayoutIdLst>
  <p:timing>
    <p:tnLst>
      <p:par>
        <p:cTn id="1" dur="indefinite" restart="never" nodeType="tmRoot"/>
      </p:par>
    </p:tnLst>
  </p:timing>
  <p:hf hdr="0" ftr="0" dt="0"/>
  <p:txStyles>
    <p:titleStyle>
      <a:lvl1pPr algn="ctr" rtl="0" eaLnBrk="0" fontAlgn="base" hangingPunct="0">
        <a:spcBef>
          <a:spcPct val="0"/>
        </a:spcBef>
        <a:spcAft>
          <a:spcPct val="0"/>
        </a:spcAft>
        <a:defRPr sz="4300" kern="1200">
          <a:solidFill>
            <a:schemeClr val="tx1"/>
          </a:solidFill>
          <a:latin typeface="+mj-lt"/>
          <a:ea typeface="+mj-ea"/>
          <a:cs typeface="+mj-cs"/>
        </a:defRPr>
      </a:lvl1pPr>
      <a:lvl2pPr algn="ctr" rtl="0" eaLnBrk="0" fontAlgn="base" hangingPunct="0">
        <a:spcBef>
          <a:spcPct val="0"/>
        </a:spcBef>
        <a:spcAft>
          <a:spcPct val="0"/>
        </a:spcAft>
        <a:defRPr sz="4300">
          <a:solidFill>
            <a:schemeClr val="tx1"/>
          </a:solidFill>
          <a:latin typeface="Calibri" pitchFamily="34" charset="0"/>
          <a:ea typeface="宋体" pitchFamily="2" charset="-122"/>
        </a:defRPr>
      </a:lvl2pPr>
      <a:lvl3pPr algn="ctr" rtl="0" eaLnBrk="0" fontAlgn="base" hangingPunct="0">
        <a:spcBef>
          <a:spcPct val="0"/>
        </a:spcBef>
        <a:spcAft>
          <a:spcPct val="0"/>
        </a:spcAft>
        <a:defRPr sz="4300">
          <a:solidFill>
            <a:schemeClr val="tx1"/>
          </a:solidFill>
          <a:latin typeface="Calibri" pitchFamily="34" charset="0"/>
          <a:ea typeface="宋体" pitchFamily="2" charset="-122"/>
        </a:defRPr>
      </a:lvl3pPr>
      <a:lvl4pPr algn="ctr" rtl="0" eaLnBrk="0" fontAlgn="base" hangingPunct="0">
        <a:spcBef>
          <a:spcPct val="0"/>
        </a:spcBef>
        <a:spcAft>
          <a:spcPct val="0"/>
        </a:spcAft>
        <a:defRPr sz="4300">
          <a:solidFill>
            <a:schemeClr val="tx1"/>
          </a:solidFill>
          <a:latin typeface="Calibri" pitchFamily="34" charset="0"/>
          <a:ea typeface="宋体" pitchFamily="2" charset="-122"/>
        </a:defRPr>
      </a:lvl4pPr>
      <a:lvl5pPr algn="ctr" rtl="0" eaLnBrk="0" fontAlgn="base" hangingPunct="0">
        <a:spcBef>
          <a:spcPct val="0"/>
        </a:spcBef>
        <a:spcAft>
          <a:spcPct val="0"/>
        </a:spcAft>
        <a:defRPr sz="4300">
          <a:solidFill>
            <a:schemeClr val="tx1"/>
          </a:solidFill>
          <a:latin typeface="Calibri" pitchFamily="34" charset="0"/>
          <a:ea typeface="宋体" pitchFamily="2" charset="-122"/>
        </a:defRPr>
      </a:lvl5pPr>
      <a:lvl6pPr marL="449976" algn="ctr" rtl="0" fontAlgn="base">
        <a:spcBef>
          <a:spcPct val="0"/>
        </a:spcBef>
        <a:spcAft>
          <a:spcPct val="0"/>
        </a:spcAft>
        <a:defRPr sz="4330">
          <a:solidFill>
            <a:schemeClr val="tx1"/>
          </a:solidFill>
          <a:latin typeface="Calibri" pitchFamily="34" charset="0"/>
          <a:ea typeface="宋体" pitchFamily="2" charset="-122"/>
        </a:defRPr>
      </a:lvl6pPr>
      <a:lvl7pPr marL="899952" algn="ctr" rtl="0" fontAlgn="base">
        <a:spcBef>
          <a:spcPct val="0"/>
        </a:spcBef>
        <a:spcAft>
          <a:spcPct val="0"/>
        </a:spcAft>
        <a:defRPr sz="4330">
          <a:solidFill>
            <a:schemeClr val="tx1"/>
          </a:solidFill>
          <a:latin typeface="Calibri" pitchFamily="34" charset="0"/>
          <a:ea typeface="宋体" pitchFamily="2" charset="-122"/>
        </a:defRPr>
      </a:lvl7pPr>
      <a:lvl8pPr marL="1349929" algn="ctr" rtl="0" fontAlgn="base">
        <a:spcBef>
          <a:spcPct val="0"/>
        </a:spcBef>
        <a:spcAft>
          <a:spcPct val="0"/>
        </a:spcAft>
        <a:defRPr sz="4330">
          <a:solidFill>
            <a:schemeClr val="tx1"/>
          </a:solidFill>
          <a:latin typeface="Calibri" pitchFamily="34" charset="0"/>
          <a:ea typeface="宋体" pitchFamily="2" charset="-122"/>
        </a:defRPr>
      </a:lvl8pPr>
      <a:lvl9pPr marL="1799905" algn="ctr" rtl="0" fontAlgn="base">
        <a:spcBef>
          <a:spcPct val="0"/>
        </a:spcBef>
        <a:spcAft>
          <a:spcPct val="0"/>
        </a:spcAft>
        <a:defRPr sz="4330">
          <a:solidFill>
            <a:schemeClr val="tx1"/>
          </a:solidFill>
          <a:latin typeface="Calibri" pitchFamily="34" charset="0"/>
          <a:ea typeface="宋体" pitchFamily="2" charset="-122"/>
        </a:defRPr>
      </a:lvl9pPr>
    </p:titleStyle>
    <p:bodyStyle>
      <a:lvl1pPr marL="336550" indent="-336550" algn="l" rtl="0" eaLnBrk="0" fontAlgn="base" hangingPunct="0">
        <a:spcBef>
          <a:spcPct val="20000"/>
        </a:spcBef>
        <a:spcAft>
          <a:spcPct val="0"/>
        </a:spcAft>
        <a:buFont typeface="Arial" pitchFamily="34" charset="0"/>
        <a:buChar char="•"/>
        <a:defRPr sz="3100" kern="1200">
          <a:solidFill>
            <a:schemeClr val="tx1"/>
          </a:solidFill>
          <a:latin typeface="+mn-lt"/>
          <a:ea typeface="+mn-ea"/>
          <a:cs typeface="+mn-cs"/>
        </a:defRPr>
      </a:lvl1pPr>
      <a:lvl2pPr marL="730250" indent="-280988" algn="l" rtl="0" eaLnBrk="0" fontAlgn="base" hangingPunct="0">
        <a:spcBef>
          <a:spcPct val="20000"/>
        </a:spcBef>
        <a:spcAft>
          <a:spcPct val="0"/>
        </a:spcAft>
        <a:buFont typeface="Arial" pitchFamily="34" charset="0"/>
        <a:buChar char="–"/>
        <a:defRPr sz="2700" kern="1200">
          <a:solidFill>
            <a:schemeClr val="tx1"/>
          </a:solidFill>
          <a:latin typeface="+mn-lt"/>
          <a:ea typeface="+mn-ea"/>
          <a:cs typeface="+mn-cs"/>
        </a:defRPr>
      </a:lvl2pPr>
      <a:lvl3pPr marL="1123950" indent="-223838" algn="l" rtl="0" eaLnBrk="0" fontAlgn="base" hangingPunct="0">
        <a:spcBef>
          <a:spcPct val="20000"/>
        </a:spcBef>
        <a:spcAft>
          <a:spcPct val="0"/>
        </a:spcAft>
        <a:buFont typeface="Arial" pitchFamily="34" charset="0"/>
        <a:buChar char="•"/>
        <a:defRPr sz="2300" kern="1200">
          <a:solidFill>
            <a:schemeClr val="tx1"/>
          </a:solidFill>
          <a:latin typeface="+mn-lt"/>
          <a:ea typeface="+mn-ea"/>
          <a:cs typeface="+mn-cs"/>
        </a:defRPr>
      </a:lvl3pPr>
      <a:lvl4pPr marL="1574800" indent="-223838" algn="l" rtl="0" eaLnBrk="0" fontAlgn="base" hangingPunct="0">
        <a:spcBef>
          <a:spcPct val="20000"/>
        </a:spcBef>
        <a:spcAft>
          <a:spcPct val="0"/>
        </a:spcAft>
        <a:buFont typeface="Arial" pitchFamily="34" charset="0"/>
        <a:buChar char="–"/>
        <a:defRPr sz="1900" kern="1200">
          <a:solidFill>
            <a:schemeClr val="tx1"/>
          </a:solidFill>
          <a:latin typeface="+mn-lt"/>
          <a:ea typeface="+mn-ea"/>
          <a:cs typeface="+mn-cs"/>
        </a:defRPr>
      </a:lvl4pPr>
      <a:lvl5pPr marL="2024063" indent="-223838" algn="l" rtl="0" eaLnBrk="0" fontAlgn="base" hangingPunct="0">
        <a:spcBef>
          <a:spcPct val="20000"/>
        </a:spcBef>
        <a:spcAft>
          <a:spcPct val="0"/>
        </a:spcAft>
        <a:buFont typeface="Arial" pitchFamily="34" charset="0"/>
        <a:buChar char="»"/>
        <a:defRPr sz="1900" kern="1200">
          <a:solidFill>
            <a:schemeClr val="tx1"/>
          </a:solidFill>
          <a:latin typeface="+mn-lt"/>
          <a:ea typeface="+mn-ea"/>
          <a:cs typeface="+mn-cs"/>
        </a:defRPr>
      </a:lvl5pPr>
      <a:lvl6pPr marL="2474869" indent="-224988" algn="l" defTabSz="899952" rtl="0" eaLnBrk="1" latinLnBrk="0" hangingPunct="1">
        <a:spcBef>
          <a:spcPct val="20000"/>
        </a:spcBef>
        <a:buFont typeface="Arial" pitchFamily="34" charset="0"/>
        <a:buChar char="•"/>
        <a:defRPr sz="1968" kern="1200">
          <a:solidFill>
            <a:schemeClr val="tx1"/>
          </a:solidFill>
          <a:latin typeface="+mn-lt"/>
          <a:ea typeface="+mn-ea"/>
          <a:cs typeface="+mn-cs"/>
        </a:defRPr>
      </a:lvl6pPr>
      <a:lvl7pPr marL="2924846" indent="-224988" algn="l" defTabSz="899952" rtl="0" eaLnBrk="1" latinLnBrk="0" hangingPunct="1">
        <a:spcBef>
          <a:spcPct val="20000"/>
        </a:spcBef>
        <a:buFont typeface="Arial" pitchFamily="34" charset="0"/>
        <a:buChar char="•"/>
        <a:defRPr sz="1968" kern="1200">
          <a:solidFill>
            <a:schemeClr val="tx1"/>
          </a:solidFill>
          <a:latin typeface="+mn-lt"/>
          <a:ea typeface="+mn-ea"/>
          <a:cs typeface="+mn-cs"/>
        </a:defRPr>
      </a:lvl7pPr>
      <a:lvl8pPr marL="3374822" indent="-224988" algn="l" defTabSz="899952" rtl="0" eaLnBrk="1" latinLnBrk="0" hangingPunct="1">
        <a:spcBef>
          <a:spcPct val="20000"/>
        </a:spcBef>
        <a:buFont typeface="Arial" pitchFamily="34" charset="0"/>
        <a:buChar char="•"/>
        <a:defRPr sz="1968" kern="1200">
          <a:solidFill>
            <a:schemeClr val="tx1"/>
          </a:solidFill>
          <a:latin typeface="+mn-lt"/>
          <a:ea typeface="+mn-ea"/>
          <a:cs typeface="+mn-cs"/>
        </a:defRPr>
      </a:lvl8pPr>
      <a:lvl9pPr marL="3824798" indent="-224988" algn="l" defTabSz="899952" rtl="0" eaLnBrk="1" latinLnBrk="0" hangingPunct="1">
        <a:spcBef>
          <a:spcPct val="20000"/>
        </a:spcBef>
        <a:buFont typeface="Arial" pitchFamily="34" charset="0"/>
        <a:buChar char="•"/>
        <a:defRPr sz="1968" kern="1200">
          <a:solidFill>
            <a:schemeClr val="tx1"/>
          </a:solidFill>
          <a:latin typeface="+mn-lt"/>
          <a:ea typeface="+mn-ea"/>
          <a:cs typeface="+mn-cs"/>
        </a:defRPr>
      </a:lvl9pPr>
    </p:bodyStyle>
    <p:otherStyle>
      <a:defPPr>
        <a:defRPr lang="zh-CN"/>
      </a:defPPr>
      <a:lvl1pPr marL="0" algn="l" defTabSz="899952" rtl="0" eaLnBrk="1" latinLnBrk="0" hangingPunct="1">
        <a:defRPr sz="1772" kern="1200">
          <a:solidFill>
            <a:schemeClr val="tx1"/>
          </a:solidFill>
          <a:latin typeface="+mn-lt"/>
          <a:ea typeface="+mn-ea"/>
          <a:cs typeface="+mn-cs"/>
        </a:defRPr>
      </a:lvl1pPr>
      <a:lvl2pPr marL="449976" algn="l" defTabSz="899952" rtl="0" eaLnBrk="1" latinLnBrk="0" hangingPunct="1">
        <a:defRPr sz="1772" kern="1200">
          <a:solidFill>
            <a:schemeClr val="tx1"/>
          </a:solidFill>
          <a:latin typeface="+mn-lt"/>
          <a:ea typeface="+mn-ea"/>
          <a:cs typeface="+mn-cs"/>
        </a:defRPr>
      </a:lvl2pPr>
      <a:lvl3pPr marL="899952" algn="l" defTabSz="899952" rtl="0" eaLnBrk="1" latinLnBrk="0" hangingPunct="1">
        <a:defRPr sz="1772" kern="1200">
          <a:solidFill>
            <a:schemeClr val="tx1"/>
          </a:solidFill>
          <a:latin typeface="+mn-lt"/>
          <a:ea typeface="+mn-ea"/>
          <a:cs typeface="+mn-cs"/>
        </a:defRPr>
      </a:lvl3pPr>
      <a:lvl4pPr marL="1349929" algn="l" defTabSz="899952" rtl="0" eaLnBrk="1" latinLnBrk="0" hangingPunct="1">
        <a:defRPr sz="1772" kern="1200">
          <a:solidFill>
            <a:schemeClr val="tx1"/>
          </a:solidFill>
          <a:latin typeface="+mn-lt"/>
          <a:ea typeface="+mn-ea"/>
          <a:cs typeface="+mn-cs"/>
        </a:defRPr>
      </a:lvl4pPr>
      <a:lvl5pPr marL="1799905" algn="l" defTabSz="899952" rtl="0" eaLnBrk="1" latinLnBrk="0" hangingPunct="1">
        <a:defRPr sz="1772" kern="1200">
          <a:solidFill>
            <a:schemeClr val="tx1"/>
          </a:solidFill>
          <a:latin typeface="+mn-lt"/>
          <a:ea typeface="+mn-ea"/>
          <a:cs typeface="+mn-cs"/>
        </a:defRPr>
      </a:lvl5pPr>
      <a:lvl6pPr marL="2249881" algn="l" defTabSz="899952" rtl="0" eaLnBrk="1" latinLnBrk="0" hangingPunct="1">
        <a:defRPr sz="1772" kern="1200">
          <a:solidFill>
            <a:schemeClr val="tx1"/>
          </a:solidFill>
          <a:latin typeface="+mn-lt"/>
          <a:ea typeface="+mn-ea"/>
          <a:cs typeface="+mn-cs"/>
        </a:defRPr>
      </a:lvl6pPr>
      <a:lvl7pPr marL="2699857" algn="l" defTabSz="899952" rtl="0" eaLnBrk="1" latinLnBrk="0" hangingPunct="1">
        <a:defRPr sz="1772" kern="1200">
          <a:solidFill>
            <a:schemeClr val="tx1"/>
          </a:solidFill>
          <a:latin typeface="+mn-lt"/>
          <a:ea typeface="+mn-ea"/>
          <a:cs typeface="+mn-cs"/>
        </a:defRPr>
      </a:lvl7pPr>
      <a:lvl8pPr marL="3149834" algn="l" defTabSz="899952" rtl="0" eaLnBrk="1" latinLnBrk="0" hangingPunct="1">
        <a:defRPr sz="1772" kern="1200">
          <a:solidFill>
            <a:schemeClr val="tx1"/>
          </a:solidFill>
          <a:latin typeface="+mn-lt"/>
          <a:ea typeface="+mn-ea"/>
          <a:cs typeface="+mn-cs"/>
        </a:defRPr>
      </a:lvl8pPr>
      <a:lvl9pPr marL="3599810" algn="l" defTabSz="899952" rtl="0" eaLnBrk="1" latinLnBrk="0" hangingPunct="1">
        <a:defRPr sz="1772"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blipFill dpi="0" rotWithShape="0">
          <a:blip r:embed="rId15" cstate="print"/>
          <a:srcRect/>
          <a:stretch>
            <a:fillRect/>
          </a:stretch>
        </a:blipFill>
        <a:effectLst/>
      </p:bgPr>
    </p:bg>
    <p:spTree>
      <p:nvGrpSpPr>
        <p:cNvPr id="1" name=""/>
        <p:cNvGrpSpPr/>
        <p:nvPr/>
      </p:nvGrpSpPr>
      <p:grpSpPr>
        <a:xfrm>
          <a:off x="0" y="0"/>
          <a:ext cx="0" cy="0"/>
          <a:chOff x="0" y="0"/>
          <a:chExt cx="0" cy="0"/>
        </a:xfrm>
      </p:grpSpPr>
      <p:sp>
        <p:nvSpPr>
          <p:cNvPr id="1026" name="文本占位符 2"/>
          <p:cNvSpPr>
            <a:spLocks noGrp="1"/>
          </p:cNvSpPr>
          <p:nvPr>
            <p:ph type="body" idx="1"/>
          </p:nvPr>
        </p:nvSpPr>
        <p:spPr bwMode="auto">
          <a:xfrm>
            <a:off x="456476" y="1599949"/>
            <a:ext cx="8231051" cy="45261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5" name="页脚占位符 4"/>
          <p:cNvSpPr>
            <a:spLocks noGrp="1"/>
          </p:cNvSpPr>
          <p:nvPr>
            <p:ph type="ftr" sz="quarter" idx="3"/>
          </p:nvPr>
        </p:nvSpPr>
        <p:spPr>
          <a:xfrm>
            <a:off x="3124348" y="6452722"/>
            <a:ext cx="2895304" cy="365961"/>
          </a:xfrm>
          <a:prstGeom prst="rect">
            <a:avLst/>
          </a:prstGeom>
        </p:spPr>
        <p:txBody>
          <a:bodyPr vert="horz" lIns="91440" tIns="45720" rIns="91440" bIns="45720" rtlCol="0" anchor="ctr"/>
          <a:lstStyle>
            <a:lvl1pPr algn="ctr" eaLnBrk="1" fontAlgn="auto" hangingPunct="1">
              <a:spcBef>
                <a:spcPts val="0"/>
              </a:spcBef>
              <a:spcAft>
                <a:spcPts val="0"/>
              </a:spcAft>
              <a:defRPr sz="1181">
                <a:solidFill>
                  <a:schemeClr val="tx1">
                    <a:tint val="75000"/>
                  </a:schemeClr>
                </a:solidFill>
                <a:latin typeface="+mn-lt"/>
                <a:ea typeface="+mn-ea"/>
              </a:defRPr>
            </a:lvl1pPr>
          </a:lstStyle>
          <a:p>
            <a:pPr>
              <a:defRPr/>
            </a:pPr>
            <a:endParaRPr lang="zh-CN" altLang="en-US" dirty="0"/>
          </a:p>
        </p:txBody>
      </p:sp>
      <p:sp>
        <p:nvSpPr>
          <p:cNvPr id="6" name="灯片编号占位符 5"/>
          <p:cNvSpPr>
            <a:spLocks noGrp="1"/>
          </p:cNvSpPr>
          <p:nvPr>
            <p:ph type="sldNum" sz="quarter" idx="4"/>
          </p:nvPr>
        </p:nvSpPr>
        <p:spPr>
          <a:xfrm>
            <a:off x="6553549" y="6355938"/>
            <a:ext cx="2133976" cy="365961"/>
          </a:xfrm>
          <a:prstGeom prst="rect">
            <a:avLst/>
          </a:prstGeom>
        </p:spPr>
        <p:txBody>
          <a:bodyPr vert="horz" wrap="square" lIns="91440" tIns="45720" rIns="91440" bIns="45720" numCol="1" anchor="ctr" anchorCtr="0" compatLnSpc="1">
            <a:prstTxWarp prst="textNoShape">
              <a:avLst/>
            </a:prstTxWarp>
          </a:bodyPr>
          <a:lstStyle>
            <a:lvl1pPr algn="r" eaLnBrk="1" hangingPunct="1">
              <a:defRPr sz="1100">
                <a:solidFill>
                  <a:srgbClr val="898989"/>
                </a:solidFill>
                <a:latin typeface="Calibri" pitchFamily="34" charset="0"/>
              </a:defRPr>
            </a:lvl1pPr>
          </a:lstStyle>
          <a:p>
            <a:pPr>
              <a:defRPr/>
            </a:pPr>
            <a:fld id="{0C4B5D6A-8077-484F-8DC5-65E4463F541E}" type="slidenum">
              <a:rPr lang="zh-CN" altLang="en-US"/>
              <a:pPr>
                <a:defRPr/>
              </a:pPr>
              <a:t>‹#›</a:t>
            </a:fld>
            <a:endParaRPr lang="zh-CN" altLang="en-US"/>
          </a:p>
        </p:txBody>
      </p:sp>
      <p:pic>
        <p:nvPicPr>
          <p:cNvPr id="1029" name="图片 7"/>
          <p:cNvPicPr>
            <a:picLocks noChangeAspect="1"/>
          </p:cNvPicPr>
          <p:nvPr/>
        </p:nvPicPr>
        <p:blipFill>
          <a:blip r:embed="rId16" cstate="print"/>
          <a:srcRect/>
          <a:stretch>
            <a:fillRect/>
          </a:stretch>
        </p:blipFill>
        <p:spPr bwMode="auto">
          <a:xfrm>
            <a:off x="7740706" y="116444"/>
            <a:ext cx="1301677" cy="975393"/>
          </a:xfrm>
          <a:prstGeom prst="rect">
            <a:avLst/>
          </a:prstGeom>
          <a:noFill/>
          <a:ln w="9525">
            <a:noFill/>
            <a:miter lim="800000"/>
            <a:headEnd/>
            <a:tailEnd/>
          </a:ln>
        </p:spPr>
      </p:pic>
      <p:sp>
        <p:nvSpPr>
          <p:cNvPr id="13" name="Text Box 12"/>
          <p:cNvSpPr txBox="1">
            <a:spLocks noChangeArrowheads="1"/>
          </p:cNvSpPr>
          <p:nvPr/>
        </p:nvSpPr>
        <p:spPr bwMode="auto">
          <a:xfrm>
            <a:off x="8419771" y="6517747"/>
            <a:ext cx="184731" cy="364908"/>
          </a:xfrm>
          <a:prstGeom prst="rect">
            <a:avLst/>
          </a:prstGeom>
          <a:noFill/>
          <a:ln>
            <a:noFill/>
          </a:ln>
          <a:extLst/>
        </p:spPr>
        <p:txBody>
          <a:bodyPr wrap="none">
            <a:spAutoFit/>
          </a:bodyPr>
          <a:lstStyle>
            <a:lvl1pPr marL="342900" indent="-342900" eaLnBrk="0" hangingPunct="0">
              <a:defRPr sz="2000">
                <a:solidFill>
                  <a:srgbClr val="716F70"/>
                </a:solidFill>
                <a:latin typeface="Arial" charset="0"/>
                <a:ea typeface="微软雅黑" pitchFamily="34" charset="-122"/>
              </a:defRPr>
            </a:lvl1pPr>
            <a:lvl2pPr marL="742950" indent="-285750" eaLnBrk="0" hangingPunct="0">
              <a:defRPr sz="2000">
                <a:solidFill>
                  <a:srgbClr val="716F70"/>
                </a:solidFill>
                <a:latin typeface="Arial" charset="0"/>
                <a:ea typeface="微软雅黑" pitchFamily="34" charset="-122"/>
              </a:defRPr>
            </a:lvl2pPr>
            <a:lvl3pPr marL="1143000" indent="-228600" eaLnBrk="0" hangingPunct="0">
              <a:defRPr sz="2000">
                <a:solidFill>
                  <a:srgbClr val="716F70"/>
                </a:solidFill>
                <a:latin typeface="Arial" charset="0"/>
                <a:ea typeface="微软雅黑" pitchFamily="34" charset="-122"/>
              </a:defRPr>
            </a:lvl3pPr>
            <a:lvl4pPr marL="1600200" indent="-228600" eaLnBrk="0" hangingPunct="0">
              <a:defRPr sz="2000">
                <a:solidFill>
                  <a:srgbClr val="716F70"/>
                </a:solidFill>
                <a:latin typeface="Arial" charset="0"/>
                <a:ea typeface="微软雅黑" pitchFamily="34" charset="-122"/>
              </a:defRPr>
            </a:lvl4pPr>
            <a:lvl5pPr marL="2057400" indent="-228600" eaLnBrk="0" hangingPunct="0">
              <a:defRPr sz="2000">
                <a:solidFill>
                  <a:srgbClr val="716F70"/>
                </a:solidFill>
                <a:latin typeface="Arial" charset="0"/>
                <a:ea typeface="微软雅黑" pitchFamily="34" charset="-122"/>
              </a:defRPr>
            </a:lvl5pPr>
            <a:lvl6pPr marL="2514600" indent="-228600" eaLnBrk="0" fontAlgn="base" hangingPunct="0">
              <a:spcBef>
                <a:spcPct val="0"/>
              </a:spcBef>
              <a:spcAft>
                <a:spcPct val="0"/>
              </a:spcAft>
              <a:defRPr sz="2000">
                <a:solidFill>
                  <a:srgbClr val="716F70"/>
                </a:solidFill>
                <a:latin typeface="Arial" charset="0"/>
                <a:ea typeface="微软雅黑" pitchFamily="34" charset="-122"/>
              </a:defRPr>
            </a:lvl6pPr>
            <a:lvl7pPr marL="2971800" indent="-228600" eaLnBrk="0" fontAlgn="base" hangingPunct="0">
              <a:spcBef>
                <a:spcPct val="0"/>
              </a:spcBef>
              <a:spcAft>
                <a:spcPct val="0"/>
              </a:spcAft>
              <a:defRPr sz="2000">
                <a:solidFill>
                  <a:srgbClr val="716F70"/>
                </a:solidFill>
                <a:latin typeface="Arial" charset="0"/>
                <a:ea typeface="微软雅黑" pitchFamily="34" charset="-122"/>
              </a:defRPr>
            </a:lvl7pPr>
            <a:lvl8pPr marL="3429000" indent="-228600" eaLnBrk="0" fontAlgn="base" hangingPunct="0">
              <a:spcBef>
                <a:spcPct val="0"/>
              </a:spcBef>
              <a:spcAft>
                <a:spcPct val="0"/>
              </a:spcAft>
              <a:defRPr sz="2000">
                <a:solidFill>
                  <a:srgbClr val="716F70"/>
                </a:solidFill>
                <a:latin typeface="Arial" charset="0"/>
                <a:ea typeface="微软雅黑" pitchFamily="34" charset="-122"/>
              </a:defRPr>
            </a:lvl8pPr>
            <a:lvl9pPr marL="3886200" indent="-228600" eaLnBrk="0" fontAlgn="base" hangingPunct="0">
              <a:spcBef>
                <a:spcPct val="0"/>
              </a:spcBef>
              <a:spcAft>
                <a:spcPct val="0"/>
              </a:spcAft>
              <a:defRPr sz="2000">
                <a:solidFill>
                  <a:srgbClr val="716F70"/>
                </a:solidFill>
                <a:latin typeface="Arial" charset="0"/>
                <a:ea typeface="微软雅黑" pitchFamily="34" charset="-122"/>
              </a:defRPr>
            </a:lvl9pPr>
          </a:lstStyle>
          <a:p>
            <a:pPr fontAlgn="auto">
              <a:lnSpc>
                <a:spcPct val="90000"/>
              </a:lnSpc>
              <a:spcBef>
                <a:spcPct val="20000"/>
              </a:spcBef>
              <a:spcAft>
                <a:spcPts val="0"/>
              </a:spcAft>
              <a:buFont typeface="Arial" charset="0"/>
              <a:buNone/>
              <a:defRPr/>
            </a:pPr>
            <a:endParaRPr lang="zh-CN" altLang="en-US" sz="1968" smtClean="0"/>
          </a:p>
        </p:txBody>
      </p:sp>
      <p:pic>
        <p:nvPicPr>
          <p:cNvPr id="1031" name="图片 7"/>
          <p:cNvPicPr>
            <a:picLocks noChangeAspect="1"/>
          </p:cNvPicPr>
          <p:nvPr/>
        </p:nvPicPr>
        <p:blipFill>
          <a:blip r:embed="rId17" cstate="print"/>
          <a:srcRect l="-407" t="82549" r="-2"/>
          <a:stretch>
            <a:fillRect/>
          </a:stretch>
        </p:blipFill>
        <p:spPr bwMode="auto">
          <a:xfrm>
            <a:off x="-37099" y="5829679"/>
            <a:ext cx="9181099" cy="1122080"/>
          </a:xfrm>
          <a:prstGeom prst="rect">
            <a:avLst/>
          </a:prstGeom>
          <a:noFill/>
          <a:ln w="9525">
            <a:noFill/>
            <a:miter lim="800000"/>
            <a:headEnd/>
            <a:tailEnd/>
          </a:ln>
        </p:spPr>
      </p:pic>
      <p:pic>
        <p:nvPicPr>
          <p:cNvPr id="7" name="图片 6"/>
          <p:cNvPicPr>
            <a:picLocks noChangeAspect="1"/>
          </p:cNvPicPr>
          <p:nvPr/>
        </p:nvPicPr>
        <p:blipFill>
          <a:blip r:embed="rId18" cstate="print"/>
          <a:stretch>
            <a:fillRect/>
          </a:stretch>
        </p:blipFill>
        <p:spPr>
          <a:xfrm>
            <a:off x="7956846" y="5516646"/>
            <a:ext cx="1037147" cy="1297500"/>
          </a:xfrm>
          <a:prstGeom prst="rect">
            <a:avLst/>
          </a:prstGeom>
          <a:ln>
            <a:noFill/>
          </a:ln>
          <a:effectLst>
            <a:outerShdw blurRad="292100" dist="139700" dir="2700000" algn="tl" rotWithShape="0">
              <a:srgbClr val="333333">
                <a:alpha val="65000"/>
              </a:srgbClr>
            </a:outerShdw>
          </a:effectLst>
        </p:spPr>
      </p:pic>
    </p:spTree>
  </p:cSld>
  <p:clrMap bg1="lt1" tx1="dk1" bg2="lt2" tx2="dk2" accent1="accent1" accent2="accent2" accent3="accent3" accent4="accent4" accent5="accent5" accent6="accent6" hlink="hlink" folHlink="folHlink"/>
  <p:sldLayoutIdLst>
    <p:sldLayoutId id="2147484115" r:id="rId1"/>
    <p:sldLayoutId id="2147484103" r:id="rId2"/>
    <p:sldLayoutId id="2147484116" r:id="rId3"/>
    <p:sldLayoutId id="2147484117" r:id="rId4"/>
    <p:sldLayoutId id="2147484118" r:id="rId5"/>
    <p:sldLayoutId id="2147484119" r:id="rId6"/>
    <p:sldLayoutId id="2147484120" r:id="rId7"/>
    <p:sldLayoutId id="2147484121" r:id="rId8"/>
    <p:sldLayoutId id="2147484122" r:id="rId9"/>
    <p:sldLayoutId id="2147484123" r:id="rId10"/>
    <p:sldLayoutId id="2147484124" r:id="rId11"/>
    <p:sldLayoutId id="2147484125" r:id="rId12"/>
    <p:sldLayoutId id="2147484128" r:id="rId13"/>
  </p:sldLayoutIdLst>
  <p:timing>
    <p:tnLst>
      <p:par>
        <p:cTn id="1" dur="indefinite" restart="never" nodeType="tmRoot"/>
      </p:par>
    </p:tnLst>
  </p:timing>
  <p:hf hdr="0" ftr="0" dt="0"/>
  <p:txStyles>
    <p:titleStyle>
      <a:lvl1pPr algn="ctr" rtl="0" eaLnBrk="0" fontAlgn="base" hangingPunct="0">
        <a:spcBef>
          <a:spcPct val="0"/>
        </a:spcBef>
        <a:spcAft>
          <a:spcPct val="0"/>
        </a:spcAft>
        <a:defRPr sz="4300" b="1" kern="1200">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sz="4300" b="1">
          <a:solidFill>
            <a:schemeClr val="tx1"/>
          </a:solidFill>
          <a:latin typeface="黑体" pitchFamily="49" charset="-122"/>
          <a:ea typeface="黑体" pitchFamily="49" charset="-122"/>
        </a:defRPr>
      </a:lvl2pPr>
      <a:lvl3pPr algn="ctr" rtl="0" eaLnBrk="0" fontAlgn="base" hangingPunct="0">
        <a:spcBef>
          <a:spcPct val="0"/>
        </a:spcBef>
        <a:spcAft>
          <a:spcPct val="0"/>
        </a:spcAft>
        <a:defRPr sz="4300" b="1">
          <a:solidFill>
            <a:schemeClr val="tx1"/>
          </a:solidFill>
          <a:latin typeface="黑体" pitchFamily="49" charset="-122"/>
          <a:ea typeface="黑体" pitchFamily="49" charset="-122"/>
        </a:defRPr>
      </a:lvl3pPr>
      <a:lvl4pPr algn="ctr" rtl="0" eaLnBrk="0" fontAlgn="base" hangingPunct="0">
        <a:spcBef>
          <a:spcPct val="0"/>
        </a:spcBef>
        <a:spcAft>
          <a:spcPct val="0"/>
        </a:spcAft>
        <a:defRPr sz="4300" b="1">
          <a:solidFill>
            <a:schemeClr val="tx1"/>
          </a:solidFill>
          <a:latin typeface="黑体" pitchFamily="49" charset="-122"/>
          <a:ea typeface="黑体" pitchFamily="49" charset="-122"/>
        </a:defRPr>
      </a:lvl4pPr>
      <a:lvl5pPr algn="ctr" rtl="0" eaLnBrk="0" fontAlgn="base" hangingPunct="0">
        <a:spcBef>
          <a:spcPct val="0"/>
        </a:spcBef>
        <a:spcAft>
          <a:spcPct val="0"/>
        </a:spcAft>
        <a:defRPr sz="4300" b="1">
          <a:solidFill>
            <a:schemeClr val="tx1"/>
          </a:solidFill>
          <a:latin typeface="黑体" pitchFamily="49" charset="-122"/>
          <a:ea typeface="黑体" pitchFamily="49" charset="-122"/>
        </a:defRPr>
      </a:lvl5pPr>
      <a:lvl6pPr marL="449976" algn="ctr" rtl="0" fontAlgn="base">
        <a:spcBef>
          <a:spcPct val="0"/>
        </a:spcBef>
        <a:spcAft>
          <a:spcPct val="0"/>
        </a:spcAft>
        <a:defRPr sz="4330" b="1">
          <a:solidFill>
            <a:schemeClr val="tx1"/>
          </a:solidFill>
          <a:latin typeface="黑体" pitchFamily="49" charset="-122"/>
          <a:ea typeface="黑体" pitchFamily="49" charset="-122"/>
        </a:defRPr>
      </a:lvl6pPr>
      <a:lvl7pPr marL="899952" algn="ctr" rtl="0" fontAlgn="base">
        <a:spcBef>
          <a:spcPct val="0"/>
        </a:spcBef>
        <a:spcAft>
          <a:spcPct val="0"/>
        </a:spcAft>
        <a:defRPr sz="4330" b="1">
          <a:solidFill>
            <a:schemeClr val="tx1"/>
          </a:solidFill>
          <a:latin typeface="黑体" pitchFamily="49" charset="-122"/>
          <a:ea typeface="黑体" pitchFamily="49" charset="-122"/>
        </a:defRPr>
      </a:lvl7pPr>
      <a:lvl8pPr marL="1349929" algn="ctr" rtl="0" fontAlgn="base">
        <a:spcBef>
          <a:spcPct val="0"/>
        </a:spcBef>
        <a:spcAft>
          <a:spcPct val="0"/>
        </a:spcAft>
        <a:defRPr sz="4330" b="1">
          <a:solidFill>
            <a:schemeClr val="tx1"/>
          </a:solidFill>
          <a:latin typeface="黑体" pitchFamily="49" charset="-122"/>
          <a:ea typeface="黑体" pitchFamily="49" charset="-122"/>
        </a:defRPr>
      </a:lvl8pPr>
      <a:lvl9pPr marL="1799905" algn="ctr" rtl="0" fontAlgn="base">
        <a:spcBef>
          <a:spcPct val="0"/>
        </a:spcBef>
        <a:spcAft>
          <a:spcPct val="0"/>
        </a:spcAft>
        <a:defRPr sz="4330" b="1">
          <a:solidFill>
            <a:schemeClr val="tx1"/>
          </a:solidFill>
          <a:latin typeface="黑体" pitchFamily="49" charset="-122"/>
          <a:ea typeface="黑体" pitchFamily="49" charset="-122"/>
        </a:defRPr>
      </a:lvl9pPr>
    </p:titleStyle>
    <p:bodyStyle>
      <a:lvl1pPr marL="336550" indent="-336550" algn="l" rtl="0" eaLnBrk="0" fontAlgn="base" hangingPunct="0">
        <a:spcBef>
          <a:spcPct val="20000"/>
        </a:spcBef>
        <a:spcAft>
          <a:spcPct val="0"/>
        </a:spcAft>
        <a:buFont typeface="Arial" pitchFamily="34" charset="0"/>
        <a:buChar char="•"/>
        <a:defRPr sz="3100" kern="1200">
          <a:solidFill>
            <a:schemeClr val="bg1"/>
          </a:solidFill>
          <a:latin typeface="+mn-lt"/>
          <a:ea typeface="+mn-ea"/>
          <a:cs typeface="+mn-cs"/>
        </a:defRPr>
      </a:lvl1pPr>
      <a:lvl2pPr marL="730250" indent="-280988" algn="l" rtl="0" eaLnBrk="0" fontAlgn="base" hangingPunct="0">
        <a:spcBef>
          <a:spcPct val="20000"/>
        </a:spcBef>
        <a:spcAft>
          <a:spcPct val="0"/>
        </a:spcAft>
        <a:buFont typeface="Arial" pitchFamily="34" charset="0"/>
        <a:buChar char="–"/>
        <a:defRPr sz="2700" kern="1200">
          <a:solidFill>
            <a:schemeClr val="bg1"/>
          </a:solidFill>
          <a:latin typeface="+mn-lt"/>
          <a:ea typeface="+mn-ea"/>
          <a:cs typeface="+mn-cs"/>
        </a:defRPr>
      </a:lvl2pPr>
      <a:lvl3pPr marL="1123950" indent="-223838" algn="l" rtl="0" eaLnBrk="0" fontAlgn="base" hangingPunct="0">
        <a:spcBef>
          <a:spcPct val="20000"/>
        </a:spcBef>
        <a:spcAft>
          <a:spcPct val="0"/>
        </a:spcAft>
        <a:buFont typeface="Arial" pitchFamily="34" charset="0"/>
        <a:buChar char="•"/>
        <a:defRPr sz="2300" kern="1200">
          <a:solidFill>
            <a:schemeClr val="bg1"/>
          </a:solidFill>
          <a:latin typeface="+mn-lt"/>
          <a:ea typeface="+mn-ea"/>
          <a:cs typeface="+mn-cs"/>
        </a:defRPr>
      </a:lvl3pPr>
      <a:lvl4pPr marL="1574800" indent="-223838" algn="l" rtl="0" eaLnBrk="0" fontAlgn="base" hangingPunct="0">
        <a:spcBef>
          <a:spcPct val="20000"/>
        </a:spcBef>
        <a:spcAft>
          <a:spcPct val="0"/>
        </a:spcAft>
        <a:buFont typeface="Arial" pitchFamily="34" charset="0"/>
        <a:buChar char="–"/>
        <a:defRPr sz="1900" kern="1200">
          <a:solidFill>
            <a:schemeClr val="bg1"/>
          </a:solidFill>
          <a:latin typeface="+mn-lt"/>
          <a:ea typeface="+mn-ea"/>
          <a:cs typeface="+mn-cs"/>
        </a:defRPr>
      </a:lvl4pPr>
      <a:lvl5pPr marL="2024063" indent="-223838" algn="l" rtl="0" eaLnBrk="0" fontAlgn="base" hangingPunct="0">
        <a:spcBef>
          <a:spcPct val="20000"/>
        </a:spcBef>
        <a:spcAft>
          <a:spcPct val="0"/>
        </a:spcAft>
        <a:buFont typeface="Arial" pitchFamily="34" charset="0"/>
        <a:buChar char="»"/>
        <a:defRPr sz="1900" kern="1200">
          <a:solidFill>
            <a:schemeClr val="bg1"/>
          </a:solidFill>
          <a:latin typeface="+mn-lt"/>
          <a:ea typeface="+mn-ea"/>
          <a:cs typeface="+mn-cs"/>
        </a:defRPr>
      </a:lvl5pPr>
      <a:lvl6pPr marL="2474869" indent="-224988" algn="l" defTabSz="899952" rtl="0" eaLnBrk="1" latinLnBrk="0" hangingPunct="1">
        <a:spcBef>
          <a:spcPct val="20000"/>
        </a:spcBef>
        <a:buFont typeface="Arial" pitchFamily="34" charset="0"/>
        <a:buChar char="•"/>
        <a:defRPr sz="1968" kern="1200">
          <a:solidFill>
            <a:schemeClr val="tx1"/>
          </a:solidFill>
          <a:latin typeface="+mn-lt"/>
          <a:ea typeface="+mn-ea"/>
          <a:cs typeface="+mn-cs"/>
        </a:defRPr>
      </a:lvl6pPr>
      <a:lvl7pPr marL="2924846" indent="-224988" algn="l" defTabSz="899952" rtl="0" eaLnBrk="1" latinLnBrk="0" hangingPunct="1">
        <a:spcBef>
          <a:spcPct val="20000"/>
        </a:spcBef>
        <a:buFont typeface="Arial" pitchFamily="34" charset="0"/>
        <a:buChar char="•"/>
        <a:defRPr sz="1968" kern="1200">
          <a:solidFill>
            <a:schemeClr val="tx1"/>
          </a:solidFill>
          <a:latin typeface="+mn-lt"/>
          <a:ea typeface="+mn-ea"/>
          <a:cs typeface="+mn-cs"/>
        </a:defRPr>
      </a:lvl7pPr>
      <a:lvl8pPr marL="3374822" indent="-224988" algn="l" defTabSz="899952" rtl="0" eaLnBrk="1" latinLnBrk="0" hangingPunct="1">
        <a:spcBef>
          <a:spcPct val="20000"/>
        </a:spcBef>
        <a:buFont typeface="Arial" pitchFamily="34" charset="0"/>
        <a:buChar char="•"/>
        <a:defRPr sz="1968" kern="1200">
          <a:solidFill>
            <a:schemeClr val="tx1"/>
          </a:solidFill>
          <a:latin typeface="+mn-lt"/>
          <a:ea typeface="+mn-ea"/>
          <a:cs typeface="+mn-cs"/>
        </a:defRPr>
      </a:lvl8pPr>
      <a:lvl9pPr marL="3824798" indent="-224988" algn="l" defTabSz="899952" rtl="0" eaLnBrk="1" latinLnBrk="0" hangingPunct="1">
        <a:spcBef>
          <a:spcPct val="20000"/>
        </a:spcBef>
        <a:buFont typeface="Arial" pitchFamily="34" charset="0"/>
        <a:buChar char="•"/>
        <a:defRPr sz="1968" kern="1200">
          <a:solidFill>
            <a:schemeClr val="tx1"/>
          </a:solidFill>
          <a:latin typeface="+mn-lt"/>
          <a:ea typeface="+mn-ea"/>
          <a:cs typeface="+mn-cs"/>
        </a:defRPr>
      </a:lvl9pPr>
    </p:bodyStyle>
    <p:otherStyle>
      <a:defPPr>
        <a:defRPr lang="zh-CN"/>
      </a:defPPr>
      <a:lvl1pPr marL="0" algn="l" defTabSz="899952" rtl="0" eaLnBrk="1" latinLnBrk="0" hangingPunct="1">
        <a:defRPr sz="1772" kern="1200">
          <a:solidFill>
            <a:schemeClr val="tx1"/>
          </a:solidFill>
          <a:latin typeface="+mn-lt"/>
          <a:ea typeface="+mn-ea"/>
          <a:cs typeface="+mn-cs"/>
        </a:defRPr>
      </a:lvl1pPr>
      <a:lvl2pPr marL="449976" algn="l" defTabSz="899952" rtl="0" eaLnBrk="1" latinLnBrk="0" hangingPunct="1">
        <a:defRPr sz="1772" kern="1200">
          <a:solidFill>
            <a:schemeClr val="tx1"/>
          </a:solidFill>
          <a:latin typeface="+mn-lt"/>
          <a:ea typeface="+mn-ea"/>
          <a:cs typeface="+mn-cs"/>
        </a:defRPr>
      </a:lvl2pPr>
      <a:lvl3pPr marL="899952" algn="l" defTabSz="899952" rtl="0" eaLnBrk="1" latinLnBrk="0" hangingPunct="1">
        <a:defRPr sz="1772" kern="1200">
          <a:solidFill>
            <a:schemeClr val="tx1"/>
          </a:solidFill>
          <a:latin typeface="+mn-lt"/>
          <a:ea typeface="+mn-ea"/>
          <a:cs typeface="+mn-cs"/>
        </a:defRPr>
      </a:lvl3pPr>
      <a:lvl4pPr marL="1349929" algn="l" defTabSz="899952" rtl="0" eaLnBrk="1" latinLnBrk="0" hangingPunct="1">
        <a:defRPr sz="1772" kern="1200">
          <a:solidFill>
            <a:schemeClr val="tx1"/>
          </a:solidFill>
          <a:latin typeface="+mn-lt"/>
          <a:ea typeface="+mn-ea"/>
          <a:cs typeface="+mn-cs"/>
        </a:defRPr>
      </a:lvl4pPr>
      <a:lvl5pPr marL="1799905" algn="l" defTabSz="899952" rtl="0" eaLnBrk="1" latinLnBrk="0" hangingPunct="1">
        <a:defRPr sz="1772" kern="1200">
          <a:solidFill>
            <a:schemeClr val="tx1"/>
          </a:solidFill>
          <a:latin typeface="+mn-lt"/>
          <a:ea typeface="+mn-ea"/>
          <a:cs typeface="+mn-cs"/>
        </a:defRPr>
      </a:lvl5pPr>
      <a:lvl6pPr marL="2249881" algn="l" defTabSz="899952" rtl="0" eaLnBrk="1" latinLnBrk="0" hangingPunct="1">
        <a:defRPr sz="1772" kern="1200">
          <a:solidFill>
            <a:schemeClr val="tx1"/>
          </a:solidFill>
          <a:latin typeface="+mn-lt"/>
          <a:ea typeface="+mn-ea"/>
          <a:cs typeface="+mn-cs"/>
        </a:defRPr>
      </a:lvl6pPr>
      <a:lvl7pPr marL="2699857" algn="l" defTabSz="899952" rtl="0" eaLnBrk="1" latinLnBrk="0" hangingPunct="1">
        <a:defRPr sz="1772" kern="1200">
          <a:solidFill>
            <a:schemeClr val="tx1"/>
          </a:solidFill>
          <a:latin typeface="+mn-lt"/>
          <a:ea typeface="+mn-ea"/>
          <a:cs typeface="+mn-cs"/>
        </a:defRPr>
      </a:lvl7pPr>
      <a:lvl8pPr marL="3149834" algn="l" defTabSz="899952" rtl="0" eaLnBrk="1" latinLnBrk="0" hangingPunct="1">
        <a:defRPr sz="1772" kern="1200">
          <a:solidFill>
            <a:schemeClr val="tx1"/>
          </a:solidFill>
          <a:latin typeface="+mn-lt"/>
          <a:ea typeface="+mn-ea"/>
          <a:cs typeface="+mn-cs"/>
        </a:defRPr>
      </a:lvl8pPr>
      <a:lvl9pPr marL="3599810" algn="l" defTabSz="899952" rtl="0" eaLnBrk="1" latinLnBrk="0" hangingPunct="1">
        <a:defRPr sz="1772"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标题占位符 1"/>
          <p:cNvSpPr>
            <a:spLocks noGrp="1"/>
          </p:cNvSpPr>
          <p:nvPr>
            <p:ph type="title"/>
          </p:nvPr>
        </p:nvSpPr>
        <p:spPr bwMode="auto">
          <a:xfrm>
            <a:off x="456476" y="275229"/>
            <a:ext cx="8231051" cy="114174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051" name="文本占位符 2"/>
          <p:cNvSpPr>
            <a:spLocks noGrp="1"/>
          </p:cNvSpPr>
          <p:nvPr>
            <p:ph type="body" idx="1"/>
          </p:nvPr>
        </p:nvSpPr>
        <p:spPr bwMode="auto">
          <a:xfrm>
            <a:off x="456476" y="1599949"/>
            <a:ext cx="8231051" cy="4526129"/>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4" name="日期占位符 3"/>
          <p:cNvSpPr>
            <a:spLocks noGrp="1"/>
          </p:cNvSpPr>
          <p:nvPr>
            <p:ph type="dt" sz="half" idx="2"/>
          </p:nvPr>
        </p:nvSpPr>
        <p:spPr>
          <a:xfrm>
            <a:off x="456475" y="6355938"/>
            <a:ext cx="2133976" cy="365961"/>
          </a:xfrm>
          <a:prstGeom prst="rect">
            <a:avLst/>
          </a:prstGeom>
        </p:spPr>
        <p:txBody>
          <a:bodyPr vert="horz" lIns="91440" tIns="45720" rIns="91440" bIns="45720" rtlCol="0" anchor="ctr"/>
          <a:lstStyle>
            <a:lvl1pPr algn="l">
              <a:defRPr sz="1200" smtClean="0">
                <a:solidFill>
                  <a:schemeClr val="tx1">
                    <a:tint val="75000"/>
                  </a:schemeClr>
                </a:solidFill>
              </a:defRPr>
            </a:lvl1pPr>
          </a:lstStyle>
          <a:p>
            <a:pPr>
              <a:defRPr/>
            </a:pPr>
            <a:endParaRPr lang="zh-CN" altLang="en-US"/>
          </a:p>
        </p:txBody>
      </p:sp>
      <p:sp>
        <p:nvSpPr>
          <p:cNvPr id="5" name="页脚占位符 4"/>
          <p:cNvSpPr>
            <a:spLocks noGrp="1"/>
          </p:cNvSpPr>
          <p:nvPr>
            <p:ph type="ftr" sz="quarter" idx="3"/>
          </p:nvPr>
        </p:nvSpPr>
        <p:spPr>
          <a:xfrm>
            <a:off x="3124348" y="6355938"/>
            <a:ext cx="2895304" cy="365961"/>
          </a:xfrm>
          <a:prstGeom prst="rect">
            <a:avLst/>
          </a:prstGeom>
        </p:spPr>
        <p:txBody>
          <a:bodyPr vert="horz" lIns="91440" tIns="45720" rIns="91440" bIns="45720" rtlCol="0" anchor="ctr"/>
          <a:lstStyle>
            <a:lvl1pPr algn="ctr">
              <a:defRPr sz="1200" smtClean="0">
                <a:solidFill>
                  <a:schemeClr val="tx1">
                    <a:tint val="75000"/>
                  </a:schemeClr>
                </a:solidFill>
              </a:defRPr>
            </a:lvl1pPr>
          </a:lstStyle>
          <a:p>
            <a:pPr>
              <a:defRPr/>
            </a:pPr>
            <a:endParaRPr lang="zh-CN" altLang="en-US"/>
          </a:p>
        </p:txBody>
      </p:sp>
      <p:sp>
        <p:nvSpPr>
          <p:cNvPr id="6" name="灯片编号占位符 5"/>
          <p:cNvSpPr>
            <a:spLocks noGrp="1"/>
          </p:cNvSpPr>
          <p:nvPr>
            <p:ph type="sldNum" sz="quarter" idx="4"/>
          </p:nvPr>
        </p:nvSpPr>
        <p:spPr>
          <a:xfrm>
            <a:off x="6553549" y="6355938"/>
            <a:ext cx="2133976" cy="365961"/>
          </a:xfrm>
          <a:prstGeom prst="rect">
            <a:avLst/>
          </a:prstGeom>
        </p:spPr>
        <p:txBody>
          <a:bodyPr vert="horz" lIns="91440" tIns="45720" rIns="91440" bIns="45720" rtlCol="0" anchor="ctr"/>
          <a:lstStyle>
            <a:lvl1pPr algn="r">
              <a:defRPr sz="1200" smtClean="0">
                <a:solidFill>
                  <a:schemeClr val="tx1">
                    <a:tint val="75000"/>
                  </a:schemeClr>
                </a:solidFill>
              </a:defRPr>
            </a:lvl1pPr>
          </a:lstStyle>
          <a:p>
            <a:pPr>
              <a:defRPr/>
            </a:pPr>
            <a:fld id="{FF17D52B-4A3E-417E-9D12-41CB0E27FA80}"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sldLayoutIdLst>
    <p:sldLayoutId id="2147484104" r:id="rId1"/>
    <p:sldLayoutId id="2147484105" r:id="rId2"/>
    <p:sldLayoutId id="2147484106" r:id="rId3"/>
    <p:sldLayoutId id="2147484107" r:id="rId4"/>
    <p:sldLayoutId id="2147484108" r:id="rId5"/>
    <p:sldLayoutId id="2147484109" r:id="rId6"/>
    <p:sldLayoutId id="2147484110" r:id="rId7"/>
    <p:sldLayoutId id="2147484111" r:id="rId8"/>
    <p:sldLayoutId id="2147484112" r:id="rId9"/>
    <p:sldLayoutId id="2147484113" r:id="rId10"/>
    <p:sldLayoutId id="2147484114" r:id="rId11"/>
  </p:sldLayoutIdLst>
  <p:hf hdr="0" ftr="0" dt="0"/>
  <p:txStyles>
    <p:titleStyle>
      <a:lvl1pPr algn="ctr" rtl="0" fontAlgn="base">
        <a:spcBef>
          <a:spcPct val="0"/>
        </a:spcBef>
        <a:spcAft>
          <a:spcPct val="0"/>
        </a:spcAft>
        <a:defRPr sz="4400" kern="1200">
          <a:solidFill>
            <a:schemeClr val="tx1"/>
          </a:solidFill>
          <a:latin typeface="+mj-lt"/>
          <a:ea typeface="+mj-ea"/>
          <a:cs typeface="+mj-cs"/>
        </a:defRPr>
      </a:lvl1pPr>
      <a:lvl2pPr algn="ctr" rtl="0" fontAlgn="base">
        <a:spcBef>
          <a:spcPct val="0"/>
        </a:spcBef>
        <a:spcAft>
          <a:spcPct val="0"/>
        </a:spcAft>
        <a:defRPr sz="4400">
          <a:solidFill>
            <a:schemeClr val="tx1"/>
          </a:solidFill>
          <a:latin typeface="Calibri" pitchFamily="34" charset="0"/>
          <a:ea typeface="宋体" pitchFamily="2" charset="-122"/>
        </a:defRPr>
      </a:lvl2pPr>
      <a:lvl3pPr algn="ctr" rtl="0" fontAlgn="base">
        <a:spcBef>
          <a:spcPct val="0"/>
        </a:spcBef>
        <a:spcAft>
          <a:spcPct val="0"/>
        </a:spcAft>
        <a:defRPr sz="4400">
          <a:solidFill>
            <a:schemeClr val="tx1"/>
          </a:solidFill>
          <a:latin typeface="Calibri" pitchFamily="34" charset="0"/>
          <a:ea typeface="宋体" pitchFamily="2" charset="-122"/>
        </a:defRPr>
      </a:lvl3pPr>
      <a:lvl4pPr algn="ctr" rtl="0" fontAlgn="base">
        <a:spcBef>
          <a:spcPct val="0"/>
        </a:spcBef>
        <a:spcAft>
          <a:spcPct val="0"/>
        </a:spcAft>
        <a:defRPr sz="4400">
          <a:solidFill>
            <a:schemeClr val="tx1"/>
          </a:solidFill>
          <a:latin typeface="Calibri" pitchFamily="34" charset="0"/>
          <a:ea typeface="宋体" pitchFamily="2" charset="-122"/>
        </a:defRPr>
      </a:lvl4pPr>
      <a:lvl5pPr algn="ctr" rtl="0" fontAlgn="base">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fontAlgn="base">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fontAlgn="base">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fontAlgn="base">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fontAlgn="base">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gradFill flip="none" rotWithShape="1">
          <a:gsLst>
            <a:gs pos="0">
              <a:srgbClr val="8F613F"/>
            </a:gs>
            <a:gs pos="100000">
              <a:srgbClr val="512929"/>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9" name="矩形 8"/>
          <p:cNvSpPr/>
          <p:nvPr/>
        </p:nvSpPr>
        <p:spPr>
          <a:xfrm>
            <a:off x="500034" y="500043"/>
            <a:ext cx="928694" cy="857256"/>
          </a:xfrm>
          <a:prstGeom prst="rect">
            <a:avLst/>
          </a:prstGeom>
          <a:gradFill>
            <a:gsLst>
              <a:gs pos="0">
                <a:srgbClr val="8F613F"/>
              </a:gs>
              <a:gs pos="100000">
                <a:srgbClr val="512929"/>
              </a:gs>
            </a:gsLst>
            <a:path path="circle">
              <a:fillToRect l="50000" t="50000" r="50000" b="50000"/>
            </a:path>
          </a:gra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r>
              <a:rPr lang="en-US" altLang="zh-CN" dirty="0">
                <a:latin typeface="微软雅黑" pitchFamily="34" charset="-122"/>
                <a:ea typeface="微软雅黑" pitchFamily="34" charset="-122"/>
              </a:rPr>
              <a:t>LOGO</a:t>
            </a:r>
            <a:endParaRPr lang="zh-CN" altLang="en-US" dirty="0">
              <a:latin typeface="微软雅黑" pitchFamily="34" charset="-122"/>
              <a:ea typeface="微软雅黑" pitchFamily="34" charset="-122"/>
            </a:endParaRPr>
          </a:p>
        </p:txBody>
      </p:sp>
      <p:pic>
        <p:nvPicPr>
          <p:cNvPr id="10" name="Picture 3" descr="C:\Documents and Settings\Administrator\桌面\ppt\fwkp32.png"/>
          <p:cNvPicPr>
            <a:picLocks noChangeAspect="1" noChangeArrowheads="1"/>
          </p:cNvPicPr>
          <p:nvPr/>
        </p:nvPicPr>
        <p:blipFill>
          <a:blip r:embed="rId13" cstate="print"/>
          <a:srcRect t="56260" b="21870"/>
          <a:stretch>
            <a:fillRect/>
          </a:stretch>
        </p:blipFill>
        <p:spPr bwMode="auto">
          <a:xfrm>
            <a:off x="0" y="5357861"/>
            <a:ext cx="9144000" cy="1500140"/>
          </a:xfrm>
          <a:prstGeom prst="rect">
            <a:avLst/>
          </a:prstGeom>
          <a:noFill/>
          <a:effectLst>
            <a:outerShdw blurRad="50800" dist="38100" dir="16200000" rotWithShape="0">
              <a:prstClr val="black">
                <a:alpha val="40000"/>
              </a:prstClr>
            </a:outerShdw>
          </a:effectLst>
        </p:spPr>
      </p:pic>
      <p:pic>
        <p:nvPicPr>
          <p:cNvPr id="11" name="Picture 6" descr="C:\Documents and Settings\Administrator\桌面\ppt\fwk3p.png"/>
          <p:cNvPicPr>
            <a:picLocks noChangeAspect="1" noChangeArrowheads="1"/>
          </p:cNvPicPr>
          <p:nvPr/>
        </p:nvPicPr>
        <p:blipFill>
          <a:blip r:embed="rId14" cstate="print"/>
          <a:srcRect t="17432" r="17778"/>
          <a:stretch>
            <a:fillRect/>
          </a:stretch>
        </p:blipFill>
        <p:spPr bwMode="auto">
          <a:xfrm>
            <a:off x="6500322" y="0"/>
            <a:ext cx="2643679" cy="2368165"/>
          </a:xfrm>
          <a:prstGeom prst="rect">
            <a:avLst/>
          </a:prstGeom>
          <a:noFill/>
          <a:ln w="9525">
            <a:noFill/>
            <a:miter lim="800000"/>
            <a:headEnd/>
            <a:tailEnd/>
          </a:ln>
          <a:effectLst>
            <a:outerShdw sx="102000" sy="102000" algn="ctr" rotWithShape="0">
              <a:srgbClr val="000000">
                <a:alpha val="39999"/>
              </a:srgbClr>
            </a:outerShdw>
          </a:effectLst>
        </p:spPr>
      </p:pic>
      <p:cxnSp>
        <p:nvCxnSpPr>
          <p:cNvPr id="12" name="直接连接符 11"/>
          <p:cNvCxnSpPr/>
          <p:nvPr/>
        </p:nvCxnSpPr>
        <p:spPr>
          <a:xfrm>
            <a:off x="1643631" y="1357989"/>
            <a:ext cx="4642164"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4129" r:id="rId1"/>
    <p:sldLayoutId id="2147484130" r:id="rId2"/>
    <p:sldLayoutId id="2147484131" r:id="rId3"/>
    <p:sldLayoutId id="2147484132" r:id="rId4"/>
    <p:sldLayoutId id="2147484133" r:id="rId5"/>
    <p:sldLayoutId id="2147484134" r:id="rId6"/>
    <p:sldLayoutId id="2147484135" r:id="rId7"/>
    <p:sldLayoutId id="2147484136" r:id="rId8"/>
    <p:sldLayoutId id="2147484137" r:id="rId9"/>
    <p:sldLayoutId id="2147484138" r:id="rId10"/>
    <p:sldLayoutId id="2147484139" r:id="rId11"/>
  </p:sldLayoutIdLst>
  <p:hf hdr="0" ftr="0" dt="0"/>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ea typeface="宋体" pitchFamily="2" charset="-122"/>
        </a:defRPr>
      </a:lvl2pPr>
      <a:lvl3pPr algn="ctr" rtl="0" eaLnBrk="0" fontAlgn="base" hangingPunct="0">
        <a:spcBef>
          <a:spcPct val="0"/>
        </a:spcBef>
        <a:spcAft>
          <a:spcPct val="0"/>
        </a:spcAft>
        <a:defRPr sz="4400">
          <a:solidFill>
            <a:schemeClr val="tx1"/>
          </a:solidFill>
          <a:latin typeface="Calibri" pitchFamily="34" charset="0"/>
          <a:ea typeface="宋体" pitchFamily="2" charset="-122"/>
        </a:defRPr>
      </a:lvl3pPr>
      <a:lvl4pPr algn="ctr" rtl="0" eaLnBrk="0" fontAlgn="base" hangingPunct="0">
        <a:spcBef>
          <a:spcPct val="0"/>
        </a:spcBef>
        <a:spcAft>
          <a:spcPct val="0"/>
        </a:spcAft>
        <a:defRPr sz="4400">
          <a:solidFill>
            <a:schemeClr val="tx1"/>
          </a:solidFill>
          <a:latin typeface="Calibri" pitchFamily="34" charset="0"/>
          <a:ea typeface="宋体" pitchFamily="2" charset="-122"/>
        </a:defRPr>
      </a:lvl4pPr>
      <a:lvl5pPr algn="ctr" rtl="0" eaLnBrk="0" fontAlgn="base" hangingPunct="0">
        <a:spcBef>
          <a:spcPct val="0"/>
        </a:spcBef>
        <a:spcAft>
          <a:spcPct val="0"/>
        </a:spcAft>
        <a:defRPr sz="4400">
          <a:solidFill>
            <a:schemeClr val="tx1"/>
          </a:solidFill>
          <a:latin typeface="Calibri" pitchFamily="34" charset="0"/>
          <a:ea typeface="宋体" pitchFamily="2" charset="-122"/>
        </a:defRPr>
      </a:lvl5pPr>
      <a:lvl6pPr marL="457200" algn="ctr" rtl="0" fontAlgn="base">
        <a:spcBef>
          <a:spcPct val="0"/>
        </a:spcBef>
        <a:spcAft>
          <a:spcPct val="0"/>
        </a:spcAft>
        <a:defRPr sz="4400">
          <a:solidFill>
            <a:schemeClr val="tx1"/>
          </a:solidFill>
          <a:latin typeface="Calibri" pitchFamily="34" charset="0"/>
          <a:ea typeface="宋体" pitchFamily="2" charset="-122"/>
        </a:defRPr>
      </a:lvl6pPr>
      <a:lvl7pPr marL="914400" algn="ctr" rtl="0" fontAlgn="base">
        <a:spcBef>
          <a:spcPct val="0"/>
        </a:spcBef>
        <a:spcAft>
          <a:spcPct val="0"/>
        </a:spcAft>
        <a:defRPr sz="4400">
          <a:solidFill>
            <a:schemeClr val="tx1"/>
          </a:solidFill>
          <a:latin typeface="Calibri" pitchFamily="34" charset="0"/>
          <a:ea typeface="宋体" pitchFamily="2" charset="-122"/>
        </a:defRPr>
      </a:lvl7pPr>
      <a:lvl8pPr marL="1371600" algn="ctr" rtl="0" fontAlgn="base">
        <a:spcBef>
          <a:spcPct val="0"/>
        </a:spcBef>
        <a:spcAft>
          <a:spcPct val="0"/>
        </a:spcAft>
        <a:defRPr sz="4400">
          <a:solidFill>
            <a:schemeClr val="tx1"/>
          </a:solidFill>
          <a:latin typeface="Calibri" pitchFamily="34" charset="0"/>
          <a:ea typeface="宋体" pitchFamily="2" charset="-122"/>
        </a:defRPr>
      </a:lvl8pPr>
      <a:lvl9pPr marL="1828800" algn="ctr" rtl="0" fontAlgn="base">
        <a:spcBef>
          <a:spcPct val="0"/>
        </a:spcBef>
        <a:spcAft>
          <a:spcPct val="0"/>
        </a:spcAft>
        <a:defRPr sz="4400">
          <a:solidFill>
            <a:schemeClr val="tx1"/>
          </a:solidFill>
          <a:latin typeface="Calibri" pitchFamily="34" charset="0"/>
          <a:ea typeface="宋体" pitchFamily="2" charset="-122"/>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698" name="图片 4"/>
          <p:cNvPicPr>
            <a:picLocks noChangeAspect="1"/>
          </p:cNvPicPr>
          <p:nvPr/>
        </p:nvPicPr>
        <p:blipFill>
          <a:blip r:embed="rId2" cstate="print"/>
          <a:srcRect/>
          <a:stretch>
            <a:fillRect/>
          </a:stretch>
        </p:blipFill>
        <p:spPr bwMode="auto">
          <a:xfrm>
            <a:off x="6900341" y="933053"/>
            <a:ext cx="1919450" cy="1348916"/>
          </a:xfrm>
          <a:prstGeom prst="rect">
            <a:avLst/>
          </a:prstGeom>
          <a:noFill/>
          <a:ln w="9525">
            <a:noFill/>
            <a:miter lim="800000"/>
            <a:headEnd/>
            <a:tailEnd/>
          </a:ln>
        </p:spPr>
      </p:pic>
      <p:sp>
        <p:nvSpPr>
          <p:cNvPr id="2" name="TextBox 1"/>
          <p:cNvSpPr txBox="1"/>
          <p:nvPr/>
        </p:nvSpPr>
        <p:spPr>
          <a:xfrm>
            <a:off x="6803562" y="3227117"/>
            <a:ext cx="2304953" cy="1546449"/>
          </a:xfrm>
          <a:prstGeom prst="rect">
            <a:avLst/>
          </a:prstGeom>
          <a:noFill/>
        </p:spPr>
        <p:txBody>
          <a:bodyPr>
            <a:spAutoFit/>
          </a:bodyPr>
          <a:lstStyle/>
          <a:p>
            <a:pPr eaLnBrk="1" fontAlgn="auto" hangingPunct="1">
              <a:spcBef>
                <a:spcPts val="0"/>
              </a:spcBef>
              <a:spcAft>
                <a:spcPts val="0"/>
              </a:spcAft>
              <a:defRPr/>
            </a:pPr>
            <a:r>
              <a:rPr lang="zh-CN" altLang="en-US" sz="3937" dirty="0">
                <a:solidFill>
                  <a:srgbClr val="FFFF00"/>
                </a:solidFill>
                <a:effectLst>
                  <a:outerShdw blurRad="38100" dist="38100" dir="2700000" algn="tl">
                    <a:srgbClr val="000000">
                      <a:alpha val="43137"/>
                    </a:srgbClr>
                  </a:outerShdw>
                </a:effectLst>
                <a:latin typeface="华文琥珀" pitchFamily="2" charset="-122"/>
                <a:ea typeface="华文琥珀" pitchFamily="2" charset="-122"/>
              </a:rPr>
              <a:t>门诊部</a:t>
            </a:r>
            <a:endParaRPr lang="en-US" altLang="zh-CN" sz="3937" dirty="0">
              <a:solidFill>
                <a:srgbClr val="FFFF00"/>
              </a:solidFill>
              <a:effectLst>
                <a:outerShdw blurRad="38100" dist="38100" dir="2700000" algn="tl">
                  <a:srgbClr val="000000">
                    <a:alpha val="43137"/>
                  </a:srgbClr>
                </a:outerShdw>
              </a:effectLst>
              <a:latin typeface="华文琥珀" pitchFamily="2" charset="-122"/>
              <a:ea typeface="华文琥珀" pitchFamily="2" charset="-122"/>
            </a:endParaRPr>
          </a:p>
          <a:p>
            <a:pPr eaLnBrk="1" fontAlgn="auto" hangingPunct="1">
              <a:spcBef>
                <a:spcPts val="0"/>
              </a:spcBef>
              <a:spcAft>
                <a:spcPts val="0"/>
              </a:spcAft>
              <a:defRPr/>
            </a:pPr>
            <a:endParaRPr lang="en-US" altLang="zh-CN" sz="1575" dirty="0">
              <a:solidFill>
                <a:srgbClr val="FFFF00"/>
              </a:solidFill>
              <a:effectLst>
                <a:outerShdw blurRad="38100" dist="38100" dir="2700000" algn="tl">
                  <a:srgbClr val="000000">
                    <a:alpha val="43137"/>
                  </a:srgbClr>
                </a:outerShdw>
              </a:effectLst>
              <a:latin typeface="华文琥珀" pitchFamily="2" charset="-122"/>
              <a:ea typeface="华文琥珀" pitchFamily="2" charset="-122"/>
            </a:endParaRPr>
          </a:p>
          <a:p>
            <a:pPr eaLnBrk="1" fontAlgn="auto" hangingPunct="1">
              <a:spcBef>
                <a:spcPts val="0"/>
              </a:spcBef>
              <a:spcAft>
                <a:spcPts val="0"/>
              </a:spcAft>
              <a:defRPr/>
            </a:pPr>
            <a:r>
              <a:rPr lang="zh-CN" altLang="en-US" sz="3937" dirty="0">
                <a:solidFill>
                  <a:srgbClr val="FFFF00"/>
                </a:solidFill>
                <a:effectLst>
                  <a:outerShdw blurRad="38100" dist="38100" dir="2700000" algn="tl">
                    <a:srgbClr val="000000">
                      <a:alpha val="43137"/>
                    </a:srgbClr>
                  </a:outerShdw>
                </a:effectLst>
                <a:latin typeface="华文琥珀" pitchFamily="2" charset="-122"/>
                <a:ea typeface="华文琥珀" pitchFamily="2" charset="-122"/>
              </a:rPr>
              <a:t>       何敏</a:t>
            </a:r>
          </a:p>
        </p:txBody>
      </p:sp>
      <p:sp>
        <p:nvSpPr>
          <p:cNvPr id="3" name="TextBox 2"/>
          <p:cNvSpPr txBox="1"/>
          <p:nvPr/>
        </p:nvSpPr>
        <p:spPr>
          <a:xfrm>
            <a:off x="243562" y="391671"/>
            <a:ext cx="800039" cy="2515817"/>
          </a:xfrm>
          <a:prstGeom prst="rect">
            <a:avLst/>
          </a:prstGeom>
          <a:noFill/>
        </p:spPr>
        <p:txBody>
          <a:bodyPr>
            <a:spAutoFit/>
          </a:bodyPr>
          <a:lstStyle>
            <a:defPPr>
              <a:defRPr lang="zh-CN"/>
            </a:defPPr>
            <a:lvl1pPr>
              <a:defRPr sz="4000">
                <a:solidFill>
                  <a:schemeClr val="bg1"/>
                </a:solidFill>
                <a:effectLst>
                  <a:outerShdw blurRad="38100" dist="38100" dir="2700000" algn="tl">
                    <a:srgbClr val="000000">
                      <a:alpha val="43137"/>
                    </a:srgbClr>
                  </a:outerShdw>
                </a:effectLst>
                <a:latin typeface="华文琥珀" pitchFamily="2" charset="-122"/>
                <a:ea typeface="华文琥珀" pitchFamily="2" charset="-122"/>
              </a:defRPr>
            </a:lvl1pPr>
          </a:lstStyle>
          <a:p>
            <a:pPr eaLnBrk="1" fontAlgn="auto" hangingPunct="1">
              <a:spcBef>
                <a:spcPts val="0"/>
              </a:spcBef>
              <a:spcAft>
                <a:spcPts val="0"/>
              </a:spcAft>
              <a:defRPr/>
            </a:pPr>
            <a:r>
              <a:rPr lang="zh-CN" altLang="en-US" sz="3937" dirty="0">
                <a:solidFill>
                  <a:srgbClr val="FFFF00"/>
                </a:solidFill>
              </a:rPr>
              <a:t>卫生保健</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Rot="1" noChangeArrowheads="1"/>
          </p:cNvSpPr>
          <p:nvPr>
            <p:ph type="title"/>
          </p:nvPr>
        </p:nvSpPr>
        <p:spPr>
          <a:xfrm>
            <a:off x="289501" y="366697"/>
            <a:ext cx="7378843" cy="849544"/>
          </a:xfrm>
        </p:spPr>
        <p:txBody>
          <a:bodyPr/>
          <a:lstStyle/>
          <a:p>
            <a:pPr algn="l" eaLnBrk="1" hangingPunct="1">
              <a:spcBef>
                <a:spcPct val="150000"/>
              </a:spcBef>
            </a:pPr>
            <a:r>
              <a:rPr lang="zh-CN" altLang="en-US" sz="4000" b="1" dirty="0" smtClean="0">
                <a:solidFill>
                  <a:schemeClr val="tx1"/>
                </a:solidFill>
                <a:latin typeface="黑体" pitchFamily="49" charset="-122"/>
                <a:ea typeface="黑体" pitchFamily="49" charset="-122"/>
              </a:rPr>
              <a:t>第一章   绪论</a:t>
            </a:r>
            <a:endParaRPr lang="en-US" altLang="zh-CN" sz="4000" b="1" dirty="0" smtClean="0">
              <a:solidFill>
                <a:schemeClr val="tx1"/>
              </a:solidFill>
              <a:latin typeface="黑体" pitchFamily="49" charset="-122"/>
              <a:ea typeface="黑体" pitchFamily="49" charset="-122"/>
            </a:endParaRPr>
          </a:p>
        </p:txBody>
      </p:sp>
      <p:sp>
        <p:nvSpPr>
          <p:cNvPr id="7171" name="Rectangle 3"/>
          <p:cNvSpPr>
            <a:spLocks noGrp="1" noRot="1" noChangeArrowheads="1"/>
          </p:cNvSpPr>
          <p:nvPr>
            <p:ph idx="1"/>
          </p:nvPr>
        </p:nvSpPr>
        <p:spPr>
          <a:xfrm>
            <a:off x="310046" y="2492896"/>
            <a:ext cx="8229600" cy="4525963"/>
          </a:xfrm>
        </p:spPr>
        <p:txBody>
          <a:bodyPr/>
          <a:lstStyle/>
          <a:p>
            <a:pPr marL="0" indent="0" eaLnBrk="1" hangingPunct="1">
              <a:spcBef>
                <a:spcPct val="50000"/>
              </a:spcBef>
              <a:buNone/>
            </a:pPr>
            <a:r>
              <a:rPr lang="zh-CN" altLang="en-US" dirty="0" smtClean="0"/>
              <a:t>有计划、有组织、有系统的社会教育活动，促使人们自觉采纳有益于健康的行为和生活方式，消除或减轻影响健康的危险因素，预防疾病、促进健康。</a:t>
            </a:r>
            <a:endParaRPr lang="en-US" altLang="zh-CN" dirty="0" smtClean="0"/>
          </a:p>
          <a:p>
            <a:pPr marL="0" indent="0" eaLnBrk="1" hangingPunct="1">
              <a:spcBef>
                <a:spcPct val="50000"/>
              </a:spcBef>
              <a:buNone/>
            </a:pPr>
            <a:r>
              <a:rPr lang="zh-CN" altLang="en-US" dirty="0" smtClean="0"/>
              <a:t>对象：个人和群体</a:t>
            </a:r>
          </a:p>
          <a:p>
            <a:pPr marL="0" indent="0" eaLnBrk="1" hangingPunct="1">
              <a:spcBef>
                <a:spcPct val="50000"/>
              </a:spcBef>
              <a:buNone/>
            </a:pPr>
            <a:r>
              <a:rPr lang="zh-CN" altLang="en-US" dirty="0" smtClean="0"/>
              <a:t>途径：信息传播和行为干预</a:t>
            </a:r>
          </a:p>
          <a:p>
            <a:pPr marL="0" indent="0" eaLnBrk="1" hangingPunct="1">
              <a:spcBef>
                <a:spcPct val="50000"/>
              </a:spcBef>
              <a:buNone/>
            </a:pPr>
            <a:r>
              <a:rPr lang="zh-CN" altLang="en-US" dirty="0" smtClean="0"/>
              <a:t>核心：帮助个体或群体了解哪些行为是影响健康的，自觉改变不健康的行为和生活方式</a:t>
            </a:r>
            <a:endParaRPr lang="en-US" altLang="zh-CN" dirty="0" smtClean="0"/>
          </a:p>
          <a:p>
            <a:pPr eaLnBrk="1" hangingPunct="1">
              <a:spcBef>
                <a:spcPct val="50000"/>
              </a:spcBef>
            </a:pPr>
            <a:endParaRPr lang="en-US" altLang="zh-CN" sz="2800" dirty="0" smtClean="0"/>
          </a:p>
          <a:p>
            <a:pPr eaLnBrk="1" hangingPunct="1">
              <a:spcBef>
                <a:spcPct val="50000"/>
              </a:spcBef>
            </a:pPr>
            <a:endParaRPr lang="en-US" altLang="zh-CN" sz="2800" dirty="0"/>
          </a:p>
          <a:p>
            <a:pPr eaLnBrk="1" hangingPunct="1">
              <a:spcBef>
                <a:spcPct val="50000"/>
              </a:spcBef>
            </a:pPr>
            <a:endParaRPr lang="en-US" altLang="zh-CN" sz="2800" dirty="0" smtClean="0"/>
          </a:p>
          <a:p>
            <a:pPr eaLnBrk="1" hangingPunct="1">
              <a:spcBef>
                <a:spcPct val="50000"/>
              </a:spcBef>
            </a:pPr>
            <a:endParaRPr lang="en-US" altLang="zh-CN" sz="2800" dirty="0"/>
          </a:p>
          <a:p>
            <a:pPr eaLnBrk="1" hangingPunct="1">
              <a:spcBef>
                <a:spcPct val="50000"/>
              </a:spcBef>
            </a:pPr>
            <a:endParaRPr lang="en-US" altLang="zh-CN" sz="2800" dirty="0" smtClean="0"/>
          </a:p>
          <a:p>
            <a:pPr eaLnBrk="1" hangingPunct="1">
              <a:spcBef>
                <a:spcPct val="50000"/>
              </a:spcBef>
            </a:pPr>
            <a:endParaRPr lang="en-US" altLang="zh-CN" sz="2800" dirty="0"/>
          </a:p>
          <a:p>
            <a:pPr eaLnBrk="1" hangingPunct="1">
              <a:spcBef>
                <a:spcPct val="50000"/>
              </a:spcBef>
            </a:pPr>
            <a:endParaRPr lang="en-US" altLang="zh-CN" sz="2800" dirty="0" smtClean="0"/>
          </a:p>
          <a:p>
            <a:pPr eaLnBrk="1" hangingPunct="1">
              <a:spcBef>
                <a:spcPct val="50000"/>
              </a:spcBef>
            </a:pPr>
            <a:endParaRPr lang="en-US" altLang="zh-CN" sz="2800" dirty="0"/>
          </a:p>
          <a:p>
            <a:pPr eaLnBrk="1" hangingPunct="1">
              <a:spcBef>
                <a:spcPct val="50000"/>
              </a:spcBef>
            </a:pPr>
            <a:endParaRPr lang="en-US" altLang="zh-CN" sz="2800" dirty="0" smtClean="0"/>
          </a:p>
          <a:p>
            <a:pPr eaLnBrk="1" hangingPunct="1">
              <a:spcBef>
                <a:spcPct val="50000"/>
              </a:spcBef>
            </a:pPr>
            <a:endParaRPr lang="en-US" altLang="zh-CN" sz="2800" dirty="0"/>
          </a:p>
          <a:p>
            <a:pPr eaLnBrk="1" hangingPunct="1">
              <a:spcBef>
                <a:spcPct val="50000"/>
              </a:spcBef>
            </a:pPr>
            <a:endParaRPr lang="en-US" altLang="zh-CN" sz="2800" dirty="0" smtClean="0"/>
          </a:p>
          <a:p>
            <a:pPr eaLnBrk="1" hangingPunct="1">
              <a:spcBef>
                <a:spcPct val="50000"/>
              </a:spcBef>
            </a:pPr>
            <a:endParaRPr lang="en-US" altLang="zh-CN" sz="2800" dirty="0"/>
          </a:p>
          <a:p>
            <a:pPr eaLnBrk="1" hangingPunct="1">
              <a:spcBef>
                <a:spcPct val="50000"/>
              </a:spcBef>
            </a:pPr>
            <a:endParaRPr lang="en-US" altLang="zh-CN" sz="2800" dirty="0" smtClean="0"/>
          </a:p>
          <a:p>
            <a:pPr eaLnBrk="1" hangingPunct="1">
              <a:spcBef>
                <a:spcPct val="50000"/>
              </a:spcBef>
            </a:pPr>
            <a:endParaRPr lang="en-US" altLang="zh-CN" sz="2800" dirty="0"/>
          </a:p>
          <a:p>
            <a:pPr eaLnBrk="1" hangingPunct="1">
              <a:spcBef>
                <a:spcPct val="50000"/>
              </a:spcBef>
            </a:pPr>
            <a:endParaRPr lang="en-US" altLang="zh-CN" sz="2800" dirty="0" smtClean="0"/>
          </a:p>
          <a:p>
            <a:pPr eaLnBrk="1" hangingPunct="1">
              <a:spcBef>
                <a:spcPct val="50000"/>
              </a:spcBef>
            </a:pPr>
            <a:endParaRPr lang="en-US" altLang="zh-CN" sz="2800" dirty="0"/>
          </a:p>
          <a:p>
            <a:pPr eaLnBrk="1" hangingPunct="1">
              <a:spcBef>
                <a:spcPct val="50000"/>
              </a:spcBef>
            </a:pPr>
            <a:endParaRPr lang="en-US" altLang="zh-CN" sz="2800" dirty="0" smtClean="0"/>
          </a:p>
          <a:p>
            <a:pPr eaLnBrk="1" hangingPunct="1">
              <a:spcBef>
                <a:spcPct val="50000"/>
              </a:spcBef>
            </a:pPr>
            <a:endParaRPr lang="en-US" altLang="zh-CN" sz="2800" dirty="0"/>
          </a:p>
          <a:p>
            <a:pPr eaLnBrk="1" hangingPunct="1">
              <a:spcBef>
                <a:spcPct val="50000"/>
              </a:spcBef>
            </a:pPr>
            <a:endParaRPr lang="en-US" altLang="zh-CN" sz="2800" dirty="0" smtClean="0"/>
          </a:p>
          <a:p>
            <a:pPr eaLnBrk="1" hangingPunct="1">
              <a:spcBef>
                <a:spcPct val="50000"/>
              </a:spcBef>
            </a:pPr>
            <a:endParaRPr lang="en-US" altLang="zh-CN" sz="2800" dirty="0"/>
          </a:p>
          <a:p>
            <a:pPr eaLnBrk="1" hangingPunct="1">
              <a:spcBef>
                <a:spcPct val="50000"/>
              </a:spcBef>
            </a:pPr>
            <a:endParaRPr lang="en-US" altLang="zh-CN" sz="2800" dirty="0" smtClean="0"/>
          </a:p>
          <a:p>
            <a:pPr eaLnBrk="1" hangingPunct="1">
              <a:spcBef>
                <a:spcPct val="50000"/>
              </a:spcBef>
            </a:pPr>
            <a:endParaRPr lang="en-US" altLang="zh-CN" sz="2800" dirty="0"/>
          </a:p>
          <a:p>
            <a:pPr eaLnBrk="1" hangingPunct="1">
              <a:spcBef>
                <a:spcPct val="50000"/>
              </a:spcBef>
            </a:pPr>
            <a:endParaRPr lang="en-US" altLang="zh-CN" sz="2800" dirty="0" smtClean="0"/>
          </a:p>
          <a:p>
            <a:pPr eaLnBrk="1" hangingPunct="1">
              <a:spcBef>
                <a:spcPct val="50000"/>
              </a:spcBef>
            </a:pPr>
            <a:endParaRPr lang="en-US" altLang="zh-CN" sz="2800" dirty="0"/>
          </a:p>
          <a:p>
            <a:pPr eaLnBrk="1" hangingPunct="1">
              <a:spcBef>
                <a:spcPct val="50000"/>
              </a:spcBef>
            </a:pPr>
            <a:endParaRPr lang="en-US" altLang="zh-CN" sz="2800" dirty="0" smtClean="0"/>
          </a:p>
          <a:p>
            <a:pPr eaLnBrk="1" hangingPunct="1">
              <a:spcBef>
                <a:spcPct val="50000"/>
              </a:spcBef>
            </a:pPr>
            <a:endParaRPr lang="en-US" altLang="zh-CN" sz="2800" dirty="0"/>
          </a:p>
          <a:p>
            <a:pPr eaLnBrk="1" hangingPunct="1">
              <a:spcBef>
                <a:spcPct val="50000"/>
              </a:spcBef>
            </a:pPr>
            <a:endParaRPr lang="en-US" altLang="zh-CN" sz="2800" dirty="0" smtClean="0"/>
          </a:p>
          <a:p>
            <a:pPr eaLnBrk="1" hangingPunct="1">
              <a:spcBef>
                <a:spcPct val="50000"/>
              </a:spcBef>
            </a:pPr>
            <a:endParaRPr lang="en-US" altLang="zh-CN" sz="2800" dirty="0"/>
          </a:p>
          <a:p>
            <a:pPr eaLnBrk="1" hangingPunct="1">
              <a:spcBef>
                <a:spcPct val="50000"/>
              </a:spcBef>
            </a:pPr>
            <a:endParaRPr lang="en-US" altLang="zh-CN" sz="2800" dirty="0" smtClean="0"/>
          </a:p>
          <a:p>
            <a:pPr eaLnBrk="1" hangingPunct="1">
              <a:spcBef>
                <a:spcPct val="50000"/>
              </a:spcBef>
            </a:pPr>
            <a:endParaRPr lang="en-US" altLang="zh-CN" sz="2800" dirty="0"/>
          </a:p>
          <a:p>
            <a:pPr eaLnBrk="1" hangingPunct="1">
              <a:spcBef>
                <a:spcPct val="50000"/>
              </a:spcBef>
            </a:pPr>
            <a:endParaRPr lang="en-US" altLang="zh-CN" sz="2800" dirty="0" smtClean="0"/>
          </a:p>
          <a:p>
            <a:pPr eaLnBrk="1" hangingPunct="1">
              <a:spcBef>
                <a:spcPct val="50000"/>
              </a:spcBef>
            </a:pPr>
            <a:endParaRPr lang="en-US" altLang="zh-CN" sz="2800" dirty="0"/>
          </a:p>
          <a:p>
            <a:pPr eaLnBrk="1" hangingPunct="1">
              <a:spcBef>
                <a:spcPct val="50000"/>
              </a:spcBef>
            </a:pPr>
            <a:endParaRPr lang="en-US" altLang="zh-CN" sz="2800" dirty="0" smtClean="0"/>
          </a:p>
          <a:p>
            <a:pPr eaLnBrk="1" hangingPunct="1">
              <a:spcBef>
                <a:spcPct val="50000"/>
              </a:spcBef>
            </a:pPr>
            <a:endParaRPr lang="en-US" altLang="zh-CN" sz="2800" dirty="0"/>
          </a:p>
          <a:p>
            <a:pPr eaLnBrk="1" hangingPunct="1">
              <a:spcBef>
                <a:spcPct val="50000"/>
              </a:spcBef>
            </a:pPr>
            <a:endParaRPr lang="en-US" altLang="zh-CN" sz="2800" dirty="0" smtClean="0"/>
          </a:p>
          <a:p>
            <a:pPr eaLnBrk="1" hangingPunct="1">
              <a:spcBef>
                <a:spcPct val="50000"/>
              </a:spcBef>
            </a:pPr>
            <a:endParaRPr lang="en-US" altLang="zh-CN" sz="2800" dirty="0"/>
          </a:p>
          <a:p>
            <a:pPr eaLnBrk="1" hangingPunct="1">
              <a:spcBef>
                <a:spcPct val="50000"/>
              </a:spcBef>
            </a:pPr>
            <a:endParaRPr lang="en-US" altLang="zh-CN" sz="2800" dirty="0" smtClean="0"/>
          </a:p>
          <a:p>
            <a:pPr eaLnBrk="1" hangingPunct="1">
              <a:spcBef>
                <a:spcPct val="50000"/>
              </a:spcBef>
            </a:pPr>
            <a:endParaRPr lang="en-US" altLang="zh-CN" sz="2800" dirty="0"/>
          </a:p>
          <a:p>
            <a:pPr eaLnBrk="1" hangingPunct="1">
              <a:spcBef>
                <a:spcPct val="50000"/>
              </a:spcBef>
            </a:pPr>
            <a:endParaRPr lang="en-US" altLang="zh-CN" sz="2800" dirty="0" smtClean="0"/>
          </a:p>
          <a:p>
            <a:pPr eaLnBrk="1" hangingPunct="1">
              <a:spcBef>
                <a:spcPct val="50000"/>
              </a:spcBef>
            </a:pPr>
            <a:endParaRPr lang="en-US" altLang="zh-CN" sz="2800" dirty="0"/>
          </a:p>
          <a:p>
            <a:pPr eaLnBrk="1" hangingPunct="1">
              <a:spcBef>
                <a:spcPct val="50000"/>
              </a:spcBef>
            </a:pPr>
            <a:endParaRPr lang="en-US" altLang="zh-CN" sz="2800" dirty="0" smtClean="0"/>
          </a:p>
          <a:p>
            <a:pPr eaLnBrk="1" hangingPunct="1">
              <a:spcBef>
                <a:spcPct val="50000"/>
              </a:spcBef>
            </a:pPr>
            <a:endParaRPr lang="en-US" altLang="zh-CN" sz="2800" dirty="0"/>
          </a:p>
          <a:p>
            <a:pPr eaLnBrk="1" hangingPunct="1">
              <a:spcBef>
                <a:spcPct val="50000"/>
              </a:spcBef>
            </a:pPr>
            <a:endParaRPr lang="en-US" altLang="zh-CN" sz="2800" dirty="0" smtClean="0"/>
          </a:p>
          <a:p>
            <a:pPr eaLnBrk="1" hangingPunct="1">
              <a:spcBef>
                <a:spcPct val="50000"/>
              </a:spcBef>
            </a:pPr>
            <a:endParaRPr lang="en-US" altLang="zh-CN" sz="2800" dirty="0"/>
          </a:p>
          <a:p>
            <a:pPr eaLnBrk="1" hangingPunct="1">
              <a:spcBef>
                <a:spcPct val="50000"/>
              </a:spcBef>
            </a:pPr>
            <a:endParaRPr lang="en-US" altLang="zh-CN" sz="2800" dirty="0" smtClean="0"/>
          </a:p>
          <a:p>
            <a:pPr eaLnBrk="1" hangingPunct="1">
              <a:spcBef>
                <a:spcPct val="50000"/>
              </a:spcBef>
            </a:pPr>
            <a:endParaRPr lang="en-US" altLang="zh-CN" sz="2800" dirty="0"/>
          </a:p>
          <a:p>
            <a:pPr eaLnBrk="1" hangingPunct="1">
              <a:spcBef>
                <a:spcPct val="50000"/>
              </a:spcBef>
            </a:pPr>
            <a:endParaRPr lang="en-US" altLang="zh-CN" sz="2800" dirty="0" smtClean="0"/>
          </a:p>
          <a:p>
            <a:pPr eaLnBrk="1" hangingPunct="1">
              <a:spcBef>
                <a:spcPct val="50000"/>
              </a:spcBef>
            </a:pPr>
            <a:r>
              <a:rPr lang="zh-CN" altLang="en-US" sz="2800" dirty="0" smtClean="0"/>
              <a:t>，树立健康观念，采纳有利于</a:t>
            </a:r>
            <a:r>
              <a:rPr lang="zh-CN" altLang="en-US" sz="2800" dirty="0" smtClean="0">
                <a:solidFill>
                  <a:srgbClr val="FFFF00"/>
                </a:solidFill>
              </a:rPr>
              <a:t>健康的行为和生活方式</a:t>
            </a:r>
            <a:endParaRPr lang="en-US" altLang="zh-CN" sz="2800" dirty="0" smtClean="0">
              <a:solidFill>
                <a:srgbClr val="FFFF00"/>
              </a:solidFill>
            </a:endParaRPr>
          </a:p>
          <a:p>
            <a:pPr eaLnBrk="1" hangingPunct="1">
              <a:spcBef>
                <a:spcPct val="50000"/>
              </a:spcBef>
            </a:pPr>
            <a:endParaRPr lang="zh-CN" altLang="en-US" sz="2800" dirty="0" smtClean="0">
              <a:solidFill>
                <a:srgbClr val="FFFF00"/>
              </a:solidFill>
            </a:endParaRPr>
          </a:p>
        </p:txBody>
      </p:sp>
      <p:sp>
        <p:nvSpPr>
          <p:cNvPr id="4" name="矩形 3"/>
          <p:cNvSpPr/>
          <p:nvPr/>
        </p:nvSpPr>
        <p:spPr>
          <a:xfrm>
            <a:off x="310046" y="1185409"/>
            <a:ext cx="5126050" cy="1600438"/>
          </a:xfrm>
          <a:prstGeom prst="rect">
            <a:avLst/>
          </a:prstGeom>
        </p:spPr>
        <p:txBody>
          <a:bodyPr wrap="square">
            <a:spAutoFit/>
          </a:bodyPr>
          <a:lstStyle/>
          <a:p>
            <a:r>
              <a:rPr lang="zh-CN" altLang="en-US" sz="3200" b="1" dirty="0" smtClean="0">
                <a:solidFill>
                  <a:srgbClr val="FFFF00"/>
                </a:solidFill>
                <a:latin typeface="微软雅黑" pitchFamily="34" charset="-122"/>
                <a:ea typeface="微软雅黑" pitchFamily="34" charset="-122"/>
              </a:rPr>
              <a:t>健康教育与健康促进</a:t>
            </a:r>
            <a:endParaRPr lang="en-US" altLang="zh-CN" sz="3200" b="1" dirty="0" smtClean="0">
              <a:solidFill>
                <a:srgbClr val="FFFF00"/>
              </a:solidFill>
              <a:latin typeface="微软雅黑" pitchFamily="34" charset="-122"/>
              <a:ea typeface="微软雅黑" pitchFamily="34" charset="-122"/>
            </a:endParaRPr>
          </a:p>
          <a:p>
            <a:pPr marL="342900" indent="-342900">
              <a:spcBef>
                <a:spcPts val="1200"/>
              </a:spcBef>
              <a:buFont typeface="Wingdings" panose="05000000000000000000" pitchFamily="2" charset="2"/>
              <a:buChar char="p"/>
            </a:pPr>
            <a:r>
              <a:rPr lang="zh-CN" altLang="en-US" sz="2400" dirty="0" smtClean="0">
                <a:solidFill>
                  <a:srgbClr val="FFFF00"/>
                </a:solidFill>
                <a:latin typeface="微软雅黑" pitchFamily="34" charset="-122"/>
                <a:ea typeface="微软雅黑" pitchFamily="34" charset="-122"/>
              </a:rPr>
              <a:t>健康教育</a:t>
            </a:r>
            <a:endParaRPr lang="en-US" altLang="zh-CN" sz="2400" dirty="0">
              <a:solidFill>
                <a:srgbClr val="FFFF00"/>
              </a:solidFill>
              <a:latin typeface="微软雅黑" pitchFamily="34" charset="-122"/>
              <a:ea typeface="微软雅黑" pitchFamily="34" charset="-122"/>
            </a:endParaRPr>
          </a:p>
          <a:p>
            <a:endParaRPr lang="zh-CN" altLang="en-US" sz="3200" dirty="0">
              <a:solidFill>
                <a:srgbClr val="FFFF00"/>
              </a:solidFill>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pPr>
              <a:defRPr/>
            </a:pPr>
            <a:fld id="{1639EFEB-78F0-46E0-8408-3BCF1AB5E6AA}" type="slidenum">
              <a:rPr lang="zh-CN" altLang="en-US" smtClean="0"/>
              <a:pPr>
                <a:defRPr/>
              </a:pPr>
              <a:t>10</a:t>
            </a:fld>
            <a:endParaRPr lang="zh-CN" altLang="en-US"/>
          </a:p>
        </p:txBody>
      </p:sp>
    </p:spTree>
    <p:extLst>
      <p:ext uri="{BB962C8B-B14F-4D97-AF65-F5344CB8AC3E}">
        <p14:creationId xmlns:p14="http://schemas.microsoft.com/office/powerpoint/2010/main" val="4997599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Rot="1" noChangeArrowheads="1"/>
          </p:cNvSpPr>
          <p:nvPr>
            <p:ph type="title"/>
          </p:nvPr>
        </p:nvSpPr>
        <p:spPr>
          <a:xfrm>
            <a:off x="216917" y="298646"/>
            <a:ext cx="6266709" cy="917596"/>
          </a:xfrm>
        </p:spPr>
        <p:txBody>
          <a:bodyPr/>
          <a:lstStyle/>
          <a:p>
            <a:pPr algn="l" eaLnBrk="1" hangingPunct="1"/>
            <a:r>
              <a:rPr lang="zh-CN" altLang="en-US" sz="4000" b="1" dirty="0" smtClean="0">
                <a:solidFill>
                  <a:srgbClr val="000066"/>
                </a:solidFill>
                <a:latin typeface="黑体" pitchFamily="49" charset="-122"/>
                <a:ea typeface="黑体" pitchFamily="49" charset="-122"/>
              </a:rPr>
              <a:t>第一章 绪论</a:t>
            </a:r>
          </a:p>
        </p:txBody>
      </p:sp>
      <p:sp>
        <p:nvSpPr>
          <p:cNvPr id="5" name="矩形 4"/>
          <p:cNvSpPr/>
          <p:nvPr/>
        </p:nvSpPr>
        <p:spPr>
          <a:xfrm>
            <a:off x="361657" y="2568600"/>
            <a:ext cx="8564999" cy="3970318"/>
          </a:xfrm>
          <a:prstGeom prst="rect">
            <a:avLst/>
          </a:prstGeom>
        </p:spPr>
        <p:txBody>
          <a:bodyPr wrap="square">
            <a:spAutoFit/>
          </a:bodyPr>
          <a:lstStyle/>
          <a:p>
            <a:r>
              <a:rPr lang="zh-CN" altLang="en-US" sz="2400" dirty="0">
                <a:solidFill>
                  <a:schemeClr val="bg1"/>
                </a:solidFill>
                <a:latin typeface="微软雅黑" pitchFamily="34" charset="-122"/>
                <a:ea typeface="微软雅黑" pitchFamily="34" charset="-122"/>
              </a:rPr>
              <a:t>指一切能促使行为和生活条件向益于健康改变的教育和环境支持的综合体</a:t>
            </a:r>
            <a:endParaRPr lang="en-US" altLang="zh-CN" sz="2400" dirty="0">
              <a:solidFill>
                <a:schemeClr val="bg1"/>
              </a:solidFill>
              <a:latin typeface="微软雅黑" pitchFamily="34" charset="-122"/>
              <a:ea typeface="微软雅黑" pitchFamily="34" charset="-122"/>
            </a:endParaRPr>
          </a:p>
          <a:p>
            <a:endParaRPr lang="en-US" altLang="zh-CN" sz="2000" dirty="0" smtClean="0">
              <a:solidFill>
                <a:schemeClr val="bg1"/>
              </a:solidFill>
              <a:latin typeface="微软雅黑" pitchFamily="34" charset="-122"/>
              <a:ea typeface="微软雅黑" pitchFamily="34" charset="-122"/>
            </a:endParaRPr>
          </a:p>
          <a:p>
            <a:r>
              <a:rPr lang="zh-CN" altLang="en-US" sz="2400" dirty="0" smtClean="0">
                <a:solidFill>
                  <a:schemeClr val="bg1"/>
                </a:solidFill>
                <a:latin typeface="微软雅黑" pitchFamily="34" charset="-122"/>
                <a:ea typeface="微软雅黑" pitchFamily="34" charset="-122"/>
              </a:rPr>
              <a:t>健康教育的基础上形成支持环境</a:t>
            </a:r>
            <a:r>
              <a:rPr lang="zh-CN" altLang="en-US" sz="2000" dirty="0" smtClean="0">
                <a:solidFill>
                  <a:schemeClr val="bg1"/>
                </a:solidFill>
                <a:latin typeface="微软雅黑" pitchFamily="34" charset="-122"/>
                <a:ea typeface="微软雅黑" pitchFamily="34" charset="-122"/>
              </a:rPr>
              <a:t>，</a:t>
            </a:r>
            <a:r>
              <a:rPr lang="zh-CN" altLang="en-US" sz="2400" dirty="0" smtClean="0">
                <a:solidFill>
                  <a:schemeClr val="bg1"/>
                </a:solidFill>
                <a:latin typeface="微软雅黑" pitchFamily="34" charset="-122"/>
                <a:ea typeface="微软雅黑" pitchFamily="34" charset="-122"/>
              </a:rPr>
              <a:t>如</a:t>
            </a:r>
            <a:r>
              <a:rPr lang="zh-CN" altLang="en-US" sz="2400" dirty="0" smtClean="0">
                <a:solidFill>
                  <a:srgbClr val="FFFF66"/>
                </a:solidFill>
                <a:latin typeface="微软雅黑" pitchFamily="34" charset="-122"/>
                <a:ea typeface="微软雅黑" pitchFamily="34" charset="-122"/>
              </a:rPr>
              <a:t>组织</a:t>
            </a:r>
            <a:r>
              <a:rPr lang="zh-CN" altLang="en-US" sz="2400" dirty="0">
                <a:solidFill>
                  <a:srgbClr val="FFFF66"/>
                </a:solidFill>
                <a:latin typeface="微软雅黑" pitchFamily="34" charset="-122"/>
                <a:ea typeface="微软雅黑" pitchFamily="34" charset="-122"/>
              </a:rPr>
              <a:t>、政策、经济、</a:t>
            </a:r>
            <a:r>
              <a:rPr lang="zh-CN" altLang="en-US" sz="2400" dirty="0" smtClean="0">
                <a:solidFill>
                  <a:srgbClr val="FFFF66"/>
                </a:solidFill>
                <a:latin typeface="微软雅黑" pitchFamily="34" charset="-122"/>
                <a:ea typeface="微软雅黑" pitchFamily="34" charset="-122"/>
              </a:rPr>
              <a:t>法律</a:t>
            </a:r>
            <a:endParaRPr lang="en-US" altLang="zh-CN" sz="2400" dirty="0" smtClean="0">
              <a:solidFill>
                <a:srgbClr val="FFFF66"/>
              </a:solidFill>
              <a:latin typeface="微软雅黑" pitchFamily="34" charset="-122"/>
              <a:ea typeface="微软雅黑" pitchFamily="34" charset="-122"/>
            </a:endParaRPr>
          </a:p>
          <a:p>
            <a:endParaRPr lang="en-US" altLang="zh-CN" sz="2400" dirty="0">
              <a:solidFill>
                <a:srgbClr val="FFFF66"/>
              </a:solidFill>
              <a:latin typeface="微软雅黑" pitchFamily="34" charset="-122"/>
              <a:ea typeface="微软雅黑" pitchFamily="34" charset="-122"/>
            </a:endParaRPr>
          </a:p>
          <a:p>
            <a:r>
              <a:rPr lang="zh-CN" altLang="en-US" sz="2400" dirty="0" smtClean="0">
                <a:solidFill>
                  <a:schemeClr val="bg1"/>
                </a:solidFill>
                <a:latin typeface="微软雅黑" pitchFamily="34" charset="-122"/>
                <a:ea typeface="微软雅黑" pitchFamily="34" charset="-122"/>
              </a:rPr>
              <a:t>健康教育是健康促进的核心，健康促进需要健康教育的推动的落实，营造健康促进的氛围，健康教育必须要有环境的政策的支持才能逐步向健康促进发展</a:t>
            </a:r>
            <a:endParaRPr lang="en-US" altLang="zh-CN" sz="2400" dirty="0">
              <a:solidFill>
                <a:schemeClr val="bg1"/>
              </a:solidFill>
              <a:latin typeface="微软雅黑" pitchFamily="34" charset="-122"/>
              <a:ea typeface="微软雅黑" pitchFamily="34" charset="-122"/>
            </a:endParaRPr>
          </a:p>
          <a:p>
            <a:endParaRPr lang="en-US" altLang="zh-CN" sz="2400" dirty="0">
              <a:solidFill>
                <a:schemeClr val="bg1"/>
              </a:solidFill>
              <a:latin typeface="微软雅黑" pitchFamily="34" charset="-122"/>
              <a:ea typeface="微软雅黑" pitchFamily="34" charset="-122"/>
            </a:endParaRPr>
          </a:p>
          <a:p>
            <a:endParaRPr lang="en-US" altLang="zh-CN" sz="2000" dirty="0" smtClean="0">
              <a:solidFill>
                <a:schemeClr val="bg1"/>
              </a:solidFill>
              <a:latin typeface="微软雅黑" pitchFamily="34" charset="-122"/>
              <a:ea typeface="微软雅黑" pitchFamily="34" charset="-122"/>
            </a:endParaRPr>
          </a:p>
          <a:p>
            <a:endParaRPr lang="en-US" altLang="zh-CN" sz="2000" dirty="0" smtClean="0">
              <a:solidFill>
                <a:schemeClr val="bg1"/>
              </a:solidFill>
              <a:latin typeface="微软雅黑" pitchFamily="34" charset="-122"/>
              <a:ea typeface="微软雅黑" pitchFamily="34" charset="-122"/>
            </a:endParaRPr>
          </a:p>
        </p:txBody>
      </p:sp>
      <p:sp>
        <p:nvSpPr>
          <p:cNvPr id="6" name="矩形 5"/>
          <p:cNvSpPr/>
          <p:nvPr/>
        </p:nvSpPr>
        <p:spPr>
          <a:xfrm>
            <a:off x="349699" y="1216242"/>
            <a:ext cx="3886000" cy="1077218"/>
          </a:xfrm>
          <a:prstGeom prst="rect">
            <a:avLst/>
          </a:prstGeom>
        </p:spPr>
        <p:txBody>
          <a:bodyPr wrap="none">
            <a:spAutoFit/>
          </a:bodyPr>
          <a:lstStyle/>
          <a:p>
            <a:r>
              <a:rPr lang="zh-CN" altLang="en-US" sz="3200" b="1" dirty="0" smtClean="0">
                <a:solidFill>
                  <a:srgbClr val="FFFF00"/>
                </a:solidFill>
                <a:latin typeface="黑体" pitchFamily="49" charset="-122"/>
                <a:ea typeface="黑体" pitchFamily="49" charset="-122"/>
              </a:rPr>
              <a:t>健康教育与</a:t>
            </a:r>
            <a:r>
              <a:rPr lang="zh-CN" altLang="en-US" sz="3200" b="1" dirty="0" smtClean="0">
                <a:solidFill>
                  <a:srgbClr val="FFFF00"/>
                </a:solidFill>
                <a:latin typeface="微软雅黑" pitchFamily="34" charset="-122"/>
                <a:ea typeface="微软雅黑" pitchFamily="34" charset="-122"/>
              </a:rPr>
              <a:t>健康促进</a:t>
            </a:r>
            <a:endParaRPr lang="en-US" altLang="zh-CN" sz="3200" b="1" dirty="0" smtClean="0">
              <a:solidFill>
                <a:srgbClr val="FFFF00"/>
              </a:solidFill>
              <a:latin typeface="微软雅黑" pitchFamily="34" charset="-122"/>
              <a:ea typeface="微软雅黑" pitchFamily="34" charset="-122"/>
            </a:endParaRPr>
          </a:p>
          <a:p>
            <a:pPr marL="457200" indent="-457200">
              <a:buSzPct val="80000"/>
              <a:buFont typeface="Wingdings" panose="05000000000000000000" pitchFamily="2" charset="2"/>
              <a:buChar char="p"/>
            </a:pPr>
            <a:r>
              <a:rPr lang="en-US" altLang="zh-CN" sz="3200" b="1" dirty="0">
                <a:solidFill>
                  <a:srgbClr val="FFFF00"/>
                </a:solidFill>
                <a:latin typeface="微软雅黑" pitchFamily="34" charset="-122"/>
                <a:ea typeface="微软雅黑" pitchFamily="34" charset="-122"/>
              </a:rPr>
              <a:t> </a:t>
            </a:r>
            <a:r>
              <a:rPr lang="zh-CN" altLang="en-US" sz="2400" b="1" dirty="0" smtClean="0">
                <a:solidFill>
                  <a:schemeClr val="bg1"/>
                </a:solidFill>
                <a:latin typeface="微软雅黑" pitchFamily="34" charset="-122"/>
                <a:ea typeface="微软雅黑" pitchFamily="34" charset="-122"/>
              </a:rPr>
              <a:t>健康促进</a:t>
            </a:r>
            <a:endParaRPr lang="zh-CN" altLang="en-US" sz="2400" dirty="0">
              <a:solidFill>
                <a:schemeClr val="bg1"/>
              </a:solidFill>
              <a:latin typeface="微软雅黑" pitchFamily="34" charset="-122"/>
              <a:ea typeface="微软雅黑" pitchFamily="34" charset="-122"/>
            </a:endParaRPr>
          </a:p>
        </p:txBody>
      </p:sp>
      <p:sp>
        <p:nvSpPr>
          <p:cNvPr id="7" name="灯片编号占位符 6"/>
          <p:cNvSpPr>
            <a:spLocks noGrp="1"/>
          </p:cNvSpPr>
          <p:nvPr>
            <p:ph type="sldNum" sz="quarter" idx="12"/>
          </p:nvPr>
        </p:nvSpPr>
        <p:spPr/>
        <p:txBody>
          <a:bodyPr/>
          <a:lstStyle/>
          <a:p>
            <a:pPr>
              <a:defRPr/>
            </a:pPr>
            <a:fld id="{1639EFEB-78F0-46E0-8408-3BCF1AB5E6AA}" type="slidenum">
              <a:rPr lang="zh-CN" altLang="en-US" smtClean="0"/>
              <a:pPr>
                <a:defRPr/>
              </a:pPr>
              <a:t>11</a:t>
            </a:fld>
            <a:endParaRPr lang="zh-CN" altLang="en-US"/>
          </a:p>
        </p:txBody>
      </p:sp>
    </p:spTree>
    <p:extLst>
      <p:ext uri="{BB962C8B-B14F-4D97-AF65-F5344CB8AC3E}">
        <p14:creationId xmlns:p14="http://schemas.microsoft.com/office/powerpoint/2010/main" val="420595203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组合 2"/>
          <p:cNvGrpSpPr/>
          <p:nvPr/>
        </p:nvGrpSpPr>
        <p:grpSpPr>
          <a:xfrm>
            <a:off x="493412" y="2535727"/>
            <a:ext cx="7689153" cy="3101167"/>
            <a:chOff x="755650" y="2127250"/>
            <a:chExt cx="7689153" cy="3101167"/>
          </a:xfrm>
        </p:grpSpPr>
        <p:sp>
          <p:nvSpPr>
            <p:cNvPr id="70659" name="AutoShape 3"/>
            <p:cNvSpPr>
              <a:spLocks noChangeArrowheads="1"/>
            </p:cNvSpPr>
            <p:nvPr/>
          </p:nvSpPr>
          <p:spPr bwMode="gray">
            <a:xfrm>
              <a:off x="2916238" y="2925763"/>
              <a:ext cx="504825" cy="576262"/>
            </a:xfrm>
            <a:prstGeom prst="chevron">
              <a:avLst>
                <a:gd name="adj" fmla="val 52514"/>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660" name="AutoShape 4"/>
            <p:cNvSpPr>
              <a:spLocks noChangeArrowheads="1"/>
            </p:cNvSpPr>
            <p:nvPr/>
          </p:nvSpPr>
          <p:spPr bwMode="gray">
            <a:xfrm>
              <a:off x="5651500" y="2925763"/>
              <a:ext cx="504825" cy="576262"/>
            </a:xfrm>
            <a:prstGeom prst="chevron">
              <a:avLst>
                <a:gd name="adj" fmla="val 52514"/>
              </a:avLst>
            </a:prstGeom>
            <a:solidFill>
              <a:schemeClr val="hlink"/>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endParaRPr lang="zh-CN" altLang="en-US"/>
            </a:p>
          </p:txBody>
        </p:sp>
        <p:sp>
          <p:nvSpPr>
            <p:cNvPr id="70661" name="Oval 5"/>
            <p:cNvSpPr>
              <a:spLocks noChangeArrowheads="1"/>
            </p:cNvSpPr>
            <p:nvPr/>
          </p:nvSpPr>
          <p:spPr bwMode="gray">
            <a:xfrm>
              <a:off x="6227763" y="2133600"/>
              <a:ext cx="2160587" cy="2160588"/>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70662" name="Oval 6"/>
            <p:cNvSpPr>
              <a:spLocks noChangeArrowheads="1"/>
            </p:cNvSpPr>
            <p:nvPr/>
          </p:nvSpPr>
          <p:spPr bwMode="gray">
            <a:xfrm>
              <a:off x="6227763" y="2133600"/>
              <a:ext cx="2160587" cy="2160588"/>
            </a:xfrm>
            <a:prstGeom prst="ellipse">
              <a:avLst/>
            </a:prstGeom>
            <a:gradFill rotWithShape="1">
              <a:gsLst>
                <a:gs pos="0">
                  <a:schemeClr val="hlink">
                    <a:alpha val="32001"/>
                  </a:schemeClr>
                </a:gs>
                <a:gs pos="100000">
                  <a:schemeClr val="hlink">
                    <a:gamma/>
                    <a:shade val="0"/>
                    <a:invGamma/>
                    <a:alpha val="89999"/>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70663" name="Oval 7"/>
            <p:cNvSpPr>
              <a:spLocks noChangeArrowheads="1"/>
            </p:cNvSpPr>
            <p:nvPr/>
          </p:nvSpPr>
          <p:spPr bwMode="gray">
            <a:xfrm>
              <a:off x="6369050" y="2274888"/>
              <a:ext cx="1878013" cy="1878012"/>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70664" name="Oval 8"/>
            <p:cNvSpPr>
              <a:spLocks noChangeArrowheads="1"/>
            </p:cNvSpPr>
            <p:nvPr/>
          </p:nvSpPr>
          <p:spPr bwMode="gray">
            <a:xfrm>
              <a:off x="6400800" y="2286000"/>
              <a:ext cx="1878013" cy="1878013"/>
            </a:xfrm>
            <a:prstGeom prst="ellipse">
              <a:avLst/>
            </a:prstGeom>
            <a:gradFill rotWithShape="1">
              <a:gsLst>
                <a:gs pos="0">
                  <a:schemeClr val="hlink">
                    <a:gamma/>
                    <a:shade val="63529"/>
                    <a:invGamma/>
                  </a:schemeClr>
                </a:gs>
                <a:gs pos="100000">
                  <a:schemeClr va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70665" name="Oval 9"/>
            <p:cNvSpPr>
              <a:spLocks noChangeArrowheads="1"/>
            </p:cNvSpPr>
            <p:nvPr/>
          </p:nvSpPr>
          <p:spPr bwMode="gray">
            <a:xfrm>
              <a:off x="6470650" y="2368550"/>
              <a:ext cx="1690688" cy="169068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70666" name="Oval 10"/>
            <p:cNvSpPr>
              <a:spLocks noChangeArrowheads="1"/>
            </p:cNvSpPr>
            <p:nvPr/>
          </p:nvSpPr>
          <p:spPr bwMode="gray">
            <a:xfrm>
              <a:off x="755650" y="2127250"/>
              <a:ext cx="2160588" cy="2160588"/>
            </a:xfrm>
            <a:prstGeom prst="ellipse">
              <a:avLst/>
            </a:prstGeom>
            <a:gradFill rotWithShape="1">
              <a:gsLst>
                <a:gs pos="0">
                  <a:schemeClr val="folHlink">
                    <a:gamma/>
                    <a:tint val="0"/>
                    <a:invGamma/>
                  </a:schemeClr>
                </a:gs>
                <a:gs pos="50000">
                  <a:schemeClr val="folHlink"/>
                </a:gs>
                <a:gs pos="100000">
                  <a:schemeClr val="folHlink">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70667" name="Oval 11"/>
            <p:cNvSpPr>
              <a:spLocks noChangeArrowheads="1"/>
            </p:cNvSpPr>
            <p:nvPr/>
          </p:nvSpPr>
          <p:spPr bwMode="gray">
            <a:xfrm>
              <a:off x="755650" y="2127250"/>
              <a:ext cx="2160588" cy="2160588"/>
            </a:xfrm>
            <a:prstGeom prst="ellipse">
              <a:avLst/>
            </a:prstGeom>
            <a:gradFill rotWithShape="1">
              <a:gsLst>
                <a:gs pos="0">
                  <a:schemeClr val="folHlink">
                    <a:alpha val="32001"/>
                  </a:schemeClr>
                </a:gs>
                <a:gs pos="100000">
                  <a:schemeClr val="folHlink">
                    <a:gamma/>
                    <a:shade val="0"/>
                    <a:invGamma/>
                    <a:alpha val="89999"/>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70668" name="Oval 12"/>
            <p:cNvSpPr>
              <a:spLocks noChangeArrowheads="1"/>
            </p:cNvSpPr>
            <p:nvPr/>
          </p:nvSpPr>
          <p:spPr bwMode="gray">
            <a:xfrm>
              <a:off x="896938" y="2268538"/>
              <a:ext cx="1878012" cy="1878012"/>
            </a:xfrm>
            <a:prstGeom prst="ellipse">
              <a:avLst/>
            </a:prstGeom>
            <a:gradFill rotWithShape="1">
              <a:gsLst>
                <a:gs pos="0">
                  <a:schemeClr val="folHlink">
                    <a:gamma/>
                    <a:shade val="54118"/>
                    <a:invGamma/>
                  </a:schemeClr>
                </a:gs>
                <a:gs pos="50000">
                  <a:schemeClr val="folHlink"/>
                </a:gs>
                <a:gs pos="100000">
                  <a:schemeClr val="folHlink">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70669" name="Oval 13"/>
            <p:cNvSpPr>
              <a:spLocks noChangeArrowheads="1"/>
            </p:cNvSpPr>
            <p:nvPr/>
          </p:nvSpPr>
          <p:spPr bwMode="gray">
            <a:xfrm>
              <a:off x="898525" y="2271713"/>
              <a:ext cx="1878013" cy="1878012"/>
            </a:xfrm>
            <a:prstGeom prst="ellipse">
              <a:avLst/>
            </a:prstGeom>
            <a:gradFill rotWithShape="1">
              <a:gsLst>
                <a:gs pos="0">
                  <a:schemeClr val="folHlink">
                    <a:gamma/>
                    <a:shade val="63529"/>
                    <a:invGamma/>
                  </a:schemeClr>
                </a:gs>
                <a:gs pos="100000">
                  <a:schemeClr val="folHlink">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70670" name="Oval 14"/>
            <p:cNvSpPr>
              <a:spLocks noChangeArrowheads="1"/>
            </p:cNvSpPr>
            <p:nvPr/>
          </p:nvSpPr>
          <p:spPr bwMode="gray">
            <a:xfrm>
              <a:off x="990600" y="2362200"/>
              <a:ext cx="1690688" cy="169068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nvGrpSpPr>
            <p:cNvPr id="70671" name="Group 15"/>
            <p:cNvGrpSpPr>
              <a:grpSpLocks/>
            </p:cNvGrpSpPr>
            <p:nvPr/>
          </p:nvGrpSpPr>
          <p:grpSpPr bwMode="auto">
            <a:xfrm>
              <a:off x="1017588" y="2387600"/>
              <a:ext cx="1636712" cy="1636713"/>
              <a:chOff x="4166" y="1706"/>
              <a:chExt cx="1252" cy="1252"/>
            </a:xfrm>
          </p:grpSpPr>
          <p:sp>
            <p:nvSpPr>
              <p:cNvPr id="70672" name="Oval 1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0673" name="Oval 1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0674" name="Oval 1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0675" name="Oval 1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70676" name="Oval 20"/>
            <p:cNvSpPr>
              <a:spLocks noChangeArrowheads="1"/>
            </p:cNvSpPr>
            <p:nvPr/>
          </p:nvSpPr>
          <p:spPr bwMode="gray">
            <a:xfrm>
              <a:off x="3492500" y="2133600"/>
              <a:ext cx="2160588" cy="2160588"/>
            </a:xfrm>
            <a:prstGeom prst="ellipse">
              <a:avLst/>
            </a:prstGeom>
            <a:gradFill rotWithShape="1">
              <a:gsLst>
                <a:gs pos="0">
                  <a:schemeClr val="accent1">
                    <a:gamma/>
                    <a:tint val="0"/>
                    <a:invGamma/>
                  </a:schemeClr>
                </a:gs>
                <a:gs pos="50000">
                  <a:schemeClr val="accent1"/>
                </a:gs>
                <a:gs pos="100000">
                  <a:schemeClr val="accent1">
                    <a:gamma/>
                    <a:tint val="0"/>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70677" name="Oval 21"/>
            <p:cNvSpPr>
              <a:spLocks noChangeArrowheads="1"/>
            </p:cNvSpPr>
            <p:nvPr/>
          </p:nvSpPr>
          <p:spPr bwMode="gray">
            <a:xfrm>
              <a:off x="3492500" y="2133600"/>
              <a:ext cx="2160588" cy="2160588"/>
            </a:xfrm>
            <a:prstGeom prst="ellipse">
              <a:avLst/>
            </a:prstGeom>
            <a:gradFill rotWithShape="1">
              <a:gsLst>
                <a:gs pos="0">
                  <a:schemeClr val="accent1">
                    <a:alpha val="32001"/>
                  </a:schemeClr>
                </a:gs>
                <a:gs pos="100000">
                  <a:schemeClr val="accent1">
                    <a:gamma/>
                    <a:shade val="46275"/>
                    <a:invGamma/>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wrap="none" anchor="ctr">
              <a:spAutoFit/>
            </a:bodyPr>
            <a:lstStyle/>
            <a:p>
              <a:endParaRPr lang="zh-CN" altLang="en-US"/>
            </a:p>
          </p:txBody>
        </p:sp>
        <p:sp>
          <p:nvSpPr>
            <p:cNvPr id="70678" name="Oval 22"/>
            <p:cNvSpPr>
              <a:spLocks noChangeArrowheads="1"/>
            </p:cNvSpPr>
            <p:nvPr/>
          </p:nvSpPr>
          <p:spPr bwMode="gray">
            <a:xfrm>
              <a:off x="3633788" y="2274888"/>
              <a:ext cx="1878012" cy="1878012"/>
            </a:xfrm>
            <a:prstGeom prst="ellipse">
              <a:avLst/>
            </a:prstGeom>
            <a:gradFill rotWithShape="1">
              <a:gsLst>
                <a:gs pos="0">
                  <a:schemeClr val="accent1">
                    <a:gamma/>
                    <a:shade val="54118"/>
                    <a:invGamma/>
                  </a:schemeClr>
                </a:gs>
                <a:gs pos="50000">
                  <a:schemeClr val="accent1"/>
                </a:gs>
                <a:gs pos="100000">
                  <a:schemeClr val="accent1">
                    <a:gamma/>
                    <a:shade val="54118"/>
                    <a:invGamma/>
                  </a:schemeClr>
                </a:gs>
              </a:gsLst>
              <a:lin ang="189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70679" name="Oval 23"/>
            <p:cNvSpPr>
              <a:spLocks noChangeArrowheads="1"/>
            </p:cNvSpPr>
            <p:nvPr/>
          </p:nvSpPr>
          <p:spPr bwMode="gray">
            <a:xfrm>
              <a:off x="3635375" y="2278063"/>
              <a:ext cx="1878013" cy="1878012"/>
            </a:xfrm>
            <a:prstGeom prst="ellipse">
              <a:avLst/>
            </a:prstGeom>
            <a:gradFill rotWithShape="1">
              <a:gsLst>
                <a:gs pos="0">
                  <a:schemeClr val="accent1">
                    <a:gamma/>
                    <a:shade val="63529"/>
                    <a:invGamma/>
                  </a:schemeClr>
                </a:gs>
                <a:gs pos="100000">
                  <a:schemeClr val="accent1">
                    <a:alpha val="0"/>
                  </a:schemeClr>
                </a:gs>
              </a:gsLst>
              <a:lin ang="2700000" scaled="1"/>
            </a:gra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sp>
          <p:nvSpPr>
            <p:cNvPr id="70680" name="Oval 24"/>
            <p:cNvSpPr>
              <a:spLocks noChangeArrowheads="1"/>
            </p:cNvSpPr>
            <p:nvPr/>
          </p:nvSpPr>
          <p:spPr bwMode="gray">
            <a:xfrm>
              <a:off x="3727450" y="2368550"/>
              <a:ext cx="1690688" cy="1690688"/>
            </a:xfrm>
            <a:prstGeom prst="ellipse">
              <a:avLst/>
            </a:prstGeom>
            <a:solidFill>
              <a:srgbClr val="333333"/>
            </a:solidFill>
            <a:ln>
              <a:noFill/>
            </a:ln>
            <a:effectLst/>
            <a:extLst>
              <a:ext uri="{91240B29-F687-4F45-9708-019B960494DF}">
                <a14:hiddenLine xmlns:a14="http://schemas.microsoft.com/office/drawing/2010/main" w="38100" algn="ctr">
                  <a:solidFill>
                    <a:schemeClr val="bg1"/>
                  </a:solidFill>
                  <a:round/>
                  <a:headEnd/>
                  <a:tailEnd/>
                </a14:hiddenLine>
              </a:ext>
              <a:ext uri="{AF507438-7753-43E0-B8FC-AC1667EBCBE1}">
                <a14:hiddenEffects xmlns:a14="http://schemas.microsoft.com/office/drawing/2010/main">
                  <a:effectLst>
                    <a:outerShdw dist="109250" dir="3267739" algn="ctr" rotWithShape="0">
                      <a:srgbClr val="808080">
                        <a:alpha val="50000"/>
                      </a:srgbClr>
                    </a:outerShdw>
                  </a:effectLst>
                </a14:hiddenEffects>
              </a:ext>
            </a:extLst>
          </p:spPr>
          <p:txBody>
            <a:bodyPr anchor="ctr">
              <a:spAutoFit/>
            </a:bodyPr>
            <a:lstStyle/>
            <a:p>
              <a:endParaRPr lang="zh-CN" altLang="en-US"/>
            </a:p>
          </p:txBody>
        </p:sp>
        <p:grpSp>
          <p:nvGrpSpPr>
            <p:cNvPr id="70681" name="Group 25"/>
            <p:cNvGrpSpPr>
              <a:grpSpLocks/>
            </p:cNvGrpSpPr>
            <p:nvPr/>
          </p:nvGrpSpPr>
          <p:grpSpPr bwMode="auto">
            <a:xfrm>
              <a:off x="3754438" y="2387600"/>
              <a:ext cx="1636712" cy="1636713"/>
              <a:chOff x="4166" y="1706"/>
              <a:chExt cx="1252" cy="1252"/>
            </a:xfrm>
          </p:grpSpPr>
          <p:sp>
            <p:nvSpPr>
              <p:cNvPr id="70682" name="Oval 26"/>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0683" name="Oval 27"/>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0684" name="Oval 28"/>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0685" name="Oval 29"/>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grpSp>
          <p:nvGrpSpPr>
            <p:cNvPr id="70686" name="Group 30"/>
            <p:cNvGrpSpPr>
              <a:grpSpLocks/>
            </p:cNvGrpSpPr>
            <p:nvPr/>
          </p:nvGrpSpPr>
          <p:grpSpPr bwMode="auto">
            <a:xfrm>
              <a:off x="6500813" y="2387600"/>
              <a:ext cx="1636712" cy="1636713"/>
              <a:chOff x="4166" y="1706"/>
              <a:chExt cx="1252" cy="1252"/>
            </a:xfrm>
          </p:grpSpPr>
          <p:sp>
            <p:nvSpPr>
              <p:cNvPr id="70687" name="Oval 31"/>
              <p:cNvSpPr>
                <a:spLocks noChangeArrowheads="1"/>
              </p:cNvSpPr>
              <p:nvPr/>
            </p:nvSpPr>
            <p:spPr bwMode="gray">
              <a:xfrm>
                <a:off x="4166" y="1706"/>
                <a:ext cx="1252" cy="1252"/>
              </a:xfrm>
              <a:prstGeom prst="ellipse">
                <a:avLst/>
              </a:prstGeom>
              <a:gradFill rotWithShape="1">
                <a:gsLst>
                  <a:gs pos="0">
                    <a:srgbClr val="D6E1E2">
                      <a:gamma/>
                      <a:shade val="46275"/>
                      <a:invGamma/>
                    </a:srgbClr>
                  </a:gs>
                  <a:gs pos="100000">
                    <a:srgbClr val="D6E1E2"/>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0688" name="Oval 32"/>
              <p:cNvSpPr>
                <a:spLocks noChangeArrowheads="1"/>
              </p:cNvSpPr>
              <p:nvPr/>
            </p:nvSpPr>
            <p:spPr bwMode="gray">
              <a:xfrm>
                <a:off x="4182" y="1713"/>
                <a:ext cx="1222" cy="1221"/>
              </a:xfrm>
              <a:prstGeom prst="ellipse">
                <a:avLst/>
              </a:prstGeom>
              <a:gradFill rotWithShape="1">
                <a:gsLst>
                  <a:gs pos="0">
                    <a:srgbClr val="D6E1E2">
                      <a:alpha val="0"/>
                    </a:srgbClr>
                  </a:gs>
                  <a:gs pos="100000">
                    <a:srgbClr val="D6E1E2">
                      <a:gamma/>
                      <a:tint val="34902"/>
                      <a:invGamma/>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0689" name="Oval 33"/>
              <p:cNvSpPr>
                <a:spLocks noChangeArrowheads="1"/>
              </p:cNvSpPr>
              <p:nvPr/>
            </p:nvSpPr>
            <p:spPr bwMode="gray">
              <a:xfrm>
                <a:off x="4195" y="1725"/>
                <a:ext cx="1162" cy="1141"/>
              </a:xfrm>
              <a:prstGeom prst="ellipse">
                <a:avLst/>
              </a:prstGeom>
              <a:gradFill rotWithShape="1">
                <a:gsLst>
                  <a:gs pos="0">
                    <a:srgbClr val="D6E1E2">
                      <a:gamma/>
                      <a:shade val="79216"/>
                      <a:invGamma/>
                    </a:srgbClr>
                  </a:gs>
                  <a:gs pos="100000">
                    <a:srgbClr val="D6E1E2">
                      <a:alpha val="4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sp>
            <p:nvSpPr>
              <p:cNvPr id="70690" name="Oval 34"/>
              <p:cNvSpPr>
                <a:spLocks noChangeArrowheads="1"/>
              </p:cNvSpPr>
              <p:nvPr/>
            </p:nvSpPr>
            <p:spPr bwMode="gray">
              <a:xfrm>
                <a:off x="4263" y="1757"/>
                <a:ext cx="1033" cy="926"/>
              </a:xfrm>
              <a:prstGeom prst="ellipse">
                <a:avLst/>
              </a:prstGeom>
              <a:gradFill rotWithShape="1">
                <a:gsLst>
                  <a:gs pos="0">
                    <a:srgbClr val="D6E1E2">
                      <a:gamma/>
                      <a:tint val="0"/>
                      <a:invGamma/>
                    </a:srgbClr>
                  </a:gs>
                  <a:gs pos="100000">
                    <a:srgbClr val="D6E1E2">
                      <a:alpha val="38000"/>
                    </a:srgbClr>
                  </a:gs>
                </a:gsLst>
                <a:lin ang="5400000" scaled="1"/>
              </a:gradFill>
              <a:ln>
                <a:noFill/>
              </a:ln>
              <a:effectLst/>
              <a:extLst>
                <a:ext uri="{91240B29-F687-4F45-9708-019B960494DF}">
                  <a14:hiddenLine xmlns:a14="http://schemas.microsoft.com/office/drawing/2010/main" w="9525" algn="ctr">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nchor="ctr"/>
              <a:lstStyle/>
              <a:p>
                <a:endParaRPr lang="zh-CN" altLang="en-US"/>
              </a:p>
            </p:txBody>
          </p:sp>
        </p:grpSp>
        <p:sp>
          <p:nvSpPr>
            <p:cNvPr id="70691" name="AutoShape 35"/>
            <p:cNvSpPr>
              <a:spLocks noChangeArrowheads="1"/>
            </p:cNvSpPr>
            <p:nvPr/>
          </p:nvSpPr>
          <p:spPr bwMode="auto">
            <a:xfrm>
              <a:off x="804863" y="4665663"/>
              <a:ext cx="2057400" cy="515937"/>
            </a:xfrm>
            <a:prstGeom prst="roundRect">
              <a:avLst>
                <a:gd name="adj" fmla="val 50000"/>
              </a:avLst>
            </a:prstGeom>
            <a:noFill/>
            <a:ln w="38100" algn="ctr">
              <a:solidFill>
                <a:schemeClr val="tx1"/>
              </a:solidFill>
              <a:round/>
              <a:headEnd/>
              <a:tailEnd/>
            </a:ln>
            <a:effectLst/>
            <a:extLst>
              <a:ext uri="{909E8E84-426E-40DD-AFC4-6F175D3DCCD1}">
                <a14:hiddenFill xmlns:a14="http://schemas.microsoft.com/office/drawing/2010/main">
                  <a:gradFill rotWithShape="1">
                    <a:gsLst>
                      <a:gs pos="0">
                        <a:schemeClr val="bg1"/>
                      </a:gs>
                      <a:gs pos="100000">
                        <a:schemeClr val="bg1">
                          <a:gamma/>
                          <a:shade val="46275"/>
                          <a:invGamma/>
                        </a:schemeClr>
                      </a:gs>
                    </a:gsLst>
                    <a:lin ang="0" scaled="1"/>
                  </a:gradFill>
                </a14:hiddenFill>
              </a:ext>
              <a:ext uri="{AF507438-7753-43E0-B8FC-AC1667EBCBE1}">
                <a14:hiddenEffects xmlns:a14="http://schemas.microsoft.com/office/drawing/2010/main">
                  <a:effectLst>
                    <a:outerShdw dist="63500" dir="3187806" algn="ctr" rotWithShape="0">
                      <a:srgbClr val="001D3A"/>
                    </a:outerShdw>
                  </a:effectLst>
                </a14:hiddenEffects>
              </a:ext>
            </a:extLst>
          </p:spPr>
          <p:txBody>
            <a:bodyPr wrap="none" anchor="ctr"/>
            <a:lstStyle/>
            <a:p>
              <a:pPr algn="ctr" eaLnBrk="0" hangingPunct="0"/>
              <a:r>
                <a:rPr lang="en-US" altLang="zh-CN" dirty="0" smtClean="0">
                  <a:solidFill>
                    <a:srgbClr val="FFFF66"/>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20</a:t>
              </a:r>
              <a:r>
                <a:rPr lang="zh-CN" altLang="en-US" dirty="0" smtClean="0">
                  <a:solidFill>
                    <a:srgbClr val="FFFF66"/>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世纪</a:t>
              </a:r>
              <a:r>
                <a:rPr lang="en-US" altLang="zh-CN" dirty="0" smtClean="0">
                  <a:solidFill>
                    <a:srgbClr val="FFFF66"/>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80</a:t>
              </a:r>
              <a:r>
                <a:rPr lang="zh-CN" altLang="en-US" dirty="0" smtClean="0">
                  <a:solidFill>
                    <a:srgbClr val="FFFF66"/>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年代之前</a:t>
              </a:r>
              <a:endParaRPr lang="en-US" altLang="zh-CN" dirty="0">
                <a:solidFill>
                  <a:srgbClr val="FFFF66"/>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70693" name="AutoShape 37"/>
            <p:cNvSpPr>
              <a:spLocks noChangeArrowheads="1"/>
            </p:cNvSpPr>
            <p:nvPr/>
          </p:nvSpPr>
          <p:spPr bwMode="auto">
            <a:xfrm>
              <a:off x="6171309" y="4712480"/>
              <a:ext cx="2273494" cy="515937"/>
            </a:xfrm>
            <a:prstGeom prst="roundRect">
              <a:avLst>
                <a:gd name="adj" fmla="val 50000"/>
              </a:avLst>
            </a:prstGeom>
            <a:noFill/>
            <a:ln w="38100" algn="ctr">
              <a:solidFill>
                <a:schemeClr val="tx1"/>
              </a:solidFill>
              <a:round/>
              <a:headEnd/>
              <a:tailEnd/>
            </a:ln>
            <a:effectLst/>
            <a:extLst>
              <a:ext uri="{909E8E84-426E-40DD-AFC4-6F175D3DCCD1}">
                <a14:hiddenFill xmlns:a14="http://schemas.microsoft.com/office/drawing/2010/main">
                  <a:gradFill rotWithShape="1">
                    <a:gsLst>
                      <a:gs pos="0">
                        <a:schemeClr val="bg1"/>
                      </a:gs>
                      <a:gs pos="100000">
                        <a:schemeClr val="bg1">
                          <a:gamma/>
                          <a:shade val="46275"/>
                          <a:invGamma/>
                        </a:schemeClr>
                      </a:gs>
                    </a:gsLst>
                    <a:lin ang="0" scaled="1"/>
                  </a:gradFill>
                </a14:hiddenFill>
              </a:ext>
              <a:ext uri="{AF507438-7753-43E0-B8FC-AC1667EBCBE1}">
                <a14:hiddenEffects xmlns:a14="http://schemas.microsoft.com/office/drawing/2010/main">
                  <a:effectLst>
                    <a:outerShdw dist="63500" dir="3187806" algn="ctr" rotWithShape="0">
                      <a:srgbClr val="001D3A"/>
                    </a:outerShdw>
                  </a:effectLst>
                </a14:hiddenEffects>
              </a:ext>
            </a:extLst>
          </p:spPr>
          <p:txBody>
            <a:bodyPr wrap="none" anchor="ctr"/>
            <a:lstStyle/>
            <a:p>
              <a:pPr algn="ctr" eaLnBrk="0" hangingPunct="0"/>
              <a:r>
                <a:rPr lang="en-US" altLang="zh-CN" dirty="0" smtClean="0">
                  <a:solidFill>
                    <a:srgbClr val="FFFF66"/>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90</a:t>
              </a:r>
              <a:r>
                <a:rPr lang="zh-CN" altLang="en-US" dirty="0" smtClean="0">
                  <a:solidFill>
                    <a:srgbClr val="FFFF66"/>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年代之后</a:t>
              </a:r>
              <a:r>
                <a:rPr lang="en-US" altLang="zh-CN" dirty="0" smtClean="0">
                  <a:solidFill>
                    <a:srgbClr val="FFFF66"/>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3</a:t>
              </a:r>
              <a:r>
                <a:rPr lang="zh-CN" altLang="en-US" dirty="0" smtClean="0">
                  <a:solidFill>
                    <a:srgbClr val="FFFF66"/>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种工作模式并存</a:t>
              </a:r>
              <a:endParaRPr lang="en-US" altLang="zh-CN" dirty="0">
                <a:solidFill>
                  <a:srgbClr val="FFFF66"/>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sp>
          <p:nvSpPr>
            <p:cNvPr id="70694" name="Text Box 38"/>
            <p:cNvSpPr txBox="1">
              <a:spLocks noChangeArrowheads="1"/>
            </p:cNvSpPr>
            <p:nvPr/>
          </p:nvSpPr>
          <p:spPr bwMode="gray">
            <a:xfrm>
              <a:off x="1128027" y="2992438"/>
              <a:ext cx="142218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400" b="1" dirty="0">
                  <a:solidFill>
                    <a:srgbClr val="000000"/>
                  </a:solidFill>
                </a:rPr>
                <a:t>卫生</a:t>
              </a:r>
              <a:r>
                <a:rPr lang="zh-CN" altLang="en-US" sz="2400" b="1" dirty="0" smtClean="0">
                  <a:solidFill>
                    <a:srgbClr val="000000"/>
                  </a:solidFill>
                  <a:ea typeface="宋体" panose="02010600030101010101" pitchFamily="2" charset="-122"/>
                </a:rPr>
                <a:t>宣教</a:t>
              </a:r>
              <a:endParaRPr lang="en-US" altLang="zh-CN" sz="2400" b="1" dirty="0">
                <a:solidFill>
                  <a:srgbClr val="000000"/>
                </a:solidFill>
                <a:ea typeface="宋体" panose="02010600030101010101" pitchFamily="2" charset="-122"/>
              </a:endParaRPr>
            </a:p>
          </p:txBody>
        </p:sp>
        <p:sp>
          <p:nvSpPr>
            <p:cNvPr id="70695" name="Text Box 39"/>
            <p:cNvSpPr txBox="1">
              <a:spLocks noChangeArrowheads="1"/>
            </p:cNvSpPr>
            <p:nvPr/>
          </p:nvSpPr>
          <p:spPr bwMode="gray">
            <a:xfrm>
              <a:off x="3874433" y="2992438"/>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400" b="1" dirty="0" smtClean="0">
                  <a:solidFill>
                    <a:srgbClr val="000000"/>
                  </a:solidFill>
                  <a:ea typeface="宋体" panose="02010600030101010101" pitchFamily="2" charset="-122"/>
                </a:rPr>
                <a:t>健康教育</a:t>
              </a:r>
              <a:endParaRPr lang="en-US" altLang="zh-CN" sz="2400" b="1" dirty="0">
                <a:solidFill>
                  <a:srgbClr val="000000"/>
                </a:solidFill>
                <a:ea typeface="宋体" panose="02010600030101010101" pitchFamily="2" charset="-122"/>
              </a:endParaRPr>
            </a:p>
          </p:txBody>
        </p:sp>
        <p:sp>
          <p:nvSpPr>
            <p:cNvPr id="70696" name="Text Box 40"/>
            <p:cNvSpPr txBox="1">
              <a:spLocks noChangeArrowheads="1"/>
            </p:cNvSpPr>
            <p:nvPr/>
          </p:nvSpPr>
          <p:spPr bwMode="gray">
            <a:xfrm>
              <a:off x="6617633" y="2992438"/>
              <a:ext cx="141577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ctr" eaLnBrk="0" hangingPunct="0"/>
              <a:r>
                <a:rPr lang="zh-CN" altLang="en-US" sz="2400" b="1" dirty="0" smtClean="0">
                  <a:solidFill>
                    <a:srgbClr val="000000"/>
                  </a:solidFill>
                  <a:ea typeface="宋体" panose="02010600030101010101" pitchFamily="2" charset="-122"/>
                </a:rPr>
                <a:t>健康促进</a:t>
              </a:r>
              <a:endParaRPr lang="en-US" altLang="zh-CN" sz="2400" b="1" dirty="0">
                <a:solidFill>
                  <a:srgbClr val="000000"/>
                </a:solidFill>
                <a:ea typeface="宋体" panose="02010600030101010101" pitchFamily="2" charset="-122"/>
              </a:endParaRPr>
            </a:p>
          </p:txBody>
        </p:sp>
        <p:sp>
          <p:nvSpPr>
            <p:cNvPr id="44" name="AutoShape 35"/>
            <p:cNvSpPr>
              <a:spLocks noChangeArrowheads="1"/>
            </p:cNvSpPr>
            <p:nvPr/>
          </p:nvSpPr>
          <p:spPr bwMode="auto">
            <a:xfrm>
              <a:off x="3454400" y="4691067"/>
              <a:ext cx="2057400" cy="515937"/>
            </a:xfrm>
            <a:prstGeom prst="roundRect">
              <a:avLst>
                <a:gd name="adj" fmla="val 50000"/>
              </a:avLst>
            </a:prstGeom>
            <a:noFill/>
            <a:ln w="38100" algn="ctr">
              <a:solidFill>
                <a:schemeClr val="tx1"/>
              </a:solidFill>
              <a:round/>
              <a:headEnd/>
              <a:tailEnd/>
            </a:ln>
            <a:effectLst/>
            <a:extLst>
              <a:ext uri="{909E8E84-426E-40DD-AFC4-6F175D3DCCD1}">
                <a14:hiddenFill xmlns:a14="http://schemas.microsoft.com/office/drawing/2010/main">
                  <a:gradFill rotWithShape="1">
                    <a:gsLst>
                      <a:gs pos="0">
                        <a:schemeClr val="bg1"/>
                      </a:gs>
                      <a:gs pos="100000">
                        <a:schemeClr val="bg1">
                          <a:gamma/>
                          <a:shade val="46275"/>
                          <a:invGamma/>
                        </a:schemeClr>
                      </a:gs>
                    </a:gsLst>
                    <a:lin ang="0" scaled="1"/>
                  </a:gradFill>
                </a14:hiddenFill>
              </a:ext>
              <a:ext uri="{AF507438-7753-43E0-B8FC-AC1667EBCBE1}">
                <a14:hiddenEffects xmlns:a14="http://schemas.microsoft.com/office/drawing/2010/main">
                  <a:effectLst>
                    <a:outerShdw dist="63500" dir="3187806" algn="ctr" rotWithShape="0">
                      <a:srgbClr val="001D3A"/>
                    </a:outerShdw>
                  </a:effectLst>
                </a14:hiddenEffects>
              </a:ext>
            </a:extLst>
          </p:spPr>
          <p:txBody>
            <a:bodyPr wrap="none" anchor="ctr"/>
            <a:lstStyle/>
            <a:p>
              <a:pPr algn="ctr" eaLnBrk="0" hangingPunct="0"/>
              <a:r>
                <a:rPr lang="en-US" altLang="zh-CN" dirty="0" smtClean="0">
                  <a:solidFill>
                    <a:srgbClr val="FFFF66"/>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80</a:t>
              </a:r>
              <a:r>
                <a:rPr lang="zh-CN" altLang="en-US" dirty="0" smtClean="0">
                  <a:solidFill>
                    <a:srgbClr val="FFFF66"/>
                  </a:solidFill>
                  <a:effectLst>
                    <a:outerShdw blurRad="38100" dist="38100" dir="2700000" algn="tl">
                      <a:srgbClr val="000000"/>
                    </a:outerShdw>
                  </a:effectLst>
                  <a:latin typeface="微软雅黑" panose="020B0503020204020204" pitchFamily="34" charset="-122"/>
                  <a:ea typeface="微软雅黑" panose="020B0503020204020204" pitchFamily="34" charset="-122"/>
                </a:rPr>
                <a:t>年代中期开始</a:t>
              </a:r>
              <a:endParaRPr lang="en-US" altLang="zh-CN" dirty="0">
                <a:solidFill>
                  <a:srgbClr val="FFFF66"/>
                </a:solidFill>
                <a:effectLst>
                  <a:outerShdw blurRad="38100" dist="38100" dir="2700000" algn="tl">
                    <a:srgbClr val="000000"/>
                  </a:outerShdw>
                </a:effectLst>
                <a:latin typeface="微软雅黑" panose="020B0503020204020204" pitchFamily="34" charset="-122"/>
                <a:ea typeface="微软雅黑" panose="020B0503020204020204" pitchFamily="34" charset="-122"/>
              </a:endParaRPr>
            </a:p>
          </p:txBody>
        </p:sp>
      </p:grpSp>
      <p:sp>
        <p:nvSpPr>
          <p:cNvPr id="45" name="Rectangle 2"/>
          <p:cNvSpPr>
            <a:spLocks noGrp="1" noRot="1" noChangeArrowheads="1"/>
          </p:cNvSpPr>
          <p:nvPr>
            <p:ph type="title"/>
          </p:nvPr>
        </p:nvSpPr>
        <p:spPr>
          <a:xfrm>
            <a:off x="255020" y="1156566"/>
            <a:ext cx="6266709" cy="917596"/>
          </a:xfrm>
        </p:spPr>
        <p:txBody>
          <a:bodyPr/>
          <a:lstStyle/>
          <a:p>
            <a:pPr algn="l" eaLnBrk="1" hangingPunct="1"/>
            <a:r>
              <a:rPr lang="zh-CN" altLang="en-US" sz="3200" b="1" dirty="0" smtClean="0">
                <a:solidFill>
                  <a:srgbClr val="FFFF66"/>
                </a:solidFill>
                <a:latin typeface="黑体" pitchFamily="49" charset="-122"/>
                <a:ea typeface="黑体" pitchFamily="49" charset="-122"/>
              </a:rPr>
              <a:t>健康教育与健康促进</a:t>
            </a:r>
          </a:p>
        </p:txBody>
      </p:sp>
      <p:sp>
        <p:nvSpPr>
          <p:cNvPr id="46" name="Rectangle 2"/>
          <p:cNvSpPr txBox="1">
            <a:spLocks noChangeArrowheads="1"/>
          </p:cNvSpPr>
          <p:nvPr/>
        </p:nvSpPr>
        <p:spPr>
          <a:xfrm>
            <a:off x="289502" y="298645"/>
            <a:ext cx="7282895" cy="849544"/>
          </a:xfrm>
          <a:prstGeom prst="rect">
            <a:avLst/>
          </a:prstGeom>
        </p:spPr>
        <p:txBody>
          <a:bodyPr/>
          <a:lstStyle>
            <a:lvl1pPr algn="ctr" rtl="0" eaLnBrk="0" fontAlgn="base" hangingPunct="0">
              <a:spcBef>
                <a:spcPct val="0"/>
              </a:spcBef>
              <a:spcAft>
                <a:spcPct val="0"/>
              </a:spcAft>
              <a:defRPr sz="4300" b="0" kern="1200">
                <a:solidFill>
                  <a:schemeClr val="bg1"/>
                </a:solidFill>
                <a:latin typeface="微软雅黑" pitchFamily="34" charset="-122"/>
                <a:ea typeface="微软雅黑" pitchFamily="34" charset="-122"/>
                <a:cs typeface="+mj-cs"/>
              </a:defRPr>
            </a:lvl1pPr>
            <a:lvl2pPr algn="ctr" rtl="0" eaLnBrk="0" fontAlgn="base" hangingPunct="0">
              <a:spcBef>
                <a:spcPct val="0"/>
              </a:spcBef>
              <a:spcAft>
                <a:spcPct val="0"/>
              </a:spcAft>
              <a:defRPr sz="4300" b="1">
                <a:solidFill>
                  <a:schemeClr val="tx1"/>
                </a:solidFill>
                <a:latin typeface="黑体" pitchFamily="49" charset="-122"/>
                <a:ea typeface="黑体" pitchFamily="49" charset="-122"/>
              </a:defRPr>
            </a:lvl2pPr>
            <a:lvl3pPr algn="ctr" rtl="0" eaLnBrk="0" fontAlgn="base" hangingPunct="0">
              <a:spcBef>
                <a:spcPct val="0"/>
              </a:spcBef>
              <a:spcAft>
                <a:spcPct val="0"/>
              </a:spcAft>
              <a:defRPr sz="4300" b="1">
                <a:solidFill>
                  <a:schemeClr val="tx1"/>
                </a:solidFill>
                <a:latin typeface="黑体" pitchFamily="49" charset="-122"/>
                <a:ea typeface="黑体" pitchFamily="49" charset="-122"/>
              </a:defRPr>
            </a:lvl3pPr>
            <a:lvl4pPr algn="ctr" rtl="0" eaLnBrk="0" fontAlgn="base" hangingPunct="0">
              <a:spcBef>
                <a:spcPct val="0"/>
              </a:spcBef>
              <a:spcAft>
                <a:spcPct val="0"/>
              </a:spcAft>
              <a:defRPr sz="4300" b="1">
                <a:solidFill>
                  <a:schemeClr val="tx1"/>
                </a:solidFill>
                <a:latin typeface="黑体" pitchFamily="49" charset="-122"/>
                <a:ea typeface="黑体" pitchFamily="49" charset="-122"/>
              </a:defRPr>
            </a:lvl4pPr>
            <a:lvl5pPr algn="ctr" rtl="0" eaLnBrk="0" fontAlgn="base" hangingPunct="0">
              <a:spcBef>
                <a:spcPct val="0"/>
              </a:spcBef>
              <a:spcAft>
                <a:spcPct val="0"/>
              </a:spcAft>
              <a:defRPr sz="4300" b="1">
                <a:solidFill>
                  <a:schemeClr val="tx1"/>
                </a:solidFill>
                <a:latin typeface="黑体" pitchFamily="49" charset="-122"/>
                <a:ea typeface="黑体" pitchFamily="49" charset="-122"/>
              </a:defRPr>
            </a:lvl5pPr>
            <a:lvl6pPr marL="449976" algn="ctr" rtl="0" fontAlgn="base">
              <a:spcBef>
                <a:spcPct val="0"/>
              </a:spcBef>
              <a:spcAft>
                <a:spcPct val="0"/>
              </a:spcAft>
              <a:defRPr sz="4330" b="1">
                <a:solidFill>
                  <a:schemeClr val="tx1"/>
                </a:solidFill>
                <a:latin typeface="黑体" pitchFamily="49" charset="-122"/>
                <a:ea typeface="黑体" pitchFamily="49" charset="-122"/>
              </a:defRPr>
            </a:lvl6pPr>
            <a:lvl7pPr marL="899952" algn="ctr" rtl="0" fontAlgn="base">
              <a:spcBef>
                <a:spcPct val="0"/>
              </a:spcBef>
              <a:spcAft>
                <a:spcPct val="0"/>
              </a:spcAft>
              <a:defRPr sz="4330" b="1">
                <a:solidFill>
                  <a:schemeClr val="tx1"/>
                </a:solidFill>
                <a:latin typeface="黑体" pitchFamily="49" charset="-122"/>
                <a:ea typeface="黑体" pitchFamily="49" charset="-122"/>
              </a:defRPr>
            </a:lvl7pPr>
            <a:lvl8pPr marL="1349929" algn="ctr" rtl="0" fontAlgn="base">
              <a:spcBef>
                <a:spcPct val="0"/>
              </a:spcBef>
              <a:spcAft>
                <a:spcPct val="0"/>
              </a:spcAft>
              <a:defRPr sz="4330" b="1">
                <a:solidFill>
                  <a:schemeClr val="tx1"/>
                </a:solidFill>
                <a:latin typeface="黑体" pitchFamily="49" charset="-122"/>
                <a:ea typeface="黑体" pitchFamily="49" charset="-122"/>
              </a:defRPr>
            </a:lvl8pPr>
            <a:lvl9pPr marL="1799905" algn="ctr" rtl="0" fontAlgn="base">
              <a:spcBef>
                <a:spcPct val="0"/>
              </a:spcBef>
              <a:spcAft>
                <a:spcPct val="0"/>
              </a:spcAft>
              <a:defRPr sz="4330" b="1">
                <a:solidFill>
                  <a:schemeClr val="tx1"/>
                </a:solidFill>
                <a:latin typeface="黑体" pitchFamily="49" charset="-122"/>
                <a:ea typeface="黑体" pitchFamily="49" charset="-122"/>
              </a:defRPr>
            </a:lvl9pPr>
          </a:lstStyle>
          <a:p>
            <a:pPr algn="l"/>
            <a:r>
              <a:rPr lang="zh-CN" altLang="en-US" sz="4000" b="1" smtClean="0">
                <a:solidFill>
                  <a:schemeClr val="tx1"/>
                </a:solidFill>
                <a:latin typeface="黑体" pitchFamily="49" charset="-122"/>
                <a:ea typeface="黑体" pitchFamily="49" charset="-122"/>
              </a:rPr>
              <a:t>第一章 绪论</a:t>
            </a:r>
            <a:endParaRPr lang="zh-CN" altLang="en-US" sz="4000" b="1" dirty="0">
              <a:solidFill>
                <a:schemeClr val="tx1"/>
              </a:solidFill>
              <a:latin typeface="黑体" pitchFamily="49" charset="-122"/>
              <a:ea typeface="黑体" pitchFamily="49" charset="-122"/>
            </a:endParaRPr>
          </a:p>
        </p:txBody>
      </p:sp>
    </p:spTree>
    <p:extLst>
      <p:ext uri="{BB962C8B-B14F-4D97-AF65-F5344CB8AC3E}">
        <p14:creationId xmlns:p14="http://schemas.microsoft.com/office/powerpoint/2010/main" val="135810846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1"/>
          <p:cNvSpPr>
            <a:spLocks noGrp="1"/>
          </p:cNvSpPr>
          <p:nvPr>
            <p:ph idx="1"/>
          </p:nvPr>
        </p:nvSpPr>
        <p:spPr>
          <a:xfrm>
            <a:off x="329051" y="1302038"/>
            <a:ext cx="8292345" cy="4656180"/>
          </a:xfrm>
        </p:spPr>
        <p:txBody>
          <a:bodyPr/>
          <a:lstStyle/>
          <a:p>
            <a:pPr marL="336550" indent="-336550" eaLnBrk="1" hangingPunct="1">
              <a:buFont typeface="Wingdings" pitchFamily="2" charset="2"/>
              <a:buChar char="p"/>
            </a:pPr>
            <a:r>
              <a:rPr lang="en-US" altLang="zh-CN" sz="3200" b="1" dirty="0" smtClean="0">
                <a:solidFill>
                  <a:srgbClr val="FFFF00"/>
                </a:solidFill>
                <a:latin typeface="微软雅黑" pitchFamily="34" charset="-122"/>
                <a:ea typeface="微软雅黑" pitchFamily="34" charset="-122"/>
              </a:rPr>
              <a:t>  </a:t>
            </a:r>
            <a:r>
              <a:rPr lang="zh-CN" altLang="zh-CN" sz="3200" b="1" dirty="0" smtClean="0">
                <a:solidFill>
                  <a:srgbClr val="FFFF00"/>
                </a:solidFill>
                <a:latin typeface="微软雅黑" pitchFamily="34" charset="-122"/>
                <a:ea typeface="微软雅黑" pitchFamily="34" charset="-122"/>
              </a:rPr>
              <a:t>健康教育</a:t>
            </a:r>
            <a:r>
              <a:rPr lang="zh-CN" altLang="en-US" sz="3200" b="1" dirty="0" smtClean="0">
                <a:solidFill>
                  <a:srgbClr val="FFFF00"/>
                </a:solidFill>
                <a:latin typeface="微软雅黑" pitchFamily="34" charset="-122"/>
                <a:ea typeface="微软雅黑" pitchFamily="34" charset="-122"/>
              </a:rPr>
              <a:t>与健康促进 </a:t>
            </a:r>
            <a:endParaRPr lang="en-US" altLang="zh-CN" sz="3200" b="1" dirty="0" smtClean="0">
              <a:solidFill>
                <a:srgbClr val="FFFF00"/>
              </a:solidFill>
              <a:latin typeface="微软雅黑" pitchFamily="34" charset="-122"/>
              <a:ea typeface="微软雅黑" pitchFamily="34" charset="-122"/>
            </a:endParaRPr>
          </a:p>
          <a:p>
            <a:pPr marL="336550" indent="-336550" eaLnBrk="1" hangingPunct="1">
              <a:spcBef>
                <a:spcPts val="1800"/>
              </a:spcBef>
              <a:buFont typeface="Wingdings" pitchFamily="2" charset="2"/>
              <a:buChar char="Ø"/>
            </a:pPr>
            <a:r>
              <a:rPr lang="zh-CN" altLang="en-US" sz="2400" b="1" dirty="0" smtClean="0">
                <a:solidFill>
                  <a:srgbClr val="FFFF00"/>
                </a:solidFill>
                <a:latin typeface="微软雅黑" pitchFamily="34" charset="-122"/>
                <a:ea typeface="微软雅黑" pitchFamily="34" charset="-122"/>
              </a:rPr>
              <a:t> 健康教育需要健康促进的指导和支持</a:t>
            </a:r>
            <a:endParaRPr lang="en-US" altLang="zh-CN" sz="2400" b="1" dirty="0" smtClean="0">
              <a:solidFill>
                <a:srgbClr val="FFFF00"/>
              </a:solidFill>
              <a:latin typeface="微软雅黑" pitchFamily="34" charset="-122"/>
              <a:ea typeface="微软雅黑" pitchFamily="34" charset="-122"/>
            </a:endParaRPr>
          </a:p>
          <a:p>
            <a:pPr marL="336550" indent="-336550" eaLnBrk="1" hangingPunct="1">
              <a:buFont typeface="Wingdings" pitchFamily="2" charset="2"/>
              <a:buChar char="Ø"/>
            </a:pPr>
            <a:r>
              <a:rPr lang="zh-CN" altLang="zh-CN" sz="2400" b="1" dirty="0" smtClean="0">
                <a:solidFill>
                  <a:srgbClr val="FFFF00"/>
                </a:solidFill>
                <a:latin typeface="微软雅黑" pitchFamily="34" charset="-122"/>
                <a:ea typeface="微软雅黑" pitchFamily="34" charset="-122"/>
              </a:rPr>
              <a:t>健康促进</a:t>
            </a:r>
            <a:r>
              <a:rPr lang="zh-CN" altLang="en-US" sz="2400" b="1" dirty="0" smtClean="0">
                <a:solidFill>
                  <a:srgbClr val="FFFF00"/>
                </a:solidFill>
                <a:latin typeface="微软雅黑" pitchFamily="34" charset="-122"/>
                <a:ea typeface="微软雅黑" pitchFamily="34" charset="-122"/>
              </a:rPr>
              <a:t>需要健康教育来推动和落实</a:t>
            </a:r>
          </a:p>
        </p:txBody>
      </p:sp>
      <p:sp>
        <p:nvSpPr>
          <p:cNvPr id="20484" name="椭圆 5"/>
          <p:cNvSpPr>
            <a:spLocks noChangeArrowheads="1"/>
          </p:cNvSpPr>
          <p:nvPr/>
        </p:nvSpPr>
        <p:spPr bwMode="auto">
          <a:xfrm>
            <a:off x="870178" y="3020692"/>
            <a:ext cx="6366443" cy="2741688"/>
          </a:xfrm>
          <a:prstGeom prst="ellipse">
            <a:avLst/>
          </a:prstGeom>
          <a:solidFill>
            <a:schemeClr val="accent1"/>
          </a:solidFill>
          <a:ln w="9525">
            <a:solidFill>
              <a:srgbClr val="FF3300"/>
            </a:solidFill>
            <a:round/>
            <a:headEnd/>
            <a:tailEnd/>
          </a:ln>
        </p:spPr>
        <p:txBody>
          <a:bodyPr wrap="none"/>
          <a:lstStyle/>
          <a:p>
            <a:pPr algn="ctr"/>
            <a:r>
              <a:rPr lang="zh-CN" altLang="en-US" sz="2400" b="1" dirty="0">
                <a:solidFill>
                  <a:srgbClr val="FFFF00"/>
                </a:solidFill>
                <a:latin typeface="微软雅黑" pitchFamily="34" charset="-122"/>
                <a:ea typeface="微软雅黑" pitchFamily="34" charset="-122"/>
              </a:rPr>
              <a:t>健康促进</a:t>
            </a:r>
            <a:r>
              <a:rPr lang="en-US" altLang="zh-CN" sz="2400" b="1" dirty="0">
                <a:solidFill>
                  <a:srgbClr val="FFFF00"/>
                </a:solidFill>
                <a:latin typeface="微软雅黑" pitchFamily="34" charset="-122"/>
                <a:ea typeface="微软雅黑" pitchFamily="34" charset="-122"/>
              </a:rPr>
              <a:t>(</a:t>
            </a:r>
            <a:r>
              <a:rPr lang="zh-CN" altLang="en-US" sz="1600" b="1" dirty="0">
                <a:solidFill>
                  <a:srgbClr val="FFFF00"/>
                </a:solidFill>
                <a:latin typeface="微软雅黑" pitchFamily="34" charset="-122"/>
                <a:ea typeface="微软雅黑" pitchFamily="34" charset="-122"/>
              </a:rPr>
              <a:t>个人、家庭、社区和国家一起采取措施</a:t>
            </a:r>
            <a:endParaRPr lang="en-US" altLang="zh-CN" sz="1600" b="1" dirty="0">
              <a:solidFill>
                <a:srgbClr val="FFFF00"/>
              </a:solidFill>
              <a:latin typeface="微软雅黑" pitchFamily="34" charset="-122"/>
              <a:ea typeface="微软雅黑" pitchFamily="34" charset="-122"/>
            </a:endParaRPr>
          </a:p>
          <a:p>
            <a:pPr algn="ctr"/>
            <a:r>
              <a:rPr lang="zh-CN" altLang="en-US" sz="1600" b="1" dirty="0">
                <a:solidFill>
                  <a:srgbClr val="FFFF00"/>
                </a:solidFill>
                <a:latin typeface="微软雅黑" pitchFamily="34" charset="-122"/>
                <a:ea typeface="微软雅黑" pitchFamily="34" charset="-122"/>
              </a:rPr>
              <a:t>鼓励健康的行为，增强人们改进和处理自身健康问题的能力）</a:t>
            </a:r>
          </a:p>
        </p:txBody>
      </p:sp>
      <p:sp>
        <p:nvSpPr>
          <p:cNvPr id="20485" name="椭圆 6"/>
          <p:cNvSpPr>
            <a:spLocks noChangeArrowheads="1"/>
          </p:cNvSpPr>
          <p:nvPr/>
        </p:nvSpPr>
        <p:spPr bwMode="auto">
          <a:xfrm>
            <a:off x="2230758" y="4109512"/>
            <a:ext cx="4609905" cy="1376888"/>
          </a:xfrm>
          <a:prstGeom prst="ellipse">
            <a:avLst/>
          </a:prstGeom>
          <a:solidFill>
            <a:schemeClr val="accent1"/>
          </a:solidFill>
          <a:ln w="9525">
            <a:solidFill>
              <a:srgbClr val="FF3300"/>
            </a:solidFill>
            <a:round/>
            <a:headEnd/>
            <a:tailEnd/>
          </a:ln>
        </p:spPr>
        <p:txBody>
          <a:bodyPr wrap="none"/>
          <a:lstStyle/>
          <a:p>
            <a:pPr algn="ctr"/>
            <a:r>
              <a:rPr lang="zh-CN" altLang="en-US" sz="2400" b="1" dirty="0" smtClean="0">
                <a:solidFill>
                  <a:srgbClr val="FFFF00"/>
                </a:solidFill>
                <a:latin typeface="微软雅黑" pitchFamily="34" charset="-122"/>
                <a:ea typeface="微软雅黑" pitchFamily="34" charset="-122"/>
              </a:rPr>
              <a:t>健康教育</a:t>
            </a:r>
            <a:endParaRPr lang="zh-CN" altLang="en-US" sz="2400" b="1" dirty="0">
              <a:solidFill>
                <a:srgbClr val="FFFF00"/>
              </a:solidFill>
              <a:latin typeface="微软雅黑" pitchFamily="34" charset="-122"/>
              <a:ea typeface="微软雅黑" pitchFamily="34" charset="-122"/>
            </a:endParaRPr>
          </a:p>
        </p:txBody>
      </p:sp>
      <p:sp>
        <p:nvSpPr>
          <p:cNvPr id="20486" name="椭圆 7"/>
          <p:cNvSpPr>
            <a:spLocks noChangeArrowheads="1"/>
          </p:cNvSpPr>
          <p:nvPr/>
        </p:nvSpPr>
        <p:spPr bwMode="auto">
          <a:xfrm>
            <a:off x="3327585" y="4663744"/>
            <a:ext cx="2342051" cy="822656"/>
          </a:xfrm>
          <a:prstGeom prst="ellipse">
            <a:avLst/>
          </a:prstGeom>
          <a:solidFill>
            <a:schemeClr val="accent1"/>
          </a:solidFill>
          <a:ln w="9525">
            <a:solidFill>
              <a:srgbClr val="FF3300"/>
            </a:solidFill>
            <a:round/>
            <a:headEnd/>
            <a:tailEnd/>
          </a:ln>
        </p:spPr>
        <p:txBody>
          <a:bodyPr wrap="none" anchor="ctr"/>
          <a:lstStyle/>
          <a:p>
            <a:pPr algn="ctr"/>
            <a:r>
              <a:rPr lang="zh-CN" altLang="en-US" sz="2400" b="1">
                <a:solidFill>
                  <a:srgbClr val="FFFF00"/>
                </a:solidFill>
                <a:latin typeface="微软雅黑" pitchFamily="34" charset="-122"/>
                <a:ea typeface="微软雅黑" pitchFamily="34" charset="-122"/>
              </a:rPr>
              <a:t>卫生宣教</a:t>
            </a:r>
          </a:p>
        </p:txBody>
      </p:sp>
      <p:sp>
        <p:nvSpPr>
          <p:cNvPr id="7" name="Rectangle 2"/>
          <p:cNvSpPr txBox="1">
            <a:spLocks noChangeArrowheads="1"/>
          </p:cNvSpPr>
          <p:nvPr/>
        </p:nvSpPr>
        <p:spPr>
          <a:xfrm>
            <a:off x="289502" y="298645"/>
            <a:ext cx="7282895" cy="849544"/>
          </a:xfrm>
          <a:prstGeom prst="rect">
            <a:avLst/>
          </a:prstGeom>
        </p:spPr>
        <p:txBody>
          <a:bodyPr/>
          <a:lstStyle>
            <a:lvl1pPr algn="ctr" rtl="0" eaLnBrk="0" fontAlgn="base" hangingPunct="0">
              <a:spcBef>
                <a:spcPct val="0"/>
              </a:spcBef>
              <a:spcAft>
                <a:spcPct val="0"/>
              </a:spcAft>
              <a:defRPr sz="4300" b="1" kern="1200">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sz="4300" b="1">
                <a:solidFill>
                  <a:schemeClr val="tx1"/>
                </a:solidFill>
                <a:latin typeface="黑体" pitchFamily="49" charset="-122"/>
                <a:ea typeface="黑体" pitchFamily="49" charset="-122"/>
              </a:defRPr>
            </a:lvl2pPr>
            <a:lvl3pPr algn="ctr" rtl="0" eaLnBrk="0" fontAlgn="base" hangingPunct="0">
              <a:spcBef>
                <a:spcPct val="0"/>
              </a:spcBef>
              <a:spcAft>
                <a:spcPct val="0"/>
              </a:spcAft>
              <a:defRPr sz="4300" b="1">
                <a:solidFill>
                  <a:schemeClr val="tx1"/>
                </a:solidFill>
                <a:latin typeface="黑体" pitchFamily="49" charset="-122"/>
                <a:ea typeface="黑体" pitchFamily="49" charset="-122"/>
              </a:defRPr>
            </a:lvl3pPr>
            <a:lvl4pPr algn="ctr" rtl="0" eaLnBrk="0" fontAlgn="base" hangingPunct="0">
              <a:spcBef>
                <a:spcPct val="0"/>
              </a:spcBef>
              <a:spcAft>
                <a:spcPct val="0"/>
              </a:spcAft>
              <a:defRPr sz="4300" b="1">
                <a:solidFill>
                  <a:schemeClr val="tx1"/>
                </a:solidFill>
                <a:latin typeface="黑体" pitchFamily="49" charset="-122"/>
                <a:ea typeface="黑体" pitchFamily="49" charset="-122"/>
              </a:defRPr>
            </a:lvl4pPr>
            <a:lvl5pPr algn="ctr" rtl="0" eaLnBrk="0" fontAlgn="base" hangingPunct="0">
              <a:spcBef>
                <a:spcPct val="0"/>
              </a:spcBef>
              <a:spcAft>
                <a:spcPct val="0"/>
              </a:spcAft>
              <a:defRPr sz="4300" b="1">
                <a:solidFill>
                  <a:schemeClr val="tx1"/>
                </a:solidFill>
                <a:latin typeface="黑体" pitchFamily="49" charset="-122"/>
                <a:ea typeface="黑体" pitchFamily="49" charset="-122"/>
              </a:defRPr>
            </a:lvl5pPr>
            <a:lvl6pPr marL="449976" algn="ctr" rtl="0" fontAlgn="base">
              <a:spcBef>
                <a:spcPct val="0"/>
              </a:spcBef>
              <a:spcAft>
                <a:spcPct val="0"/>
              </a:spcAft>
              <a:defRPr sz="4330" b="1">
                <a:solidFill>
                  <a:schemeClr val="tx1"/>
                </a:solidFill>
                <a:latin typeface="黑体" pitchFamily="49" charset="-122"/>
                <a:ea typeface="黑体" pitchFamily="49" charset="-122"/>
              </a:defRPr>
            </a:lvl6pPr>
            <a:lvl7pPr marL="899952" algn="ctr" rtl="0" fontAlgn="base">
              <a:spcBef>
                <a:spcPct val="0"/>
              </a:spcBef>
              <a:spcAft>
                <a:spcPct val="0"/>
              </a:spcAft>
              <a:defRPr sz="4330" b="1">
                <a:solidFill>
                  <a:schemeClr val="tx1"/>
                </a:solidFill>
                <a:latin typeface="黑体" pitchFamily="49" charset="-122"/>
                <a:ea typeface="黑体" pitchFamily="49" charset="-122"/>
              </a:defRPr>
            </a:lvl7pPr>
            <a:lvl8pPr marL="1349929" algn="ctr" rtl="0" fontAlgn="base">
              <a:spcBef>
                <a:spcPct val="0"/>
              </a:spcBef>
              <a:spcAft>
                <a:spcPct val="0"/>
              </a:spcAft>
              <a:defRPr sz="4330" b="1">
                <a:solidFill>
                  <a:schemeClr val="tx1"/>
                </a:solidFill>
                <a:latin typeface="黑体" pitchFamily="49" charset="-122"/>
                <a:ea typeface="黑体" pitchFamily="49" charset="-122"/>
              </a:defRPr>
            </a:lvl8pPr>
            <a:lvl9pPr marL="1799905" algn="ctr" rtl="0" fontAlgn="base">
              <a:spcBef>
                <a:spcPct val="0"/>
              </a:spcBef>
              <a:spcAft>
                <a:spcPct val="0"/>
              </a:spcAft>
              <a:defRPr sz="4330" b="1">
                <a:solidFill>
                  <a:schemeClr val="tx1"/>
                </a:solidFill>
                <a:latin typeface="黑体" pitchFamily="49" charset="-122"/>
                <a:ea typeface="黑体" pitchFamily="49" charset="-122"/>
              </a:defRPr>
            </a:lvl9pPr>
          </a:lstStyle>
          <a:p>
            <a:pPr algn="l"/>
            <a:r>
              <a:rPr lang="zh-CN" altLang="en-US" sz="4000" smtClean="0"/>
              <a:t>第一章 绪论</a:t>
            </a:r>
            <a:endParaRPr lang="zh-CN" altLang="en-US" sz="4000" dirty="0"/>
          </a:p>
        </p:txBody>
      </p:sp>
    </p:spTree>
    <p:extLst>
      <p:ext uri="{BB962C8B-B14F-4D97-AF65-F5344CB8AC3E}">
        <p14:creationId xmlns:p14="http://schemas.microsoft.com/office/powerpoint/2010/main" val="369178836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214282" y="1285860"/>
            <a:ext cx="8712801" cy="4526129"/>
          </a:xfrm>
          <a:extLst/>
        </p:spPr>
        <p:txBody>
          <a:bodyPr/>
          <a:lstStyle/>
          <a:p>
            <a:pPr marL="0" indent="0" eaLnBrk="1" hangingPunct="1">
              <a:lnSpc>
                <a:spcPts val="3937"/>
              </a:lnSpc>
              <a:buNone/>
              <a:defRPr/>
            </a:pPr>
            <a:r>
              <a:rPr lang="zh-CN" altLang="en-US" sz="3200" b="1" dirty="0" smtClean="0">
                <a:solidFill>
                  <a:srgbClr val="FFFF00"/>
                </a:solidFill>
                <a:latin typeface="黑体" pitchFamily="49" charset="-122"/>
                <a:ea typeface="黑体" pitchFamily="49" charset="-122"/>
              </a:rPr>
              <a:t>学校健康教育</a:t>
            </a:r>
            <a:r>
              <a:rPr lang="en-US" altLang="zh-CN" sz="3200" b="1" dirty="0" smtClean="0">
                <a:solidFill>
                  <a:srgbClr val="FFFF00"/>
                </a:solidFill>
                <a:latin typeface="黑体" pitchFamily="49" charset="-122"/>
                <a:ea typeface="黑体" pitchFamily="49" charset="-122"/>
              </a:rPr>
              <a:t>        </a:t>
            </a:r>
          </a:p>
          <a:p>
            <a:pPr marL="541338" lvl="0" indent="-541338" eaLnBrk="1" hangingPunct="1">
              <a:lnSpc>
                <a:spcPts val="3200"/>
              </a:lnSpc>
              <a:buNone/>
              <a:defRPr/>
            </a:pPr>
            <a:r>
              <a:rPr lang="zh-CN" altLang="en-US" sz="2400" b="1" dirty="0" smtClean="0">
                <a:latin typeface="微软雅黑" pitchFamily="34" charset="-122"/>
                <a:ea typeface="微软雅黑" pitchFamily="34" charset="-122"/>
              </a:rPr>
              <a:t> </a:t>
            </a:r>
            <a:r>
              <a:rPr lang="en-US" altLang="zh-CN" sz="2400" b="1" dirty="0" smtClean="0">
                <a:latin typeface="微软雅黑" pitchFamily="34" charset="-122"/>
                <a:ea typeface="微软雅黑" pitchFamily="34" charset="-122"/>
              </a:rPr>
              <a:t>1.  </a:t>
            </a:r>
            <a:r>
              <a:rPr lang="zh-CN" altLang="en-US" sz="2400" b="1" dirty="0" smtClean="0">
                <a:latin typeface="微软雅黑" pitchFamily="34" charset="-122"/>
                <a:ea typeface="微软雅黑" pitchFamily="34" charset="-122"/>
              </a:rPr>
              <a:t>成年期疾病的早期预防：</a:t>
            </a:r>
            <a:r>
              <a:rPr lang="zh-CN" altLang="en-US" sz="2000" b="1" dirty="0" smtClean="0">
                <a:latin typeface="华文行楷" pitchFamily="2" charset="-122"/>
                <a:ea typeface="华文行楷" pitchFamily="2" charset="-122"/>
              </a:rPr>
              <a:t>成年期疾病是指高血压、冠心病、脑卒中（中风）、肿  瘤、糖尿病等慢性非传染性疾病。</a:t>
            </a:r>
            <a:endParaRPr lang="en-US" altLang="zh-CN" sz="2000" b="1" dirty="0" smtClean="0">
              <a:latin typeface="华文行楷" pitchFamily="2" charset="-122"/>
              <a:ea typeface="华文行楷" pitchFamily="2" charset="-122"/>
            </a:endParaRPr>
          </a:p>
          <a:p>
            <a:pPr marL="90488" lvl="0" indent="-90488" eaLnBrk="1" hangingPunct="1">
              <a:lnSpc>
                <a:spcPts val="3937"/>
              </a:lnSpc>
              <a:spcBef>
                <a:spcPts val="1800"/>
              </a:spcBef>
              <a:buNone/>
              <a:defRPr/>
            </a:pPr>
            <a:r>
              <a:rPr lang="en-US" altLang="zh-CN" sz="2400" b="1" dirty="0" smtClean="0">
                <a:latin typeface="微软雅黑" pitchFamily="34" charset="-122"/>
                <a:ea typeface="微软雅黑" pitchFamily="34" charset="-122"/>
              </a:rPr>
              <a:t> 2.  </a:t>
            </a:r>
            <a:r>
              <a:rPr lang="zh-CN" altLang="en-US" sz="2400" b="1" dirty="0" smtClean="0">
                <a:latin typeface="微软雅黑" pitchFamily="34" charset="-122"/>
                <a:ea typeface="微软雅黑" pitchFamily="34" charset="-122"/>
              </a:rPr>
              <a:t>青春期生殖健康教育</a:t>
            </a:r>
            <a:r>
              <a:rPr lang="zh-CN" altLang="en-US" sz="2000" b="1" dirty="0" smtClean="0">
                <a:latin typeface="微软雅黑" pitchFamily="34" charset="-122"/>
                <a:ea typeface="微软雅黑" pitchFamily="34" charset="-122"/>
              </a:rPr>
              <a:t>（儿童到成人必经阶段）</a:t>
            </a:r>
            <a:endParaRPr lang="en-US" altLang="zh-CN" sz="2000" b="1" dirty="0" smtClean="0">
              <a:latin typeface="微软雅黑" pitchFamily="34" charset="-122"/>
              <a:ea typeface="微软雅黑" pitchFamily="34" charset="-122"/>
            </a:endParaRPr>
          </a:p>
          <a:p>
            <a:r>
              <a:rPr lang="zh-CN" altLang="en-US" sz="2000" b="1" dirty="0" smtClean="0">
                <a:latin typeface="华文行楷" pitchFamily="2" charset="-122"/>
                <a:ea typeface="华文行楷" pitchFamily="2" charset="-122"/>
              </a:rPr>
              <a:t>青春期的教育应该是应该是综合的、系统的</a:t>
            </a:r>
            <a:endParaRPr lang="en-US" altLang="zh-CN" sz="2000" b="1" dirty="0" smtClean="0">
              <a:latin typeface="华文行楷" pitchFamily="2" charset="-122"/>
              <a:ea typeface="华文行楷" pitchFamily="2" charset="-122"/>
            </a:endParaRPr>
          </a:p>
          <a:p>
            <a:r>
              <a:rPr lang="zh-CN" altLang="en-US" sz="2000" b="1" dirty="0" smtClean="0">
                <a:latin typeface="华文行楷" pitchFamily="2" charset="-122"/>
                <a:ea typeface="华文行楷" pitchFamily="2" charset="-122"/>
              </a:rPr>
              <a:t>包括生理、心理、伦理等，最突出的问题是性发育相关的生殖健康教育问题。</a:t>
            </a:r>
            <a:endParaRPr lang="en-US" altLang="zh-CN" sz="2000" b="1" dirty="0" smtClean="0">
              <a:latin typeface="华文行楷" pitchFamily="2" charset="-122"/>
              <a:ea typeface="华文行楷" pitchFamily="2" charset="-122"/>
            </a:endParaRPr>
          </a:p>
          <a:p>
            <a:pPr marL="90488" lvl="0" indent="-90488" eaLnBrk="1" hangingPunct="1">
              <a:lnSpc>
                <a:spcPts val="3200"/>
              </a:lnSpc>
              <a:spcBef>
                <a:spcPts val="1800"/>
              </a:spcBef>
              <a:buNone/>
              <a:defRPr/>
            </a:pPr>
            <a:r>
              <a:rPr lang="zh-CN" altLang="en-US" sz="2400" b="1" dirty="0" smtClean="0">
                <a:latin typeface="微软雅黑" pitchFamily="34" charset="-122"/>
                <a:ea typeface="微软雅黑" pitchFamily="34" charset="-122"/>
              </a:rPr>
              <a:t> </a:t>
            </a:r>
            <a:r>
              <a:rPr lang="en-US" altLang="zh-CN" sz="2400" b="1" dirty="0" smtClean="0">
                <a:latin typeface="微软雅黑" pitchFamily="34" charset="-122"/>
                <a:ea typeface="微软雅黑" pitchFamily="34" charset="-122"/>
              </a:rPr>
              <a:t>3.  </a:t>
            </a:r>
            <a:r>
              <a:rPr lang="zh-CN" altLang="en-US" sz="2400" b="1" dirty="0" smtClean="0">
                <a:latin typeface="微软雅黑" pitchFamily="34" charset="-122"/>
                <a:ea typeface="微软雅黑" pitchFamily="34" charset="-122"/>
              </a:rPr>
              <a:t>生活技能的教育</a:t>
            </a:r>
            <a:r>
              <a:rPr lang="zh-CN" altLang="en-US" sz="2000" b="1" dirty="0" smtClean="0">
                <a:latin typeface="华文行楷" pitchFamily="2" charset="-122"/>
                <a:ea typeface="华文行楷" pitchFamily="2" charset="-122"/>
              </a:rPr>
              <a:t>（指一个人的心理</a:t>
            </a:r>
            <a:r>
              <a:rPr lang="en-US" sz="2000" b="1" dirty="0" smtClean="0">
                <a:latin typeface="华文行楷" pitchFamily="2" charset="-122"/>
                <a:ea typeface="华文行楷" pitchFamily="2" charset="-122"/>
              </a:rPr>
              <a:t>-</a:t>
            </a:r>
            <a:r>
              <a:rPr lang="zh-CN" altLang="en-US" sz="2000" b="1" dirty="0" smtClean="0">
                <a:latin typeface="华文行楷" pitchFamily="2" charset="-122"/>
                <a:ea typeface="华文行楷" pitchFamily="2" charset="-122"/>
              </a:rPr>
              <a:t>社会能力：</a:t>
            </a:r>
            <a:r>
              <a:rPr lang="zh-CN" altLang="en-US" sz="2000" b="1" dirty="0" smtClean="0">
                <a:solidFill>
                  <a:srgbClr val="FFFF00"/>
                </a:solidFill>
                <a:latin typeface="华文行楷" pitchFamily="2" charset="-122"/>
                <a:ea typeface="华文行楷" pitchFamily="2" charset="-122"/>
              </a:rPr>
              <a:t>是指一个人能有效地处理日常生活中的各种需要和挑战能力；是个体保持良好的心理状态，并且在与他人、社会和环境的相互关系中表现出适应的积极行为能力</a:t>
            </a:r>
            <a:r>
              <a:rPr lang="zh-CN" altLang="en-US" sz="2000" b="1" dirty="0" smtClean="0">
                <a:latin typeface="华文行楷" pitchFamily="2" charset="-122"/>
                <a:ea typeface="华文行楷" pitchFamily="2" charset="-122"/>
              </a:rPr>
              <a:t>）</a:t>
            </a:r>
            <a:endParaRPr lang="en-US" altLang="zh-CN" sz="2000" b="1" dirty="0" smtClean="0">
              <a:latin typeface="华文行楷" pitchFamily="2" charset="-122"/>
              <a:ea typeface="华文行楷" pitchFamily="2" charset="-122"/>
            </a:endParaRPr>
          </a:p>
          <a:p>
            <a:pPr marL="90488" lvl="0" indent="-90488" eaLnBrk="1" hangingPunct="1">
              <a:lnSpc>
                <a:spcPts val="3200"/>
              </a:lnSpc>
              <a:buNone/>
              <a:defRPr/>
            </a:pPr>
            <a:r>
              <a:rPr lang="en-US" altLang="zh-CN" sz="2000" dirty="0" smtClean="0">
                <a:latin typeface="华文行楷" pitchFamily="2" charset="-122"/>
                <a:ea typeface="华文行楷" pitchFamily="2" charset="-122"/>
              </a:rPr>
              <a:t>   </a:t>
            </a:r>
          </a:p>
          <a:p>
            <a:pPr marL="514350" lvl="0" indent="-514350" eaLnBrk="1" hangingPunct="1">
              <a:lnSpc>
                <a:spcPts val="3937"/>
              </a:lnSpc>
              <a:buNone/>
              <a:defRPr/>
            </a:pPr>
            <a:endParaRPr lang="zh-CN" altLang="en-US" sz="2400" dirty="0" smtClean="0">
              <a:latin typeface="微软雅黑" pitchFamily="34" charset="-122"/>
              <a:ea typeface="微软雅黑" pitchFamily="34" charset="-122"/>
            </a:endParaRPr>
          </a:p>
          <a:p>
            <a:pPr marL="0" indent="0" eaLnBrk="1" hangingPunct="1">
              <a:lnSpc>
                <a:spcPts val="3937"/>
              </a:lnSpc>
              <a:buFont typeface="Arial" pitchFamily="34" charset="0"/>
              <a:buNone/>
              <a:defRPr/>
            </a:pPr>
            <a:r>
              <a:rPr lang="en-US" altLang="zh-CN" sz="2756" dirty="0" smtClean="0">
                <a:latin typeface="微软雅黑" pitchFamily="34" charset="-122"/>
                <a:ea typeface="微软雅黑" pitchFamily="34" charset="-122"/>
              </a:rPr>
              <a:t> </a:t>
            </a:r>
            <a:endParaRPr lang="zh-CN" altLang="en-US" sz="2756" b="1" dirty="0">
              <a:latin typeface="微软雅黑" pitchFamily="34" charset="-122"/>
              <a:ea typeface="微软雅黑" pitchFamily="34" charset="-122"/>
            </a:endParaRPr>
          </a:p>
        </p:txBody>
      </p:sp>
      <p:sp>
        <p:nvSpPr>
          <p:cNvPr id="4" name="Rectangle 2"/>
          <p:cNvSpPr txBox="1">
            <a:spLocks noChangeArrowheads="1"/>
          </p:cNvSpPr>
          <p:nvPr/>
        </p:nvSpPr>
        <p:spPr>
          <a:xfrm>
            <a:off x="289502" y="298645"/>
            <a:ext cx="7282895" cy="849544"/>
          </a:xfrm>
          <a:prstGeom prst="rect">
            <a:avLst/>
          </a:prstGeom>
        </p:spPr>
        <p:txBody>
          <a:bodyPr/>
          <a:lstStyle>
            <a:lvl1pPr algn="ctr" rtl="0" eaLnBrk="0" fontAlgn="base" hangingPunct="0">
              <a:spcBef>
                <a:spcPct val="0"/>
              </a:spcBef>
              <a:spcAft>
                <a:spcPct val="0"/>
              </a:spcAft>
              <a:defRPr sz="4300" b="1" kern="1200">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sz="4300" b="1">
                <a:solidFill>
                  <a:schemeClr val="tx1"/>
                </a:solidFill>
                <a:latin typeface="黑体" pitchFamily="49" charset="-122"/>
                <a:ea typeface="黑体" pitchFamily="49" charset="-122"/>
              </a:defRPr>
            </a:lvl2pPr>
            <a:lvl3pPr algn="ctr" rtl="0" eaLnBrk="0" fontAlgn="base" hangingPunct="0">
              <a:spcBef>
                <a:spcPct val="0"/>
              </a:spcBef>
              <a:spcAft>
                <a:spcPct val="0"/>
              </a:spcAft>
              <a:defRPr sz="4300" b="1">
                <a:solidFill>
                  <a:schemeClr val="tx1"/>
                </a:solidFill>
                <a:latin typeface="黑体" pitchFamily="49" charset="-122"/>
                <a:ea typeface="黑体" pitchFamily="49" charset="-122"/>
              </a:defRPr>
            </a:lvl3pPr>
            <a:lvl4pPr algn="ctr" rtl="0" eaLnBrk="0" fontAlgn="base" hangingPunct="0">
              <a:spcBef>
                <a:spcPct val="0"/>
              </a:spcBef>
              <a:spcAft>
                <a:spcPct val="0"/>
              </a:spcAft>
              <a:defRPr sz="4300" b="1">
                <a:solidFill>
                  <a:schemeClr val="tx1"/>
                </a:solidFill>
                <a:latin typeface="黑体" pitchFamily="49" charset="-122"/>
                <a:ea typeface="黑体" pitchFamily="49" charset="-122"/>
              </a:defRPr>
            </a:lvl4pPr>
            <a:lvl5pPr algn="ctr" rtl="0" eaLnBrk="0" fontAlgn="base" hangingPunct="0">
              <a:spcBef>
                <a:spcPct val="0"/>
              </a:spcBef>
              <a:spcAft>
                <a:spcPct val="0"/>
              </a:spcAft>
              <a:defRPr sz="4300" b="1">
                <a:solidFill>
                  <a:schemeClr val="tx1"/>
                </a:solidFill>
                <a:latin typeface="黑体" pitchFamily="49" charset="-122"/>
                <a:ea typeface="黑体" pitchFamily="49" charset="-122"/>
              </a:defRPr>
            </a:lvl5pPr>
            <a:lvl6pPr marL="449976" algn="ctr" rtl="0" fontAlgn="base">
              <a:spcBef>
                <a:spcPct val="0"/>
              </a:spcBef>
              <a:spcAft>
                <a:spcPct val="0"/>
              </a:spcAft>
              <a:defRPr sz="4330" b="1">
                <a:solidFill>
                  <a:schemeClr val="tx1"/>
                </a:solidFill>
                <a:latin typeface="黑体" pitchFamily="49" charset="-122"/>
                <a:ea typeface="黑体" pitchFamily="49" charset="-122"/>
              </a:defRPr>
            </a:lvl6pPr>
            <a:lvl7pPr marL="899952" algn="ctr" rtl="0" fontAlgn="base">
              <a:spcBef>
                <a:spcPct val="0"/>
              </a:spcBef>
              <a:spcAft>
                <a:spcPct val="0"/>
              </a:spcAft>
              <a:defRPr sz="4330" b="1">
                <a:solidFill>
                  <a:schemeClr val="tx1"/>
                </a:solidFill>
                <a:latin typeface="黑体" pitchFamily="49" charset="-122"/>
                <a:ea typeface="黑体" pitchFamily="49" charset="-122"/>
              </a:defRPr>
            </a:lvl7pPr>
            <a:lvl8pPr marL="1349929" algn="ctr" rtl="0" fontAlgn="base">
              <a:spcBef>
                <a:spcPct val="0"/>
              </a:spcBef>
              <a:spcAft>
                <a:spcPct val="0"/>
              </a:spcAft>
              <a:defRPr sz="4330" b="1">
                <a:solidFill>
                  <a:schemeClr val="tx1"/>
                </a:solidFill>
                <a:latin typeface="黑体" pitchFamily="49" charset="-122"/>
                <a:ea typeface="黑体" pitchFamily="49" charset="-122"/>
              </a:defRPr>
            </a:lvl8pPr>
            <a:lvl9pPr marL="1799905" algn="ctr" rtl="0" fontAlgn="base">
              <a:spcBef>
                <a:spcPct val="0"/>
              </a:spcBef>
              <a:spcAft>
                <a:spcPct val="0"/>
              </a:spcAft>
              <a:defRPr sz="4330" b="1">
                <a:solidFill>
                  <a:schemeClr val="tx1"/>
                </a:solidFill>
                <a:latin typeface="黑体" pitchFamily="49" charset="-122"/>
                <a:ea typeface="黑体" pitchFamily="49" charset="-122"/>
              </a:defRPr>
            </a:lvl9pPr>
          </a:lstStyle>
          <a:p>
            <a:pPr algn="l"/>
            <a:r>
              <a:rPr lang="zh-CN" altLang="en-US" sz="4000" dirty="0" smtClean="0"/>
              <a:t>第一章 绪论</a:t>
            </a:r>
            <a:endParaRPr lang="zh-CN" altLang="en-US" sz="4000"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468331" y="1451317"/>
            <a:ext cx="8219194" cy="825556"/>
          </a:xfrm>
        </p:spPr>
        <p:txBody>
          <a:bodyPr/>
          <a:lstStyle/>
          <a:p>
            <a:pPr algn="l"/>
            <a:r>
              <a:rPr lang="zh-CN" altLang="en-US" sz="2800" dirty="0" smtClean="0">
                <a:solidFill>
                  <a:schemeClr val="bg1"/>
                </a:solidFill>
              </a:rPr>
              <a:t>教学方法  </a:t>
            </a:r>
            <a:r>
              <a:rPr lang="zh-CN" altLang="en-US" sz="2400" dirty="0" smtClean="0">
                <a:solidFill>
                  <a:schemeClr val="bg1"/>
                </a:solidFill>
              </a:rPr>
              <a:t>线上直播 （</a:t>
            </a:r>
            <a:r>
              <a:rPr lang="en-US" altLang="zh-CN" sz="2400" dirty="0" smtClean="0">
                <a:solidFill>
                  <a:schemeClr val="bg1"/>
                </a:solidFill>
              </a:rPr>
              <a:t>14</a:t>
            </a:r>
            <a:r>
              <a:rPr lang="zh-CN" altLang="en-US" sz="2400" dirty="0" smtClean="0">
                <a:solidFill>
                  <a:schemeClr val="bg1"/>
                </a:solidFill>
              </a:rPr>
              <a:t>课时）</a:t>
            </a:r>
            <a:r>
              <a:rPr lang="en-US" altLang="zh-CN" sz="2400" dirty="0" smtClean="0">
                <a:solidFill>
                  <a:schemeClr val="bg1"/>
                </a:solidFill>
              </a:rPr>
              <a:t>+ </a:t>
            </a:r>
            <a:r>
              <a:rPr lang="zh-CN" altLang="en-US" sz="2400" dirty="0" smtClean="0">
                <a:solidFill>
                  <a:schemeClr val="bg1"/>
                </a:solidFill>
              </a:rPr>
              <a:t>线上慕课（</a:t>
            </a:r>
            <a:r>
              <a:rPr lang="en-US" altLang="zh-CN" sz="2400" dirty="0" smtClean="0">
                <a:solidFill>
                  <a:schemeClr val="bg1"/>
                </a:solidFill>
              </a:rPr>
              <a:t>6</a:t>
            </a:r>
            <a:r>
              <a:rPr lang="zh-CN" altLang="en-US" sz="2400" dirty="0" smtClean="0">
                <a:solidFill>
                  <a:schemeClr val="bg1"/>
                </a:solidFill>
              </a:rPr>
              <a:t>课时）</a:t>
            </a:r>
            <a:endParaRPr lang="zh-CN" altLang="en-US" sz="2400" dirty="0">
              <a:solidFill>
                <a:schemeClr val="bg1"/>
              </a:solidFill>
            </a:endParaRPr>
          </a:p>
        </p:txBody>
      </p:sp>
      <p:sp>
        <p:nvSpPr>
          <p:cNvPr id="3" name="副标题 2"/>
          <p:cNvSpPr>
            <a:spLocks noGrp="1"/>
          </p:cNvSpPr>
          <p:nvPr>
            <p:ph type="subTitle" idx="1"/>
          </p:nvPr>
        </p:nvSpPr>
        <p:spPr>
          <a:xfrm>
            <a:off x="467766" y="2108244"/>
            <a:ext cx="8404169" cy="3402912"/>
          </a:xfrm>
        </p:spPr>
        <p:txBody>
          <a:bodyPr/>
          <a:lstStyle/>
          <a:p>
            <a:pPr algn="l"/>
            <a:r>
              <a:rPr lang="zh-CN" altLang="en-US" sz="2400" b="1" dirty="0" smtClean="0">
                <a:solidFill>
                  <a:schemeClr val="bg1"/>
                </a:solidFill>
                <a:latin typeface="黑体" panose="02010609060101010101" pitchFamily="49" charset="-122"/>
                <a:ea typeface="黑体" panose="02010609060101010101" pitchFamily="49" charset="-122"/>
              </a:rPr>
              <a:t>教学团队  </a:t>
            </a:r>
            <a:endParaRPr lang="en-US" altLang="zh-CN" sz="2400" b="1" dirty="0" smtClean="0">
              <a:solidFill>
                <a:schemeClr val="bg1"/>
              </a:solidFill>
              <a:latin typeface="黑体" panose="02010609060101010101" pitchFamily="49" charset="-122"/>
              <a:ea typeface="黑体" panose="02010609060101010101" pitchFamily="49" charset="-122"/>
            </a:endParaRPr>
          </a:p>
          <a:p>
            <a:pPr algn="l"/>
            <a:r>
              <a:rPr lang="zh-CN" altLang="en-US" sz="2400" b="1" dirty="0" smtClean="0">
                <a:solidFill>
                  <a:schemeClr val="bg1"/>
                </a:solidFill>
                <a:latin typeface="黑体" panose="02010609060101010101" pitchFamily="49" charset="-122"/>
                <a:ea typeface="黑体" panose="02010609060101010101" pitchFamily="49" charset="-122"/>
              </a:rPr>
              <a:t>何敏   （线上直播）第一章、第三章、第四章、第八章、第九章</a:t>
            </a:r>
            <a:endParaRPr lang="en-US" altLang="zh-CN" sz="2400" b="1" dirty="0" smtClean="0">
              <a:solidFill>
                <a:schemeClr val="bg1"/>
              </a:solidFill>
              <a:latin typeface="黑体" panose="02010609060101010101" pitchFamily="49" charset="-122"/>
              <a:ea typeface="黑体" panose="02010609060101010101" pitchFamily="49" charset="-122"/>
            </a:endParaRPr>
          </a:p>
          <a:p>
            <a:pPr algn="l"/>
            <a:r>
              <a:rPr lang="zh-CN" altLang="en-US" sz="2400" b="1" dirty="0" smtClean="0">
                <a:solidFill>
                  <a:schemeClr val="bg1"/>
                </a:solidFill>
                <a:latin typeface="黑体" panose="02010609060101010101" pitchFamily="49" charset="-122"/>
                <a:ea typeface="黑体" panose="02010609060101010101" pitchFamily="49" charset="-122"/>
              </a:rPr>
              <a:t>曹云玲 （线上直播）第二章</a:t>
            </a:r>
            <a:endParaRPr lang="en-US" altLang="zh-CN" sz="2400" b="1" dirty="0" smtClean="0">
              <a:solidFill>
                <a:schemeClr val="bg1"/>
              </a:solidFill>
              <a:latin typeface="黑体" panose="02010609060101010101" pitchFamily="49" charset="-122"/>
              <a:ea typeface="黑体" panose="02010609060101010101" pitchFamily="49" charset="-122"/>
            </a:endParaRPr>
          </a:p>
          <a:p>
            <a:pPr algn="l"/>
            <a:r>
              <a:rPr lang="zh-CN" altLang="en-US" sz="2400" b="1" dirty="0" smtClean="0">
                <a:solidFill>
                  <a:schemeClr val="bg1"/>
                </a:solidFill>
                <a:latin typeface="黑体" panose="02010609060101010101" pitchFamily="49" charset="-122"/>
                <a:ea typeface="黑体" panose="02010609060101010101" pitchFamily="49" charset="-122"/>
              </a:rPr>
              <a:t>邵春红 （线上慕课）第四章</a:t>
            </a:r>
            <a:endParaRPr lang="en-US" altLang="zh-CN" sz="2400" b="1" dirty="0" smtClean="0">
              <a:solidFill>
                <a:schemeClr val="bg1"/>
              </a:solidFill>
              <a:latin typeface="黑体" panose="02010609060101010101" pitchFamily="49" charset="-122"/>
              <a:ea typeface="黑体" panose="02010609060101010101" pitchFamily="49" charset="-122"/>
            </a:endParaRPr>
          </a:p>
          <a:p>
            <a:pPr algn="l"/>
            <a:r>
              <a:rPr lang="zh-CN" altLang="en-US" sz="2400" b="1" dirty="0" smtClean="0">
                <a:solidFill>
                  <a:schemeClr val="bg1"/>
                </a:solidFill>
                <a:latin typeface="黑体" panose="02010609060101010101" pitchFamily="49" charset="-122"/>
                <a:ea typeface="黑体" panose="02010609060101010101" pitchFamily="49" charset="-122"/>
              </a:rPr>
              <a:t>周秀华 （线上直播</a:t>
            </a:r>
            <a:r>
              <a:rPr lang="en-US" altLang="zh-CN" sz="2400" b="1" dirty="0" smtClean="0">
                <a:solidFill>
                  <a:schemeClr val="bg1"/>
                </a:solidFill>
                <a:latin typeface="黑体" panose="02010609060101010101" pitchFamily="49" charset="-122"/>
                <a:ea typeface="黑体" panose="02010609060101010101" pitchFamily="49" charset="-122"/>
              </a:rPr>
              <a:t>+</a:t>
            </a:r>
            <a:r>
              <a:rPr lang="zh-CN" altLang="en-US" sz="2400" b="1" dirty="0" smtClean="0">
                <a:solidFill>
                  <a:schemeClr val="bg1"/>
                </a:solidFill>
                <a:latin typeface="黑体" panose="02010609060101010101" pitchFamily="49" charset="-122"/>
                <a:ea typeface="黑体" panose="02010609060101010101" pitchFamily="49" charset="-122"/>
              </a:rPr>
              <a:t>线上慕课）第五章、第十二章</a:t>
            </a:r>
            <a:endParaRPr lang="en-US" altLang="zh-CN" sz="2400" b="1" dirty="0" smtClean="0">
              <a:solidFill>
                <a:schemeClr val="bg1"/>
              </a:solidFill>
              <a:latin typeface="黑体" panose="02010609060101010101" pitchFamily="49" charset="-122"/>
              <a:ea typeface="黑体" panose="02010609060101010101" pitchFamily="49" charset="-122"/>
            </a:endParaRPr>
          </a:p>
          <a:p>
            <a:pPr algn="l"/>
            <a:r>
              <a:rPr lang="zh-CN" altLang="en-US" sz="2400" b="1" dirty="0" smtClean="0">
                <a:solidFill>
                  <a:schemeClr val="bg1"/>
                </a:solidFill>
                <a:latin typeface="黑体" panose="02010609060101010101" pitchFamily="49" charset="-122"/>
                <a:ea typeface="黑体" panose="02010609060101010101" pitchFamily="49" charset="-122"/>
              </a:rPr>
              <a:t>徐从双 （</a:t>
            </a:r>
            <a:r>
              <a:rPr lang="zh-CN" altLang="en-US" sz="2400" b="1" dirty="0">
                <a:solidFill>
                  <a:schemeClr val="bg1"/>
                </a:solidFill>
                <a:latin typeface="黑体" panose="02010609060101010101" pitchFamily="49" charset="-122"/>
                <a:ea typeface="黑体" panose="02010609060101010101" pitchFamily="49" charset="-122"/>
              </a:rPr>
              <a:t>线</a:t>
            </a:r>
            <a:r>
              <a:rPr lang="zh-CN" altLang="en-US" sz="2400" b="1" dirty="0" smtClean="0">
                <a:solidFill>
                  <a:schemeClr val="bg1"/>
                </a:solidFill>
                <a:latin typeface="黑体" panose="02010609060101010101" pitchFamily="49" charset="-122"/>
                <a:ea typeface="黑体" panose="02010609060101010101" pitchFamily="49" charset="-122"/>
              </a:rPr>
              <a:t>上慕课）第六章</a:t>
            </a:r>
            <a:endParaRPr lang="en-US" altLang="zh-CN" sz="2400" b="1" dirty="0" smtClean="0">
              <a:solidFill>
                <a:schemeClr val="bg1"/>
              </a:solidFill>
              <a:latin typeface="黑体" panose="02010609060101010101" pitchFamily="49" charset="-122"/>
              <a:ea typeface="黑体" panose="02010609060101010101" pitchFamily="49" charset="-122"/>
            </a:endParaRPr>
          </a:p>
          <a:p>
            <a:pPr algn="l"/>
            <a:r>
              <a:rPr lang="zh-CN" altLang="en-US" sz="2400" b="1" dirty="0" smtClean="0">
                <a:solidFill>
                  <a:schemeClr val="bg1"/>
                </a:solidFill>
                <a:latin typeface="黑体" panose="02010609060101010101" pitchFamily="49" charset="-122"/>
                <a:ea typeface="黑体" panose="02010609060101010101" pitchFamily="49" charset="-122"/>
              </a:rPr>
              <a:t>沈卫明 （线上直播）第七章</a:t>
            </a:r>
            <a:endParaRPr lang="en-US" altLang="zh-CN" sz="2400" b="1" dirty="0" smtClean="0">
              <a:solidFill>
                <a:schemeClr val="bg1"/>
              </a:solidFill>
              <a:latin typeface="黑体" panose="02010609060101010101" pitchFamily="49" charset="-122"/>
              <a:ea typeface="黑体" panose="02010609060101010101" pitchFamily="49" charset="-122"/>
            </a:endParaRPr>
          </a:p>
          <a:p>
            <a:pPr algn="l"/>
            <a:r>
              <a:rPr lang="zh-CN" altLang="en-US" sz="2400" b="1" dirty="0" smtClean="0">
                <a:solidFill>
                  <a:schemeClr val="bg1"/>
                </a:solidFill>
                <a:latin typeface="黑体" panose="02010609060101010101" pitchFamily="49" charset="-122"/>
                <a:ea typeface="黑体" panose="02010609060101010101" pitchFamily="49" charset="-122"/>
              </a:rPr>
              <a:t>     </a:t>
            </a:r>
            <a:endParaRPr lang="zh-CN" altLang="en-US" sz="2400" b="1" dirty="0">
              <a:solidFill>
                <a:schemeClr val="bg1"/>
              </a:solidFill>
              <a:latin typeface="黑体" panose="02010609060101010101" pitchFamily="49" charset="-122"/>
              <a:ea typeface="黑体" panose="02010609060101010101" pitchFamily="49" charset="-122"/>
            </a:endParaRPr>
          </a:p>
        </p:txBody>
      </p:sp>
      <p:sp>
        <p:nvSpPr>
          <p:cNvPr id="4" name="灯片编号占位符 3"/>
          <p:cNvSpPr>
            <a:spLocks noGrp="1"/>
          </p:cNvSpPr>
          <p:nvPr>
            <p:ph type="sldNum" sz="quarter" idx="11"/>
          </p:nvPr>
        </p:nvSpPr>
        <p:spPr/>
        <p:txBody>
          <a:bodyPr/>
          <a:lstStyle/>
          <a:p>
            <a:pPr>
              <a:defRPr/>
            </a:pPr>
            <a:fld id="{0A166AB7-7087-487C-92B8-B8DC19BE5C5A}" type="slidenum">
              <a:rPr lang="zh-CN" altLang="en-US" smtClean="0"/>
              <a:pPr>
                <a:defRPr/>
              </a:pPr>
              <a:t>2</a:t>
            </a:fld>
            <a:endParaRPr lang="zh-CN" altLang="en-US"/>
          </a:p>
        </p:txBody>
      </p:sp>
      <p:sp>
        <p:nvSpPr>
          <p:cNvPr id="5" name="标题 1"/>
          <p:cNvSpPr txBox="1">
            <a:spLocks/>
          </p:cNvSpPr>
          <p:nvPr/>
        </p:nvSpPr>
        <p:spPr bwMode="auto">
          <a:xfrm>
            <a:off x="467766" y="52930"/>
            <a:ext cx="7772965" cy="1379161"/>
          </a:xfrm>
          <a:prstGeom prst="rect">
            <a:avLst/>
          </a:prstGeom>
          <a:no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4000" b="1" dirty="0" smtClean="0">
                <a:solidFill>
                  <a:srgbClr val="000066"/>
                </a:solidFill>
                <a:latin typeface="黑体" panose="02010609060101010101" pitchFamily="49" charset="-122"/>
                <a:ea typeface="黑体" panose="02010609060101010101" pitchFamily="49" charset="-122"/>
              </a:rPr>
              <a:t>大学生健康教育</a:t>
            </a:r>
          </a:p>
        </p:txBody>
      </p:sp>
    </p:spTree>
    <p:extLst>
      <p:ext uri="{BB962C8B-B14F-4D97-AF65-F5344CB8AC3E}">
        <p14:creationId xmlns:p14="http://schemas.microsoft.com/office/powerpoint/2010/main" val="37984973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pPr>
              <a:defRPr/>
            </a:pPr>
            <a:fld id="{DCB23D6B-62E4-43BA-AE7A-0247ACECB751}" type="slidenum">
              <a:rPr lang="zh-CN" altLang="en-US" smtClean="0"/>
              <a:pPr>
                <a:defRPr/>
              </a:pPr>
              <a:t>3</a:t>
            </a:fld>
            <a:endParaRPr lang="zh-CN" altLang="en-US"/>
          </a:p>
        </p:txBody>
      </p:sp>
      <p:sp>
        <p:nvSpPr>
          <p:cNvPr id="3" name="标题 1"/>
          <p:cNvSpPr txBox="1">
            <a:spLocks/>
          </p:cNvSpPr>
          <p:nvPr/>
        </p:nvSpPr>
        <p:spPr bwMode="auto">
          <a:xfrm>
            <a:off x="467766" y="52930"/>
            <a:ext cx="7772965" cy="1379161"/>
          </a:xfrm>
          <a:prstGeom prst="rect">
            <a:avLst/>
          </a:prstGeom>
          <a:no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4000" b="1" dirty="0" smtClean="0">
                <a:solidFill>
                  <a:srgbClr val="000066"/>
                </a:solidFill>
                <a:latin typeface="黑体" panose="02010609060101010101" pitchFamily="49" charset="-122"/>
                <a:ea typeface="黑体" panose="02010609060101010101" pitchFamily="49" charset="-122"/>
              </a:rPr>
              <a:t>大学生健康教育</a:t>
            </a:r>
          </a:p>
        </p:txBody>
      </p:sp>
      <p:sp>
        <p:nvSpPr>
          <p:cNvPr id="4" name="文本框 3"/>
          <p:cNvSpPr txBox="1"/>
          <p:nvPr/>
        </p:nvSpPr>
        <p:spPr>
          <a:xfrm>
            <a:off x="323528" y="1124744"/>
            <a:ext cx="8496944" cy="4893647"/>
          </a:xfrm>
          <a:prstGeom prst="rect">
            <a:avLst/>
          </a:prstGeom>
          <a:noFill/>
        </p:spPr>
        <p:txBody>
          <a:bodyPr wrap="square" rtlCol="0">
            <a:spAutoFit/>
          </a:bodyPr>
          <a:lstStyle/>
          <a:p>
            <a:r>
              <a:rPr lang="zh-CN" altLang="en-US" sz="2400" dirty="0" smtClean="0">
                <a:solidFill>
                  <a:schemeClr val="bg1"/>
                </a:solidFill>
                <a:latin typeface="微软雅黑" panose="020B0503020204020204" pitchFamily="34" charset="-122"/>
                <a:ea typeface="微软雅黑" panose="020B0503020204020204" pitchFamily="34" charset="-122"/>
              </a:rPr>
              <a:t>教学要求</a:t>
            </a:r>
            <a:endParaRPr lang="en-US" altLang="zh-CN" sz="2400" dirty="0" smtClean="0">
              <a:solidFill>
                <a:schemeClr val="bg1"/>
              </a:solidFill>
              <a:latin typeface="微软雅黑" panose="020B0503020204020204" pitchFamily="34" charset="-122"/>
              <a:ea typeface="微软雅黑" panose="020B0503020204020204" pitchFamily="34" charset="-122"/>
            </a:endParaRPr>
          </a:p>
          <a:p>
            <a:endParaRPr lang="en-US" altLang="zh-CN" sz="2400" dirty="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每位同学需完成</a:t>
            </a:r>
            <a:r>
              <a:rPr lang="en-US" altLang="zh-CN" sz="2400" dirty="0" smtClean="0">
                <a:solidFill>
                  <a:schemeClr val="bg1"/>
                </a:solidFill>
                <a:latin typeface="微软雅黑" panose="020B0503020204020204" pitchFamily="34" charset="-122"/>
                <a:ea typeface="微软雅黑" panose="020B0503020204020204" pitchFamily="34" charset="-122"/>
              </a:rPr>
              <a:t>20</a:t>
            </a:r>
            <a:r>
              <a:rPr lang="zh-CN" altLang="en-US" sz="2400" dirty="0" smtClean="0">
                <a:solidFill>
                  <a:schemeClr val="bg1"/>
                </a:solidFill>
                <a:latin typeface="微软雅黑" panose="020B0503020204020204" pitchFamily="34" charset="-122"/>
                <a:ea typeface="微软雅黑" panose="020B0503020204020204" pitchFamily="34" charset="-122"/>
              </a:rPr>
              <a:t>课时，因国定节假日等原因，每个班级面授、慕课的进度与周次完全不同</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endParaRPr lang="en-US" altLang="zh-CN" sz="2400" dirty="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r>
              <a:rPr lang="zh-CN" altLang="en-US" sz="2400" dirty="0" smtClean="0">
                <a:solidFill>
                  <a:schemeClr val="bg1"/>
                </a:solidFill>
                <a:latin typeface="微软雅黑" panose="020B0503020204020204" pitchFamily="34" charset="-122"/>
                <a:ea typeface="微软雅黑" panose="020B0503020204020204" pitchFamily="34" charset="-122"/>
              </a:rPr>
              <a:t>平时成绩占</a:t>
            </a:r>
            <a:r>
              <a:rPr lang="en-US" altLang="zh-CN" sz="2400" dirty="0" smtClean="0">
                <a:solidFill>
                  <a:schemeClr val="bg1"/>
                </a:solidFill>
                <a:latin typeface="微软雅黑" panose="020B0503020204020204" pitchFamily="34" charset="-122"/>
                <a:ea typeface="微软雅黑" panose="020B0503020204020204" pitchFamily="34" charset="-122"/>
              </a:rPr>
              <a:t>40%(</a:t>
            </a:r>
            <a:r>
              <a:rPr lang="zh-CN" altLang="en-US" sz="2400" dirty="0" smtClean="0">
                <a:solidFill>
                  <a:schemeClr val="bg1"/>
                </a:solidFill>
                <a:latin typeface="微软雅黑" panose="020B0503020204020204" pitchFamily="34" charset="-122"/>
                <a:ea typeface="微软雅黑" panose="020B0503020204020204" pitchFamily="34" charset="-122"/>
              </a:rPr>
              <a:t>线上直播时长</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a:solidFill>
                  <a:schemeClr val="bg1"/>
                </a:solidFill>
                <a:latin typeface="微软雅黑" panose="020B0503020204020204" pitchFamily="34" charset="-122"/>
                <a:ea typeface="微软雅黑" panose="020B0503020204020204" pitchFamily="34" charset="-122"/>
              </a:rPr>
              <a:t>慕</a:t>
            </a:r>
            <a:r>
              <a:rPr lang="zh-CN" altLang="en-US" sz="2400" dirty="0" smtClean="0">
                <a:solidFill>
                  <a:schemeClr val="bg1"/>
                </a:solidFill>
                <a:latin typeface="微软雅黑" panose="020B0503020204020204" pitchFamily="34" charset="-122"/>
                <a:ea typeface="微软雅黑" panose="020B0503020204020204" pitchFamily="34" charset="-122"/>
              </a:rPr>
              <a:t>课在线测试</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smtClean="0">
                <a:solidFill>
                  <a:schemeClr val="bg1"/>
                </a:solidFill>
                <a:latin typeface="微软雅黑" panose="020B0503020204020204" pitchFamily="34" charset="-122"/>
                <a:ea typeface="微软雅黑" panose="020B0503020204020204" pitchFamily="34" charset="-122"/>
              </a:rPr>
              <a:t>观看视频时间</a:t>
            </a:r>
            <a:r>
              <a:rPr lang="en-US" altLang="zh-CN" sz="2400" dirty="0" smtClean="0">
                <a:solidFill>
                  <a:schemeClr val="bg1"/>
                </a:solidFill>
                <a:latin typeface="微软雅黑" panose="020B0503020204020204" pitchFamily="34" charset="-122"/>
                <a:ea typeface="微软雅黑" panose="020B0503020204020204" pitchFamily="34" charset="-122"/>
              </a:rPr>
              <a:t>)</a:t>
            </a:r>
            <a:r>
              <a:rPr lang="zh-CN" altLang="en-US" sz="2400" dirty="0" smtClean="0">
                <a:solidFill>
                  <a:schemeClr val="bg1"/>
                </a:solidFill>
                <a:latin typeface="微软雅黑" panose="020B0503020204020204" pitchFamily="34" charset="-122"/>
                <a:ea typeface="微软雅黑" panose="020B0503020204020204" pitchFamily="34" charset="-122"/>
              </a:rPr>
              <a:t>期末机考占</a:t>
            </a:r>
            <a:r>
              <a:rPr lang="en-US" altLang="zh-CN" sz="2400" dirty="0" smtClean="0">
                <a:solidFill>
                  <a:schemeClr val="bg1"/>
                </a:solidFill>
                <a:latin typeface="微软雅黑" panose="020B0503020204020204" pitchFamily="34" charset="-122"/>
                <a:ea typeface="微软雅黑" panose="020B0503020204020204" pitchFamily="34" charset="-122"/>
              </a:rPr>
              <a:t>60%</a:t>
            </a:r>
          </a:p>
          <a:p>
            <a:pPr marL="342900" indent="-342900">
              <a:buFont typeface="Wingdings" panose="05000000000000000000" pitchFamily="2" charset="2"/>
              <a:buChar char="p"/>
            </a:pPr>
            <a:endParaRPr lang="en-US" altLang="zh-CN" sz="2400" dirty="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线上慕课的视频课程和在线测试有开放时间，错过时间不再单独开放</a:t>
            </a:r>
            <a:endParaRPr lang="en-US" altLang="zh-CN" sz="2400" dirty="0" smtClean="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endParaRPr lang="en-US" altLang="zh-CN" sz="2400" dirty="0">
              <a:solidFill>
                <a:schemeClr val="bg1"/>
              </a:solidFill>
              <a:latin typeface="微软雅黑" panose="020B0503020204020204" pitchFamily="34" charset="-122"/>
              <a:ea typeface="微软雅黑" panose="020B0503020204020204" pitchFamily="34" charset="-122"/>
            </a:endParaRPr>
          </a:p>
          <a:p>
            <a:pPr marL="342900" indent="-342900">
              <a:buFont typeface="Wingdings" panose="05000000000000000000" pitchFamily="2" charset="2"/>
              <a:buChar char="p"/>
            </a:pPr>
            <a:r>
              <a:rPr lang="en-US" altLang="zh-CN" sz="2400" dirty="0" smtClean="0">
                <a:solidFill>
                  <a:schemeClr val="bg1"/>
                </a:solidFill>
                <a:latin typeface="微软雅黑" panose="020B0503020204020204" pitchFamily="34" charset="-122"/>
                <a:ea typeface="微软雅黑" panose="020B0503020204020204" pitchFamily="34" charset="-122"/>
              </a:rPr>
              <a:t> </a:t>
            </a:r>
            <a:r>
              <a:rPr lang="zh-CN" altLang="en-US" sz="2400" dirty="0" smtClean="0">
                <a:solidFill>
                  <a:schemeClr val="bg1"/>
                </a:solidFill>
                <a:latin typeface="微软雅黑" panose="020B0503020204020204" pitchFamily="34" charset="-122"/>
                <a:ea typeface="微软雅黑" panose="020B0503020204020204" pitchFamily="34" charset="-122"/>
              </a:rPr>
              <a:t>线上慕课浏览器请用谷歌、火狐</a:t>
            </a:r>
            <a:endParaRPr lang="en-US" altLang="zh-CN" sz="2400" dirty="0">
              <a:solidFill>
                <a:schemeClr val="bg1"/>
              </a:solidFill>
              <a:latin typeface="微软雅黑" panose="020B0503020204020204" pitchFamily="34" charset="-122"/>
              <a:ea typeface="微软雅黑" panose="020B0503020204020204" pitchFamily="34" charset="-122"/>
            </a:endParaRPr>
          </a:p>
          <a:p>
            <a:r>
              <a:rPr lang="en-US" altLang="zh-CN" sz="2400" dirty="0">
                <a:solidFill>
                  <a:schemeClr val="bg1"/>
                </a:solidFill>
                <a:latin typeface="微软雅黑" panose="020B0503020204020204" pitchFamily="34" charset="-122"/>
                <a:ea typeface="微软雅黑" panose="020B0503020204020204" pitchFamily="34" charset="-122"/>
              </a:rPr>
              <a:t> </a:t>
            </a:r>
            <a:endParaRPr lang="en-US" altLang="zh-CN" sz="2400" dirty="0" smtClean="0">
              <a:solidFill>
                <a:schemeClr val="bg1"/>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33584308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内容占位符 4"/>
          <p:cNvGraphicFramePr>
            <a:graphicFrameLocks/>
          </p:cNvGraphicFramePr>
          <p:nvPr/>
        </p:nvGraphicFramePr>
        <p:xfrm>
          <a:off x="755576" y="1808751"/>
          <a:ext cx="7632848" cy="344303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14340" name="标题 1"/>
          <p:cNvSpPr txBox="1">
            <a:spLocks/>
          </p:cNvSpPr>
          <p:nvPr/>
        </p:nvSpPr>
        <p:spPr bwMode="auto">
          <a:xfrm>
            <a:off x="467766" y="52930"/>
            <a:ext cx="7772965" cy="1379161"/>
          </a:xfrm>
          <a:prstGeom prst="rect">
            <a:avLst/>
          </a:prstGeom>
          <a:noFill/>
          <a:ln>
            <a:noFill/>
          </a:ln>
          <a:extLst/>
        </p:spPr>
        <p:txBody>
          <a:bodyPr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defRPr/>
            </a:pPr>
            <a:r>
              <a:rPr lang="zh-CN" altLang="en-US" sz="4000" b="1" dirty="0" smtClean="0">
                <a:latin typeface="黑体" panose="02010609060101010101" pitchFamily="49" charset="-122"/>
                <a:ea typeface="黑体" panose="02010609060101010101" pitchFamily="49" charset="-122"/>
              </a:rPr>
              <a:t>大学生健康教育</a:t>
            </a:r>
          </a:p>
        </p:txBody>
      </p:sp>
      <p:sp>
        <p:nvSpPr>
          <p:cNvPr id="30724" name="日期占位符 3"/>
          <p:cNvSpPr txBox="1">
            <a:spLocks/>
          </p:cNvSpPr>
          <p:nvPr/>
        </p:nvSpPr>
        <p:spPr bwMode="auto">
          <a:xfrm>
            <a:off x="422603" y="6324180"/>
            <a:ext cx="2133977" cy="341765"/>
          </a:xfrm>
          <a:prstGeom prst="rect">
            <a:avLst/>
          </a:prstGeom>
          <a:noFill/>
          <a:ln w="9525">
            <a:noFill/>
            <a:miter lim="800000"/>
            <a:headEnd/>
            <a:tailEnd/>
          </a:ln>
        </p:spPr>
        <p:txBody>
          <a:bodyPr/>
          <a:lstStyle/>
          <a:p>
            <a:pPr eaLnBrk="1" hangingPunct="1"/>
            <a:endParaRPr lang="zh-CN" altLang="en-US" b="1" dirty="0">
              <a:solidFill>
                <a:schemeClr val="bg1"/>
              </a:solidFill>
              <a:latin typeface="黑体" pitchFamily="49" charset="-122"/>
              <a:ea typeface="黑体" pitchFamily="49" charset="-122"/>
            </a:endParaRPr>
          </a:p>
        </p:txBody>
      </p:sp>
      <p:sp>
        <p:nvSpPr>
          <p:cNvPr id="8" name="灯片编号占位符 7"/>
          <p:cNvSpPr>
            <a:spLocks noGrp="1"/>
          </p:cNvSpPr>
          <p:nvPr>
            <p:ph type="sldNum" sz="quarter" idx="11"/>
          </p:nvPr>
        </p:nvSpPr>
        <p:spPr/>
        <p:txBody>
          <a:bodyPr/>
          <a:lstStyle/>
          <a:p>
            <a:pPr>
              <a:defRPr/>
            </a:pPr>
            <a:fld id="{0A166AB7-7087-487C-92B8-B8DC19BE5C5A}" type="slidenum">
              <a:rPr lang="zh-CN" altLang="en-US" smtClean="0"/>
              <a:pPr>
                <a:defRPr/>
              </a:pPr>
              <a:t>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250"/>
                                  </p:stCondLst>
                                  <p:childTnLst>
                                    <p:set>
                                      <p:cBhvr>
                                        <p:cTn id="6" dur="1" fill="hold">
                                          <p:stCondLst>
                                            <p:cond delay="0"/>
                                          </p:stCondLst>
                                        </p:cTn>
                                        <p:tgtEl>
                                          <p:spTgt spid="7"/>
                                        </p:tgtEl>
                                        <p:attrNameLst>
                                          <p:attrName>style.visibility</p:attrName>
                                        </p:attrNameLst>
                                      </p:cBhvr>
                                      <p:to>
                                        <p:strVal val="visible"/>
                                      </p:to>
                                    </p:set>
                                    <p:animEffect transition="in" filter="wipe(up)">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7"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标题 1"/>
          <p:cNvSpPr>
            <a:spLocks noGrp="1"/>
          </p:cNvSpPr>
          <p:nvPr>
            <p:ph type="title" idx="4294967295"/>
          </p:nvPr>
        </p:nvSpPr>
        <p:spPr bwMode="auto">
          <a:xfrm>
            <a:off x="395182" y="1471409"/>
            <a:ext cx="8229438" cy="529283"/>
          </a:xfrm>
          <a:prstGeom prst="rect">
            <a:avLst/>
          </a:prstGeom>
          <a:extLst/>
        </p:spPr>
        <p:txBody>
          <a:bodyPr/>
          <a:lstStyle/>
          <a:p>
            <a:pPr algn="l" eaLnBrk="1" hangingPunct="1">
              <a:defRPr/>
            </a:pPr>
            <a:r>
              <a:rPr lang="zh-CN" altLang="en-US" sz="3149" dirty="0">
                <a:solidFill>
                  <a:srgbClr val="FFFF00"/>
                </a:solidFill>
              </a:rPr>
              <a:t>健康新概念</a:t>
            </a:r>
          </a:p>
        </p:txBody>
      </p:sp>
      <p:sp>
        <p:nvSpPr>
          <p:cNvPr id="15363" name="内容占位符 2"/>
          <p:cNvSpPr>
            <a:spLocks noGrp="1"/>
          </p:cNvSpPr>
          <p:nvPr>
            <p:ph idx="1"/>
          </p:nvPr>
        </p:nvSpPr>
        <p:spPr>
          <a:xfrm>
            <a:off x="467765" y="2484609"/>
            <a:ext cx="8074592" cy="3172676"/>
          </a:xfrm>
          <a:extLst/>
        </p:spPr>
        <p:txBody>
          <a:bodyPr/>
          <a:lstStyle/>
          <a:p>
            <a:pPr eaLnBrk="1" hangingPunct="1">
              <a:buFont typeface="Wingdings" panose="05000000000000000000" pitchFamily="2" charset="2"/>
              <a:buNone/>
              <a:defRPr/>
            </a:pPr>
            <a:r>
              <a:rPr lang="zh-CN" altLang="en-US" sz="2756" b="1" dirty="0">
                <a:latin typeface="微软雅黑" panose="020B0503020204020204" pitchFamily="34" charset="-122"/>
                <a:ea typeface="微软雅黑" panose="020B0503020204020204" pitchFamily="34" charset="-122"/>
              </a:rPr>
              <a:t>世界卫生组织</a:t>
            </a:r>
            <a:r>
              <a:rPr lang="zh-CN" altLang="en-US" sz="2756" b="1" dirty="0"/>
              <a:t>（</a:t>
            </a:r>
            <a:r>
              <a:rPr lang="en-US" altLang="zh-CN" sz="2756" b="1" dirty="0"/>
              <a:t>WHO)</a:t>
            </a:r>
          </a:p>
          <a:p>
            <a:pPr eaLnBrk="1" hangingPunct="1">
              <a:buFont typeface="Wingdings" panose="05000000000000000000" pitchFamily="2" charset="2"/>
              <a:buNone/>
              <a:defRPr/>
            </a:pPr>
            <a:endParaRPr lang="en-US" altLang="zh-CN" sz="2756" b="1" dirty="0"/>
          </a:p>
          <a:p>
            <a:pPr eaLnBrk="1" hangingPunct="1">
              <a:spcBef>
                <a:spcPct val="0"/>
              </a:spcBef>
              <a:defRPr/>
            </a:pPr>
            <a:r>
              <a:rPr lang="zh-CN" altLang="en-US" sz="2756" b="1" dirty="0">
                <a:latin typeface="微软雅黑" panose="020B0503020204020204" pitchFamily="34" charset="-122"/>
                <a:ea typeface="微软雅黑" panose="020B0503020204020204" pitchFamily="34" charset="-122"/>
              </a:rPr>
              <a:t>健康不仅仅是没有疾病，而是身体的、精神的健康和社会适应的完美状态。</a:t>
            </a:r>
            <a:endParaRPr lang="en-US" altLang="zh-CN" sz="2756" b="1" dirty="0">
              <a:latin typeface="微软雅黑" panose="020B0503020204020204" pitchFamily="34" charset="-122"/>
              <a:ea typeface="微软雅黑" panose="020B0503020204020204" pitchFamily="34" charset="-122"/>
            </a:endParaRPr>
          </a:p>
          <a:p>
            <a:pPr eaLnBrk="1" hangingPunct="1">
              <a:buFont typeface="Wingdings" panose="05000000000000000000" pitchFamily="2" charset="2"/>
              <a:buNone/>
              <a:defRPr/>
            </a:pPr>
            <a:endParaRPr lang="zh-CN" altLang="en-US" sz="2756" dirty="0"/>
          </a:p>
        </p:txBody>
      </p:sp>
      <p:sp>
        <p:nvSpPr>
          <p:cNvPr id="5" name="Rectangle 2"/>
          <p:cNvSpPr txBox="1">
            <a:spLocks noChangeArrowheads="1"/>
          </p:cNvSpPr>
          <p:nvPr/>
        </p:nvSpPr>
        <p:spPr>
          <a:xfrm>
            <a:off x="289502" y="298645"/>
            <a:ext cx="7282895" cy="849544"/>
          </a:xfrm>
          <a:prstGeom prst="rect">
            <a:avLst/>
          </a:prstGeom>
        </p:spPr>
        <p:txBody>
          <a:bodyPr/>
          <a:lstStyle>
            <a:lvl1pPr algn="ctr" rtl="0" eaLnBrk="0" fontAlgn="base" hangingPunct="0">
              <a:spcBef>
                <a:spcPct val="0"/>
              </a:spcBef>
              <a:spcAft>
                <a:spcPct val="0"/>
              </a:spcAft>
              <a:defRPr sz="4300" b="1" kern="1200">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sz="4300" b="1">
                <a:solidFill>
                  <a:schemeClr val="tx1"/>
                </a:solidFill>
                <a:latin typeface="黑体" pitchFamily="49" charset="-122"/>
                <a:ea typeface="黑体" pitchFamily="49" charset="-122"/>
              </a:defRPr>
            </a:lvl2pPr>
            <a:lvl3pPr algn="ctr" rtl="0" eaLnBrk="0" fontAlgn="base" hangingPunct="0">
              <a:spcBef>
                <a:spcPct val="0"/>
              </a:spcBef>
              <a:spcAft>
                <a:spcPct val="0"/>
              </a:spcAft>
              <a:defRPr sz="4300" b="1">
                <a:solidFill>
                  <a:schemeClr val="tx1"/>
                </a:solidFill>
                <a:latin typeface="黑体" pitchFamily="49" charset="-122"/>
                <a:ea typeface="黑体" pitchFamily="49" charset="-122"/>
              </a:defRPr>
            </a:lvl3pPr>
            <a:lvl4pPr algn="ctr" rtl="0" eaLnBrk="0" fontAlgn="base" hangingPunct="0">
              <a:spcBef>
                <a:spcPct val="0"/>
              </a:spcBef>
              <a:spcAft>
                <a:spcPct val="0"/>
              </a:spcAft>
              <a:defRPr sz="4300" b="1">
                <a:solidFill>
                  <a:schemeClr val="tx1"/>
                </a:solidFill>
                <a:latin typeface="黑体" pitchFamily="49" charset="-122"/>
                <a:ea typeface="黑体" pitchFamily="49" charset="-122"/>
              </a:defRPr>
            </a:lvl4pPr>
            <a:lvl5pPr algn="ctr" rtl="0" eaLnBrk="0" fontAlgn="base" hangingPunct="0">
              <a:spcBef>
                <a:spcPct val="0"/>
              </a:spcBef>
              <a:spcAft>
                <a:spcPct val="0"/>
              </a:spcAft>
              <a:defRPr sz="4300" b="1">
                <a:solidFill>
                  <a:schemeClr val="tx1"/>
                </a:solidFill>
                <a:latin typeface="黑体" pitchFamily="49" charset="-122"/>
                <a:ea typeface="黑体" pitchFamily="49" charset="-122"/>
              </a:defRPr>
            </a:lvl5pPr>
            <a:lvl6pPr marL="449976" algn="ctr" rtl="0" fontAlgn="base">
              <a:spcBef>
                <a:spcPct val="0"/>
              </a:spcBef>
              <a:spcAft>
                <a:spcPct val="0"/>
              </a:spcAft>
              <a:defRPr sz="4330" b="1">
                <a:solidFill>
                  <a:schemeClr val="tx1"/>
                </a:solidFill>
                <a:latin typeface="黑体" pitchFamily="49" charset="-122"/>
                <a:ea typeface="黑体" pitchFamily="49" charset="-122"/>
              </a:defRPr>
            </a:lvl6pPr>
            <a:lvl7pPr marL="899952" algn="ctr" rtl="0" fontAlgn="base">
              <a:spcBef>
                <a:spcPct val="0"/>
              </a:spcBef>
              <a:spcAft>
                <a:spcPct val="0"/>
              </a:spcAft>
              <a:defRPr sz="4330" b="1">
                <a:solidFill>
                  <a:schemeClr val="tx1"/>
                </a:solidFill>
                <a:latin typeface="黑体" pitchFamily="49" charset="-122"/>
                <a:ea typeface="黑体" pitchFamily="49" charset="-122"/>
              </a:defRPr>
            </a:lvl7pPr>
            <a:lvl8pPr marL="1349929" algn="ctr" rtl="0" fontAlgn="base">
              <a:spcBef>
                <a:spcPct val="0"/>
              </a:spcBef>
              <a:spcAft>
                <a:spcPct val="0"/>
              </a:spcAft>
              <a:defRPr sz="4330" b="1">
                <a:solidFill>
                  <a:schemeClr val="tx1"/>
                </a:solidFill>
                <a:latin typeface="黑体" pitchFamily="49" charset="-122"/>
                <a:ea typeface="黑体" pitchFamily="49" charset="-122"/>
              </a:defRPr>
            </a:lvl8pPr>
            <a:lvl9pPr marL="1799905" algn="ctr" rtl="0" fontAlgn="base">
              <a:spcBef>
                <a:spcPct val="0"/>
              </a:spcBef>
              <a:spcAft>
                <a:spcPct val="0"/>
              </a:spcAft>
              <a:defRPr sz="4330" b="1">
                <a:solidFill>
                  <a:schemeClr val="tx1"/>
                </a:solidFill>
                <a:latin typeface="黑体" pitchFamily="49" charset="-122"/>
                <a:ea typeface="黑体" pitchFamily="49" charset="-122"/>
              </a:defRPr>
            </a:lvl9pPr>
          </a:lstStyle>
          <a:p>
            <a:pPr algn="l"/>
            <a:r>
              <a:rPr lang="zh-CN" altLang="en-US" sz="4000" smtClean="0"/>
              <a:t>第一章 绪论</a:t>
            </a:r>
            <a:endParaRPr lang="zh-CN" altLang="en-US" sz="4000"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a:xfrm>
            <a:off x="289502" y="298645"/>
            <a:ext cx="7282895" cy="849544"/>
          </a:xfrm>
        </p:spPr>
        <p:txBody>
          <a:bodyPr/>
          <a:lstStyle/>
          <a:p>
            <a:pPr algn="l"/>
            <a:r>
              <a:rPr lang="zh-CN" altLang="en-US" sz="4000" b="1" dirty="0" smtClean="0">
                <a:solidFill>
                  <a:schemeClr val="tx1"/>
                </a:solidFill>
                <a:latin typeface="黑体" pitchFamily="49" charset="-122"/>
                <a:ea typeface="黑体" pitchFamily="49" charset="-122"/>
              </a:rPr>
              <a:t>第一章 绪论</a:t>
            </a:r>
            <a:endParaRPr lang="zh-CN" altLang="en-US" sz="4000" b="1" dirty="0">
              <a:solidFill>
                <a:schemeClr val="tx1"/>
              </a:solidFill>
              <a:latin typeface="黑体" pitchFamily="49" charset="-122"/>
              <a:ea typeface="黑体" pitchFamily="49" charset="-122"/>
            </a:endParaRPr>
          </a:p>
        </p:txBody>
      </p:sp>
      <p:sp>
        <p:nvSpPr>
          <p:cNvPr id="8195" name="Rectangle 3"/>
          <p:cNvSpPr>
            <a:spLocks noGrp="1" noChangeArrowheads="1"/>
          </p:cNvSpPr>
          <p:nvPr>
            <p:ph idx="1"/>
          </p:nvPr>
        </p:nvSpPr>
        <p:spPr>
          <a:xfrm>
            <a:off x="216916" y="2136027"/>
            <a:ext cx="8927084" cy="4330392"/>
          </a:xfrm>
        </p:spPr>
        <p:txBody>
          <a:bodyPr>
            <a:normAutofit/>
          </a:bodyPr>
          <a:lstStyle/>
          <a:p>
            <a:pPr marL="269875" indent="-269875">
              <a:lnSpc>
                <a:spcPct val="80000"/>
              </a:lnSpc>
              <a:buClr>
                <a:schemeClr val="bg1"/>
              </a:buClr>
              <a:buSzPct val="91000"/>
              <a:buFont typeface="+mj-lt"/>
              <a:buAutoNum type="arabicPeriod"/>
            </a:pPr>
            <a:r>
              <a:rPr lang="en-US" altLang="zh-CN" dirty="0" smtClean="0">
                <a:latin typeface="华文新魏" pitchFamily="2" charset="-122"/>
                <a:ea typeface="华文新魏" pitchFamily="2" charset="-122"/>
              </a:rPr>
              <a:t> </a:t>
            </a:r>
            <a:r>
              <a:rPr lang="zh-CN" altLang="en-US" sz="2000" dirty="0" smtClean="0">
                <a:latin typeface="华文新魏" pitchFamily="2" charset="-122"/>
                <a:ea typeface="华文新魏" pitchFamily="2" charset="-122"/>
              </a:rPr>
              <a:t>有</a:t>
            </a:r>
            <a:r>
              <a:rPr lang="zh-CN" altLang="en-US" sz="2000" dirty="0">
                <a:latin typeface="华文新魏" pitchFamily="2" charset="-122"/>
                <a:ea typeface="华文新魏" pitchFamily="2" charset="-122"/>
              </a:rPr>
              <a:t>充沛的精力，能从容不迫地应付日常生活和</a:t>
            </a:r>
            <a:r>
              <a:rPr lang="zh-CN" altLang="en-US" sz="2000" dirty="0" smtClean="0">
                <a:latin typeface="华文新魏" pitchFamily="2" charset="-122"/>
                <a:ea typeface="华文新魏" pitchFamily="2" charset="-122"/>
              </a:rPr>
              <a:t>工作压力而</a:t>
            </a:r>
            <a:r>
              <a:rPr lang="zh-CN" altLang="en-US" sz="2000" dirty="0">
                <a:latin typeface="华文新魏" pitchFamily="2" charset="-122"/>
                <a:ea typeface="华文新魏" pitchFamily="2" charset="-122"/>
              </a:rPr>
              <a:t>不感到过分</a:t>
            </a:r>
            <a:r>
              <a:rPr lang="zh-CN" altLang="en-US" sz="2000" dirty="0" smtClean="0">
                <a:latin typeface="华文新魏" pitchFamily="2" charset="-122"/>
                <a:ea typeface="华文新魏" pitchFamily="2" charset="-122"/>
              </a:rPr>
              <a:t>紧张</a:t>
            </a:r>
            <a:endParaRPr lang="en-US" altLang="zh-CN" sz="2000" dirty="0" smtClean="0">
              <a:latin typeface="华文新魏" pitchFamily="2" charset="-122"/>
              <a:ea typeface="华文新魏" pitchFamily="2" charset="-122"/>
            </a:endParaRPr>
          </a:p>
          <a:p>
            <a:pPr marL="269875" indent="-269875">
              <a:lnSpc>
                <a:spcPct val="80000"/>
              </a:lnSpc>
              <a:buClr>
                <a:schemeClr val="bg1"/>
              </a:buClr>
              <a:buSzPct val="91000"/>
              <a:buFont typeface="+mj-lt"/>
              <a:buAutoNum type="arabicPeriod"/>
            </a:pPr>
            <a:r>
              <a:rPr lang="en-US" altLang="zh-CN" sz="2000" dirty="0" smtClean="0">
                <a:latin typeface="华文新魏" pitchFamily="2" charset="-122"/>
                <a:ea typeface="华文新魏" pitchFamily="2" charset="-122"/>
              </a:rPr>
              <a:t> </a:t>
            </a:r>
            <a:r>
              <a:rPr lang="zh-CN" altLang="en-US" sz="2000" dirty="0" smtClean="0">
                <a:latin typeface="华文新魏" pitchFamily="2" charset="-122"/>
                <a:ea typeface="华文新魏" pitchFamily="2" charset="-122"/>
              </a:rPr>
              <a:t>处事</a:t>
            </a:r>
            <a:r>
              <a:rPr lang="zh-CN" altLang="en-US" sz="2000" dirty="0">
                <a:latin typeface="华文新魏" pitchFamily="2" charset="-122"/>
                <a:ea typeface="华文新魏" pitchFamily="2" charset="-122"/>
              </a:rPr>
              <a:t>乐观，态度积极，乐于承担责任，事无巨细不挑剔</a:t>
            </a:r>
            <a:r>
              <a:rPr lang="zh-CN" altLang="en-US" sz="2000" dirty="0" smtClean="0">
                <a:latin typeface="华文新魏" pitchFamily="2" charset="-122"/>
                <a:ea typeface="华文新魏" pitchFamily="2" charset="-122"/>
              </a:rPr>
              <a:t>；</a:t>
            </a:r>
            <a:endParaRPr lang="en-US" altLang="zh-CN" sz="2000" dirty="0" smtClean="0">
              <a:latin typeface="华文新魏" pitchFamily="2" charset="-122"/>
              <a:ea typeface="华文新魏" pitchFamily="2" charset="-122"/>
            </a:endParaRPr>
          </a:p>
          <a:p>
            <a:pPr marL="269875" indent="-269875">
              <a:lnSpc>
                <a:spcPct val="80000"/>
              </a:lnSpc>
              <a:buClr>
                <a:schemeClr val="bg1"/>
              </a:buClr>
              <a:buSzPct val="91000"/>
              <a:buFont typeface="+mj-lt"/>
              <a:buAutoNum type="arabicPeriod"/>
            </a:pPr>
            <a:r>
              <a:rPr lang="en-US" altLang="zh-CN" sz="2000" dirty="0" smtClean="0">
                <a:latin typeface="华文新魏" pitchFamily="2" charset="-122"/>
                <a:ea typeface="华文新魏" pitchFamily="2" charset="-122"/>
              </a:rPr>
              <a:t> </a:t>
            </a:r>
            <a:r>
              <a:rPr lang="zh-CN" altLang="en-US" sz="2000" dirty="0" smtClean="0">
                <a:latin typeface="华文新魏" pitchFamily="2" charset="-122"/>
                <a:ea typeface="华文新魏" pitchFamily="2" charset="-122"/>
              </a:rPr>
              <a:t>善于</a:t>
            </a:r>
            <a:r>
              <a:rPr lang="zh-CN" altLang="en-US" sz="2000" dirty="0">
                <a:latin typeface="华文新魏" pitchFamily="2" charset="-122"/>
                <a:ea typeface="华文新魏" pitchFamily="2" charset="-122"/>
              </a:rPr>
              <a:t>休息，睡眠良好</a:t>
            </a:r>
            <a:r>
              <a:rPr lang="zh-CN" altLang="en-US" sz="2000" dirty="0" smtClean="0">
                <a:latin typeface="华文新魏" pitchFamily="2" charset="-122"/>
                <a:ea typeface="华文新魏" pitchFamily="2" charset="-122"/>
              </a:rPr>
              <a:t>；</a:t>
            </a:r>
            <a:endParaRPr lang="en-US" altLang="zh-CN" sz="2000" dirty="0" smtClean="0">
              <a:latin typeface="华文新魏" pitchFamily="2" charset="-122"/>
              <a:ea typeface="华文新魏" pitchFamily="2" charset="-122"/>
            </a:endParaRPr>
          </a:p>
          <a:p>
            <a:pPr marL="269875" indent="-269875">
              <a:lnSpc>
                <a:spcPct val="80000"/>
              </a:lnSpc>
              <a:buClr>
                <a:schemeClr val="bg1"/>
              </a:buClr>
              <a:buSzPct val="91000"/>
              <a:buFont typeface="+mj-lt"/>
              <a:buAutoNum type="arabicPeriod"/>
            </a:pPr>
            <a:r>
              <a:rPr lang="en-US" altLang="zh-CN" sz="2000" dirty="0" smtClean="0">
                <a:latin typeface="华文新魏" pitchFamily="2" charset="-122"/>
                <a:ea typeface="华文新魏" pitchFamily="2" charset="-122"/>
              </a:rPr>
              <a:t> </a:t>
            </a:r>
            <a:r>
              <a:rPr lang="zh-CN" altLang="en-US" sz="2000" dirty="0" smtClean="0">
                <a:latin typeface="华文新魏" pitchFamily="2" charset="-122"/>
                <a:ea typeface="华文新魏" pitchFamily="2" charset="-122"/>
              </a:rPr>
              <a:t>应变</a:t>
            </a:r>
            <a:r>
              <a:rPr lang="zh-CN" altLang="en-US" sz="2000" dirty="0">
                <a:latin typeface="华文新魏" pitchFamily="2" charset="-122"/>
                <a:ea typeface="华文新魏" pitchFamily="2" charset="-122"/>
              </a:rPr>
              <a:t>能力强，能适应外界环境的各种变化</a:t>
            </a:r>
            <a:r>
              <a:rPr lang="zh-CN" altLang="en-US" sz="2000" dirty="0" smtClean="0">
                <a:latin typeface="华文新魏" pitchFamily="2" charset="-122"/>
                <a:ea typeface="华文新魏" pitchFamily="2" charset="-122"/>
              </a:rPr>
              <a:t>；</a:t>
            </a:r>
            <a:endParaRPr lang="en-US" altLang="zh-CN" sz="2000" dirty="0" smtClean="0">
              <a:latin typeface="华文新魏" pitchFamily="2" charset="-122"/>
              <a:ea typeface="华文新魏" pitchFamily="2" charset="-122"/>
            </a:endParaRPr>
          </a:p>
          <a:p>
            <a:pPr marL="269875" indent="-269875">
              <a:lnSpc>
                <a:spcPct val="80000"/>
              </a:lnSpc>
              <a:buClr>
                <a:schemeClr val="bg1"/>
              </a:buClr>
              <a:buSzPct val="91000"/>
              <a:buFont typeface="+mj-lt"/>
              <a:buAutoNum type="arabicPeriod"/>
            </a:pPr>
            <a:r>
              <a:rPr lang="en-US" altLang="zh-CN" sz="2000" dirty="0" smtClean="0">
                <a:latin typeface="华文新魏" pitchFamily="2" charset="-122"/>
                <a:ea typeface="华文新魏" pitchFamily="2" charset="-122"/>
              </a:rPr>
              <a:t> </a:t>
            </a:r>
            <a:r>
              <a:rPr lang="zh-CN" altLang="en-US" sz="2000" dirty="0" smtClean="0">
                <a:latin typeface="华文新魏" pitchFamily="2" charset="-122"/>
                <a:ea typeface="华文新魏" pitchFamily="2" charset="-122"/>
              </a:rPr>
              <a:t>能够</a:t>
            </a:r>
            <a:r>
              <a:rPr lang="zh-CN" altLang="en-US" sz="2000" dirty="0">
                <a:latin typeface="华文新魏" pitchFamily="2" charset="-122"/>
                <a:ea typeface="华文新魏" pitchFamily="2" charset="-122"/>
              </a:rPr>
              <a:t>抵抗一般性感冒和传染病</a:t>
            </a:r>
            <a:r>
              <a:rPr lang="zh-CN" altLang="en-US" sz="2000" dirty="0" smtClean="0">
                <a:latin typeface="华文新魏" pitchFamily="2" charset="-122"/>
                <a:ea typeface="华文新魏" pitchFamily="2" charset="-122"/>
              </a:rPr>
              <a:t>；</a:t>
            </a:r>
            <a:endParaRPr lang="en-US" altLang="zh-CN" sz="2000" dirty="0" smtClean="0">
              <a:latin typeface="华文新魏" pitchFamily="2" charset="-122"/>
              <a:ea typeface="华文新魏" pitchFamily="2" charset="-122"/>
            </a:endParaRPr>
          </a:p>
          <a:p>
            <a:pPr marL="269875" indent="-269875">
              <a:lnSpc>
                <a:spcPct val="80000"/>
              </a:lnSpc>
              <a:buClr>
                <a:schemeClr val="bg1"/>
              </a:buClr>
              <a:buSzPct val="91000"/>
              <a:buFont typeface="+mj-lt"/>
              <a:buAutoNum type="arabicPeriod"/>
            </a:pPr>
            <a:r>
              <a:rPr lang="en-US" altLang="zh-CN" sz="2000" dirty="0" smtClean="0">
                <a:latin typeface="华文新魏" pitchFamily="2" charset="-122"/>
                <a:ea typeface="华文新魏" pitchFamily="2" charset="-122"/>
              </a:rPr>
              <a:t> </a:t>
            </a:r>
            <a:r>
              <a:rPr lang="zh-CN" altLang="en-US" sz="2000" dirty="0" smtClean="0">
                <a:latin typeface="华文新魏" pitchFamily="2" charset="-122"/>
                <a:ea typeface="华文新魏" pitchFamily="2" charset="-122"/>
              </a:rPr>
              <a:t>体重</a:t>
            </a:r>
            <a:r>
              <a:rPr lang="zh-CN" altLang="en-US" sz="2000" dirty="0">
                <a:latin typeface="华文新魏" pitchFamily="2" charset="-122"/>
                <a:ea typeface="华文新魏" pitchFamily="2" charset="-122"/>
              </a:rPr>
              <a:t>适当，身体匀称，站立时头、肩、臀位置协调</a:t>
            </a:r>
            <a:r>
              <a:rPr lang="zh-CN" altLang="en-US" sz="2000" dirty="0" smtClean="0">
                <a:latin typeface="华文新魏" pitchFamily="2" charset="-122"/>
                <a:ea typeface="华文新魏" pitchFamily="2" charset="-122"/>
              </a:rPr>
              <a:t>；</a:t>
            </a:r>
            <a:endParaRPr lang="en-US" altLang="zh-CN" sz="2000" dirty="0" smtClean="0">
              <a:latin typeface="华文新魏" pitchFamily="2" charset="-122"/>
              <a:ea typeface="华文新魏" pitchFamily="2" charset="-122"/>
            </a:endParaRPr>
          </a:p>
          <a:p>
            <a:pPr marL="269875" indent="-269875">
              <a:lnSpc>
                <a:spcPct val="80000"/>
              </a:lnSpc>
              <a:buClr>
                <a:schemeClr val="bg1"/>
              </a:buClr>
              <a:buSzPct val="91000"/>
              <a:buFont typeface="+mj-lt"/>
              <a:buAutoNum type="arabicPeriod"/>
            </a:pPr>
            <a:r>
              <a:rPr lang="en-US" altLang="zh-CN" sz="2000" dirty="0" smtClean="0">
                <a:latin typeface="华文新魏" pitchFamily="2" charset="-122"/>
                <a:ea typeface="华文新魏" pitchFamily="2" charset="-122"/>
              </a:rPr>
              <a:t>  </a:t>
            </a:r>
            <a:r>
              <a:rPr lang="zh-CN" altLang="en-US" sz="2000" dirty="0" smtClean="0">
                <a:latin typeface="华文新魏" pitchFamily="2" charset="-122"/>
                <a:ea typeface="华文新魏" pitchFamily="2" charset="-122"/>
              </a:rPr>
              <a:t>眼睛</a:t>
            </a:r>
            <a:r>
              <a:rPr lang="zh-CN" altLang="en-US" sz="2000" dirty="0">
                <a:latin typeface="华文新魏" pitchFamily="2" charset="-122"/>
                <a:ea typeface="华文新魏" pitchFamily="2" charset="-122"/>
              </a:rPr>
              <a:t>明亮，反应敏锐，眼睑不发炎</a:t>
            </a:r>
            <a:r>
              <a:rPr lang="zh-CN" altLang="en-US" sz="2000" dirty="0" smtClean="0">
                <a:latin typeface="华文新魏" pitchFamily="2" charset="-122"/>
                <a:ea typeface="华文新魏" pitchFamily="2" charset="-122"/>
              </a:rPr>
              <a:t>；</a:t>
            </a:r>
            <a:endParaRPr lang="en-US" altLang="zh-CN" sz="2000" dirty="0" smtClean="0">
              <a:latin typeface="华文新魏" pitchFamily="2" charset="-122"/>
              <a:ea typeface="华文新魏" pitchFamily="2" charset="-122"/>
            </a:endParaRPr>
          </a:p>
          <a:p>
            <a:pPr marL="269875" indent="-269875">
              <a:lnSpc>
                <a:spcPct val="80000"/>
              </a:lnSpc>
              <a:buClr>
                <a:schemeClr val="bg1"/>
              </a:buClr>
              <a:buSzPct val="91000"/>
              <a:buFont typeface="+mj-lt"/>
              <a:buAutoNum type="arabicPeriod"/>
            </a:pPr>
            <a:r>
              <a:rPr lang="en-US" altLang="zh-CN" sz="2000" dirty="0" smtClean="0">
                <a:latin typeface="华文新魏" pitchFamily="2" charset="-122"/>
                <a:ea typeface="华文新魏" pitchFamily="2" charset="-122"/>
              </a:rPr>
              <a:t> </a:t>
            </a:r>
            <a:r>
              <a:rPr lang="zh-CN" altLang="en-US" sz="2000" dirty="0" smtClean="0">
                <a:latin typeface="华文新魏" pitchFamily="2" charset="-122"/>
                <a:ea typeface="华文新魏" pitchFamily="2" charset="-122"/>
              </a:rPr>
              <a:t>牙齿</a:t>
            </a:r>
            <a:r>
              <a:rPr lang="zh-CN" altLang="en-US" sz="2000" dirty="0">
                <a:latin typeface="华文新魏" pitchFamily="2" charset="-122"/>
                <a:ea typeface="华文新魏" pitchFamily="2" charset="-122"/>
              </a:rPr>
              <a:t>清洁，无空洞，无痛感，齿龈颜色正常，无出血现象</a:t>
            </a:r>
            <a:r>
              <a:rPr lang="zh-CN" altLang="en-US" sz="2000" dirty="0" smtClean="0">
                <a:latin typeface="华文新魏" pitchFamily="2" charset="-122"/>
                <a:ea typeface="华文新魏" pitchFamily="2" charset="-122"/>
              </a:rPr>
              <a:t>；</a:t>
            </a:r>
            <a:endParaRPr lang="en-US" altLang="zh-CN" sz="2000" dirty="0" smtClean="0">
              <a:latin typeface="华文新魏" pitchFamily="2" charset="-122"/>
              <a:ea typeface="华文新魏" pitchFamily="2" charset="-122"/>
            </a:endParaRPr>
          </a:p>
          <a:p>
            <a:pPr marL="269875" indent="-269875">
              <a:lnSpc>
                <a:spcPct val="80000"/>
              </a:lnSpc>
              <a:buClr>
                <a:schemeClr val="bg1"/>
              </a:buClr>
              <a:buSzPct val="91000"/>
              <a:buFont typeface="+mj-lt"/>
              <a:buAutoNum type="arabicPeriod"/>
            </a:pPr>
            <a:r>
              <a:rPr lang="en-US" altLang="zh-CN" sz="2000" dirty="0" smtClean="0">
                <a:latin typeface="华文新魏" pitchFamily="2" charset="-122"/>
                <a:ea typeface="华文新魏" pitchFamily="2" charset="-122"/>
              </a:rPr>
              <a:t> </a:t>
            </a:r>
            <a:r>
              <a:rPr lang="zh-CN" altLang="en-US" sz="2000" dirty="0" smtClean="0">
                <a:latin typeface="华文新魏" pitchFamily="2" charset="-122"/>
                <a:ea typeface="华文新魏" pitchFamily="2" charset="-122"/>
              </a:rPr>
              <a:t>头发</a:t>
            </a:r>
            <a:r>
              <a:rPr lang="zh-CN" altLang="en-US" sz="2000" dirty="0">
                <a:latin typeface="华文新魏" pitchFamily="2" charset="-122"/>
                <a:ea typeface="华文新魏" pitchFamily="2" charset="-122"/>
              </a:rPr>
              <a:t>有光泽，无头屑</a:t>
            </a:r>
            <a:r>
              <a:rPr lang="zh-CN" altLang="en-US" sz="2000" dirty="0" smtClean="0">
                <a:latin typeface="华文新魏" pitchFamily="2" charset="-122"/>
                <a:ea typeface="华文新魏" pitchFamily="2" charset="-122"/>
              </a:rPr>
              <a:t>；</a:t>
            </a:r>
            <a:endParaRPr lang="en-US" altLang="zh-CN" sz="2000" dirty="0" smtClean="0">
              <a:latin typeface="华文新魏" pitchFamily="2" charset="-122"/>
              <a:ea typeface="华文新魏" pitchFamily="2" charset="-122"/>
            </a:endParaRPr>
          </a:p>
          <a:p>
            <a:pPr marL="269875" indent="-269875">
              <a:lnSpc>
                <a:spcPct val="80000"/>
              </a:lnSpc>
              <a:buClr>
                <a:schemeClr val="bg1"/>
              </a:buClr>
              <a:buSzPct val="91000"/>
              <a:buFont typeface="+mj-lt"/>
              <a:buAutoNum type="arabicPeriod"/>
            </a:pPr>
            <a:r>
              <a:rPr lang="en-US" altLang="zh-CN" sz="2000" dirty="0" smtClean="0">
                <a:latin typeface="华文新魏" pitchFamily="2" charset="-122"/>
                <a:ea typeface="华文新魏" pitchFamily="2" charset="-122"/>
              </a:rPr>
              <a:t> </a:t>
            </a:r>
            <a:r>
              <a:rPr lang="zh-CN" altLang="en-US" sz="2000" dirty="0" smtClean="0">
                <a:latin typeface="华文新魏" pitchFamily="2" charset="-122"/>
                <a:ea typeface="华文新魏" pitchFamily="2" charset="-122"/>
              </a:rPr>
              <a:t>肌肉</a:t>
            </a:r>
            <a:r>
              <a:rPr lang="zh-CN" altLang="en-US" sz="2000" dirty="0">
                <a:latin typeface="华文新魏" pitchFamily="2" charset="-122"/>
                <a:ea typeface="华文新魏" pitchFamily="2" charset="-122"/>
              </a:rPr>
              <a:t>皮肤有弹性。 </a:t>
            </a:r>
          </a:p>
          <a:p>
            <a:pPr>
              <a:lnSpc>
                <a:spcPct val="80000"/>
              </a:lnSpc>
              <a:buClr>
                <a:schemeClr val="tx1"/>
              </a:buClr>
              <a:buFontTx/>
              <a:buBlip>
                <a:blip r:embed="rId2"/>
              </a:buBlip>
            </a:pPr>
            <a:endParaRPr lang="zh-CN" altLang="en-US" dirty="0">
              <a:latin typeface="华文新魏" pitchFamily="2" charset="-122"/>
              <a:ea typeface="华文新魏" pitchFamily="2" charset="-122"/>
            </a:endParaRPr>
          </a:p>
        </p:txBody>
      </p:sp>
      <p:sp>
        <p:nvSpPr>
          <p:cNvPr id="4" name="矩形 3"/>
          <p:cNvSpPr/>
          <p:nvPr/>
        </p:nvSpPr>
        <p:spPr>
          <a:xfrm>
            <a:off x="289502" y="1319412"/>
            <a:ext cx="8098922" cy="523220"/>
          </a:xfrm>
          <a:prstGeom prst="rect">
            <a:avLst/>
          </a:prstGeom>
        </p:spPr>
        <p:txBody>
          <a:bodyPr wrap="square">
            <a:spAutoFit/>
          </a:bodyPr>
          <a:lstStyle/>
          <a:p>
            <a:pPr>
              <a:buFont typeface="Wingdings" pitchFamily="2" charset="2"/>
              <a:buChar char="p"/>
            </a:pPr>
            <a:r>
              <a:rPr lang="en-US" altLang="zh-CN" sz="2400" dirty="0" smtClean="0">
                <a:solidFill>
                  <a:srgbClr val="FFFF00"/>
                </a:solidFill>
                <a:latin typeface="黑体" pitchFamily="49" charset="-122"/>
                <a:ea typeface="黑体" pitchFamily="49" charset="-122"/>
              </a:rPr>
              <a:t> </a:t>
            </a:r>
            <a:r>
              <a:rPr lang="zh-CN" altLang="en-US" sz="2800" b="1" dirty="0" smtClean="0">
                <a:solidFill>
                  <a:srgbClr val="FFFF00"/>
                </a:solidFill>
                <a:latin typeface="微软雅黑" pitchFamily="34" charset="-122"/>
                <a:ea typeface="微软雅黑" pitchFamily="34" charset="-122"/>
              </a:rPr>
              <a:t>健康标准（</a:t>
            </a:r>
            <a:r>
              <a:rPr lang="en-US" altLang="zh-CN" sz="2800" b="1" dirty="0" smtClean="0">
                <a:solidFill>
                  <a:srgbClr val="FFFF00"/>
                </a:solidFill>
                <a:latin typeface="微软雅黑" pitchFamily="34" charset="-122"/>
                <a:ea typeface="微软雅黑" pitchFamily="34" charset="-122"/>
              </a:rPr>
              <a:t>WHO</a:t>
            </a:r>
            <a:r>
              <a:rPr lang="zh-CN" altLang="en-US" sz="2800" b="1" dirty="0" smtClean="0">
                <a:solidFill>
                  <a:srgbClr val="FFFF00"/>
                </a:solidFill>
                <a:latin typeface="微软雅黑" pitchFamily="34" charset="-122"/>
                <a:ea typeface="微软雅黑" pitchFamily="34" charset="-122"/>
              </a:rPr>
              <a:t>提出）</a:t>
            </a:r>
            <a:endParaRPr lang="zh-CN" altLang="en-US" sz="2800" b="1" dirty="0">
              <a:solidFill>
                <a:srgbClr val="FFFF00"/>
              </a:solidFill>
              <a:latin typeface="微软雅黑" pitchFamily="34" charset="-122"/>
              <a:ea typeface="微软雅黑" pitchFamily="34" charset="-122"/>
            </a:endParaRPr>
          </a:p>
        </p:txBody>
      </p:sp>
      <p:sp>
        <p:nvSpPr>
          <p:cNvPr id="5" name="灯片编号占位符 4"/>
          <p:cNvSpPr>
            <a:spLocks noGrp="1"/>
          </p:cNvSpPr>
          <p:nvPr>
            <p:ph type="sldNum" sz="quarter" idx="12"/>
          </p:nvPr>
        </p:nvSpPr>
        <p:spPr/>
        <p:txBody>
          <a:bodyPr/>
          <a:lstStyle/>
          <a:p>
            <a:pPr>
              <a:defRPr/>
            </a:pPr>
            <a:fld id="{1639EFEB-78F0-46E0-8408-3BCF1AB5E6AA}" type="slidenum">
              <a:rPr lang="zh-CN" altLang="en-US" smtClean="0"/>
              <a:pPr>
                <a:defRPr/>
              </a:pPr>
              <a:t>6</a:t>
            </a:fld>
            <a:endParaRPr lang="zh-CN" altLang="en-US"/>
          </a:p>
        </p:txBody>
      </p:sp>
    </p:spTree>
    <p:extLst>
      <p:ext uri="{BB962C8B-B14F-4D97-AF65-F5344CB8AC3E}">
        <p14:creationId xmlns:p14="http://schemas.microsoft.com/office/powerpoint/2010/main" val="188812553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idx="4294967295"/>
          </p:nvPr>
        </p:nvSpPr>
        <p:spPr>
          <a:xfrm>
            <a:off x="250826" y="1196976"/>
            <a:ext cx="8642350" cy="563563"/>
          </a:xfrm>
          <a:prstGeom prst="rect">
            <a:avLst/>
          </a:prstGeom>
        </p:spPr>
        <p:txBody>
          <a:bodyPr/>
          <a:lstStyle/>
          <a:p>
            <a:pPr algn="l" eaLnBrk="1" fontAlgn="auto" hangingPunct="1">
              <a:spcAft>
                <a:spcPts val="0"/>
              </a:spcAft>
              <a:buFont typeface="Wingdings" pitchFamily="2" charset="2"/>
              <a:buChar char="p"/>
              <a:defRPr/>
            </a:pPr>
            <a:r>
              <a:rPr lang="zh-CN" altLang="en-US" sz="3600" b="0" dirty="0" smtClean="0">
                <a:solidFill>
                  <a:srgbClr val="FFFF00"/>
                </a:solidFill>
                <a:effectLst>
                  <a:outerShdw blurRad="38100" dist="38100" dir="2700000" algn="tl">
                    <a:srgbClr val="000000">
                      <a:alpha val="43137"/>
                    </a:srgbClr>
                  </a:outerShdw>
                </a:effectLst>
                <a:ea typeface="黑体" pitchFamily="2" charset="-122"/>
              </a:rPr>
              <a:t> </a:t>
            </a:r>
            <a:r>
              <a:rPr lang="zh-CN" altLang="en-US" sz="3200" dirty="0" smtClean="0">
                <a:solidFill>
                  <a:srgbClr val="FFFF00"/>
                </a:solidFill>
                <a:effectLst>
                  <a:outerShdw blurRad="38100" dist="38100" dir="2700000" algn="tl">
                    <a:srgbClr val="000000">
                      <a:alpha val="43137"/>
                    </a:srgbClr>
                  </a:outerShdw>
                </a:effectLst>
              </a:rPr>
              <a:t>影响</a:t>
            </a:r>
            <a:r>
              <a:rPr lang="zh-CN" altLang="en-US" sz="3200" dirty="0">
                <a:solidFill>
                  <a:srgbClr val="FFFF00"/>
                </a:solidFill>
                <a:effectLst>
                  <a:outerShdw blurRad="38100" dist="38100" dir="2700000" algn="tl">
                    <a:srgbClr val="000000">
                      <a:alpha val="43137"/>
                    </a:srgbClr>
                  </a:outerShdw>
                </a:effectLst>
              </a:rPr>
              <a:t>健康</a:t>
            </a:r>
            <a:r>
              <a:rPr lang="zh-CN" altLang="en-US" sz="3200" dirty="0" smtClean="0">
                <a:solidFill>
                  <a:srgbClr val="FFFF00"/>
                </a:solidFill>
                <a:effectLst>
                  <a:outerShdw blurRad="38100" dist="38100" dir="2700000" algn="tl">
                    <a:srgbClr val="000000">
                      <a:alpha val="43137"/>
                    </a:srgbClr>
                  </a:outerShdw>
                </a:effectLst>
              </a:rPr>
              <a:t>的因素</a:t>
            </a:r>
            <a:endParaRPr lang="en-US" altLang="zh-CN" sz="3200" dirty="0">
              <a:solidFill>
                <a:srgbClr val="FFFF00"/>
              </a:solidFill>
              <a:effectLst>
                <a:outerShdw blurRad="38100" dist="38100" dir="2700000" algn="tl">
                  <a:srgbClr val="000000">
                    <a:alpha val="43137"/>
                  </a:srgbClr>
                </a:outerShdw>
              </a:effectLst>
            </a:endParaRPr>
          </a:p>
        </p:txBody>
      </p:sp>
      <p:grpSp>
        <p:nvGrpSpPr>
          <p:cNvPr id="24" name="组合 23"/>
          <p:cNvGrpSpPr/>
          <p:nvPr/>
        </p:nvGrpSpPr>
        <p:grpSpPr>
          <a:xfrm>
            <a:off x="1305687" y="1999926"/>
            <a:ext cx="6290081" cy="3745986"/>
            <a:chOff x="1649916" y="2239005"/>
            <a:chExt cx="6948162" cy="4400362"/>
          </a:xfrm>
        </p:grpSpPr>
        <p:grpSp>
          <p:nvGrpSpPr>
            <p:cNvPr id="2" name="Group 4"/>
            <p:cNvGrpSpPr>
              <a:grpSpLocks/>
            </p:cNvGrpSpPr>
            <p:nvPr/>
          </p:nvGrpSpPr>
          <p:grpSpPr bwMode="auto">
            <a:xfrm>
              <a:off x="1649916" y="2239005"/>
              <a:ext cx="6948162" cy="1310360"/>
              <a:chOff x="912" y="1008"/>
              <a:chExt cx="4870" cy="912"/>
            </a:xfrm>
            <a:gradFill>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gradFill>
          </p:grpSpPr>
          <p:sp>
            <p:nvSpPr>
              <p:cNvPr id="74757" name="AutoShape 5"/>
              <p:cNvSpPr>
                <a:spLocks noChangeArrowheads="1"/>
              </p:cNvSpPr>
              <p:nvPr/>
            </p:nvSpPr>
            <p:spPr bwMode="gray">
              <a:xfrm>
                <a:off x="912" y="1008"/>
                <a:ext cx="4870" cy="912"/>
              </a:xfrm>
              <a:prstGeom prst="roundRect">
                <a:avLst>
                  <a:gd name="adj" fmla="val 10889"/>
                </a:avLst>
              </a:prstGeom>
              <a:grpFill/>
              <a:ln w="38100">
                <a:solidFill>
                  <a:srgbClr val="FFFFFF"/>
                </a:solidFill>
                <a:round/>
                <a:headEnd/>
                <a:tailEnd/>
              </a:ln>
              <a:effectLst>
                <a:outerShdw dist="135003" dir="2928844" algn="ctr" rotWithShape="0">
                  <a:srgbClr val="000000">
                    <a:alpha val="50000"/>
                  </a:srgbClr>
                </a:outerShdw>
              </a:effectLst>
            </p:spPr>
            <p:txBody>
              <a:bodyPr wrap="none" anchor="ctr"/>
              <a:lstStyle/>
              <a:p>
                <a:pPr fontAlgn="auto">
                  <a:spcBef>
                    <a:spcPts val="0"/>
                  </a:spcBef>
                  <a:spcAft>
                    <a:spcPts val="0"/>
                  </a:spcAft>
                  <a:defRPr/>
                </a:pPr>
                <a:endParaRPr lang="zh-CN" altLang="en-US">
                  <a:latin typeface="+mn-lt"/>
                  <a:ea typeface="微软雅黑" pitchFamily="34" charset="-122"/>
                </a:endParaRPr>
              </a:p>
            </p:txBody>
          </p:sp>
          <p:grpSp>
            <p:nvGrpSpPr>
              <p:cNvPr id="3" name="Group 6"/>
              <p:cNvGrpSpPr>
                <a:grpSpLocks/>
              </p:cNvGrpSpPr>
              <p:nvPr/>
            </p:nvGrpSpPr>
            <p:grpSpPr bwMode="auto">
              <a:xfrm>
                <a:off x="999" y="1092"/>
                <a:ext cx="768" cy="800"/>
                <a:chOff x="999" y="1092"/>
                <a:chExt cx="768" cy="800"/>
              </a:xfrm>
              <a:grpFill/>
            </p:grpSpPr>
            <p:sp>
              <p:nvSpPr>
                <p:cNvPr id="74759" name="AutoShape 7"/>
                <p:cNvSpPr>
                  <a:spLocks noChangeArrowheads="1"/>
                </p:cNvSpPr>
                <p:nvPr/>
              </p:nvSpPr>
              <p:spPr bwMode="gray">
                <a:xfrm>
                  <a:off x="999" y="1092"/>
                  <a:ext cx="768" cy="746"/>
                </a:xfrm>
                <a:prstGeom prst="roundRect">
                  <a:avLst>
                    <a:gd name="adj" fmla="val 11921"/>
                  </a:avLst>
                </a:prstGeom>
                <a:solidFill>
                  <a:schemeClr val="accent3">
                    <a:lumMod val="75000"/>
                  </a:schemeClr>
                </a:solidFill>
                <a:ln w="38100">
                  <a:solidFill>
                    <a:schemeClr val="bg1"/>
                  </a:solidFill>
                  <a:round/>
                  <a:headEnd/>
                  <a:tailEnd/>
                </a:ln>
                <a:effectLst/>
              </p:spPr>
              <p:txBody>
                <a:bodyPr wrap="none" anchor="ctr"/>
                <a:lstStyle/>
                <a:p>
                  <a:pPr fontAlgn="auto">
                    <a:spcBef>
                      <a:spcPts val="0"/>
                    </a:spcBef>
                    <a:spcAft>
                      <a:spcPts val="0"/>
                    </a:spcAft>
                    <a:defRPr/>
                  </a:pPr>
                  <a:endParaRPr lang="zh-CN" altLang="en-US">
                    <a:latin typeface="+mn-lt"/>
                    <a:ea typeface="微软雅黑" pitchFamily="34" charset="-122"/>
                  </a:endParaRPr>
                </a:p>
              </p:txBody>
            </p:sp>
            <p:sp>
              <p:nvSpPr>
                <p:cNvPr id="74760" name="Freeform 8"/>
                <p:cNvSpPr>
                  <a:spLocks/>
                </p:cNvSpPr>
                <p:nvPr/>
              </p:nvSpPr>
              <p:spPr bwMode="gray">
                <a:xfrm>
                  <a:off x="1047" y="1140"/>
                  <a:ext cx="383" cy="373"/>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pFill/>
                <a:ln w="0">
                  <a:noFill/>
                  <a:prstDash val="solid"/>
                  <a:round/>
                  <a:headEnd/>
                  <a:tailEnd/>
                </a:ln>
              </p:spPr>
              <p:txBody>
                <a:bodyPr/>
                <a:lstStyle/>
                <a:p>
                  <a:pPr fontAlgn="auto">
                    <a:spcBef>
                      <a:spcPts val="0"/>
                    </a:spcBef>
                    <a:spcAft>
                      <a:spcPts val="0"/>
                    </a:spcAft>
                    <a:defRPr/>
                  </a:pPr>
                  <a:endParaRPr lang="zh-CN" altLang="en-US">
                    <a:latin typeface="+mn-lt"/>
                    <a:ea typeface="微软雅黑" pitchFamily="34" charset="-122"/>
                  </a:endParaRPr>
                </a:p>
              </p:txBody>
            </p:sp>
            <p:sp>
              <p:nvSpPr>
                <p:cNvPr id="74761" name="Text Box 9"/>
                <p:cNvSpPr txBox="1">
                  <a:spLocks noChangeArrowheads="1"/>
                </p:cNvSpPr>
                <p:nvPr/>
              </p:nvSpPr>
              <p:spPr bwMode="gray">
                <a:xfrm>
                  <a:off x="1023" y="1137"/>
                  <a:ext cx="703" cy="755"/>
                </a:xfrm>
                <a:prstGeom prst="rect">
                  <a:avLst/>
                </a:prstGeom>
                <a:solidFill>
                  <a:schemeClr val="accent3">
                    <a:lumMod val="75000"/>
                    <a:alpha val="40000"/>
                  </a:schemeClr>
                </a:solidFill>
                <a:ln w="9525" algn="ctr">
                  <a:noFill/>
                  <a:miter lim="800000"/>
                  <a:headEnd/>
                  <a:tailEnd/>
                </a:ln>
                <a:effectLst/>
              </p:spPr>
              <p:txBody>
                <a:bodyPr>
                  <a:spAutoFit/>
                </a:bodyPr>
                <a:lstStyle/>
                <a:p>
                  <a:pPr algn="ctr" eaLnBrk="0" fontAlgn="auto" hangingPunct="0">
                    <a:spcBef>
                      <a:spcPts val="0"/>
                    </a:spcBef>
                    <a:spcAft>
                      <a:spcPts val="0"/>
                    </a:spcAft>
                    <a:defRPr/>
                  </a:pPr>
                  <a:r>
                    <a:rPr lang="zh-CN" altLang="en-US" dirty="0">
                      <a:solidFill>
                        <a:srgbClr val="FFFF00"/>
                      </a:solidFill>
                      <a:effectLst>
                        <a:outerShdw blurRad="38100" dist="38100" dir="2700000" algn="tl">
                          <a:srgbClr val="C0C0C0"/>
                        </a:outerShdw>
                      </a:effectLst>
                      <a:latin typeface="+mn-lt"/>
                      <a:ea typeface="微软雅黑" pitchFamily="34" charset="-122"/>
                    </a:rPr>
                    <a:t>行为</a:t>
                  </a:r>
                  <a:endParaRPr lang="en-US" altLang="zh-CN" dirty="0">
                    <a:solidFill>
                      <a:srgbClr val="FFFF00"/>
                    </a:solidFill>
                    <a:effectLst>
                      <a:outerShdw blurRad="38100" dist="38100" dir="2700000" algn="tl">
                        <a:srgbClr val="C0C0C0"/>
                      </a:outerShdw>
                    </a:effectLst>
                    <a:latin typeface="+mn-lt"/>
                    <a:ea typeface="微软雅黑" pitchFamily="34" charset="-122"/>
                  </a:endParaRPr>
                </a:p>
                <a:p>
                  <a:pPr algn="ctr" eaLnBrk="0" fontAlgn="auto" hangingPunct="0">
                    <a:spcBef>
                      <a:spcPts val="0"/>
                    </a:spcBef>
                    <a:spcAft>
                      <a:spcPts val="0"/>
                    </a:spcAft>
                    <a:defRPr/>
                  </a:pPr>
                  <a:r>
                    <a:rPr lang="zh-CN" altLang="en-US" dirty="0">
                      <a:solidFill>
                        <a:srgbClr val="FFFF00"/>
                      </a:solidFill>
                      <a:effectLst>
                        <a:outerShdw blurRad="38100" dist="38100" dir="2700000" algn="tl">
                          <a:srgbClr val="C0C0C0"/>
                        </a:outerShdw>
                      </a:effectLst>
                      <a:latin typeface="+mn-lt"/>
                      <a:ea typeface="微软雅黑" pitchFamily="34" charset="-122"/>
                    </a:rPr>
                    <a:t>和生活方式</a:t>
                  </a:r>
                  <a:endParaRPr lang="en-US" altLang="zh-CN" dirty="0">
                    <a:solidFill>
                      <a:srgbClr val="FFFF00"/>
                    </a:solidFill>
                    <a:effectLst>
                      <a:outerShdw blurRad="38100" dist="38100" dir="2700000" algn="tl">
                        <a:srgbClr val="C0C0C0"/>
                      </a:outerShdw>
                    </a:effectLst>
                    <a:latin typeface="+mn-lt"/>
                    <a:ea typeface="微软雅黑" pitchFamily="34" charset="-122"/>
                  </a:endParaRPr>
                </a:p>
              </p:txBody>
            </p:sp>
          </p:grpSp>
          <p:sp>
            <p:nvSpPr>
              <p:cNvPr id="74762" name="Text Box 10"/>
              <p:cNvSpPr txBox="1">
                <a:spLocks noChangeArrowheads="1"/>
              </p:cNvSpPr>
              <p:nvPr/>
            </p:nvSpPr>
            <p:spPr bwMode="gray">
              <a:xfrm>
                <a:off x="1871" y="1150"/>
                <a:ext cx="3012" cy="654"/>
              </a:xfrm>
              <a:prstGeom prst="rect">
                <a:avLst/>
              </a:prstGeom>
              <a:grpFill/>
              <a:ln w="9525" algn="ctr">
                <a:noFill/>
                <a:miter lim="800000"/>
                <a:headEnd/>
                <a:tailEnd/>
              </a:ln>
              <a:effectLst/>
            </p:spPr>
            <p:txBody>
              <a:bodyPr>
                <a:spAutoFit/>
              </a:bodyPr>
              <a:lstStyle/>
              <a:p>
                <a:pPr eaLnBrk="0" fontAlgn="auto" hangingPunct="0">
                  <a:spcBef>
                    <a:spcPts val="0"/>
                  </a:spcBef>
                  <a:spcAft>
                    <a:spcPts val="0"/>
                  </a:spcAft>
                  <a:defRPr/>
                </a:pPr>
                <a:r>
                  <a:rPr lang="en-US" altLang="zh-CN" dirty="0">
                    <a:solidFill>
                      <a:srgbClr val="163E6A"/>
                    </a:solidFill>
                    <a:latin typeface="+mn-lt"/>
                    <a:ea typeface="微软雅黑" pitchFamily="34" charset="-122"/>
                  </a:rPr>
                  <a:t>1</a:t>
                </a:r>
                <a:r>
                  <a:rPr lang="zh-CN" altLang="en-US" dirty="0">
                    <a:solidFill>
                      <a:srgbClr val="163E6A"/>
                    </a:solidFill>
                    <a:latin typeface="+mn-lt"/>
                    <a:ea typeface="微软雅黑" pitchFamily="34" charset="-122"/>
                  </a:rPr>
                  <a:t>、行为因素（吸烟、酗酒、吸毒、</a:t>
                </a:r>
                <a:endParaRPr lang="en-US" altLang="zh-CN" dirty="0">
                  <a:solidFill>
                    <a:srgbClr val="163E6A"/>
                  </a:solidFill>
                  <a:latin typeface="+mn-lt"/>
                  <a:ea typeface="微软雅黑" pitchFamily="34" charset="-122"/>
                </a:endParaRPr>
              </a:p>
              <a:p>
                <a:pPr eaLnBrk="0" fontAlgn="auto" hangingPunct="0">
                  <a:spcBef>
                    <a:spcPts val="1200"/>
                  </a:spcBef>
                  <a:spcAft>
                    <a:spcPts val="0"/>
                  </a:spcAft>
                  <a:defRPr/>
                </a:pPr>
                <a:r>
                  <a:rPr lang="en-US" altLang="zh-CN" dirty="0">
                    <a:solidFill>
                      <a:srgbClr val="163E6A"/>
                    </a:solidFill>
                    <a:latin typeface="+mn-lt"/>
                    <a:ea typeface="微软雅黑" pitchFamily="34" charset="-122"/>
                  </a:rPr>
                  <a:t>2</a:t>
                </a:r>
                <a:r>
                  <a:rPr lang="zh-CN" altLang="en-US" dirty="0">
                    <a:solidFill>
                      <a:srgbClr val="163E6A"/>
                    </a:solidFill>
                    <a:latin typeface="+mn-lt"/>
                    <a:ea typeface="微软雅黑" pitchFamily="34" charset="-122"/>
                  </a:rPr>
                  <a:t>、生活方式（衣食住行、</a:t>
                </a:r>
                <a:r>
                  <a:rPr lang="zh-CN" altLang="en-US" dirty="0" smtClean="0">
                    <a:solidFill>
                      <a:srgbClr val="163E6A"/>
                    </a:solidFill>
                    <a:latin typeface="+mn-lt"/>
                    <a:ea typeface="微软雅黑" pitchFamily="34" charset="-122"/>
                  </a:rPr>
                  <a:t>思想方法</a:t>
                </a:r>
                <a:endParaRPr lang="en-US" altLang="zh-CN" dirty="0">
                  <a:solidFill>
                    <a:srgbClr val="163E6A"/>
                  </a:solidFill>
                  <a:latin typeface="+mn-lt"/>
                  <a:ea typeface="微软雅黑" pitchFamily="34" charset="-122"/>
                </a:endParaRPr>
              </a:p>
            </p:txBody>
          </p:sp>
        </p:grpSp>
        <p:sp>
          <p:nvSpPr>
            <p:cNvPr id="74764" name="AutoShape 12"/>
            <p:cNvSpPr>
              <a:spLocks noChangeArrowheads="1"/>
            </p:cNvSpPr>
            <p:nvPr/>
          </p:nvSpPr>
          <p:spPr bwMode="gray">
            <a:xfrm>
              <a:off x="1649916" y="3779640"/>
              <a:ext cx="6869247" cy="1309875"/>
            </a:xfrm>
            <a:prstGeom prst="roundRect">
              <a:avLst>
                <a:gd name="adj" fmla="val 10889"/>
              </a:avLst>
            </a:prstGeom>
            <a:solidFill>
              <a:schemeClr val="accent1">
                <a:alpha val="52000"/>
              </a:schemeClr>
            </a:solidFill>
            <a:ln w="38100">
              <a:solidFill>
                <a:srgbClr val="FFFFFF"/>
              </a:solidFill>
              <a:round/>
              <a:headEnd/>
              <a:tailEnd/>
            </a:ln>
            <a:effectLst>
              <a:outerShdw dist="135003" dir="2928844" algn="ctr" rotWithShape="0">
                <a:srgbClr val="000000">
                  <a:alpha val="50000"/>
                </a:srgbClr>
              </a:outerShdw>
            </a:effectLst>
          </p:spPr>
          <p:txBody>
            <a:bodyPr wrap="none" anchor="ctr"/>
            <a:lstStyle/>
            <a:p>
              <a:pPr fontAlgn="auto">
                <a:spcBef>
                  <a:spcPts val="0"/>
                </a:spcBef>
                <a:spcAft>
                  <a:spcPts val="0"/>
                </a:spcAft>
                <a:defRPr/>
              </a:pPr>
              <a:endParaRPr lang="zh-CN" altLang="en-US">
                <a:latin typeface="+mn-lt"/>
                <a:ea typeface="微软雅黑" pitchFamily="34" charset="-122"/>
              </a:endParaRPr>
            </a:p>
          </p:txBody>
        </p:sp>
        <p:grpSp>
          <p:nvGrpSpPr>
            <p:cNvPr id="4" name="Group 13"/>
            <p:cNvGrpSpPr>
              <a:grpSpLocks/>
            </p:cNvGrpSpPr>
            <p:nvPr/>
          </p:nvGrpSpPr>
          <p:grpSpPr bwMode="auto">
            <a:xfrm>
              <a:off x="1773348" y="3899628"/>
              <a:ext cx="1084319" cy="1071565"/>
              <a:chOff x="999" y="2100"/>
              <a:chExt cx="768" cy="746"/>
            </a:xfrm>
          </p:grpSpPr>
          <p:sp>
            <p:nvSpPr>
              <p:cNvPr id="74766" name="AutoShape 14"/>
              <p:cNvSpPr>
                <a:spLocks noChangeArrowheads="1"/>
              </p:cNvSpPr>
              <p:nvPr/>
            </p:nvSpPr>
            <p:spPr bwMode="gray">
              <a:xfrm>
                <a:off x="999" y="2100"/>
                <a:ext cx="768" cy="746"/>
              </a:xfrm>
              <a:prstGeom prst="roundRect">
                <a:avLst>
                  <a:gd name="adj" fmla="val 11921"/>
                </a:avLst>
              </a:prstGeom>
              <a:gradFill rotWithShape="1">
                <a:gsLst>
                  <a:gs pos="0">
                    <a:schemeClr val="hlink">
                      <a:gamma/>
                      <a:tint val="72549"/>
                      <a:invGamma/>
                    </a:schemeClr>
                  </a:gs>
                  <a:gs pos="100000">
                    <a:schemeClr val="hlink"/>
                  </a:gs>
                </a:gsLst>
                <a:lin ang="5400000" scaled="1"/>
              </a:gradFill>
              <a:ln w="38100">
                <a:solidFill>
                  <a:schemeClr val="bg1"/>
                </a:solidFill>
                <a:round/>
                <a:headEnd/>
                <a:tailEnd/>
              </a:ln>
              <a:effectLst/>
            </p:spPr>
            <p:txBody>
              <a:bodyPr wrap="none" anchor="ctr"/>
              <a:lstStyle/>
              <a:p>
                <a:pPr fontAlgn="auto">
                  <a:spcBef>
                    <a:spcPts val="0"/>
                  </a:spcBef>
                  <a:spcAft>
                    <a:spcPts val="0"/>
                  </a:spcAft>
                  <a:defRPr/>
                </a:pPr>
                <a:endParaRPr lang="zh-CN" altLang="en-US">
                  <a:latin typeface="+mn-lt"/>
                  <a:ea typeface="微软雅黑" pitchFamily="34" charset="-122"/>
                </a:endParaRPr>
              </a:p>
            </p:txBody>
          </p:sp>
          <p:sp>
            <p:nvSpPr>
              <p:cNvPr id="74767" name="Freeform 15"/>
              <p:cNvSpPr>
                <a:spLocks/>
              </p:cNvSpPr>
              <p:nvPr/>
            </p:nvSpPr>
            <p:spPr bwMode="gray">
              <a:xfrm>
                <a:off x="1047" y="2148"/>
                <a:ext cx="383" cy="376"/>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hlink">
                      <a:gamma/>
                      <a:tint val="42353"/>
                      <a:invGamma/>
                    </a:schemeClr>
                  </a:gs>
                  <a:gs pos="100000">
                    <a:schemeClr val="hlink">
                      <a:alpha val="0"/>
                    </a:schemeClr>
                  </a:gs>
                </a:gsLst>
                <a:lin ang="2700000" scaled="1"/>
              </a:gradFill>
              <a:ln w="0">
                <a:noFill/>
                <a:prstDash val="solid"/>
                <a:round/>
                <a:headEnd/>
                <a:tailEnd/>
              </a:ln>
            </p:spPr>
            <p:txBody>
              <a:bodyPr/>
              <a:lstStyle/>
              <a:p>
                <a:pPr fontAlgn="auto">
                  <a:spcBef>
                    <a:spcPts val="0"/>
                  </a:spcBef>
                  <a:spcAft>
                    <a:spcPts val="0"/>
                  </a:spcAft>
                  <a:defRPr/>
                </a:pPr>
                <a:endParaRPr lang="zh-CN" altLang="en-US">
                  <a:latin typeface="+mn-lt"/>
                  <a:ea typeface="微软雅黑" pitchFamily="34" charset="-122"/>
                </a:endParaRPr>
              </a:p>
            </p:txBody>
          </p:sp>
          <p:sp>
            <p:nvSpPr>
              <p:cNvPr id="74768" name="Text Box 16"/>
              <p:cNvSpPr txBox="1">
                <a:spLocks noChangeArrowheads="1"/>
              </p:cNvSpPr>
              <p:nvPr/>
            </p:nvSpPr>
            <p:spPr bwMode="gray">
              <a:xfrm>
                <a:off x="1095" y="2178"/>
                <a:ext cx="560" cy="529"/>
              </a:xfrm>
              <a:prstGeom prst="rect">
                <a:avLst/>
              </a:prstGeom>
              <a:noFill/>
              <a:ln w="9525" algn="ctr">
                <a:noFill/>
                <a:miter lim="800000"/>
                <a:headEnd/>
                <a:tailEnd/>
              </a:ln>
              <a:effectLst/>
            </p:spPr>
            <p:txBody>
              <a:bodyPr>
                <a:spAutoFit/>
              </a:bodyPr>
              <a:lstStyle/>
              <a:p>
                <a:pPr algn="ctr" eaLnBrk="0" fontAlgn="auto" hangingPunct="0">
                  <a:spcBef>
                    <a:spcPts val="0"/>
                  </a:spcBef>
                  <a:spcAft>
                    <a:spcPts val="0"/>
                  </a:spcAft>
                  <a:defRPr/>
                </a:pPr>
                <a:r>
                  <a:rPr lang="zh-CN" altLang="en-US" dirty="0">
                    <a:solidFill>
                      <a:srgbClr val="FFFF00"/>
                    </a:solidFill>
                    <a:effectLst>
                      <a:outerShdw blurRad="38100" dist="38100" dir="2700000" algn="tl">
                        <a:srgbClr val="C0C0C0"/>
                      </a:outerShdw>
                    </a:effectLst>
                    <a:latin typeface="+mn-lt"/>
                    <a:ea typeface="微软雅黑" pitchFamily="34" charset="-122"/>
                  </a:rPr>
                  <a:t>环境</a:t>
                </a:r>
                <a:endParaRPr lang="en-US" altLang="zh-CN" dirty="0">
                  <a:solidFill>
                    <a:srgbClr val="FFFF00"/>
                  </a:solidFill>
                  <a:effectLst>
                    <a:outerShdw blurRad="38100" dist="38100" dir="2700000" algn="tl">
                      <a:srgbClr val="C0C0C0"/>
                    </a:outerShdw>
                  </a:effectLst>
                  <a:latin typeface="+mn-lt"/>
                  <a:ea typeface="微软雅黑" pitchFamily="34" charset="-122"/>
                </a:endParaRPr>
              </a:p>
              <a:p>
                <a:pPr algn="ctr" eaLnBrk="0" fontAlgn="auto" hangingPunct="0">
                  <a:spcBef>
                    <a:spcPts val="0"/>
                  </a:spcBef>
                  <a:spcAft>
                    <a:spcPts val="0"/>
                  </a:spcAft>
                  <a:defRPr/>
                </a:pPr>
                <a:r>
                  <a:rPr lang="zh-CN" altLang="en-US" dirty="0">
                    <a:solidFill>
                      <a:srgbClr val="FFFF00"/>
                    </a:solidFill>
                    <a:effectLst>
                      <a:outerShdw blurRad="38100" dist="38100" dir="2700000" algn="tl">
                        <a:srgbClr val="C0C0C0"/>
                      </a:outerShdw>
                    </a:effectLst>
                    <a:latin typeface="+mn-lt"/>
                    <a:ea typeface="微软雅黑" pitchFamily="34" charset="-122"/>
                  </a:rPr>
                  <a:t>因素</a:t>
                </a:r>
                <a:endParaRPr lang="en-US" altLang="zh-CN" dirty="0">
                  <a:solidFill>
                    <a:srgbClr val="FFFF00"/>
                  </a:solidFill>
                  <a:effectLst>
                    <a:outerShdw blurRad="38100" dist="38100" dir="2700000" algn="tl">
                      <a:srgbClr val="C0C0C0"/>
                    </a:outerShdw>
                  </a:effectLst>
                  <a:latin typeface="+mn-lt"/>
                  <a:ea typeface="微软雅黑" pitchFamily="34" charset="-122"/>
                </a:endParaRPr>
              </a:p>
            </p:txBody>
          </p:sp>
        </p:grpSp>
        <p:sp>
          <p:nvSpPr>
            <p:cNvPr id="74769" name="Text Box 17"/>
            <p:cNvSpPr txBox="1">
              <a:spLocks noChangeArrowheads="1"/>
            </p:cNvSpPr>
            <p:nvPr/>
          </p:nvSpPr>
          <p:spPr bwMode="gray">
            <a:xfrm>
              <a:off x="2852596" y="3997660"/>
              <a:ext cx="5666567" cy="940007"/>
            </a:xfrm>
            <a:prstGeom prst="rect">
              <a:avLst/>
            </a:prstGeom>
            <a:gradFill>
              <a:gsLst>
                <a:gs pos="0">
                  <a:srgbClr val="DDDDDD">
                    <a:alpha val="63000"/>
                  </a:srgbClr>
                </a:gs>
                <a:gs pos="50000">
                  <a:srgbClr val="DDDDDD">
                    <a:gamma/>
                    <a:tint val="39216"/>
                    <a:invGamma/>
                  </a:srgbClr>
                </a:gs>
                <a:gs pos="100000">
                  <a:srgbClr val="DDDDDD"/>
                </a:gs>
              </a:gsLst>
              <a:lin ang="2700000" scaled="1"/>
            </a:gradFill>
            <a:ln w="9525" algn="ctr">
              <a:noFill/>
              <a:miter lim="800000"/>
              <a:headEnd/>
              <a:tailEnd/>
            </a:ln>
            <a:effectLst/>
          </p:spPr>
          <p:txBody>
            <a:bodyPr wrap="square">
              <a:spAutoFit/>
            </a:bodyPr>
            <a:lstStyle/>
            <a:p>
              <a:pPr eaLnBrk="0" fontAlgn="auto" hangingPunct="0">
                <a:spcBef>
                  <a:spcPts val="0"/>
                </a:spcBef>
                <a:spcAft>
                  <a:spcPts val="0"/>
                </a:spcAft>
                <a:defRPr/>
              </a:pPr>
              <a:r>
                <a:rPr lang="en-US" altLang="zh-CN" dirty="0">
                  <a:solidFill>
                    <a:srgbClr val="000000"/>
                  </a:solidFill>
                  <a:latin typeface="+mn-lt"/>
                  <a:ea typeface="微软雅黑" pitchFamily="34" charset="-122"/>
                </a:rPr>
                <a:t>1</a:t>
              </a:r>
              <a:r>
                <a:rPr lang="zh-CN" altLang="en-US" dirty="0">
                  <a:solidFill>
                    <a:srgbClr val="000000"/>
                  </a:solidFill>
                  <a:latin typeface="+mn-lt"/>
                  <a:ea typeface="微软雅黑" pitchFamily="34" charset="-122"/>
                </a:rPr>
                <a:t>、</a:t>
              </a:r>
              <a:r>
                <a:rPr lang="zh-CN" altLang="en-US" dirty="0">
                  <a:solidFill>
                    <a:srgbClr val="163E6A"/>
                  </a:solidFill>
                  <a:latin typeface="+mn-lt"/>
                  <a:ea typeface="微软雅黑" pitchFamily="34" charset="-122"/>
                </a:rPr>
                <a:t>自然环境（阳光、空气、水</a:t>
              </a:r>
              <a:endParaRPr lang="en-US" altLang="zh-CN" dirty="0">
                <a:solidFill>
                  <a:srgbClr val="163E6A"/>
                </a:solidFill>
                <a:latin typeface="+mn-lt"/>
                <a:ea typeface="微软雅黑" pitchFamily="34" charset="-122"/>
              </a:endParaRPr>
            </a:p>
            <a:p>
              <a:pPr eaLnBrk="0" fontAlgn="auto" hangingPunct="0">
                <a:spcBef>
                  <a:spcPts val="1200"/>
                </a:spcBef>
                <a:spcAft>
                  <a:spcPts val="0"/>
                </a:spcAft>
                <a:defRPr/>
              </a:pPr>
              <a:r>
                <a:rPr lang="en-US" altLang="zh-CN" dirty="0">
                  <a:solidFill>
                    <a:srgbClr val="163E6A"/>
                  </a:solidFill>
                  <a:latin typeface="+mn-lt"/>
                  <a:ea typeface="微软雅黑" pitchFamily="34" charset="-122"/>
                </a:rPr>
                <a:t>2</a:t>
              </a:r>
              <a:r>
                <a:rPr lang="zh-CN" altLang="en-US" dirty="0">
                  <a:solidFill>
                    <a:srgbClr val="163E6A"/>
                  </a:solidFill>
                  <a:latin typeface="+mn-lt"/>
                  <a:ea typeface="微软雅黑" pitchFamily="34" charset="-122"/>
                </a:rPr>
                <a:t>、</a:t>
              </a:r>
              <a:r>
                <a:rPr lang="zh-CN" altLang="en-US" dirty="0" smtClean="0">
                  <a:solidFill>
                    <a:srgbClr val="163E6A"/>
                  </a:solidFill>
                  <a:latin typeface="+mn-lt"/>
                  <a:ea typeface="微软雅黑" pitchFamily="34" charset="-122"/>
                </a:rPr>
                <a:t>社会环境（社会制度、经济状况</a:t>
              </a:r>
              <a:r>
                <a:rPr lang="zh-CN" altLang="en-US" sz="1600" dirty="0" smtClean="0">
                  <a:solidFill>
                    <a:srgbClr val="163E6A"/>
                  </a:solidFill>
                  <a:latin typeface="+mn-lt"/>
                  <a:ea typeface="微软雅黑" pitchFamily="34" charset="-122"/>
                </a:rPr>
                <a:t>）</a:t>
              </a:r>
              <a:endParaRPr lang="en-US" altLang="zh-CN" sz="1600" dirty="0">
                <a:solidFill>
                  <a:srgbClr val="163E6A"/>
                </a:solidFill>
                <a:latin typeface="+mn-lt"/>
                <a:ea typeface="微软雅黑" pitchFamily="34" charset="-122"/>
              </a:endParaRPr>
            </a:p>
          </p:txBody>
        </p:sp>
        <p:sp>
          <p:nvSpPr>
            <p:cNvPr id="74771" name="AutoShape 19"/>
            <p:cNvSpPr>
              <a:spLocks noChangeArrowheads="1"/>
            </p:cNvSpPr>
            <p:nvPr/>
          </p:nvSpPr>
          <p:spPr bwMode="gray">
            <a:xfrm>
              <a:off x="1649916" y="5329492"/>
              <a:ext cx="6948161" cy="1309875"/>
            </a:xfrm>
            <a:prstGeom prst="roundRect">
              <a:avLst>
                <a:gd name="adj" fmla="val 10889"/>
              </a:avLst>
            </a:prstGeom>
            <a:solidFill>
              <a:schemeClr val="accent1"/>
            </a:solidFill>
            <a:ln w="38100">
              <a:solidFill>
                <a:srgbClr val="FFFFFF"/>
              </a:solidFill>
              <a:round/>
              <a:headEnd/>
              <a:tailEnd/>
            </a:ln>
            <a:effectLst>
              <a:outerShdw dist="135003" dir="2928844" algn="ctr" rotWithShape="0">
                <a:srgbClr val="000000">
                  <a:alpha val="50000"/>
                </a:srgbClr>
              </a:outerShdw>
            </a:effectLst>
          </p:spPr>
          <p:txBody>
            <a:bodyPr wrap="none" anchor="ctr"/>
            <a:lstStyle/>
            <a:p>
              <a:pPr fontAlgn="auto">
                <a:spcBef>
                  <a:spcPts val="0"/>
                </a:spcBef>
                <a:spcAft>
                  <a:spcPts val="0"/>
                </a:spcAft>
                <a:defRPr/>
              </a:pPr>
              <a:endParaRPr lang="zh-CN" altLang="en-US">
                <a:latin typeface="+mn-lt"/>
                <a:ea typeface="微软雅黑" pitchFamily="34" charset="-122"/>
              </a:endParaRPr>
            </a:p>
          </p:txBody>
        </p:sp>
        <p:grpSp>
          <p:nvGrpSpPr>
            <p:cNvPr id="5" name="Group 20"/>
            <p:cNvGrpSpPr>
              <a:grpSpLocks/>
            </p:cNvGrpSpPr>
            <p:nvPr/>
          </p:nvGrpSpPr>
          <p:grpSpPr bwMode="auto">
            <a:xfrm>
              <a:off x="1679602" y="5449480"/>
              <a:ext cx="1246811" cy="1071565"/>
              <a:chOff x="933" y="3120"/>
              <a:chExt cx="883" cy="746"/>
            </a:xfrm>
          </p:grpSpPr>
          <p:sp>
            <p:nvSpPr>
              <p:cNvPr id="74773" name="AutoShape 21"/>
              <p:cNvSpPr>
                <a:spLocks noChangeArrowheads="1"/>
              </p:cNvSpPr>
              <p:nvPr/>
            </p:nvSpPr>
            <p:spPr bwMode="gray">
              <a:xfrm>
                <a:off x="999" y="3120"/>
                <a:ext cx="768" cy="746"/>
              </a:xfrm>
              <a:prstGeom prst="roundRect">
                <a:avLst>
                  <a:gd name="adj" fmla="val 11921"/>
                </a:avLst>
              </a:prstGeom>
              <a:gradFill rotWithShape="1">
                <a:gsLst>
                  <a:gs pos="0">
                    <a:schemeClr val="folHlink">
                      <a:gamma/>
                      <a:tint val="63529"/>
                      <a:invGamma/>
                    </a:schemeClr>
                  </a:gs>
                  <a:gs pos="100000">
                    <a:schemeClr val="folHlink"/>
                  </a:gs>
                </a:gsLst>
                <a:lin ang="5400000" scaled="1"/>
              </a:gradFill>
              <a:ln w="38100">
                <a:solidFill>
                  <a:schemeClr val="bg1"/>
                </a:solidFill>
                <a:round/>
                <a:headEnd/>
                <a:tailEnd/>
              </a:ln>
              <a:effectLst/>
            </p:spPr>
            <p:txBody>
              <a:bodyPr wrap="none" anchor="ctr"/>
              <a:lstStyle/>
              <a:p>
                <a:pPr fontAlgn="auto">
                  <a:spcBef>
                    <a:spcPts val="0"/>
                  </a:spcBef>
                  <a:spcAft>
                    <a:spcPts val="0"/>
                  </a:spcAft>
                  <a:defRPr/>
                </a:pPr>
                <a:endParaRPr lang="zh-CN" altLang="en-US">
                  <a:latin typeface="+mn-lt"/>
                  <a:ea typeface="微软雅黑" pitchFamily="34" charset="-122"/>
                </a:endParaRPr>
              </a:p>
            </p:txBody>
          </p:sp>
          <p:sp>
            <p:nvSpPr>
              <p:cNvPr id="74774" name="Freeform 22"/>
              <p:cNvSpPr>
                <a:spLocks/>
              </p:cNvSpPr>
              <p:nvPr/>
            </p:nvSpPr>
            <p:spPr bwMode="gray">
              <a:xfrm>
                <a:off x="1047" y="3168"/>
                <a:ext cx="383" cy="376"/>
              </a:xfrm>
              <a:custGeom>
                <a:avLst/>
                <a:gdLst/>
                <a:ahLst/>
                <a:cxnLst>
                  <a:cxn ang="0">
                    <a:pos x="118" y="0"/>
                  </a:cxn>
                  <a:cxn ang="0">
                    <a:pos x="0" y="118"/>
                  </a:cxn>
                  <a:cxn ang="0">
                    <a:pos x="0" y="589"/>
                  </a:cxn>
                  <a:cxn ang="0">
                    <a:pos x="161" y="174"/>
                  </a:cxn>
                  <a:cxn ang="0">
                    <a:pos x="589" y="0"/>
                  </a:cxn>
                  <a:cxn ang="0">
                    <a:pos x="118" y="0"/>
                  </a:cxn>
                </a:cxnLst>
                <a:rect l="0" t="0" r="r" b="b"/>
                <a:pathLst>
                  <a:path w="596" h="598">
                    <a:moveTo>
                      <a:pt x="118" y="0"/>
                    </a:moveTo>
                    <a:cubicBezTo>
                      <a:pt x="53" y="0"/>
                      <a:pt x="0" y="53"/>
                      <a:pt x="0" y="118"/>
                    </a:cubicBezTo>
                    <a:lnTo>
                      <a:pt x="0" y="589"/>
                    </a:lnTo>
                    <a:cubicBezTo>
                      <a:pt x="27" y="598"/>
                      <a:pt x="12" y="309"/>
                      <a:pt x="161" y="174"/>
                    </a:cubicBezTo>
                    <a:cubicBezTo>
                      <a:pt x="310" y="39"/>
                      <a:pt x="596" y="29"/>
                      <a:pt x="589" y="0"/>
                    </a:cubicBezTo>
                    <a:lnTo>
                      <a:pt x="118" y="0"/>
                    </a:lnTo>
                    <a:close/>
                  </a:path>
                </a:pathLst>
              </a:custGeom>
              <a:gradFill rotWithShape="1">
                <a:gsLst>
                  <a:gs pos="0">
                    <a:schemeClr val="folHlink">
                      <a:gamma/>
                      <a:tint val="48627"/>
                      <a:invGamma/>
                    </a:schemeClr>
                  </a:gs>
                  <a:gs pos="100000">
                    <a:schemeClr val="folHlink">
                      <a:alpha val="0"/>
                    </a:schemeClr>
                  </a:gs>
                </a:gsLst>
                <a:lin ang="2700000" scaled="1"/>
              </a:gradFill>
              <a:ln w="0">
                <a:noFill/>
                <a:prstDash val="solid"/>
                <a:round/>
                <a:headEnd/>
                <a:tailEnd/>
              </a:ln>
            </p:spPr>
            <p:txBody>
              <a:bodyPr/>
              <a:lstStyle/>
              <a:p>
                <a:pPr fontAlgn="auto">
                  <a:spcBef>
                    <a:spcPts val="0"/>
                  </a:spcBef>
                  <a:spcAft>
                    <a:spcPts val="0"/>
                  </a:spcAft>
                  <a:defRPr/>
                </a:pPr>
                <a:endParaRPr lang="zh-CN" altLang="en-US">
                  <a:latin typeface="+mn-lt"/>
                  <a:ea typeface="微软雅黑" pitchFamily="34" charset="-122"/>
                </a:endParaRPr>
              </a:p>
            </p:txBody>
          </p:sp>
          <p:sp>
            <p:nvSpPr>
              <p:cNvPr id="74775" name="Text Box 23"/>
              <p:cNvSpPr txBox="1">
                <a:spLocks noChangeArrowheads="1"/>
              </p:cNvSpPr>
              <p:nvPr/>
            </p:nvSpPr>
            <p:spPr bwMode="gray">
              <a:xfrm>
                <a:off x="933" y="3172"/>
                <a:ext cx="883" cy="529"/>
              </a:xfrm>
              <a:prstGeom prst="rect">
                <a:avLst/>
              </a:prstGeom>
              <a:noFill/>
              <a:ln w="9525" algn="ctr">
                <a:noFill/>
                <a:miter lim="800000"/>
                <a:headEnd/>
                <a:tailEnd/>
              </a:ln>
              <a:effectLst/>
            </p:spPr>
            <p:txBody>
              <a:bodyPr>
                <a:spAutoFit/>
              </a:bodyPr>
              <a:lstStyle/>
              <a:p>
                <a:pPr algn="ctr" eaLnBrk="0" fontAlgn="auto" hangingPunct="0">
                  <a:spcBef>
                    <a:spcPts val="0"/>
                  </a:spcBef>
                  <a:spcAft>
                    <a:spcPts val="0"/>
                  </a:spcAft>
                  <a:defRPr/>
                </a:pPr>
                <a:r>
                  <a:rPr lang="zh-CN" altLang="en-US" dirty="0">
                    <a:solidFill>
                      <a:srgbClr val="FFFF00"/>
                    </a:solidFill>
                    <a:effectLst>
                      <a:outerShdw blurRad="38100" dist="38100" dir="2700000" algn="tl">
                        <a:srgbClr val="C0C0C0"/>
                      </a:outerShdw>
                    </a:effectLst>
                    <a:latin typeface="+mn-lt"/>
                    <a:ea typeface="微软雅黑" pitchFamily="34" charset="-122"/>
                  </a:rPr>
                  <a:t>生物学</a:t>
                </a:r>
                <a:endParaRPr lang="en-US" altLang="zh-CN" dirty="0">
                  <a:solidFill>
                    <a:srgbClr val="FFFF00"/>
                  </a:solidFill>
                  <a:effectLst>
                    <a:outerShdw blurRad="38100" dist="38100" dir="2700000" algn="tl">
                      <a:srgbClr val="C0C0C0"/>
                    </a:outerShdw>
                  </a:effectLst>
                  <a:latin typeface="+mn-lt"/>
                  <a:ea typeface="微软雅黑" pitchFamily="34" charset="-122"/>
                </a:endParaRPr>
              </a:p>
              <a:p>
                <a:pPr algn="ctr" eaLnBrk="0" fontAlgn="auto" hangingPunct="0">
                  <a:spcBef>
                    <a:spcPts val="0"/>
                  </a:spcBef>
                  <a:spcAft>
                    <a:spcPts val="0"/>
                  </a:spcAft>
                  <a:defRPr/>
                </a:pPr>
                <a:r>
                  <a:rPr lang="zh-CN" altLang="en-US" dirty="0">
                    <a:solidFill>
                      <a:srgbClr val="FFFF00"/>
                    </a:solidFill>
                    <a:effectLst>
                      <a:outerShdw blurRad="38100" dist="38100" dir="2700000" algn="tl">
                        <a:srgbClr val="C0C0C0"/>
                      </a:outerShdw>
                    </a:effectLst>
                    <a:latin typeface="+mn-lt"/>
                    <a:ea typeface="微软雅黑" pitchFamily="34" charset="-122"/>
                  </a:rPr>
                  <a:t>因素</a:t>
                </a:r>
                <a:endParaRPr lang="en-US" altLang="zh-CN" dirty="0">
                  <a:solidFill>
                    <a:srgbClr val="FFFF00"/>
                  </a:solidFill>
                  <a:effectLst>
                    <a:outerShdw blurRad="38100" dist="38100" dir="2700000" algn="tl">
                      <a:srgbClr val="C0C0C0"/>
                    </a:outerShdw>
                  </a:effectLst>
                  <a:latin typeface="+mn-lt"/>
                  <a:ea typeface="微软雅黑" pitchFamily="34" charset="-122"/>
                </a:endParaRPr>
              </a:p>
            </p:txBody>
          </p:sp>
        </p:grpSp>
        <p:sp>
          <p:nvSpPr>
            <p:cNvPr id="21515" name="Text Box 24"/>
            <p:cNvSpPr txBox="1">
              <a:spLocks noChangeArrowheads="1"/>
            </p:cNvSpPr>
            <p:nvPr/>
          </p:nvSpPr>
          <p:spPr bwMode="gray">
            <a:xfrm>
              <a:off x="2932774" y="5516498"/>
              <a:ext cx="5665303" cy="1120777"/>
            </a:xfrm>
            <a:prstGeom prst="rect">
              <a:avLst/>
            </a:prstGeom>
            <a:gradFill rotWithShape="0">
              <a:gsLst>
                <a:gs pos="0">
                  <a:srgbClr val="DDDDDD"/>
                </a:gs>
                <a:gs pos="50000">
                  <a:srgbClr val="EEEEEE"/>
                </a:gs>
                <a:gs pos="100000">
                  <a:srgbClr val="DDDDDD"/>
                </a:gs>
              </a:gsLst>
              <a:lin ang="2700000" scaled="1"/>
            </a:gradFill>
            <a:ln w="9525">
              <a:noFill/>
              <a:miter lim="800000"/>
              <a:headEnd/>
              <a:tailEnd/>
            </a:ln>
          </p:spPr>
          <p:txBody>
            <a:bodyPr wrap="square">
              <a:spAutoFit/>
            </a:bodyPr>
            <a:lstStyle/>
            <a:p>
              <a:pPr eaLnBrk="0" hangingPunct="0"/>
              <a:r>
                <a:rPr lang="en-US" altLang="zh-CN" sz="1400" dirty="0">
                  <a:solidFill>
                    <a:srgbClr val="163E6A"/>
                  </a:solidFill>
                  <a:latin typeface="微软雅黑" pitchFamily="34" charset="-122"/>
                  <a:ea typeface="微软雅黑" pitchFamily="34" charset="-122"/>
                </a:rPr>
                <a:t>1</a:t>
              </a:r>
              <a:r>
                <a:rPr lang="zh-CN" altLang="en-US" sz="1400" dirty="0">
                  <a:solidFill>
                    <a:srgbClr val="163E6A"/>
                  </a:solidFill>
                  <a:latin typeface="微软雅黑" pitchFamily="34" charset="-122"/>
                  <a:ea typeface="微软雅黑" pitchFamily="34" charset="-122"/>
                </a:rPr>
                <a:t>、遗传</a:t>
              </a:r>
              <a:endParaRPr lang="en-US" altLang="zh-CN" sz="1400" dirty="0">
                <a:solidFill>
                  <a:srgbClr val="163E6A"/>
                </a:solidFill>
                <a:latin typeface="微软雅黑" pitchFamily="34" charset="-122"/>
                <a:ea typeface="微软雅黑" pitchFamily="34" charset="-122"/>
              </a:endParaRPr>
            </a:p>
            <a:p>
              <a:pPr eaLnBrk="0" hangingPunct="0"/>
              <a:r>
                <a:rPr lang="en-US" altLang="zh-CN" sz="1400" dirty="0">
                  <a:solidFill>
                    <a:srgbClr val="163E6A"/>
                  </a:solidFill>
                  <a:latin typeface="微软雅黑" pitchFamily="34" charset="-122"/>
                  <a:ea typeface="微软雅黑" pitchFamily="34" charset="-122"/>
                </a:rPr>
                <a:t>2</a:t>
              </a:r>
              <a:r>
                <a:rPr lang="zh-CN" altLang="en-US" sz="1400" dirty="0">
                  <a:solidFill>
                    <a:srgbClr val="163E6A"/>
                  </a:solidFill>
                  <a:latin typeface="微软雅黑" pitchFamily="34" charset="-122"/>
                  <a:ea typeface="微软雅黑" pitchFamily="34" charset="-122"/>
                </a:rPr>
                <a:t>、病原微生物</a:t>
              </a:r>
              <a:endParaRPr lang="en-US" altLang="zh-CN" sz="1400" dirty="0">
                <a:solidFill>
                  <a:srgbClr val="163E6A"/>
                </a:solidFill>
                <a:latin typeface="微软雅黑" pitchFamily="34" charset="-122"/>
                <a:ea typeface="微软雅黑" pitchFamily="34" charset="-122"/>
              </a:endParaRPr>
            </a:p>
            <a:p>
              <a:pPr eaLnBrk="0" hangingPunct="0"/>
              <a:r>
                <a:rPr lang="en-US" altLang="zh-CN" sz="1400" dirty="0">
                  <a:solidFill>
                    <a:srgbClr val="163E6A"/>
                  </a:solidFill>
                  <a:latin typeface="微软雅黑" pitchFamily="34" charset="-122"/>
                  <a:ea typeface="微软雅黑" pitchFamily="34" charset="-122"/>
                </a:rPr>
                <a:t>3</a:t>
              </a:r>
              <a:r>
                <a:rPr lang="zh-CN" altLang="en-US" sz="1400" dirty="0">
                  <a:solidFill>
                    <a:srgbClr val="163E6A"/>
                  </a:solidFill>
                  <a:latin typeface="微软雅黑" pitchFamily="34" charset="-122"/>
                  <a:ea typeface="微软雅黑" pitchFamily="34" charset="-122"/>
                </a:rPr>
                <a:t>、个人的生物学特征（年龄、性别、形态）</a:t>
              </a:r>
              <a:endParaRPr lang="en-US" altLang="zh-CN" sz="1400" dirty="0">
                <a:solidFill>
                  <a:srgbClr val="163E6A"/>
                </a:solidFill>
                <a:latin typeface="微软雅黑" pitchFamily="34" charset="-122"/>
                <a:ea typeface="微软雅黑" pitchFamily="34" charset="-122"/>
              </a:endParaRPr>
            </a:p>
            <a:p>
              <a:pPr eaLnBrk="0" hangingPunct="0"/>
              <a:r>
                <a:rPr lang="en-US" altLang="zh-CN" sz="1400" dirty="0">
                  <a:solidFill>
                    <a:srgbClr val="163E6A"/>
                  </a:solidFill>
                  <a:latin typeface="微软雅黑" pitchFamily="34" charset="-122"/>
                  <a:ea typeface="微软雅黑" pitchFamily="34" charset="-122"/>
                </a:rPr>
                <a:t>4</a:t>
              </a:r>
              <a:r>
                <a:rPr lang="zh-CN" altLang="en-US" sz="1400" dirty="0" smtClean="0">
                  <a:solidFill>
                    <a:srgbClr val="163E6A"/>
                  </a:solidFill>
                  <a:latin typeface="微软雅黑" pitchFamily="34" charset="-122"/>
                  <a:ea typeface="微软雅黑" pitchFamily="34" charset="-122"/>
                </a:rPr>
                <a:t>、医疗卫生服务（促进及维护人类健康的医疗卫生活动）</a:t>
              </a:r>
              <a:endParaRPr lang="en-US" altLang="zh-CN" sz="1400" dirty="0">
                <a:solidFill>
                  <a:srgbClr val="163E6A"/>
                </a:solidFill>
                <a:latin typeface="微软雅黑" pitchFamily="34" charset="-122"/>
                <a:ea typeface="微软雅黑" pitchFamily="34" charset="-122"/>
              </a:endParaRPr>
            </a:p>
          </p:txBody>
        </p:sp>
      </p:grpSp>
      <p:sp>
        <p:nvSpPr>
          <p:cNvPr id="23" name="Text Box 29"/>
          <p:cNvSpPr txBox="1">
            <a:spLocks noChangeArrowheads="1"/>
          </p:cNvSpPr>
          <p:nvPr/>
        </p:nvSpPr>
        <p:spPr bwMode="auto">
          <a:xfrm>
            <a:off x="4356102" y="6524625"/>
            <a:ext cx="576263" cy="400110"/>
          </a:xfrm>
          <a:prstGeom prst="rect">
            <a:avLst/>
          </a:prstGeom>
          <a:noFill/>
          <a:ln w="9525">
            <a:noFill/>
            <a:miter lim="800000"/>
            <a:headEnd/>
            <a:tailEnd/>
          </a:ln>
        </p:spPr>
        <p:txBody>
          <a:bodyPr>
            <a:spAutoFit/>
          </a:bodyPr>
          <a:lstStyle/>
          <a:p>
            <a:pPr>
              <a:spcBef>
                <a:spcPct val="50000"/>
              </a:spcBef>
            </a:pPr>
            <a:r>
              <a:rPr lang="en-US" altLang="zh-CN" sz="2000" b="1" dirty="0" smtClean="0">
                <a:solidFill>
                  <a:schemeClr val="tx2"/>
                </a:solidFill>
                <a:latin typeface="微软雅黑" pitchFamily="34" charset="-122"/>
                <a:ea typeface="微软雅黑" pitchFamily="34" charset="-122"/>
              </a:rPr>
              <a:t>06</a:t>
            </a:r>
            <a:endParaRPr lang="en-US" altLang="zh-CN" sz="2000" b="1" dirty="0">
              <a:solidFill>
                <a:schemeClr val="tx2"/>
              </a:solidFill>
              <a:latin typeface="微软雅黑" pitchFamily="34" charset="-122"/>
              <a:ea typeface="微软雅黑" pitchFamily="34" charset="-122"/>
            </a:endParaRPr>
          </a:p>
        </p:txBody>
      </p:sp>
      <p:sp>
        <p:nvSpPr>
          <p:cNvPr id="25" name="Rectangle 2"/>
          <p:cNvSpPr txBox="1">
            <a:spLocks noChangeArrowheads="1"/>
          </p:cNvSpPr>
          <p:nvPr/>
        </p:nvSpPr>
        <p:spPr>
          <a:xfrm>
            <a:off x="289502" y="298645"/>
            <a:ext cx="7282895" cy="849544"/>
          </a:xfrm>
          <a:prstGeom prst="rect">
            <a:avLst/>
          </a:prstGeom>
        </p:spPr>
        <p:txBody>
          <a:bodyPr/>
          <a:lstStyle>
            <a:lvl1pPr algn="ctr" rtl="0" eaLnBrk="0" fontAlgn="base" hangingPunct="0">
              <a:spcBef>
                <a:spcPct val="0"/>
              </a:spcBef>
              <a:spcAft>
                <a:spcPct val="0"/>
              </a:spcAft>
              <a:defRPr sz="4300" b="1" kern="1200">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sz="4300" b="1">
                <a:solidFill>
                  <a:schemeClr val="tx1"/>
                </a:solidFill>
                <a:latin typeface="黑体" pitchFamily="49" charset="-122"/>
                <a:ea typeface="黑体" pitchFamily="49" charset="-122"/>
              </a:defRPr>
            </a:lvl2pPr>
            <a:lvl3pPr algn="ctr" rtl="0" eaLnBrk="0" fontAlgn="base" hangingPunct="0">
              <a:spcBef>
                <a:spcPct val="0"/>
              </a:spcBef>
              <a:spcAft>
                <a:spcPct val="0"/>
              </a:spcAft>
              <a:defRPr sz="4300" b="1">
                <a:solidFill>
                  <a:schemeClr val="tx1"/>
                </a:solidFill>
                <a:latin typeface="黑体" pitchFamily="49" charset="-122"/>
                <a:ea typeface="黑体" pitchFamily="49" charset="-122"/>
              </a:defRPr>
            </a:lvl3pPr>
            <a:lvl4pPr algn="ctr" rtl="0" eaLnBrk="0" fontAlgn="base" hangingPunct="0">
              <a:spcBef>
                <a:spcPct val="0"/>
              </a:spcBef>
              <a:spcAft>
                <a:spcPct val="0"/>
              </a:spcAft>
              <a:defRPr sz="4300" b="1">
                <a:solidFill>
                  <a:schemeClr val="tx1"/>
                </a:solidFill>
                <a:latin typeface="黑体" pitchFamily="49" charset="-122"/>
                <a:ea typeface="黑体" pitchFamily="49" charset="-122"/>
              </a:defRPr>
            </a:lvl4pPr>
            <a:lvl5pPr algn="ctr" rtl="0" eaLnBrk="0" fontAlgn="base" hangingPunct="0">
              <a:spcBef>
                <a:spcPct val="0"/>
              </a:spcBef>
              <a:spcAft>
                <a:spcPct val="0"/>
              </a:spcAft>
              <a:defRPr sz="4300" b="1">
                <a:solidFill>
                  <a:schemeClr val="tx1"/>
                </a:solidFill>
                <a:latin typeface="黑体" pitchFamily="49" charset="-122"/>
                <a:ea typeface="黑体" pitchFamily="49" charset="-122"/>
              </a:defRPr>
            </a:lvl5pPr>
            <a:lvl6pPr marL="449976" algn="ctr" rtl="0" fontAlgn="base">
              <a:spcBef>
                <a:spcPct val="0"/>
              </a:spcBef>
              <a:spcAft>
                <a:spcPct val="0"/>
              </a:spcAft>
              <a:defRPr sz="4330" b="1">
                <a:solidFill>
                  <a:schemeClr val="tx1"/>
                </a:solidFill>
                <a:latin typeface="黑体" pitchFamily="49" charset="-122"/>
                <a:ea typeface="黑体" pitchFamily="49" charset="-122"/>
              </a:defRPr>
            </a:lvl6pPr>
            <a:lvl7pPr marL="899952" algn="ctr" rtl="0" fontAlgn="base">
              <a:spcBef>
                <a:spcPct val="0"/>
              </a:spcBef>
              <a:spcAft>
                <a:spcPct val="0"/>
              </a:spcAft>
              <a:defRPr sz="4330" b="1">
                <a:solidFill>
                  <a:schemeClr val="tx1"/>
                </a:solidFill>
                <a:latin typeface="黑体" pitchFamily="49" charset="-122"/>
                <a:ea typeface="黑体" pitchFamily="49" charset="-122"/>
              </a:defRPr>
            </a:lvl7pPr>
            <a:lvl8pPr marL="1349929" algn="ctr" rtl="0" fontAlgn="base">
              <a:spcBef>
                <a:spcPct val="0"/>
              </a:spcBef>
              <a:spcAft>
                <a:spcPct val="0"/>
              </a:spcAft>
              <a:defRPr sz="4330" b="1">
                <a:solidFill>
                  <a:schemeClr val="tx1"/>
                </a:solidFill>
                <a:latin typeface="黑体" pitchFamily="49" charset="-122"/>
                <a:ea typeface="黑体" pitchFamily="49" charset="-122"/>
              </a:defRPr>
            </a:lvl8pPr>
            <a:lvl9pPr marL="1799905" algn="ctr" rtl="0" fontAlgn="base">
              <a:spcBef>
                <a:spcPct val="0"/>
              </a:spcBef>
              <a:spcAft>
                <a:spcPct val="0"/>
              </a:spcAft>
              <a:defRPr sz="4330" b="1">
                <a:solidFill>
                  <a:schemeClr val="tx1"/>
                </a:solidFill>
                <a:latin typeface="黑体" pitchFamily="49" charset="-122"/>
                <a:ea typeface="黑体" pitchFamily="49" charset="-122"/>
              </a:defRPr>
            </a:lvl9pPr>
          </a:lstStyle>
          <a:p>
            <a:pPr algn="l"/>
            <a:r>
              <a:rPr lang="zh-CN" altLang="en-US" sz="4000" smtClean="0"/>
              <a:t>第一章 绪论</a:t>
            </a:r>
            <a:endParaRPr lang="zh-CN" altLang="en-US" sz="4000" dirty="0"/>
          </a:p>
        </p:txBody>
      </p:sp>
    </p:spTree>
    <p:extLst>
      <p:ext uri="{BB962C8B-B14F-4D97-AF65-F5344CB8AC3E}">
        <p14:creationId xmlns:p14="http://schemas.microsoft.com/office/powerpoint/2010/main" val="131309483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内容占位符 3"/>
          <p:cNvGraphicFramePr>
            <a:graphicFrameLocks noGrp="1"/>
          </p:cNvGraphicFramePr>
          <p:nvPr>
            <p:ph idx="1"/>
            <p:extLst/>
          </p:nvPr>
        </p:nvGraphicFramePr>
        <p:xfrm>
          <a:off x="507255" y="2136028"/>
          <a:ext cx="6408710" cy="3386871"/>
        </p:xfrm>
        <a:graphic>
          <a:graphicData uri="http://schemas.openxmlformats.org/drawingml/2006/table">
            <a:tbl>
              <a:tblPr firstRow="1" bandRow="1">
                <a:tableStyleId>{5C22544A-7EE6-4342-B048-85BDC9FD1C3A}</a:tableStyleId>
              </a:tblPr>
              <a:tblGrid>
                <a:gridCol w="3528391">
                  <a:extLst>
                    <a:ext uri="{9D8B030D-6E8A-4147-A177-3AD203B41FA5}">
                      <a16:colId xmlns="" xmlns:a16="http://schemas.microsoft.com/office/drawing/2014/main" val="20000"/>
                    </a:ext>
                  </a:extLst>
                </a:gridCol>
                <a:gridCol w="2880319">
                  <a:extLst>
                    <a:ext uri="{9D8B030D-6E8A-4147-A177-3AD203B41FA5}">
                      <a16:colId xmlns="" xmlns:a16="http://schemas.microsoft.com/office/drawing/2014/main" val="20001"/>
                    </a:ext>
                  </a:extLst>
                </a:gridCol>
              </a:tblGrid>
              <a:tr h="487680">
                <a:tc>
                  <a:txBody>
                    <a:bodyPr/>
                    <a:lstStyle/>
                    <a:p>
                      <a:pPr algn="just">
                        <a:spcAft>
                          <a:spcPts val="0"/>
                        </a:spcAft>
                      </a:pPr>
                      <a:r>
                        <a:rPr lang="zh-CN" sz="2300" b="1" kern="100" dirty="0">
                          <a:solidFill>
                            <a:schemeClr val="tx2">
                              <a:lumMod val="50000"/>
                            </a:schemeClr>
                          </a:solidFill>
                          <a:effectLst/>
                          <a:latin typeface="微软雅黑" pitchFamily="34" charset="-122"/>
                          <a:ea typeface="微软雅黑" pitchFamily="34" charset="-122"/>
                          <a:cs typeface="Times New Roman"/>
                        </a:rPr>
                        <a:t>内容</a:t>
                      </a:r>
                    </a:p>
                  </a:txBody>
                  <a:tcPr marL="68224" marR="68224" marT="0" marB="0"/>
                </a:tc>
                <a:tc>
                  <a:txBody>
                    <a:bodyPr/>
                    <a:lstStyle/>
                    <a:p>
                      <a:pPr algn="just">
                        <a:spcAft>
                          <a:spcPts val="0"/>
                        </a:spcAft>
                      </a:pPr>
                      <a:r>
                        <a:rPr lang="zh-CN" sz="2300" b="1" kern="100">
                          <a:solidFill>
                            <a:schemeClr val="tx2">
                              <a:lumMod val="50000"/>
                            </a:schemeClr>
                          </a:solidFill>
                          <a:effectLst/>
                          <a:latin typeface="微软雅黑" pitchFamily="34" charset="-122"/>
                          <a:ea typeface="微软雅黑" pitchFamily="34" charset="-122"/>
                          <a:cs typeface="Times New Roman"/>
                        </a:rPr>
                        <a:t>百分比％</a:t>
                      </a:r>
                    </a:p>
                  </a:txBody>
                  <a:tcPr marL="68224" marR="68224" marT="0" marB="0"/>
                </a:tc>
                <a:extLst>
                  <a:ext uri="{0D108BD9-81ED-4DB2-BD59-A6C34878D82A}">
                    <a16:rowId xmlns="" xmlns:a16="http://schemas.microsoft.com/office/drawing/2014/main" val="10000"/>
                  </a:ext>
                </a:extLst>
              </a:tr>
              <a:tr h="487680">
                <a:tc>
                  <a:txBody>
                    <a:bodyPr/>
                    <a:lstStyle/>
                    <a:p>
                      <a:pPr algn="just">
                        <a:spcAft>
                          <a:spcPts val="0"/>
                        </a:spcAft>
                      </a:pPr>
                      <a:r>
                        <a:rPr lang="zh-CN" sz="2300" b="1" kern="100" dirty="0">
                          <a:solidFill>
                            <a:schemeClr val="tx2">
                              <a:lumMod val="50000"/>
                            </a:schemeClr>
                          </a:solidFill>
                          <a:effectLst/>
                          <a:latin typeface="微软雅黑" pitchFamily="34" charset="-122"/>
                          <a:ea typeface="微软雅黑" pitchFamily="34" charset="-122"/>
                          <a:cs typeface="Times New Roman"/>
                        </a:rPr>
                        <a:t>生活方式与行为</a:t>
                      </a:r>
                    </a:p>
                  </a:txBody>
                  <a:tcPr marL="68224" marR="68224" marT="0" marB="0"/>
                </a:tc>
                <a:tc>
                  <a:txBody>
                    <a:bodyPr/>
                    <a:lstStyle/>
                    <a:p>
                      <a:pPr algn="just">
                        <a:spcAft>
                          <a:spcPts val="0"/>
                        </a:spcAft>
                      </a:pPr>
                      <a:r>
                        <a:rPr lang="en-US" sz="2300" b="1" kern="100" dirty="0">
                          <a:solidFill>
                            <a:schemeClr val="tx2">
                              <a:lumMod val="50000"/>
                            </a:schemeClr>
                          </a:solidFill>
                          <a:effectLst/>
                          <a:latin typeface="微软雅黑" pitchFamily="34" charset="-122"/>
                          <a:ea typeface="微软雅黑" pitchFamily="34" charset="-122"/>
                          <a:cs typeface="Times New Roman"/>
                        </a:rPr>
                        <a:t>60</a:t>
                      </a:r>
                      <a:endParaRPr lang="zh-CN" sz="2300" b="1" kern="100" dirty="0">
                        <a:solidFill>
                          <a:schemeClr val="tx2">
                            <a:lumMod val="50000"/>
                          </a:schemeClr>
                        </a:solidFill>
                        <a:effectLst/>
                        <a:latin typeface="微软雅黑" pitchFamily="34" charset="-122"/>
                        <a:ea typeface="微软雅黑" pitchFamily="34" charset="-122"/>
                        <a:cs typeface="Times New Roman"/>
                      </a:endParaRPr>
                    </a:p>
                  </a:txBody>
                  <a:tcPr marL="68224" marR="68224" marT="0" marB="0"/>
                </a:tc>
                <a:extLst>
                  <a:ext uri="{0D108BD9-81ED-4DB2-BD59-A6C34878D82A}">
                    <a16:rowId xmlns="" xmlns:a16="http://schemas.microsoft.com/office/drawing/2014/main" val="10001"/>
                  </a:ext>
                </a:extLst>
              </a:tr>
              <a:tr h="487680">
                <a:tc>
                  <a:txBody>
                    <a:bodyPr/>
                    <a:lstStyle/>
                    <a:p>
                      <a:pPr algn="just">
                        <a:spcAft>
                          <a:spcPts val="0"/>
                        </a:spcAft>
                      </a:pPr>
                      <a:r>
                        <a:rPr lang="zh-CN" sz="2300" b="1" kern="100" dirty="0">
                          <a:solidFill>
                            <a:schemeClr val="tx2">
                              <a:lumMod val="50000"/>
                            </a:schemeClr>
                          </a:solidFill>
                          <a:effectLst/>
                          <a:latin typeface="微软雅黑" pitchFamily="34" charset="-122"/>
                          <a:ea typeface="微软雅黑" pitchFamily="34" charset="-122"/>
                          <a:cs typeface="Times New Roman"/>
                        </a:rPr>
                        <a:t>遗传因素</a:t>
                      </a:r>
                    </a:p>
                  </a:txBody>
                  <a:tcPr marL="68224" marR="68224" marT="0" marB="0"/>
                </a:tc>
                <a:tc>
                  <a:txBody>
                    <a:bodyPr/>
                    <a:lstStyle/>
                    <a:p>
                      <a:pPr algn="just">
                        <a:spcAft>
                          <a:spcPts val="0"/>
                        </a:spcAft>
                      </a:pPr>
                      <a:r>
                        <a:rPr lang="en-US" sz="2300" b="1" kern="100" dirty="0">
                          <a:solidFill>
                            <a:schemeClr val="tx2">
                              <a:lumMod val="50000"/>
                            </a:schemeClr>
                          </a:solidFill>
                          <a:effectLst/>
                          <a:latin typeface="微软雅黑" pitchFamily="34" charset="-122"/>
                          <a:ea typeface="微软雅黑" pitchFamily="34" charset="-122"/>
                          <a:cs typeface="Times New Roman"/>
                        </a:rPr>
                        <a:t>15</a:t>
                      </a:r>
                      <a:endParaRPr lang="zh-CN" sz="2300" b="1" kern="100" dirty="0">
                        <a:solidFill>
                          <a:schemeClr val="tx2">
                            <a:lumMod val="50000"/>
                          </a:schemeClr>
                        </a:solidFill>
                        <a:effectLst/>
                        <a:latin typeface="微软雅黑" pitchFamily="34" charset="-122"/>
                        <a:ea typeface="微软雅黑" pitchFamily="34" charset="-122"/>
                        <a:cs typeface="Times New Roman"/>
                      </a:endParaRPr>
                    </a:p>
                  </a:txBody>
                  <a:tcPr marL="68224" marR="68224" marT="0" marB="0"/>
                </a:tc>
                <a:extLst>
                  <a:ext uri="{0D108BD9-81ED-4DB2-BD59-A6C34878D82A}">
                    <a16:rowId xmlns="" xmlns:a16="http://schemas.microsoft.com/office/drawing/2014/main" val="10002"/>
                  </a:ext>
                </a:extLst>
              </a:tr>
              <a:tr h="487680">
                <a:tc>
                  <a:txBody>
                    <a:bodyPr/>
                    <a:lstStyle/>
                    <a:p>
                      <a:pPr algn="just">
                        <a:spcAft>
                          <a:spcPts val="0"/>
                        </a:spcAft>
                      </a:pPr>
                      <a:r>
                        <a:rPr lang="zh-CN" sz="2300" b="1" kern="100" dirty="0">
                          <a:solidFill>
                            <a:schemeClr val="tx2">
                              <a:lumMod val="50000"/>
                            </a:schemeClr>
                          </a:solidFill>
                          <a:effectLst/>
                          <a:latin typeface="微软雅黑" pitchFamily="34" charset="-122"/>
                          <a:ea typeface="微软雅黑" pitchFamily="34" charset="-122"/>
                          <a:cs typeface="Times New Roman"/>
                        </a:rPr>
                        <a:t>社会因素</a:t>
                      </a:r>
                    </a:p>
                  </a:txBody>
                  <a:tcPr marL="68224" marR="68224" marT="0" marB="0"/>
                </a:tc>
                <a:tc>
                  <a:txBody>
                    <a:bodyPr/>
                    <a:lstStyle/>
                    <a:p>
                      <a:pPr algn="just">
                        <a:spcAft>
                          <a:spcPts val="0"/>
                        </a:spcAft>
                      </a:pPr>
                      <a:r>
                        <a:rPr lang="en-US" sz="2300" b="1" kern="100" dirty="0">
                          <a:solidFill>
                            <a:schemeClr val="tx2">
                              <a:lumMod val="50000"/>
                            </a:schemeClr>
                          </a:solidFill>
                          <a:effectLst/>
                          <a:latin typeface="微软雅黑" pitchFamily="34" charset="-122"/>
                          <a:ea typeface="微软雅黑" pitchFamily="34" charset="-122"/>
                          <a:cs typeface="Times New Roman"/>
                        </a:rPr>
                        <a:t>10</a:t>
                      </a:r>
                      <a:endParaRPr lang="zh-CN" sz="2300" b="1" kern="100" dirty="0">
                        <a:solidFill>
                          <a:schemeClr val="tx2">
                            <a:lumMod val="50000"/>
                          </a:schemeClr>
                        </a:solidFill>
                        <a:effectLst/>
                        <a:latin typeface="微软雅黑" pitchFamily="34" charset="-122"/>
                        <a:ea typeface="微软雅黑" pitchFamily="34" charset="-122"/>
                        <a:cs typeface="Times New Roman"/>
                      </a:endParaRPr>
                    </a:p>
                  </a:txBody>
                  <a:tcPr marL="68224" marR="68224" marT="0" marB="0"/>
                </a:tc>
                <a:extLst>
                  <a:ext uri="{0D108BD9-81ED-4DB2-BD59-A6C34878D82A}">
                    <a16:rowId xmlns="" xmlns:a16="http://schemas.microsoft.com/office/drawing/2014/main" val="10003"/>
                  </a:ext>
                </a:extLst>
              </a:tr>
              <a:tr h="487680">
                <a:tc>
                  <a:txBody>
                    <a:bodyPr/>
                    <a:lstStyle/>
                    <a:p>
                      <a:pPr algn="just">
                        <a:spcAft>
                          <a:spcPts val="0"/>
                        </a:spcAft>
                      </a:pPr>
                      <a:r>
                        <a:rPr lang="zh-CN" sz="2300" b="1" kern="100" dirty="0">
                          <a:solidFill>
                            <a:schemeClr val="tx2">
                              <a:lumMod val="50000"/>
                            </a:schemeClr>
                          </a:solidFill>
                          <a:effectLst/>
                          <a:latin typeface="微软雅黑" pitchFamily="34" charset="-122"/>
                          <a:ea typeface="微软雅黑" pitchFamily="34" charset="-122"/>
                          <a:cs typeface="Times New Roman"/>
                        </a:rPr>
                        <a:t>医疗保健</a:t>
                      </a:r>
                    </a:p>
                  </a:txBody>
                  <a:tcPr marL="68224" marR="68224" marT="0" marB="0"/>
                </a:tc>
                <a:tc>
                  <a:txBody>
                    <a:bodyPr/>
                    <a:lstStyle/>
                    <a:p>
                      <a:pPr algn="just">
                        <a:spcAft>
                          <a:spcPts val="0"/>
                        </a:spcAft>
                      </a:pPr>
                      <a:r>
                        <a:rPr lang="en-US" sz="2300" b="1" kern="100" dirty="0">
                          <a:solidFill>
                            <a:schemeClr val="tx2">
                              <a:lumMod val="50000"/>
                            </a:schemeClr>
                          </a:solidFill>
                          <a:effectLst/>
                          <a:latin typeface="微软雅黑" pitchFamily="34" charset="-122"/>
                          <a:ea typeface="微软雅黑" pitchFamily="34" charset="-122"/>
                          <a:cs typeface="Times New Roman"/>
                        </a:rPr>
                        <a:t>8</a:t>
                      </a:r>
                      <a:endParaRPr lang="zh-CN" sz="2300" b="1" kern="100" dirty="0">
                        <a:solidFill>
                          <a:schemeClr val="tx2">
                            <a:lumMod val="50000"/>
                          </a:schemeClr>
                        </a:solidFill>
                        <a:effectLst/>
                        <a:latin typeface="微软雅黑" pitchFamily="34" charset="-122"/>
                        <a:ea typeface="微软雅黑" pitchFamily="34" charset="-122"/>
                        <a:cs typeface="Times New Roman"/>
                      </a:endParaRPr>
                    </a:p>
                  </a:txBody>
                  <a:tcPr marL="68224" marR="68224" marT="0" marB="0"/>
                </a:tc>
                <a:extLst>
                  <a:ext uri="{0D108BD9-81ED-4DB2-BD59-A6C34878D82A}">
                    <a16:rowId xmlns="" xmlns:a16="http://schemas.microsoft.com/office/drawing/2014/main" val="10004"/>
                  </a:ext>
                </a:extLst>
              </a:tr>
              <a:tr h="487680">
                <a:tc>
                  <a:txBody>
                    <a:bodyPr/>
                    <a:lstStyle/>
                    <a:p>
                      <a:pPr algn="just">
                        <a:spcAft>
                          <a:spcPts val="0"/>
                        </a:spcAft>
                      </a:pPr>
                      <a:r>
                        <a:rPr lang="zh-CN" sz="2300" b="1" kern="100" dirty="0">
                          <a:solidFill>
                            <a:schemeClr val="tx2">
                              <a:lumMod val="50000"/>
                            </a:schemeClr>
                          </a:solidFill>
                          <a:effectLst/>
                          <a:latin typeface="微软雅黑" pitchFamily="34" charset="-122"/>
                          <a:ea typeface="微软雅黑" pitchFamily="34" charset="-122"/>
                          <a:cs typeface="Times New Roman"/>
                        </a:rPr>
                        <a:t>气象自然因素</a:t>
                      </a:r>
                    </a:p>
                  </a:txBody>
                  <a:tcPr marL="68224" marR="68224" marT="0" marB="0"/>
                </a:tc>
                <a:tc>
                  <a:txBody>
                    <a:bodyPr/>
                    <a:lstStyle/>
                    <a:p>
                      <a:pPr algn="just">
                        <a:spcAft>
                          <a:spcPts val="0"/>
                        </a:spcAft>
                      </a:pPr>
                      <a:r>
                        <a:rPr lang="en-US" sz="2300" b="1" kern="100" dirty="0">
                          <a:solidFill>
                            <a:schemeClr val="tx2">
                              <a:lumMod val="50000"/>
                            </a:schemeClr>
                          </a:solidFill>
                          <a:effectLst/>
                          <a:latin typeface="微软雅黑" pitchFamily="34" charset="-122"/>
                          <a:ea typeface="微软雅黑" pitchFamily="34" charset="-122"/>
                          <a:cs typeface="Times New Roman"/>
                        </a:rPr>
                        <a:t>7</a:t>
                      </a:r>
                      <a:endParaRPr lang="zh-CN" sz="2300" b="1" kern="100" dirty="0">
                        <a:solidFill>
                          <a:schemeClr val="tx2">
                            <a:lumMod val="50000"/>
                          </a:schemeClr>
                        </a:solidFill>
                        <a:effectLst/>
                        <a:latin typeface="微软雅黑" pitchFamily="34" charset="-122"/>
                        <a:ea typeface="微软雅黑" pitchFamily="34" charset="-122"/>
                        <a:cs typeface="Times New Roman"/>
                      </a:endParaRPr>
                    </a:p>
                  </a:txBody>
                  <a:tcPr marL="68224" marR="68224" marT="0" marB="0"/>
                </a:tc>
                <a:extLst>
                  <a:ext uri="{0D108BD9-81ED-4DB2-BD59-A6C34878D82A}">
                    <a16:rowId xmlns="" xmlns:a16="http://schemas.microsoft.com/office/drawing/2014/main" val="10005"/>
                  </a:ext>
                </a:extLst>
              </a:tr>
              <a:tr h="460791">
                <a:tc gridSpan="2">
                  <a:txBody>
                    <a:bodyPr/>
                    <a:lstStyle/>
                    <a:p>
                      <a:pPr algn="r">
                        <a:spcAft>
                          <a:spcPts val="0"/>
                        </a:spcAft>
                      </a:pPr>
                      <a:r>
                        <a:rPr lang="en-US" sz="1900" kern="100" dirty="0">
                          <a:effectLst/>
                          <a:latin typeface="仿宋"/>
                          <a:ea typeface="宋体"/>
                          <a:cs typeface="Times New Roman"/>
                        </a:rPr>
                        <a:t>WHO</a:t>
                      </a:r>
                      <a:endParaRPr lang="zh-CN" sz="1900" kern="100" dirty="0">
                        <a:effectLst/>
                        <a:latin typeface="Calibri"/>
                        <a:ea typeface="宋体"/>
                        <a:cs typeface="Times New Roman"/>
                      </a:endParaRPr>
                    </a:p>
                  </a:txBody>
                  <a:tcPr marL="68224" marR="68224" marT="0" marB="0"/>
                </a:tc>
                <a:tc hMerge="1">
                  <a:txBody>
                    <a:bodyPr/>
                    <a:lstStyle/>
                    <a:p>
                      <a:endParaRPr lang="zh-CN" altLang="en-US"/>
                    </a:p>
                  </a:txBody>
                  <a:tcPr/>
                </a:tc>
                <a:extLst>
                  <a:ext uri="{0D108BD9-81ED-4DB2-BD59-A6C34878D82A}">
                    <a16:rowId xmlns="" xmlns:a16="http://schemas.microsoft.com/office/drawing/2014/main" val="10006"/>
                  </a:ext>
                </a:extLst>
              </a:tr>
            </a:tbl>
          </a:graphicData>
        </a:graphic>
      </p:graphicFrame>
      <p:sp>
        <p:nvSpPr>
          <p:cNvPr id="6" name="矩形 5"/>
          <p:cNvSpPr/>
          <p:nvPr/>
        </p:nvSpPr>
        <p:spPr>
          <a:xfrm>
            <a:off x="434672" y="1387465"/>
            <a:ext cx="3021981" cy="584775"/>
          </a:xfrm>
          <a:prstGeom prst="rect">
            <a:avLst/>
          </a:prstGeom>
        </p:spPr>
        <p:txBody>
          <a:bodyPr wrap="none">
            <a:spAutoFit/>
          </a:bodyPr>
          <a:lstStyle/>
          <a:p>
            <a:pPr>
              <a:buFont typeface="Wingdings" pitchFamily="2" charset="2"/>
              <a:buChar char="p"/>
            </a:pPr>
            <a:r>
              <a:rPr lang="zh-CN" altLang="en-US" sz="3200" b="1" dirty="0" smtClean="0">
                <a:solidFill>
                  <a:srgbClr val="FFFF00"/>
                </a:solidFill>
                <a:latin typeface="黑体" pitchFamily="49" charset="-122"/>
                <a:ea typeface="黑体" pitchFamily="49" charset="-122"/>
              </a:rPr>
              <a:t>健康的贡献率</a:t>
            </a:r>
            <a:endParaRPr lang="zh-CN" altLang="en-US" sz="3200" dirty="0">
              <a:solidFill>
                <a:srgbClr val="FFFF00"/>
              </a:solidFill>
            </a:endParaRPr>
          </a:p>
        </p:txBody>
      </p:sp>
      <p:sp>
        <p:nvSpPr>
          <p:cNvPr id="7" name="灯片编号占位符 6"/>
          <p:cNvSpPr>
            <a:spLocks noGrp="1"/>
          </p:cNvSpPr>
          <p:nvPr>
            <p:ph type="sldNum" sz="quarter" idx="12"/>
          </p:nvPr>
        </p:nvSpPr>
        <p:spPr/>
        <p:txBody>
          <a:bodyPr/>
          <a:lstStyle/>
          <a:p>
            <a:pPr>
              <a:defRPr/>
            </a:pPr>
            <a:fld id="{1639EFEB-78F0-46E0-8408-3BCF1AB5E6AA}" type="slidenum">
              <a:rPr lang="zh-CN" altLang="en-US" smtClean="0"/>
              <a:pPr>
                <a:defRPr/>
              </a:pPr>
              <a:t>8</a:t>
            </a:fld>
            <a:endParaRPr lang="zh-CN" altLang="en-US"/>
          </a:p>
        </p:txBody>
      </p:sp>
      <p:sp>
        <p:nvSpPr>
          <p:cNvPr id="8" name="Rectangle 2"/>
          <p:cNvSpPr txBox="1">
            <a:spLocks noChangeArrowheads="1"/>
          </p:cNvSpPr>
          <p:nvPr/>
        </p:nvSpPr>
        <p:spPr>
          <a:xfrm>
            <a:off x="289502" y="298645"/>
            <a:ext cx="7282895" cy="849544"/>
          </a:xfrm>
          <a:prstGeom prst="rect">
            <a:avLst/>
          </a:prstGeom>
        </p:spPr>
        <p:txBody>
          <a:bodyPr/>
          <a:lstStyle>
            <a:lvl1pPr algn="ctr" rtl="0" eaLnBrk="0" fontAlgn="base" hangingPunct="0">
              <a:spcBef>
                <a:spcPct val="0"/>
              </a:spcBef>
              <a:spcAft>
                <a:spcPct val="0"/>
              </a:spcAft>
              <a:defRPr sz="4300" b="1" kern="1200">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sz="4300" b="1">
                <a:solidFill>
                  <a:schemeClr val="tx1"/>
                </a:solidFill>
                <a:latin typeface="黑体" pitchFamily="49" charset="-122"/>
                <a:ea typeface="黑体" pitchFamily="49" charset="-122"/>
              </a:defRPr>
            </a:lvl2pPr>
            <a:lvl3pPr algn="ctr" rtl="0" eaLnBrk="0" fontAlgn="base" hangingPunct="0">
              <a:spcBef>
                <a:spcPct val="0"/>
              </a:spcBef>
              <a:spcAft>
                <a:spcPct val="0"/>
              </a:spcAft>
              <a:defRPr sz="4300" b="1">
                <a:solidFill>
                  <a:schemeClr val="tx1"/>
                </a:solidFill>
                <a:latin typeface="黑体" pitchFamily="49" charset="-122"/>
                <a:ea typeface="黑体" pitchFamily="49" charset="-122"/>
              </a:defRPr>
            </a:lvl3pPr>
            <a:lvl4pPr algn="ctr" rtl="0" eaLnBrk="0" fontAlgn="base" hangingPunct="0">
              <a:spcBef>
                <a:spcPct val="0"/>
              </a:spcBef>
              <a:spcAft>
                <a:spcPct val="0"/>
              </a:spcAft>
              <a:defRPr sz="4300" b="1">
                <a:solidFill>
                  <a:schemeClr val="tx1"/>
                </a:solidFill>
                <a:latin typeface="黑体" pitchFamily="49" charset="-122"/>
                <a:ea typeface="黑体" pitchFamily="49" charset="-122"/>
              </a:defRPr>
            </a:lvl4pPr>
            <a:lvl5pPr algn="ctr" rtl="0" eaLnBrk="0" fontAlgn="base" hangingPunct="0">
              <a:spcBef>
                <a:spcPct val="0"/>
              </a:spcBef>
              <a:spcAft>
                <a:spcPct val="0"/>
              </a:spcAft>
              <a:defRPr sz="4300" b="1">
                <a:solidFill>
                  <a:schemeClr val="tx1"/>
                </a:solidFill>
                <a:latin typeface="黑体" pitchFamily="49" charset="-122"/>
                <a:ea typeface="黑体" pitchFamily="49" charset="-122"/>
              </a:defRPr>
            </a:lvl5pPr>
            <a:lvl6pPr marL="449976" algn="ctr" rtl="0" fontAlgn="base">
              <a:spcBef>
                <a:spcPct val="0"/>
              </a:spcBef>
              <a:spcAft>
                <a:spcPct val="0"/>
              </a:spcAft>
              <a:defRPr sz="4330" b="1">
                <a:solidFill>
                  <a:schemeClr val="tx1"/>
                </a:solidFill>
                <a:latin typeface="黑体" pitchFamily="49" charset="-122"/>
                <a:ea typeface="黑体" pitchFamily="49" charset="-122"/>
              </a:defRPr>
            </a:lvl6pPr>
            <a:lvl7pPr marL="899952" algn="ctr" rtl="0" fontAlgn="base">
              <a:spcBef>
                <a:spcPct val="0"/>
              </a:spcBef>
              <a:spcAft>
                <a:spcPct val="0"/>
              </a:spcAft>
              <a:defRPr sz="4330" b="1">
                <a:solidFill>
                  <a:schemeClr val="tx1"/>
                </a:solidFill>
                <a:latin typeface="黑体" pitchFamily="49" charset="-122"/>
                <a:ea typeface="黑体" pitchFamily="49" charset="-122"/>
              </a:defRPr>
            </a:lvl7pPr>
            <a:lvl8pPr marL="1349929" algn="ctr" rtl="0" fontAlgn="base">
              <a:spcBef>
                <a:spcPct val="0"/>
              </a:spcBef>
              <a:spcAft>
                <a:spcPct val="0"/>
              </a:spcAft>
              <a:defRPr sz="4330" b="1">
                <a:solidFill>
                  <a:schemeClr val="tx1"/>
                </a:solidFill>
                <a:latin typeface="黑体" pitchFamily="49" charset="-122"/>
                <a:ea typeface="黑体" pitchFamily="49" charset="-122"/>
              </a:defRPr>
            </a:lvl8pPr>
            <a:lvl9pPr marL="1799905" algn="ctr" rtl="0" fontAlgn="base">
              <a:spcBef>
                <a:spcPct val="0"/>
              </a:spcBef>
              <a:spcAft>
                <a:spcPct val="0"/>
              </a:spcAft>
              <a:defRPr sz="4330" b="1">
                <a:solidFill>
                  <a:schemeClr val="tx1"/>
                </a:solidFill>
                <a:latin typeface="黑体" pitchFamily="49" charset="-122"/>
                <a:ea typeface="黑体" pitchFamily="49" charset="-122"/>
              </a:defRPr>
            </a:lvl9pPr>
          </a:lstStyle>
          <a:p>
            <a:pPr algn="l"/>
            <a:r>
              <a:rPr lang="zh-CN" altLang="en-US" sz="4000" dirty="0" smtClean="0"/>
              <a:t>第一章 绪论</a:t>
            </a:r>
            <a:endParaRPr lang="zh-CN" altLang="en-US" sz="4000" dirty="0"/>
          </a:p>
        </p:txBody>
      </p:sp>
    </p:spTree>
    <p:extLst>
      <p:ext uri="{BB962C8B-B14F-4D97-AF65-F5344CB8AC3E}">
        <p14:creationId xmlns:p14="http://schemas.microsoft.com/office/powerpoint/2010/main" val="21075767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378486" y="1196752"/>
            <a:ext cx="8292344" cy="4418760"/>
          </a:xfrm>
          <a:extLst/>
        </p:spPr>
        <p:txBody>
          <a:bodyPr/>
          <a:lstStyle/>
          <a:p>
            <a:pPr marL="0" indent="0" eaLnBrk="1" hangingPunct="1">
              <a:buNone/>
              <a:defRPr/>
            </a:pPr>
            <a:r>
              <a:rPr lang="zh-CN" altLang="en-US" sz="3149" dirty="0" smtClean="0">
                <a:solidFill>
                  <a:srgbClr val="FFFF00"/>
                </a:solidFill>
                <a:latin typeface="黑体" pitchFamily="49" charset="-122"/>
                <a:ea typeface="黑体" pitchFamily="49" charset="-122"/>
              </a:rPr>
              <a:t>大学生为何要开展健康教育</a:t>
            </a:r>
            <a:endParaRPr lang="en-US" altLang="zh-CN" sz="3149" dirty="0" smtClean="0">
              <a:solidFill>
                <a:srgbClr val="FFFF00"/>
              </a:solidFill>
              <a:latin typeface="黑体" pitchFamily="49" charset="-122"/>
              <a:ea typeface="黑体" pitchFamily="49" charset="-122"/>
            </a:endParaRPr>
          </a:p>
          <a:p>
            <a:pPr marL="0" indent="620280" eaLnBrk="1" hangingPunct="1">
              <a:lnSpc>
                <a:spcPts val="3445"/>
              </a:lnSpc>
              <a:spcBef>
                <a:spcPts val="2362"/>
              </a:spcBef>
              <a:buFont typeface="Arial" pitchFamily="34" charset="0"/>
              <a:buNone/>
              <a:defRPr/>
            </a:pPr>
            <a:r>
              <a:rPr lang="en-US" altLang="zh-CN" sz="2362" dirty="0">
                <a:latin typeface="微软雅黑" pitchFamily="34" charset="-122"/>
                <a:ea typeface="微软雅黑" pitchFamily="34" charset="-122"/>
              </a:rPr>
              <a:t>30</a:t>
            </a:r>
            <a:r>
              <a:rPr lang="zh-CN" altLang="zh-CN" sz="2362" dirty="0">
                <a:latin typeface="微软雅黑" pitchFamily="34" charset="-122"/>
                <a:ea typeface="微软雅黑" pitchFamily="34" charset="-122"/>
              </a:rPr>
              <a:t>年前相比</a:t>
            </a:r>
            <a:r>
              <a:rPr lang="zh-CN" altLang="en-US" sz="2362" dirty="0">
                <a:latin typeface="微软雅黑" pitchFamily="34" charset="-122"/>
                <a:ea typeface="微软雅黑" pitchFamily="34" charset="-122"/>
              </a:rPr>
              <a:t>，</a:t>
            </a:r>
            <a:r>
              <a:rPr lang="en-US" altLang="zh-CN" sz="2362" dirty="0">
                <a:latin typeface="微软雅黑" pitchFamily="34" charset="-122"/>
                <a:ea typeface="微软雅黑" pitchFamily="34" charset="-122"/>
              </a:rPr>
              <a:t>“</a:t>
            </a:r>
            <a:r>
              <a:rPr lang="zh-CN" altLang="zh-CN" sz="2362" dirty="0">
                <a:latin typeface="微软雅黑" pitchFamily="34" charset="-122"/>
                <a:ea typeface="微软雅黑" pitchFamily="34" charset="-122"/>
              </a:rPr>
              <a:t>疾病谱</a:t>
            </a:r>
            <a:r>
              <a:rPr lang="en-US" altLang="zh-CN" sz="2362" dirty="0">
                <a:latin typeface="微软雅黑" pitchFamily="34" charset="-122"/>
                <a:ea typeface="微软雅黑" pitchFamily="34" charset="-122"/>
              </a:rPr>
              <a:t>”</a:t>
            </a:r>
            <a:r>
              <a:rPr lang="zh-CN" altLang="zh-CN" sz="2362" dirty="0">
                <a:latin typeface="微软雅黑" pitchFamily="34" charset="-122"/>
                <a:ea typeface="微软雅黑" pitchFamily="34" charset="-122"/>
              </a:rPr>
              <a:t>不断发生变化</a:t>
            </a:r>
            <a:r>
              <a:rPr lang="zh-CN" altLang="en-US" sz="2362" dirty="0">
                <a:latin typeface="微软雅黑" pitchFamily="34" charset="-122"/>
                <a:ea typeface="微软雅黑" pitchFamily="34" charset="-122"/>
              </a:rPr>
              <a:t>，</a:t>
            </a:r>
            <a:r>
              <a:rPr lang="zh-CN" altLang="zh-CN" sz="2362" dirty="0">
                <a:latin typeface="微软雅黑" pitchFamily="34" charset="-122"/>
                <a:ea typeface="微软雅黑" pitchFamily="34" charset="-122"/>
              </a:rPr>
              <a:t>出现心理障碍和身心疾病的人正在成倍增加。</a:t>
            </a:r>
            <a:r>
              <a:rPr lang="zh-CN" altLang="en-US" sz="2362" dirty="0">
                <a:latin typeface="微软雅黑" pitchFamily="34" charset="-122"/>
                <a:ea typeface="微软雅黑" pitchFamily="34" charset="-122"/>
              </a:rPr>
              <a:t>尤其是大学生</a:t>
            </a:r>
            <a:r>
              <a:rPr lang="zh-CN" altLang="zh-CN" sz="2362" dirty="0">
                <a:latin typeface="微软雅黑" pitchFamily="34" charset="-122"/>
                <a:ea typeface="微软雅黑" pitchFamily="34" charset="-122"/>
              </a:rPr>
              <a:t>由于生活水平的不断提高</a:t>
            </a:r>
            <a:r>
              <a:rPr lang="en-US" altLang="zh-CN" sz="2362" dirty="0">
                <a:latin typeface="微软雅黑" pitchFamily="34" charset="-122"/>
                <a:ea typeface="微软雅黑" pitchFamily="34" charset="-122"/>
              </a:rPr>
              <a:t>,</a:t>
            </a:r>
            <a:r>
              <a:rPr lang="zh-CN" altLang="zh-CN" sz="2362" dirty="0">
                <a:latin typeface="微软雅黑" pitchFamily="34" charset="-122"/>
                <a:ea typeface="微软雅黑" pitchFamily="34" charset="-122"/>
              </a:rPr>
              <a:t>各种生活方式病也呈现年轻化、多样化</a:t>
            </a:r>
            <a:r>
              <a:rPr lang="zh-CN" altLang="en-US" sz="2362" dirty="0">
                <a:latin typeface="微软雅黑" pitchFamily="34" charset="-122"/>
                <a:ea typeface="微软雅黑" pitchFamily="34" charset="-122"/>
              </a:rPr>
              <a:t>，</a:t>
            </a:r>
            <a:r>
              <a:rPr lang="zh-CN" altLang="zh-CN" sz="2362" dirty="0">
                <a:latin typeface="微软雅黑" pitchFamily="34" charset="-122"/>
                <a:ea typeface="微软雅黑" pitchFamily="34" charset="-122"/>
              </a:rPr>
              <a:t>大学生中高血压、糖尿病、癌症、肥胖症、视力不良率等呈现上升趋势</a:t>
            </a:r>
            <a:r>
              <a:rPr lang="zh-CN" altLang="en-US" sz="2362" dirty="0">
                <a:latin typeface="微软雅黑" pitchFamily="34" charset="-122"/>
                <a:ea typeface="微软雅黑" pitchFamily="34" charset="-122"/>
              </a:rPr>
              <a:t>，</a:t>
            </a:r>
            <a:r>
              <a:rPr lang="zh-CN" altLang="zh-CN" sz="2362" dirty="0">
                <a:latin typeface="微软雅黑" pitchFamily="34" charset="-122"/>
                <a:ea typeface="微软雅黑" pitchFamily="34" charset="-122"/>
              </a:rPr>
              <a:t>猝死病例偶有发生。其中主要原因是客观环境在迅速变化</a:t>
            </a:r>
            <a:r>
              <a:rPr lang="en-US" altLang="zh-CN" sz="2362" dirty="0">
                <a:latin typeface="微软雅黑" pitchFamily="34" charset="-122"/>
                <a:ea typeface="微软雅黑" pitchFamily="34" charset="-122"/>
              </a:rPr>
              <a:t>,</a:t>
            </a:r>
            <a:r>
              <a:rPr lang="zh-CN" altLang="zh-CN" sz="2362" dirty="0">
                <a:latin typeface="微软雅黑" pitchFamily="34" charset="-122"/>
                <a:ea typeface="微软雅黑" pitchFamily="34" charset="-122"/>
              </a:rPr>
              <a:t>许多人的生活方式却没能科学地、相应地改变。而健康教育是解决上述问题最经济、最有效的措施之一</a:t>
            </a:r>
            <a:r>
              <a:rPr lang="zh-CN" altLang="en-US" sz="2362" dirty="0">
                <a:latin typeface="微软雅黑" pitchFamily="34" charset="-122"/>
                <a:ea typeface="微软雅黑" pitchFamily="34" charset="-122"/>
              </a:rPr>
              <a:t>。</a:t>
            </a:r>
            <a:r>
              <a:rPr lang="zh-CN" altLang="zh-CN" sz="2362" dirty="0">
                <a:latin typeface="微软雅黑" pitchFamily="34" charset="-122"/>
                <a:ea typeface="微软雅黑" pitchFamily="34" charset="-122"/>
              </a:rPr>
              <a:t> </a:t>
            </a:r>
            <a:r>
              <a:rPr lang="en-US" altLang="zh-CN" sz="2362" dirty="0">
                <a:solidFill>
                  <a:srgbClr val="FFFF00"/>
                </a:solidFill>
                <a:latin typeface="微软雅黑" pitchFamily="34" charset="-122"/>
                <a:ea typeface="微软雅黑" pitchFamily="34" charset="-122"/>
              </a:rPr>
              <a:t> </a:t>
            </a:r>
            <a:endParaRPr lang="zh-CN" altLang="zh-CN" sz="2362" dirty="0">
              <a:solidFill>
                <a:srgbClr val="FFFF00"/>
              </a:solidFill>
              <a:latin typeface="微软雅黑" pitchFamily="34" charset="-122"/>
              <a:ea typeface="微软雅黑" pitchFamily="34" charset="-122"/>
            </a:endParaRPr>
          </a:p>
          <a:p>
            <a:pPr eaLnBrk="1" hangingPunct="1">
              <a:buFont typeface="Arial" pitchFamily="34" charset="0"/>
              <a:buNone/>
              <a:defRPr/>
            </a:pPr>
            <a:endParaRPr lang="en-US" altLang="zh-CN" sz="3149" dirty="0" smtClean="0">
              <a:solidFill>
                <a:srgbClr val="FFFF00"/>
              </a:solidFill>
              <a:latin typeface="黑体" pitchFamily="49" charset="-122"/>
              <a:ea typeface="黑体" pitchFamily="49" charset="-122"/>
            </a:endParaRPr>
          </a:p>
          <a:p>
            <a:pPr eaLnBrk="1" hangingPunct="1">
              <a:buFont typeface="Arial" pitchFamily="34" charset="0"/>
              <a:buNone/>
              <a:defRPr/>
            </a:pPr>
            <a:endParaRPr lang="zh-CN" altLang="en-US" sz="3149" dirty="0">
              <a:solidFill>
                <a:srgbClr val="FFFF00"/>
              </a:solidFill>
              <a:latin typeface="黑体" pitchFamily="49" charset="-122"/>
              <a:ea typeface="黑体" pitchFamily="49" charset="-122"/>
            </a:endParaRPr>
          </a:p>
        </p:txBody>
      </p:sp>
      <p:sp>
        <p:nvSpPr>
          <p:cNvPr id="4" name="Rectangle 2"/>
          <p:cNvSpPr txBox="1">
            <a:spLocks noChangeArrowheads="1"/>
          </p:cNvSpPr>
          <p:nvPr/>
        </p:nvSpPr>
        <p:spPr>
          <a:xfrm>
            <a:off x="289502" y="298645"/>
            <a:ext cx="7282895" cy="849544"/>
          </a:xfrm>
          <a:prstGeom prst="rect">
            <a:avLst/>
          </a:prstGeom>
        </p:spPr>
        <p:txBody>
          <a:bodyPr/>
          <a:lstStyle>
            <a:lvl1pPr algn="ctr" rtl="0" eaLnBrk="0" fontAlgn="base" hangingPunct="0">
              <a:spcBef>
                <a:spcPct val="0"/>
              </a:spcBef>
              <a:spcAft>
                <a:spcPct val="0"/>
              </a:spcAft>
              <a:defRPr sz="4300" b="1" kern="1200">
                <a:solidFill>
                  <a:schemeClr val="tx1"/>
                </a:solidFill>
                <a:latin typeface="黑体" pitchFamily="49" charset="-122"/>
                <a:ea typeface="黑体" pitchFamily="49" charset="-122"/>
                <a:cs typeface="+mj-cs"/>
              </a:defRPr>
            </a:lvl1pPr>
            <a:lvl2pPr algn="ctr" rtl="0" eaLnBrk="0" fontAlgn="base" hangingPunct="0">
              <a:spcBef>
                <a:spcPct val="0"/>
              </a:spcBef>
              <a:spcAft>
                <a:spcPct val="0"/>
              </a:spcAft>
              <a:defRPr sz="4300" b="1">
                <a:solidFill>
                  <a:schemeClr val="tx1"/>
                </a:solidFill>
                <a:latin typeface="黑体" pitchFamily="49" charset="-122"/>
                <a:ea typeface="黑体" pitchFamily="49" charset="-122"/>
              </a:defRPr>
            </a:lvl2pPr>
            <a:lvl3pPr algn="ctr" rtl="0" eaLnBrk="0" fontAlgn="base" hangingPunct="0">
              <a:spcBef>
                <a:spcPct val="0"/>
              </a:spcBef>
              <a:spcAft>
                <a:spcPct val="0"/>
              </a:spcAft>
              <a:defRPr sz="4300" b="1">
                <a:solidFill>
                  <a:schemeClr val="tx1"/>
                </a:solidFill>
                <a:latin typeface="黑体" pitchFamily="49" charset="-122"/>
                <a:ea typeface="黑体" pitchFamily="49" charset="-122"/>
              </a:defRPr>
            </a:lvl3pPr>
            <a:lvl4pPr algn="ctr" rtl="0" eaLnBrk="0" fontAlgn="base" hangingPunct="0">
              <a:spcBef>
                <a:spcPct val="0"/>
              </a:spcBef>
              <a:spcAft>
                <a:spcPct val="0"/>
              </a:spcAft>
              <a:defRPr sz="4300" b="1">
                <a:solidFill>
                  <a:schemeClr val="tx1"/>
                </a:solidFill>
                <a:latin typeface="黑体" pitchFamily="49" charset="-122"/>
                <a:ea typeface="黑体" pitchFamily="49" charset="-122"/>
              </a:defRPr>
            </a:lvl4pPr>
            <a:lvl5pPr algn="ctr" rtl="0" eaLnBrk="0" fontAlgn="base" hangingPunct="0">
              <a:spcBef>
                <a:spcPct val="0"/>
              </a:spcBef>
              <a:spcAft>
                <a:spcPct val="0"/>
              </a:spcAft>
              <a:defRPr sz="4300" b="1">
                <a:solidFill>
                  <a:schemeClr val="tx1"/>
                </a:solidFill>
                <a:latin typeface="黑体" pitchFamily="49" charset="-122"/>
                <a:ea typeface="黑体" pitchFamily="49" charset="-122"/>
              </a:defRPr>
            </a:lvl5pPr>
            <a:lvl6pPr marL="449976" algn="ctr" rtl="0" fontAlgn="base">
              <a:spcBef>
                <a:spcPct val="0"/>
              </a:spcBef>
              <a:spcAft>
                <a:spcPct val="0"/>
              </a:spcAft>
              <a:defRPr sz="4330" b="1">
                <a:solidFill>
                  <a:schemeClr val="tx1"/>
                </a:solidFill>
                <a:latin typeface="黑体" pitchFamily="49" charset="-122"/>
                <a:ea typeface="黑体" pitchFamily="49" charset="-122"/>
              </a:defRPr>
            </a:lvl6pPr>
            <a:lvl7pPr marL="899952" algn="ctr" rtl="0" fontAlgn="base">
              <a:spcBef>
                <a:spcPct val="0"/>
              </a:spcBef>
              <a:spcAft>
                <a:spcPct val="0"/>
              </a:spcAft>
              <a:defRPr sz="4330" b="1">
                <a:solidFill>
                  <a:schemeClr val="tx1"/>
                </a:solidFill>
                <a:latin typeface="黑体" pitchFamily="49" charset="-122"/>
                <a:ea typeface="黑体" pitchFamily="49" charset="-122"/>
              </a:defRPr>
            </a:lvl7pPr>
            <a:lvl8pPr marL="1349929" algn="ctr" rtl="0" fontAlgn="base">
              <a:spcBef>
                <a:spcPct val="0"/>
              </a:spcBef>
              <a:spcAft>
                <a:spcPct val="0"/>
              </a:spcAft>
              <a:defRPr sz="4330" b="1">
                <a:solidFill>
                  <a:schemeClr val="tx1"/>
                </a:solidFill>
                <a:latin typeface="黑体" pitchFamily="49" charset="-122"/>
                <a:ea typeface="黑体" pitchFamily="49" charset="-122"/>
              </a:defRPr>
            </a:lvl8pPr>
            <a:lvl9pPr marL="1799905" algn="ctr" rtl="0" fontAlgn="base">
              <a:spcBef>
                <a:spcPct val="0"/>
              </a:spcBef>
              <a:spcAft>
                <a:spcPct val="0"/>
              </a:spcAft>
              <a:defRPr sz="4330" b="1">
                <a:solidFill>
                  <a:schemeClr val="tx1"/>
                </a:solidFill>
                <a:latin typeface="黑体" pitchFamily="49" charset="-122"/>
                <a:ea typeface="黑体" pitchFamily="49" charset="-122"/>
              </a:defRPr>
            </a:lvl9pPr>
          </a:lstStyle>
          <a:p>
            <a:pPr algn="l"/>
            <a:r>
              <a:rPr lang="zh-CN" altLang="en-US" sz="4000" dirty="0" smtClean="0"/>
              <a:t>第一章 绪论</a:t>
            </a:r>
            <a:endParaRPr lang="zh-CN" altLang="en-US" sz="4000" dirty="0"/>
          </a:p>
        </p:txBody>
      </p:sp>
    </p:spTree>
    <p:extLst>
      <p:ext uri="{BB962C8B-B14F-4D97-AF65-F5344CB8AC3E}">
        <p14:creationId xmlns:p14="http://schemas.microsoft.com/office/powerpoint/2010/main" val="2622124511"/>
      </p:ext>
    </p:extLst>
  </p:cSld>
  <p:clrMapOvr>
    <a:masterClrMapping/>
  </p:clrMapOvr>
  <p:timing>
    <p:tnLst>
      <p:par>
        <p:cTn id="1" dur="indefinite" restart="never" nodeType="tmRoot"/>
      </p:par>
    </p:tnLst>
  </p:timing>
</p:sld>
</file>

<file path=ppt/theme/theme1.xml><?xml version="1.0" encoding="utf-8"?>
<a:theme xmlns:a="http://schemas.openxmlformats.org/drawingml/2006/main" name="1_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noFill/>
        <a:ln w="38100" algn="ctr">
          <a:solidFill>
            <a:schemeClr val="tx1"/>
          </a:solidFill>
          <a:round/>
          <a:headEnd/>
          <a:tailEnd/>
        </a:ln>
        <a:effectLst/>
        <a:extLst>
          <a:ext uri="{909E8E84-426E-40DD-AFC4-6F175D3DCCD1}">
            <a14:hiddenFill xmlns:a14="http://schemas.microsoft.com/office/drawing/2010/main">
              <a:gradFill rotWithShape="1">
                <a:gsLst>
                  <a:gs pos="0">
                    <a:schemeClr val="bg1"/>
                  </a:gs>
                  <a:gs pos="100000">
                    <a:schemeClr val="bg1">
                      <a:gamma/>
                      <a:shade val="46275"/>
                      <a:invGamma/>
                    </a:schemeClr>
                  </a:gs>
                </a:gsLst>
                <a:lin ang="0" scaled="1"/>
              </a:gradFill>
            </a14:hiddenFill>
          </a:ext>
          <a:ext uri="{AF507438-7753-43E0-B8FC-AC1667EBCBE1}">
            <a14:hiddenEffects xmlns:a14="http://schemas.microsoft.com/office/drawing/2010/main">
              <a:effectLst>
                <a:outerShdw dist="63500" dir="3187806" algn="ctr" rotWithShape="0">
                  <a:srgbClr val="001D3A"/>
                </a:outerShdw>
              </a:effectLst>
            </a14:hiddenEffects>
          </a:ext>
        </a:extLst>
      </a:spPr>
      <a:bodyPr wrap="none" anchor="ctr"/>
      <a:lstStyle>
        <a:defPPr algn="ctr" eaLnBrk="0" hangingPunct="0">
          <a:defRPr dirty="0">
            <a:solidFill>
              <a:srgbClr val="FFFF66"/>
            </a:solidFill>
            <a:effectLst>
              <a:outerShdw blurRad="38100" dist="38100" dir="2700000" algn="tl">
                <a:srgbClr val="000000"/>
              </a:outerShdw>
            </a:effectLst>
            <a:latin typeface="Verdana" panose="020B0604030504040204" pitchFamily="34" charset="0"/>
            <a:ea typeface="宋体" panose="02010600030101010101" pitchFamily="2" charset="-122"/>
          </a:defRPr>
        </a:defPPr>
      </a:lstStyle>
    </a:spDef>
  </a:objectDefaults>
  <a:extraClrSchemeLst/>
</a:theme>
</file>

<file path=ppt/theme/theme3.xml><?xml version="1.0" encoding="utf-8"?>
<a:theme xmlns:a="http://schemas.openxmlformats.org/drawingml/2006/main" name="自定义设计方案">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16913</TotalTime>
  <Words>1228</Words>
  <Application>Microsoft Office PowerPoint</Application>
  <PresentationFormat>全屏显示(4:3)</PresentationFormat>
  <Paragraphs>195</Paragraphs>
  <Slides>14</Slides>
  <Notes>4</Notes>
  <HiddenSlides>0</HiddenSlides>
  <MMClips>0</MMClips>
  <ScaleCrop>false</ScaleCrop>
  <HeadingPairs>
    <vt:vector size="6" baseType="variant">
      <vt:variant>
        <vt:lpstr>已用的字体</vt:lpstr>
      </vt:variant>
      <vt:variant>
        <vt:i4>11</vt:i4>
      </vt:variant>
      <vt:variant>
        <vt:lpstr>主题</vt:lpstr>
      </vt:variant>
      <vt:variant>
        <vt:i4>4</vt:i4>
      </vt:variant>
      <vt:variant>
        <vt:lpstr>幻灯片标题</vt:lpstr>
      </vt:variant>
      <vt:variant>
        <vt:i4>14</vt:i4>
      </vt:variant>
    </vt:vector>
  </HeadingPairs>
  <TitlesOfParts>
    <vt:vector size="29" baseType="lpstr">
      <vt:lpstr>仿宋</vt:lpstr>
      <vt:lpstr>黑体</vt:lpstr>
      <vt:lpstr>华文行楷</vt:lpstr>
      <vt:lpstr>华文琥珀</vt:lpstr>
      <vt:lpstr>华文新魏</vt:lpstr>
      <vt:lpstr>宋体</vt:lpstr>
      <vt:lpstr>微软雅黑</vt:lpstr>
      <vt:lpstr>Arial</vt:lpstr>
      <vt:lpstr>Calibri</vt:lpstr>
      <vt:lpstr>Times New Roman</vt:lpstr>
      <vt:lpstr>Wingdings</vt:lpstr>
      <vt:lpstr>1_自定义设计方案</vt:lpstr>
      <vt:lpstr>Office 主题​​</vt:lpstr>
      <vt:lpstr>自定义设计方案</vt:lpstr>
      <vt:lpstr>Office 主题</vt:lpstr>
      <vt:lpstr>PowerPoint 演示文稿</vt:lpstr>
      <vt:lpstr>教学方法  线上直播 （14课时）+ 线上慕课（6课时）</vt:lpstr>
      <vt:lpstr>PowerPoint 演示文稿</vt:lpstr>
      <vt:lpstr>PowerPoint 演示文稿</vt:lpstr>
      <vt:lpstr>健康新概念</vt:lpstr>
      <vt:lpstr>第一章 绪论</vt:lpstr>
      <vt:lpstr> 影响健康的因素</vt:lpstr>
      <vt:lpstr>PowerPoint 演示文稿</vt:lpstr>
      <vt:lpstr>PowerPoint 演示文稿</vt:lpstr>
      <vt:lpstr>第一章   绪论</vt:lpstr>
      <vt:lpstr>第一章 绪论</vt:lpstr>
      <vt:lpstr>健康教育与健康促进</vt:lpstr>
      <vt:lpstr>PowerPoint 演示文稿</vt:lpstr>
      <vt:lpstr>PowerPoint 演示文稿</vt:lpstr>
    </vt:vector>
  </TitlesOfParts>
  <Company>上海财经大学</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Rainbow</dc:creator>
  <cp:lastModifiedBy>hm</cp:lastModifiedBy>
  <cp:revision>542</cp:revision>
  <dcterms:created xsi:type="dcterms:W3CDTF">2013-02-23T16:16:19Z</dcterms:created>
  <dcterms:modified xsi:type="dcterms:W3CDTF">2020-05-25T05:51:09Z</dcterms:modified>
</cp:coreProperties>
</file>