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4052" r:id="rId3"/>
    <p:sldMasterId id="2147484064" r:id="rId4"/>
  </p:sldMasterIdLst>
  <p:notesMasterIdLst>
    <p:notesMasterId r:id="rId14"/>
  </p:notesMasterIdLst>
  <p:sldIdLst>
    <p:sldId id="259" r:id="rId5"/>
    <p:sldId id="615" r:id="rId6"/>
    <p:sldId id="616" r:id="rId7"/>
    <p:sldId id="436" r:id="rId8"/>
    <p:sldId id="552" r:id="rId9"/>
    <p:sldId id="554" r:id="rId10"/>
    <p:sldId id="622" r:id="rId11"/>
    <p:sldId id="555" r:id="rId12"/>
    <p:sldId id="43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何敏" initials="何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000066"/>
    <a:srgbClr val="FF9933"/>
    <a:srgbClr val="B59F43"/>
    <a:srgbClr val="6A5D28"/>
    <a:srgbClr val="F2EDA6"/>
    <a:srgbClr val="F0E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9" autoAdjust="0"/>
  </p:normalViewPr>
  <p:slideViewPr>
    <p:cSldViewPr>
      <p:cViewPr varScale="1">
        <p:scale>
          <a:sx n="85" d="100"/>
          <a:sy n="85" d="100"/>
        </p:scale>
        <p:origin x="1122" y="6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E235F-D98E-45FE-8FA2-9BABEFB2A1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F60B7-C6D4-4F35-A10B-D3AE881E1B09}">
      <dgm:prSet phldrT="[文本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9E4BE6-4118-43E6-BF98-67D1AA48E252}" type="par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78599A6B-9C28-41F6-A0C1-7808178962FF}" type="sib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97DAB7BF-8949-46BC-AB9D-D4F76132855F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8192C09C-607C-4FDA-B480-5483561AE888}" type="par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8837666-A9C6-42A9-8702-E0398D887652}" type="sib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477059B-5D37-4CEC-93BC-8E4CA6DAF26D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第三章</a:t>
          </a:r>
        </a:p>
      </dgm:t>
    </dgm:pt>
    <dgm:pt modelId="{C42DBF06-A518-46D6-BE95-BC2B708F10BF}" type="par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6CFE9E15-47F7-4E77-B9AB-EEC79C0E0206}" type="sib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2DC7F405-0ACF-46BA-9340-CF8297D10122}">
      <dgm:prSet phldrT="[文本]" custT="1"/>
      <dgm:spPr>
        <a:solidFill>
          <a:schemeClr val="bg1"/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C7CDDDB3-AECD-4B83-80CF-1AB7EBB6FE1F}" type="par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E73BA6B4-BA90-4769-84E4-3D4A93A649A3}" type="sib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46596CED-695F-4556-B096-D2FCED16E246}">
      <dgm:prSet phldrT="[文本]" custT="1"/>
      <dgm:spPr>
        <a:solidFill>
          <a:srgbClr val="FF9933"/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gm:t>
    </dgm:pt>
    <dgm:pt modelId="{0CB7ECA3-1D69-4345-B8A3-755554C9AB2F}" type="par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E1C214AA-3408-4BD5-9CAA-BCCB36ADE374}" type="sib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6886CC7A-A6B7-477E-AA1F-2C752A4DA04D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5505A5F8-24DB-4AAA-91BF-62F64E26C35F}" type="par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62BD34CE-3642-4C0F-84F9-6B178D45F44C}" type="sib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B22498B7-9FD3-4F71-AB79-E4C9CCE426E2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B1C33DE-2331-456A-BD76-177F421B9D32}" type="par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CFF742BF-8DA2-4272-9EAE-FB668F9A35EE}" type="sib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59E100DB-70C9-47FB-BFAC-A0CF5087E129}">
      <dgm:prSet phldrT="[文本]" custT="1"/>
      <dgm:spPr/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68E63A39-4B49-473E-8BA5-2E0B936634F2}" type="sib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582F2B20-A3ED-4913-B9DE-D7595020BC73}" type="par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12C49090-9002-45F4-9D61-68A17A18EAD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第八章</a:t>
          </a:r>
        </a:p>
      </dgm:t>
    </dgm:pt>
    <dgm:pt modelId="{6DB6F528-BE10-4C95-AB1D-42B466A97D08}" type="sib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D38043BD-D318-4AE5-B1D7-ADAD5CCFE8F7}" type="par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143585D8-49B3-42C6-BF88-0B49DB24C962}">
      <dgm:prSet phldrT="[文本]" custT="1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FAF6B2FA-4E04-494D-9976-586B928E6C75}" type="sib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7B25E1D6-D4B3-4738-A4ED-1BC0E1376561}" type="par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52FDCC82-0F8B-4FE1-AD31-F005316CF19B}" type="pres">
      <dgm:prSet presAssocID="{7E4E235F-D98E-45FE-8FA2-9BABEFB2A1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94A7-A7D0-451B-BEDA-A3D7AA01CC0E}" type="pres">
      <dgm:prSet presAssocID="{667F60B7-C6D4-4F35-A10B-D3AE881E1B09}" presName="linNode" presStyleCnt="0"/>
      <dgm:spPr/>
      <dgm:t>
        <a:bodyPr/>
        <a:lstStyle/>
        <a:p>
          <a:endParaRPr lang="zh-CN" altLang="en-US"/>
        </a:p>
      </dgm:t>
    </dgm:pt>
    <dgm:pt modelId="{93B54641-7B55-40B7-8A92-2E1BBED5724B}" type="pres">
      <dgm:prSet presAssocID="{667F60B7-C6D4-4F35-A10B-D3AE881E1B0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0B47F-F99D-41E9-BD29-39A7231697B0}" type="pres">
      <dgm:prSet presAssocID="{667F60B7-C6D4-4F35-A10B-D3AE881E1B0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69BA-1DA5-4AC5-9B4A-D13C510BE250}" type="pres">
      <dgm:prSet presAssocID="{78599A6B-9C28-41F6-A0C1-7808178962FF}" presName="sp" presStyleCnt="0"/>
      <dgm:spPr/>
      <dgm:t>
        <a:bodyPr/>
        <a:lstStyle/>
        <a:p>
          <a:endParaRPr lang="zh-CN" altLang="en-US"/>
        </a:p>
      </dgm:t>
    </dgm:pt>
    <dgm:pt modelId="{2C08B7BB-CC81-42D7-A706-7B5C56064C89}" type="pres">
      <dgm:prSet presAssocID="{C477059B-5D37-4CEC-93BC-8E4CA6DAF26D}" presName="linNode" presStyleCnt="0"/>
      <dgm:spPr/>
      <dgm:t>
        <a:bodyPr/>
        <a:lstStyle/>
        <a:p>
          <a:endParaRPr lang="zh-CN" altLang="en-US"/>
        </a:p>
      </dgm:t>
    </dgm:pt>
    <dgm:pt modelId="{56127561-35E4-4C2A-81C7-0E8CB266C141}" type="pres">
      <dgm:prSet presAssocID="{C477059B-5D37-4CEC-93BC-8E4CA6DAF26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EDA3F-8D38-41E2-97E5-810FA659805C}" type="pres">
      <dgm:prSet presAssocID="{C477059B-5D37-4CEC-93BC-8E4CA6DAF26D}" presName="descendantText" presStyleLbl="alignAccFollowNode1" presStyleIdx="1" presStyleCnt="5" custLinFactNeighborX="-419" custLinFactNeighborY="-46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D73E7-8C8D-45B0-88B9-F15BBCA968EE}" type="pres">
      <dgm:prSet presAssocID="{6CFE9E15-47F7-4E77-B9AB-EEC79C0E0206}" presName="sp" presStyleCnt="0"/>
      <dgm:spPr/>
      <dgm:t>
        <a:bodyPr/>
        <a:lstStyle/>
        <a:p>
          <a:endParaRPr lang="zh-CN" altLang="en-US"/>
        </a:p>
      </dgm:t>
    </dgm:pt>
    <dgm:pt modelId="{CE420C30-A43D-490F-A163-42672924FEE2}" type="pres">
      <dgm:prSet presAssocID="{46596CED-695F-4556-B096-D2FCED16E246}" presName="linNode" presStyleCnt="0"/>
      <dgm:spPr/>
      <dgm:t>
        <a:bodyPr/>
        <a:lstStyle/>
        <a:p>
          <a:endParaRPr lang="zh-CN" altLang="en-US"/>
        </a:p>
      </dgm:t>
    </dgm:pt>
    <dgm:pt modelId="{A7583764-4186-4820-9FD7-6D5A36554895}" type="pres">
      <dgm:prSet presAssocID="{46596CED-695F-4556-B096-D2FCED16E24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1F7E-F2C3-41B4-8C29-2A9DBAC2D42B}" type="pres">
      <dgm:prSet presAssocID="{46596CED-695F-4556-B096-D2FCED16E24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663C3-E12A-4986-85DE-D20534F7F545}" type="pres">
      <dgm:prSet presAssocID="{E1C214AA-3408-4BD5-9CAA-BCCB36ADE374}" presName="sp" presStyleCnt="0"/>
      <dgm:spPr/>
      <dgm:t>
        <a:bodyPr/>
        <a:lstStyle/>
        <a:p>
          <a:endParaRPr lang="zh-CN" altLang="en-US"/>
        </a:p>
      </dgm:t>
    </dgm:pt>
    <dgm:pt modelId="{7E14E870-C81C-402E-8125-AB40249073FD}" type="pres">
      <dgm:prSet presAssocID="{12C49090-9002-45F4-9D61-68A17A18EAD3}" presName="linNode" presStyleCnt="0"/>
      <dgm:spPr/>
      <dgm:t>
        <a:bodyPr/>
        <a:lstStyle/>
        <a:p>
          <a:endParaRPr lang="zh-CN" altLang="en-US"/>
        </a:p>
      </dgm:t>
    </dgm:pt>
    <dgm:pt modelId="{F842891F-C0ED-48EE-8FF3-0139601CBF4A}" type="pres">
      <dgm:prSet presAssocID="{12C49090-9002-45F4-9D61-68A17A18EAD3}" presName="parentText" presStyleLbl="node1" presStyleIdx="3" presStyleCnt="5" custLinFactNeighborX="-1474" custLinFactNeighborY="-54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EB2BC-EE4A-45C3-B955-CE9EBE4611C5}" type="pres">
      <dgm:prSet presAssocID="{12C49090-9002-45F4-9D61-68A17A18EA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22224-97D2-40A3-9063-B6211227FA22}" type="pres">
      <dgm:prSet presAssocID="{6DB6F528-BE10-4C95-AB1D-42B466A97D08}" presName="sp" presStyleCnt="0"/>
      <dgm:spPr/>
    </dgm:pt>
    <dgm:pt modelId="{E0C2E576-82C7-472C-90BC-2F22B3AB6228}" type="pres">
      <dgm:prSet presAssocID="{6886CC7A-A6B7-477E-AA1F-2C752A4DA04D}" presName="linNode" presStyleCnt="0"/>
      <dgm:spPr/>
    </dgm:pt>
    <dgm:pt modelId="{989BF8F1-887E-4638-8E7D-D813CDF96A83}" type="pres">
      <dgm:prSet presAssocID="{6886CC7A-A6B7-477E-AA1F-2C752A4DA04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DFE3C-25A2-4ECE-A963-F2765415EA95}" type="pres">
      <dgm:prSet presAssocID="{6886CC7A-A6B7-477E-AA1F-2C752A4DA04D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59778E-6C99-4C65-A5B1-07205D61E361}" srcId="{7E4E235F-D98E-45FE-8FA2-9BABEFB2A12C}" destId="{12C49090-9002-45F4-9D61-68A17A18EAD3}" srcOrd="3" destOrd="0" parTransId="{D38043BD-D318-4AE5-B1D7-ADAD5CCFE8F7}" sibTransId="{6DB6F528-BE10-4C95-AB1D-42B466A97D08}"/>
    <dgm:cxn modelId="{70CE99C6-8E13-4F03-9D09-8B7F7A167555}" srcId="{7E4E235F-D98E-45FE-8FA2-9BABEFB2A12C}" destId="{C477059B-5D37-4CEC-93BC-8E4CA6DAF26D}" srcOrd="1" destOrd="0" parTransId="{C42DBF06-A518-46D6-BE95-BC2B708F10BF}" sibTransId="{6CFE9E15-47F7-4E77-B9AB-EEC79C0E0206}"/>
    <dgm:cxn modelId="{45CABF98-104C-4E03-99E2-99E57194662D}" srcId="{46596CED-695F-4556-B096-D2FCED16E246}" destId="{143585D8-49B3-42C6-BF88-0B49DB24C962}" srcOrd="0" destOrd="0" parTransId="{7B25E1D6-D4B3-4738-A4ED-1BC0E1376561}" sibTransId="{FAF6B2FA-4E04-494D-9976-586B928E6C75}"/>
    <dgm:cxn modelId="{2EE245A5-2C4D-4427-835E-FB529E730EBB}" type="presOf" srcId="{7E4E235F-D98E-45FE-8FA2-9BABEFB2A12C}" destId="{52FDCC82-0F8B-4FE1-AD31-F005316CF19B}" srcOrd="0" destOrd="0" presId="urn:microsoft.com/office/officeart/2005/8/layout/vList5"/>
    <dgm:cxn modelId="{90155E8C-97C7-4E76-95DA-61945D3417B0}" type="presOf" srcId="{667F60B7-C6D4-4F35-A10B-D3AE881E1B09}" destId="{93B54641-7B55-40B7-8A92-2E1BBED5724B}" srcOrd="0" destOrd="0" presId="urn:microsoft.com/office/officeart/2005/8/layout/vList5"/>
    <dgm:cxn modelId="{040E238D-D551-45CA-96CB-A8AB299A85DE}" type="presOf" srcId="{C477059B-5D37-4CEC-93BC-8E4CA6DAF26D}" destId="{56127561-35E4-4C2A-81C7-0E8CB266C141}" srcOrd="0" destOrd="0" presId="urn:microsoft.com/office/officeart/2005/8/layout/vList5"/>
    <dgm:cxn modelId="{3D805AD8-D10D-4E1F-807F-3F46D5D4368F}" srcId="{7E4E235F-D98E-45FE-8FA2-9BABEFB2A12C}" destId="{6886CC7A-A6B7-477E-AA1F-2C752A4DA04D}" srcOrd="4" destOrd="0" parTransId="{5505A5F8-24DB-4AAA-91BF-62F64E26C35F}" sibTransId="{62BD34CE-3642-4C0F-84F9-6B178D45F44C}"/>
    <dgm:cxn modelId="{9C49B7FA-1893-4FA2-B289-DBDF67D06304}" type="presOf" srcId="{59E100DB-70C9-47FB-BFAC-A0CF5087E129}" destId="{1FAEB2BC-EE4A-45C3-B955-CE9EBE4611C5}" srcOrd="0" destOrd="0" presId="urn:microsoft.com/office/officeart/2005/8/layout/vList5"/>
    <dgm:cxn modelId="{86C3FA3F-6108-4DAB-976E-790469B52FF6}" type="presOf" srcId="{143585D8-49B3-42C6-BF88-0B49DB24C962}" destId="{B8681F7E-F2C3-41B4-8C29-2A9DBAC2D42B}" srcOrd="0" destOrd="0" presId="urn:microsoft.com/office/officeart/2005/8/layout/vList5"/>
    <dgm:cxn modelId="{531F0AF5-3855-42C3-A5F8-F98E431DC77C}" type="presOf" srcId="{2DC7F405-0ACF-46BA-9340-CF8297D10122}" destId="{511EDA3F-8D38-41E2-97E5-810FA659805C}" srcOrd="0" destOrd="0" presId="urn:microsoft.com/office/officeart/2005/8/layout/vList5"/>
    <dgm:cxn modelId="{FBAB23C5-DD11-44F8-A4FC-0F2E08524171}" srcId="{7E4E235F-D98E-45FE-8FA2-9BABEFB2A12C}" destId="{46596CED-695F-4556-B096-D2FCED16E246}" srcOrd="2" destOrd="0" parTransId="{0CB7ECA3-1D69-4345-B8A3-755554C9AB2F}" sibTransId="{E1C214AA-3408-4BD5-9CAA-BCCB36ADE374}"/>
    <dgm:cxn modelId="{4EA0533B-1C59-47ED-98D7-85BD35A38D48}" srcId="{7E4E235F-D98E-45FE-8FA2-9BABEFB2A12C}" destId="{667F60B7-C6D4-4F35-A10B-D3AE881E1B09}" srcOrd="0" destOrd="0" parTransId="{C59E4BE6-4118-43E6-BF98-67D1AA48E252}" sibTransId="{78599A6B-9C28-41F6-A0C1-7808178962FF}"/>
    <dgm:cxn modelId="{60455A34-8C52-457F-AF2B-DDED9230CD91}" srcId="{667F60B7-C6D4-4F35-A10B-D3AE881E1B09}" destId="{97DAB7BF-8949-46BC-AB9D-D4F76132855F}" srcOrd="0" destOrd="0" parTransId="{8192C09C-607C-4FDA-B480-5483561AE888}" sibTransId="{C8837666-A9C6-42A9-8702-E0398D887652}"/>
    <dgm:cxn modelId="{AAE079AB-71A2-41A1-B24A-686A1589337A}" srcId="{C477059B-5D37-4CEC-93BC-8E4CA6DAF26D}" destId="{2DC7F405-0ACF-46BA-9340-CF8297D10122}" srcOrd="0" destOrd="0" parTransId="{C7CDDDB3-AECD-4B83-80CF-1AB7EBB6FE1F}" sibTransId="{E73BA6B4-BA90-4769-84E4-3D4A93A649A3}"/>
    <dgm:cxn modelId="{570A5A16-F302-487C-B4B8-014718B116CC}" srcId="{12C49090-9002-45F4-9D61-68A17A18EAD3}" destId="{59E100DB-70C9-47FB-BFAC-A0CF5087E129}" srcOrd="0" destOrd="0" parTransId="{582F2B20-A3ED-4913-B9DE-D7595020BC73}" sibTransId="{68E63A39-4B49-473E-8BA5-2E0B936634F2}"/>
    <dgm:cxn modelId="{C1C4B83E-D059-4011-89B7-2EB1893D05DB}" type="presOf" srcId="{B22498B7-9FD3-4F71-AB79-E4C9CCE426E2}" destId="{A36DFE3C-25A2-4ECE-A963-F2765415EA95}" srcOrd="0" destOrd="0" presId="urn:microsoft.com/office/officeart/2005/8/layout/vList5"/>
    <dgm:cxn modelId="{45BEFB08-5043-4CB4-BFD2-28154F3B9447}" type="presOf" srcId="{6886CC7A-A6B7-477E-AA1F-2C752A4DA04D}" destId="{989BF8F1-887E-4638-8E7D-D813CDF96A83}" srcOrd="0" destOrd="0" presId="urn:microsoft.com/office/officeart/2005/8/layout/vList5"/>
    <dgm:cxn modelId="{F464B070-9092-4701-B0A7-27B1459A014B}" type="presOf" srcId="{12C49090-9002-45F4-9D61-68A17A18EAD3}" destId="{F842891F-C0ED-48EE-8FF3-0139601CBF4A}" srcOrd="0" destOrd="0" presId="urn:microsoft.com/office/officeart/2005/8/layout/vList5"/>
    <dgm:cxn modelId="{74B0605F-49A7-467C-9322-DE4252C45664}" srcId="{6886CC7A-A6B7-477E-AA1F-2C752A4DA04D}" destId="{B22498B7-9FD3-4F71-AB79-E4C9CCE426E2}" srcOrd="0" destOrd="0" parTransId="{5B1C33DE-2331-456A-BD76-177F421B9D32}" sibTransId="{CFF742BF-8DA2-4272-9EAE-FB668F9A35EE}"/>
    <dgm:cxn modelId="{017881DE-F201-4494-B377-6C2DA84D427A}" type="presOf" srcId="{46596CED-695F-4556-B096-D2FCED16E246}" destId="{A7583764-4186-4820-9FD7-6D5A36554895}" srcOrd="0" destOrd="0" presId="urn:microsoft.com/office/officeart/2005/8/layout/vList5"/>
    <dgm:cxn modelId="{6D1AA0F6-F223-4E76-86EF-9937EA42C55C}" type="presOf" srcId="{97DAB7BF-8949-46BC-AB9D-D4F76132855F}" destId="{EE10B47F-F99D-41E9-BD29-39A7231697B0}" srcOrd="0" destOrd="0" presId="urn:microsoft.com/office/officeart/2005/8/layout/vList5"/>
    <dgm:cxn modelId="{8340DBF3-3650-46FD-A484-FDEB94946CCB}" type="presParOf" srcId="{52FDCC82-0F8B-4FE1-AD31-F005316CF19B}" destId="{774694A7-A7D0-451B-BEDA-A3D7AA01CC0E}" srcOrd="0" destOrd="0" presId="urn:microsoft.com/office/officeart/2005/8/layout/vList5"/>
    <dgm:cxn modelId="{1FFBEC0E-29FA-4A08-9B93-BD10C7A1AE1B}" type="presParOf" srcId="{774694A7-A7D0-451B-BEDA-A3D7AA01CC0E}" destId="{93B54641-7B55-40B7-8A92-2E1BBED5724B}" srcOrd="0" destOrd="0" presId="urn:microsoft.com/office/officeart/2005/8/layout/vList5"/>
    <dgm:cxn modelId="{5290F165-85D5-421E-A5B1-65A6B2AC1D6C}" type="presParOf" srcId="{774694A7-A7D0-451B-BEDA-A3D7AA01CC0E}" destId="{EE10B47F-F99D-41E9-BD29-39A7231697B0}" srcOrd="1" destOrd="0" presId="urn:microsoft.com/office/officeart/2005/8/layout/vList5"/>
    <dgm:cxn modelId="{4C894434-74E9-41BB-A500-F6C2E972BE47}" type="presParOf" srcId="{52FDCC82-0F8B-4FE1-AD31-F005316CF19B}" destId="{2C7269BA-1DA5-4AC5-9B4A-D13C510BE250}" srcOrd="1" destOrd="0" presId="urn:microsoft.com/office/officeart/2005/8/layout/vList5"/>
    <dgm:cxn modelId="{48D61E76-BCC6-4B34-B04C-830153A7E876}" type="presParOf" srcId="{52FDCC82-0F8B-4FE1-AD31-F005316CF19B}" destId="{2C08B7BB-CC81-42D7-A706-7B5C56064C89}" srcOrd="2" destOrd="0" presId="urn:microsoft.com/office/officeart/2005/8/layout/vList5"/>
    <dgm:cxn modelId="{FFC55AE1-E009-42CF-81D4-612693622222}" type="presParOf" srcId="{2C08B7BB-CC81-42D7-A706-7B5C56064C89}" destId="{56127561-35E4-4C2A-81C7-0E8CB266C141}" srcOrd="0" destOrd="0" presId="urn:microsoft.com/office/officeart/2005/8/layout/vList5"/>
    <dgm:cxn modelId="{B399FF6C-1801-4A1F-9D93-28EF333B7779}" type="presParOf" srcId="{2C08B7BB-CC81-42D7-A706-7B5C56064C89}" destId="{511EDA3F-8D38-41E2-97E5-810FA659805C}" srcOrd="1" destOrd="0" presId="urn:microsoft.com/office/officeart/2005/8/layout/vList5"/>
    <dgm:cxn modelId="{2CD4D8A9-37A2-499F-BC52-D387D1EA8A6F}" type="presParOf" srcId="{52FDCC82-0F8B-4FE1-AD31-F005316CF19B}" destId="{E23D73E7-8C8D-45B0-88B9-F15BBCA968EE}" srcOrd="3" destOrd="0" presId="urn:microsoft.com/office/officeart/2005/8/layout/vList5"/>
    <dgm:cxn modelId="{219CEC92-EA2E-4F68-8924-032B05FCC01B}" type="presParOf" srcId="{52FDCC82-0F8B-4FE1-AD31-F005316CF19B}" destId="{CE420C30-A43D-490F-A163-42672924FEE2}" srcOrd="4" destOrd="0" presId="urn:microsoft.com/office/officeart/2005/8/layout/vList5"/>
    <dgm:cxn modelId="{08452FB0-9CA5-4FED-9BDD-7313461EF2CA}" type="presParOf" srcId="{CE420C30-A43D-490F-A163-42672924FEE2}" destId="{A7583764-4186-4820-9FD7-6D5A36554895}" srcOrd="0" destOrd="0" presId="urn:microsoft.com/office/officeart/2005/8/layout/vList5"/>
    <dgm:cxn modelId="{CFE5D77B-4A12-4A23-AEEA-7129758B3DBF}" type="presParOf" srcId="{CE420C30-A43D-490F-A163-42672924FEE2}" destId="{B8681F7E-F2C3-41B4-8C29-2A9DBAC2D42B}" srcOrd="1" destOrd="0" presId="urn:microsoft.com/office/officeart/2005/8/layout/vList5"/>
    <dgm:cxn modelId="{CC9D4008-ABBA-4AFF-A70D-F9C7FD99BE20}" type="presParOf" srcId="{52FDCC82-0F8B-4FE1-AD31-F005316CF19B}" destId="{6C3663C3-E12A-4986-85DE-D20534F7F545}" srcOrd="5" destOrd="0" presId="urn:microsoft.com/office/officeart/2005/8/layout/vList5"/>
    <dgm:cxn modelId="{81A5FC2A-8C76-4842-BD11-60946269224A}" type="presParOf" srcId="{52FDCC82-0F8B-4FE1-AD31-F005316CF19B}" destId="{7E14E870-C81C-402E-8125-AB40249073FD}" srcOrd="6" destOrd="0" presId="urn:microsoft.com/office/officeart/2005/8/layout/vList5"/>
    <dgm:cxn modelId="{8040FA61-D6A9-43F2-8B14-D375B8EDF52A}" type="presParOf" srcId="{7E14E870-C81C-402E-8125-AB40249073FD}" destId="{F842891F-C0ED-48EE-8FF3-0139601CBF4A}" srcOrd="0" destOrd="0" presId="urn:microsoft.com/office/officeart/2005/8/layout/vList5"/>
    <dgm:cxn modelId="{83ECDBEA-7162-4768-B892-219A83B0E95B}" type="presParOf" srcId="{7E14E870-C81C-402E-8125-AB40249073FD}" destId="{1FAEB2BC-EE4A-45C3-B955-CE9EBE4611C5}" srcOrd="1" destOrd="0" presId="urn:microsoft.com/office/officeart/2005/8/layout/vList5"/>
    <dgm:cxn modelId="{01D52C12-3EC8-4889-A9A1-E2444FCD234F}" type="presParOf" srcId="{52FDCC82-0F8B-4FE1-AD31-F005316CF19B}" destId="{BB922224-97D2-40A3-9063-B6211227FA22}" srcOrd="7" destOrd="0" presId="urn:microsoft.com/office/officeart/2005/8/layout/vList5"/>
    <dgm:cxn modelId="{8E325B21-ABE9-49EF-80A2-042A8836CF04}" type="presParOf" srcId="{52FDCC82-0F8B-4FE1-AD31-F005316CF19B}" destId="{E0C2E576-82C7-472C-90BC-2F22B3AB6228}" srcOrd="8" destOrd="0" presId="urn:microsoft.com/office/officeart/2005/8/layout/vList5"/>
    <dgm:cxn modelId="{D05121E6-D562-4A20-96BF-8BDD237FCF50}" type="presParOf" srcId="{E0C2E576-82C7-472C-90BC-2F22B3AB6228}" destId="{989BF8F1-887E-4638-8E7D-D813CDF96A83}" srcOrd="0" destOrd="0" presId="urn:microsoft.com/office/officeart/2005/8/layout/vList5"/>
    <dgm:cxn modelId="{894B7532-37AB-4C51-96D0-B28A535503F2}" type="presParOf" srcId="{E0C2E576-82C7-472C-90BC-2F22B3AB6228}" destId="{A36DFE3C-25A2-4ECE-A963-F2765415EA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B47F-F99D-41E9-BD29-39A7231697B0}">
      <dsp:nvSpPr>
        <dsp:cNvPr id="0" name=""/>
        <dsp:cNvSpPr/>
      </dsp:nvSpPr>
      <dsp:spPr>
        <a:xfrm rot="5400000">
          <a:off x="5154981" y="-2205894"/>
          <a:ext cx="560363" cy="5115447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877440" y="99002"/>
        <a:ext cx="5088092" cy="505653"/>
      </dsp:txXfrm>
    </dsp:sp>
    <dsp:sp modelId="{93B54641-7B55-40B7-8A92-2E1BBED5724B}">
      <dsp:nvSpPr>
        <dsp:cNvPr id="0" name=""/>
        <dsp:cNvSpPr/>
      </dsp:nvSpPr>
      <dsp:spPr>
        <a:xfrm>
          <a:off x="0" y="1602"/>
          <a:ext cx="2877439" cy="700454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193" y="35795"/>
        <a:ext cx="2809053" cy="632068"/>
      </dsp:txXfrm>
    </dsp:sp>
    <dsp:sp modelId="{511EDA3F-8D38-41E2-97E5-810FA659805C}">
      <dsp:nvSpPr>
        <dsp:cNvPr id="0" name=""/>
        <dsp:cNvSpPr/>
      </dsp:nvSpPr>
      <dsp:spPr>
        <a:xfrm rot="5400000">
          <a:off x="5142925" y="-1496351"/>
          <a:ext cx="560363" cy="5115447"/>
        </a:xfrm>
        <a:prstGeom prst="round2SameRect">
          <a:avLst/>
        </a:prstGeom>
        <a:solidFill>
          <a:schemeClr val="bg1"/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865384" y="808545"/>
        <a:ext cx="5088092" cy="505653"/>
      </dsp:txXfrm>
    </dsp:sp>
    <dsp:sp modelId="{56127561-35E4-4C2A-81C7-0E8CB266C141}">
      <dsp:nvSpPr>
        <dsp:cNvPr id="0" name=""/>
        <dsp:cNvSpPr/>
      </dsp:nvSpPr>
      <dsp:spPr>
        <a:xfrm>
          <a:off x="0" y="737078"/>
          <a:ext cx="2877439" cy="7004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第三章</a:t>
          </a:r>
        </a:p>
      </dsp:txBody>
      <dsp:txXfrm>
        <a:off x="34193" y="771271"/>
        <a:ext cx="2809053" cy="632068"/>
      </dsp:txXfrm>
    </dsp:sp>
    <dsp:sp modelId="{B8681F7E-F2C3-41B4-8C29-2A9DBAC2D42B}">
      <dsp:nvSpPr>
        <dsp:cNvPr id="0" name=""/>
        <dsp:cNvSpPr/>
      </dsp:nvSpPr>
      <dsp:spPr>
        <a:xfrm rot="5400000">
          <a:off x="5154981" y="-734941"/>
          <a:ext cx="560363" cy="5115447"/>
        </a:xfrm>
        <a:prstGeom prst="round2SameRect">
          <a:avLst/>
        </a:prstGeom>
        <a:solidFill>
          <a:schemeClr val="accent6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877440" y="1569955"/>
        <a:ext cx="5088092" cy="505653"/>
      </dsp:txXfrm>
    </dsp:sp>
    <dsp:sp modelId="{A7583764-4186-4820-9FD7-6D5A36554895}">
      <dsp:nvSpPr>
        <dsp:cNvPr id="0" name=""/>
        <dsp:cNvSpPr/>
      </dsp:nvSpPr>
      <dsp:spPr>
        <a:xfrm>
          <a:off x="0" y="1472555"/>
          <a:ext cx="2877439" cy="700454"/>
        </a:xfrm>
        <a:prstGeom prst="round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sp:txBody>
      <dsp:txXfrm>
        <a:off x="34193" y="1506748"/>
        <a:ext cx="2809053" cy="632068"/>
      </dsp:txXfrm>
    </dsp:sp>
    <dsp:sp modelId="{1FAEB2BC-EE4A-45C3-B955-CE9EBE4611C5}">
      <dsp:nvSpPr>
        <dsp:cNvPr id="0" name=""/>
        <dsp:cNvSpPr/>
      </dsp:nvSpPr>
      <dsp:spPr>
        <a:xfrm rot="5400000">
          <a:off x="5154981" y="535"/>
          <a:ext cx="560363" cy="5115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877440" y="2305432"/>
        <a:ext cx="5088092" cy="505653"/>
      </dsp:txXfrm>
    </dsp:sp>
    <dsp:sp modelId="{F842891F-C0ED-48EE-8FF3-0139601CBF4A}">
      <dsp:nvSpPr>
        <dsp:cNvPr id="0" name=""/>
        <dsp:cNvSpPr/>
      </dsp:nvSpPr>
      <dsp:spPr>
        <a:xfrm>
          <a:off x="0" y="2169976"/>
          <a:ext cx="2877439" cy="700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第八章</a:t>
          </a:r>
        </a:p>
      </dsp:txBody>
      <dsp:txXfrm>
        <a:off x="34193" y="2204169"/>
        <a:ext cx="2809053" cy="632068"/>
      </dsp:txXfrm>
    </dsp:sp>
    <dsp:sp modelId="{A36DFE3C-25A2-4ECE-A963-F2765415EA95}">
      <dsp:nvSpPr>
        <dsp:cNvPr id="0" name=""/>
        <dsp:cNvSpPr/>
      </dsp:nvSpPr>
      <dsp:spPr>
        <a:xfrm rot="5400000">
          <a:off x="5154981" y="736012"/>
          <a:ext cx="560363" cy="511544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877440" y="3040909"/>
        <a:ext cx="5088092" cy="505653"/>
      </dsp:txXfrm>
    </dsp:sp>
    <dsp:sp modelId="{989BF8F1-887E-4638-8E7D-D813CDF96A83}">
      <dsp:nvSpPr>
        <dsp:cNvPr id="0" name=""/>
        <dsp:cNvSpPr/>
      </dsp:nvSpPr>
      <dsp:spPr>
        <a:xfrm>
          <a:off x="0" y="2943508"/>
          <a:ext cx="2877439" cy="700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4193" y="2977701"/>
        <a:ext cx="2809053" cy="632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E3CEBE-D52D-4D19-ACEC-82EBBB698150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A529869-B50B-4ED7-BCE2-3115CCA5C8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55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30B656-80C0-4CF8-80FA-B608ABA56AB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7237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B695-08E7-4880-8E76-EC7A4D30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374CA-560C-4DEC-91A2-D2322A8BE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63A5-DCD9-42F8-B90F-C6FFB997A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 txBox="1">
            <a:spLocks/>
          </p:cNvSpPr>
          <p:nvPr userDrawn="1"/>
        </p:nvSpPr>
        <p:spPr>
          <a:xfrm>
            <a:off x="422603" y="6516236"/>
            <a:ext cx="2133977" cy="36596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72" dirty="0" smtClean="0">
                <a:latin typeface="黑体" pitchFamily="49" charset="-122"/>
                <a:ea typeface="黑体" pitchFamily="49" charset="-122"/>
              </a:rPr>
              <a:t>卫生保健</a:t>
            </a:r>
            <a:endParaRPr lang="zh-CN" altLang="en-US" sz="1772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37482" indent="-337482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 marL="731211" indent="-281235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24941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574917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24893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81"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8" y="2130744"/>
            <a:ext cx="7772964" cy="14698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37" y="3886453"/>
            <a:ext cx="6401929" cy="17526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F22A-D7BF-499B-9658-48D8A876E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97BF-1A7A-4B41-B71D-B730F2126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18" y="4406662"/>
            <a:ext cx="7771351" cy="13625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18" y="2906522"/>
            <a:ext cx="7771351" cy="1500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EEBB-D688-46ED-97E8-B10E117B4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476" y="1599949"/>
            <a:ext cx="4037295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617" y="1599949"/>
            <a:ext cx="4038909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8A87-67BF-45E5-A415-9EC5E12DE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476" y="1534923"/>
            <a:ext cx="4040521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476" y="2174599"/>
            <a:ext cx="4040521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1" y="1534923"/>
            <a:ext cx="4042135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91" y="2174599"/>
            <a:ext cx="4042135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003B-2677-4F7C-A468-FC0BA89F6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E717-2B80-458B-90A9-8662FF3D3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348" y="6309058"/>
            <a:ext cx="2895304" cy="36444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6AB7-7087-487C-92B8-B8DC19BE5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098F-0EB0-4A40-9813-A6CC5F4B8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75" y="273717"/>
            <a:ext cx="3009826" cy="1161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72" y="273717"/>
            <a:ext cx="5113155" cy="5852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475" y="1435114"/>
            <a:ext cx="3009826" cy="4690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3FBEA-1E7C-4C05-8F00-49A001B8BA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26" y="4801357"/>
            <a:ext cx="5487367" cy="5655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26" y="612458"/>
            <a:ext cx="5487367" cy="41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26" y="5366934"/>
            <a:ext cx="5487367" cy="8060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86F5-AC2F-42FE-A4B3-BD7EA0BED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D3B6-B522-40FD-AF3F-5930B637D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74" y="275229"/>
            <a:ext cx="2056553" cy="58508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475" y="275229"/>
            <a:ext cx="6019652" cy="58508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52B4-0CB6-4B7E-9EB9-B113BD237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BFD475-F5EF-4FAF-A998-C99D43A0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500045"/>
            <a:ext cx="4857784" cy="91759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D634F6-BADE-4711-B51B-78AB702E5C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DB0BE8-C367-432F-9A25-DF05ECACE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CB67EA-7B3E-4D7E-B4A2-803FD56213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F0F214-72A6-4B06-8808-821BD702B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88A9-A291-477B-A3E4-1468255B5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F38A7C-FECD-4738-8459-056F3A4D39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D6961D-C5B4-4ADE-8135-A97837A6CE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4983F0-35D0-4573-943B-401801D32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562F1F-F3B1-4BFB-B067-B531D5724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3C6D66-A786-41A8-9D41-8B902214AB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5FFDCD1-8C41-4CDE-B25D-60EF519F0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7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393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7" y="2906717"/>
            <a:ext cx="7772400" cy="1500187"/>
          </a:xfrm>
        </p:spPr>
        <p:txBody>
          <a:bodyPr anchor="b"/>
          <a:lstStyle>
            <a:lvl1pPr marL="0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DA8E4-6C0F-42E9-9D60-266AF5912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696F1-9DDD-48BA-B228-07B67612E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4" y="1535114"/>
            <a:ext cx="4040188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8FBE2-0A30-4159-80B1-D41D7F3A7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CB20-B176-4F2C-9230-B60B10AD5A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3D6B-62E4-43BA-AE7A-0247ACECB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4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B7FC-46DD-4AD7-A3A6-7D8394BB10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452722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8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C4B5D6A-8077-484F-8DC5-65E4463F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7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419771" y="6517747"/>
            <a:ext cx="184731" cy="36490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 sz="1968" smtClean="0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6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3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bg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bg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bg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6476" y="275229"/>
            <a:ext cx="8231051" cy="11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17D52B-4A3E-417E-9D12-41CB0E27F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8F613F"/>
            </a:gs>
            <a:gs pos="100000">
              <a:srgbClr val="5129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0034" y="500043"/>
            <a:ext cx="928694" cy="857256"/>
          </a:xfrm>
          <a:prstGeom prst="rect">
            <a:avLst/>
          </a:prstGeom>
          <a:gradFill>
            <a:gsLst>
              <a:gs pos="0">
                <a:srgbClr val="8F613F"/>
              </a:gs>
              <a:gs pos="100000">
                <a:srgbClr val="512929"/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13" cstate="print"/>
          <a:srcRect t="56260" b="21870"/>
          <a:stretch>
            <a:fillRect/>
          </a:stretch>
        </p:blipFill>
        <p:spPr bwMode="auto">
          <a:xfrm>
            <a:off x="0" y="5357861"/>
            <a:ext cx="9144000" cy="150014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14" cstate="print"/>
          <a:srcRect t="17432" r="17778"/>
          <a:stretch>
            <a:fillRect/>
          </a:stretch>
        </p:blipFill>
        <p:spPr bwMode="auto">
          <a:xfrm>
            <a:off x="6500322" y="0"/>
            <a:ext cx="2643679" cy="236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cxnSp>
        <p:nvCxnSpPr>
          <p:cNvPr id="12" name="直接连接符 11"/>
          <p:cNvCxnSpPr/>
          <p:nvPr/>
        </p:nvCxnSpPr>
        <p:spPr>
          <a:xfrm>
            <a:off x="1643631" y="1357989"/>
            <a:ext cx="46421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0341" y="933053"/>
            <a:ext cx="1919450" cy="13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03562" y="3227117"/>
            <a:ext cx="2304953" cy="15464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门诊部</a:t>
            </a:r>
            <a:endParaRPr lang="en-US" altLang="zh-CN" sz="393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75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       何敏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562" y="391671"/>
            <a:ext cx="800039" cy="251581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</a:rPr>
              <a:t>卫生保健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8331" y="1451317"/>
            <a:ext cx="8219194" cy="825556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</a:rPr>
              <a:t>教学方法  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线上直播 （</a:t>
            </a:r>
            <a:r>
              <a:rPr lang="en-US" altLang="zh-CN" sz="2400" dirty="0" smtClean="0">
                <a:solidFill>
                  <a:schemeClr val="bg1"/>
                </a:solidFill>
              </a:rPr>
              <a:t>14</a:t>
            </a:r>
            <a:r>
              <a:rPr lang="zh-CN" altLang="en-US" sz="2400" dirty="0" smtClean="0">
                <a:solidFill>
                  <a:schemeClr val="bg1"/>
                </a:solidFill>
              </a:rPr>
              <a:t>课时）</a:t>
            </a:r>
            <a:r>
              <a:rPr lang="en-US" altLang="zh-CN" sz="2400" dirty="0" smtClean="0">
                <a:solidFill>
                  <a:schemeClr val="bg1"/>
                </a:solidFill>
              </a:rPr>
              <a:t>+ </a:t>
            </a:r>
            <a:r>
              <a:rPr lang="zh-CN" altLang="en-US" sz="2400" dirty="0" smtClean="0">
                <a:solidFill>
                  <a:schemeClr val="bg1"/>
                </a:solidFill>
              </a:rPr>
              <a:t>线上慕课（</a:t>
            </a:r>
            <a:r>
              <a:rPr lang="en-US" altLang="zh-CN" sz="2400" dirty="0" smtClean="0">
                <a:solidFill>
                  <a:schemeClr val="bg1"/>
                </a:solidFill>
              </a:rPr>
              <a:t>6</a:t>
            </a:r>
            <a:r>
              <a:rPr lang="zh-CN" altLang="en-US" sz="2400" dirty="0" smtClean="0">
                <a:solidFill>
                  <a:schemeClr val="bg1"/>
                </a:solidFill>
              </a:rPr>
              <a:t>课时）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766" y="2108244"/>
            <a:ext cx="8404169" cy="3402912"/>
          </a:xfrm>
        </p:spPr>
        <p:txBody>
          <a:bodyPr/>
          <a:lstStyle/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教学团队  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何敏   （线上直播）第一章、第三章、第四章、第八章、第九章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曹云玲 （线上直播）第二章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邵春红 （线上慕课）第四章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周秀华 （线上直播</a:t>
            </a:r>
            <a:r>
              <a:rPr lang="en-US" altLang="zh-CN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线上慕课）第五章、第十二章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徐从双 （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上慕课）第六章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沈卫明 （线上直播）第七章</a:t>
            </a:r>
            <a:endParaRPr lang="en-US" altLang="zh-CN" sz="24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6AB7-7087-487C-92B8-B8DC19BE5C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</p:spTree>
    <p:extLst>
      <p:ext uri="{BB962C8B-B14F-4D97-AF65-F5344CB8AC3E}">
        <p14:creationId xmlns:p14="http://schemas.microsoft.com/office/powerpoint/2010/main" val="37984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1124744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教学要求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每位同学需完成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课时，因国定节假日等原因，每个班级面授、慕课的进度与周次完全不同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平时成绩占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线上直播时长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慕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课在线测试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观看视频时间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期末机考占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线上慕课的视频课程和在线测试有开放时间，错过时间不再单独开放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线上慕课浏览器请用谷歌、火狐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3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539557" y="1673727"/>
          <a:ext cx="7992887" cy="364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标题 1"/>
          <p:cNvSpPr txBox="1">
            <a:spLocks/>
          </p:cNvSpPr>
          <p:nvPr/>
        </p:nvSpPr>
        <p:spPr bwMode="auto">
          <a:xfrm>
            <a:off x="467766" y="52930"/>
            <a:ext cx="7772965" cy="1379161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b="1" dirty="0" smtClean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大学生健康教育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6AB7-7087-487C-92B8-B8DC19BE5C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1214422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建设健康城市的背景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57364"/>
            <a:ext cx="8281987" cy="4616449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 smtClean="0"/>
              <a:t>     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健康城市是世界卫生组织在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世纪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年代倡导的一项全球性行动战略。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5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上海从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年开始全面启动了健康城市建设，其目的是提高人群的健康意识，逐步养成健康生活方式，达到少生病、不生大病，提高生命质量、延长健康期望寿命的预期，</a:t>
            </a:r>
          </a:p>
          <a:p>
            <a:pPr marL="0" indent="0" eaLnBrk="1" fontAlgn="auto" hangingPunct="1">
              <a:lnSpc>
                <a:spcPct val="120000"/>
              </a:lnSpc>
              <a:spcBef>
                <a:spcPct val="7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最终实现“人群健康、环境健康和社会健康”的协调发展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第九章  健康主题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AutoShape 4"/>
          <p:cNvSpPr>
            <a:spLocks noChangeArrowheads="1"/>
          </p:cNvSpPr>
          <p:nvPr/>
        </p:nvSpPr>
        <p:spPr bwMode="gray">
          <a:xfrm>
            <a:off x="508131" y="3208810"/>
            <a:ext cx="7491938" cy="936201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肥胖与高血压、各种心脑血管疾病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、糖尿病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、脂肪肝、关节炎等，结肠癌、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乳腺癌、子宫内膜癌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gray">
          <a:xfrm>
            <a:off x="573835" y="4416360"/>
            <a:ext cx="3680265" cy="86889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减肥的秘决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最有效的途径是节食和运动，贵在坚持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515939" y="2564906"/>
            <a:ext cx="2286001" cy="2922588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8314" y="1268413"/>
            <a:ext cx="8224837" cy="563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四控一动  </a:t>
            </a:r>
            <a:endParaRPr lang="en-US" altLang="zh-CN" sz="32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  <a:p>
            <a:pPr algn="l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控盐、控油、控烟、控体重、身体活动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72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第九章  健康主题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131" y="2516306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肥胖百害</a:t>
            </a:r>
            <a:endParaRPr lang="zh-CN" altLang="en-US" sz="2800" dirty="0">
              <a:solidFill>
                <a:srgbClr val="FFFF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4560448" y="4314295"/>
            <a:ext cx="3899984" cy="970955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 err="1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Mattew</a:t>
            </a:r>
            <a:r>
              <a:rPr lang="en-US" altLang="zh-CN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en-US" altLang="zh-CN" sz="1200" b="1" dirty="0" err="1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Waler</a:t>
            </a:r>
            <a:r>
              <a:rPr lang="en-US" altLang="zh-CN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（哈佛医学院教授）</a:t>
            </a:r>
            <a:r>
              <a:rPr lang="en-US" altLang="zh-CN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《Why We Sleep》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提高记忆力、增加魅力、保持苗条、降低食欲</a:t>
            </a:r>
            <a:endParaRPr lang="en-US" altLang="zh-CN" sz="12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保护你不得癌症和老年痴呆、不让你感冒和伤风</a:t>
            </a:r>
            <a:endParaRPr lang="en-US" altLang="zh-CN" sz="12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降低你心脏病、心梗、糖尿病</a:t>
            </a:r>
            <a:endParaRPr lang="en-US" altLang="zh-CN" sz="1200" b="1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你会感觉更快乐、不抑郁、不紧张，你有兴趣吗</a:t>
            </a:r>
            <a:endParaRPr lang="en-US" altLang="zh-CN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-324544" y="2983369"/>
            <a:ext cx="2286001" cy="2922588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8314" y="1268413"/>
            <a:ext cx="8224837" cy="563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关于睡眠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gray">
          <a:xfrm>
            <a:off x="680748" y="2063535"/>
            <a:ext cx="6699564" cy="392334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Mattew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en-US" altLang="zh-CN" sz="2000" b="1" dirty="0" err="1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Waler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（哈佛医学院教授）</a:t>
            </a:r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微软雅黑" pitchFamily="34" charset="-122"/>
              </a:rPr>
              <a:t>《Why We Sleep》</a:t>
            </a:r>
          </a:p>
        </p:txBody>
      </p:sp>
      <p:sp>
        <p:nvSpPr>
          <p:cNvPr id="3" name="矩形 2"/>
          <p:cNvSpPr/>
          <p:nvPr/>
        </p:nvSpPr>
        <p:spPr>
          <a:xfrm>
            <a:off x="701292" y="2771876"/>
            <a:ext cx="6390987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FFCC"/>
                </a:solidFill>
                <a:latin typeface="Arial" charset="0"/>
                <a:ea typeface="微软雅黑" pitchFamily="34" charset="-122"/>
              </a:rPr>
              <a:t>提高你的记忆力、让你增加</a:t>
            </a:r>
            <a:r>
              <a:rPr lang="zh-CN" altLang="en-US" b="1" dirty="0">
                <a:solidFill>
                  <a:srgbClr val="FFFFCC"/>
                </a:solidFill>
                <a:latin typeface="Arial" charset="0"/>
                <a:ea typeface="微软雅黑" pitchFamily="34" charset="-122"/>
              </a:rPr>
              <a:t>魅力、保持苗条、降低食欲</a:t>
            </a:r>
            <a:endParaRPr lang="en-US" altLang="zh-CN" b="1" dirty="0">
              <a:solidFill>
                <a:srgbClr val="FFFFCC"/>
              </a:solidFill>
              <a:latin typeface="Arial" charset="0"/>
              <a:ea typeface="微软雅黑" pitchFamily="34" charset="-122"/>
            </a:endParaRPr>
          </a:p>
          <a:p>
            <a:pPr marL="285750" indent="-285750" fontAlgn="auto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FFCC"/>
                </a:solidFill>
                <a:latin typeface="Arial" charset="0"/>
                <a:ea typeface="微软雅黑" pitchFamily="34" charset="-122"/>
              </a:rPr>
              <a:t>保护你不得癌症和老年痴呆、不让你感冒和伤风</a:t>
            </a:r>
            <a:endParaRPr lang="en-US" altLang="zh-CN" b="1" dirty="0">
              <a:solidFill>
                <a:srgbClr val="FFFFCC"/>
              </a:solidFill>
              <a:latin typeface="Arial" charset="0"/>
              <a:ea typeface="微软雅黑" pitchFamily="34" charset="-122"/>
            </a:endParaRPr>
          </a:p>
          <a:p>
            <a:pPr marL="285750" indent="-285750" fontAlgn="auto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FFCC"/>
                </a:solidFill>
                <a:latin typeface="Arial" charset="0"/>
                <a:ea typeface="微软雅黑" pitchFamily="34" charset="-122"/>
              </a:rPr>
              <a:t>降低你心脏病、心梗、糖尿病</a:t>
            </a:r>
            <a:endParaRPr lang="en-US" altLang="zh-CN" b="1" dirty="0">
              <a:solidFill>
                <a:srgbClr val="FFFFCC"/>
              </a:solidFill>
              <a:latin typeface="Arial" charset="0"/>
              <a:ea typeface="微软雅黑" pitchFamily="34" charset="-122"/>
            </a:endParaRPr>
          </a:p>
          <a:p>
            <a:pPr marL="285750" indent="-285750" fontAlgn="auto">
              <a:lnSpc>
                <a:spcPts val="28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FFCC"/>
                </a:solidFill>
                <a:latin typeface="Arial" charset="0"/>
                <a:ea typeface="微软雅黑" pitchFamily="34" charset="-122"/>
              </a:rPr>
              <a:t>你会感觉更快乐、不抑郁、不紧张，你有兴趣吗</a:t>
            </a:r>
            <a:endParaRPr lang="en-US" altLang="zh-CN" b="1" dirty="0">
              <a:solidFill>
                <a:srgbClr val="FFFFCC"/>
              </a:solidFill>
              <a:latin typeface="Arial" charset="0"/>
              <a:ea typeface="微软雅黑" pitchFamily="34" charset="-122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第九章  健康主题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8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3550" y="1268413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中国</a:t>
            </a:r>
            <a:r>
              <a:rPr lang="zh-CN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健康</a:t>
            </a:r>
            <a:r>
              <a:rPr lang="zh-CN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素养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（卫生部</a:t>
            </a:r>
            <a:r>
              <a:rPr lang="zh-CN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倡导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健康生活方式）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2" y="2564904"/>
            <a:ext cx="2163763" cy="3178175"/>
            <a:chOff x="720" y="1296"/>
            <a:chExt cx="1363" cy="2002"/>
          </a:xfrm>
        </p:grpSpPr>
        <p:sp>
          <p:nvSpPr>
            <p:cNvPr id="37919" name="AutoShape 48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AutoShape 49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AutoShape 50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AutoShape 51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189" y="1296"/>
              <a:ext cx="405" cy="395"/>
              <a:chOff x="1289" y="582"/>
              <a:chExt cx="668" cy="652"/>
            </a:xfrm>
          </p:grpSpPr>
          <p:sp>
            <p:nvSpPr>
              <p:cNvPr id="37926" name="Oval 55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7" name="Oval 56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Oval 57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29" name="Oval 58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Oval 59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24" name="Text Box 60"/>
            <p:cNvSpPr txBox="1">
              <a:spLocks noChangeArrowheads="1"/>
            </p:cNvSpPr>
            <p:nvPr/>
          </p:nvSpPr>
          <p:spPr bwMode="gray">
            <a:xfrm>
              <a:off x="1276" y="1354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1197" name="Text Box 61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52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6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克盐∕人∕天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25-30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克油∕人∕天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成人正常血压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收缩压小于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140</a:t>
              </a:r>
            </a:p>
            <a:p>
              <a:pPr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舒张压小于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90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3492502" y="2564905"/>
            <a:ext cx="2163763" cy="3373438"/>
            <a:chOff x="2208" y="1299"/>
            <a:chExt cx="1363" cy="2125"/>
          </a:xfrm>
        </p:grpSpPr>
        <p:sp>
          <p:nvSpPr>
            <p:cNvPr id="37908" name="AutoShape 63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AutoShape 64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AutoShape 65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AutoShape 66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Oval 67"/>
            <p:cNvSpPr>
              <a:spLocks noChangeArrowheads="1"/>
            </p:cNvSpPr>
            <p:nvPr/>
          </p:nvSpPr>
          <p:spPr bwMode="gray">
            <a:xfrm>
              <a:off x="2678" y="1347"/>
              <a:ext cx="404" cy="327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3" name="Oval 68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914" name="Oval 69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915" name="Oval 70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916" name="Oval 71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917" name="Text Box 72"/>
            <p:cNvSpPr txBox="1">
              <a:spLocks noChangeArrowheads="1"/>
            </p:cNvSpPr>
            <p:nvPr/>
          </p:nvSpPr>
          <p:spPr bwMode="gray">
            <a:xfrm>
              <a:off x="2764" y="1354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8463" name="Text Box 73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6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成人腋下体温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36-37 </a:t>
              </a:r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℃</a:t>
              </a:r>
              <a:r>
                <a:rPr lang="zh-CN" altLang="en-US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，呼吸</a:t>
              </a:r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16-20</a:t>
              </a:r>
              <a:r>
                <a:rPr lang="zh-CN" altLang="en-US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次</a:t>
              </a:r>
              <a:r>
                <a:rPr lang="zh-CN" altLang="en-US" dirty="0" smtClean="0">
                  <a:solidFill>
                    <a:schemeClr val="tx1">
                      <a:lumMod val="75000"/>
                    </a:schemeClr>
                  </a:solidFill>
                  <a:ea typeface="微软雅黑" pitchFamily="34" charset="-122"/>
                </a:rPr>
                <a:t>∕分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成人脉博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60-100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次∕分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睡眠时间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7-8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小时∕天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>
                <a:solidFill>
                  <a:srgbClr val="163E6A"/>
                </a:solidFill>
                <a:latin typeface="Arial" charset="0"/>
                <a:ea typeface="+mn-ea"/>
              </a:endParaRP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5867402" y="2564904"/>
            <a:ext cx="2163763" cy="3165475"/>
            <a:chOff x="3696" y="1296"/>
            <a:chExt cx="1363" cy="1994"/>
          </a:xfrm>
        </p:grpSpPr>
        <p:sp>
          <p:nvSpPr>
            <p:cNvPr id="37896" name="AutoShape 77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AutoShape 78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AutoShape 79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AutoShape 80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81"/>
            <p:cNvGrpSpPr>
              <a:grpSpLocks/>
            </p:cNvGrpSpPr>
            <p:nvPr/>
          </p:nvGrpSpPr>
          <p:grpSpPr bwMode="auto">
            <a:xfrm>
              <a:off x="4165" y="1296"/>
              <a:ext cx="405" cy="395"/>
              <a:chOff x="1289" y="582"/>
              <a:chExt cx="668" cy="652"/>
            </a:xfrm>
          </p:grpSpPr>
          <p:sp>
            <p:nvSpPr>
              <p:cNvPr id="37903" name="Oval 82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4" name="Oval 83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05" name="Oval 84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06" name="Oval 85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7907" name="Oval 86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01" name="Text Box 87"/>
            <p:cNvSpPr txBox="1">
              <a:spLocks noChangeArrowheads="1"/>
            </p:cNvSpPr>
            <p:nvPr/>
          </p:nvSpPr>
          <p:spPr bwMode="gray">
            <a:xfrm>
              <a:off x="4252" y="1354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91224" name="Text Box 88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正常体重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BMI=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kg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）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÷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m2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） 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 18.5≧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正常＜</a:t>
              </a:r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23.9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24≥</a:t>
              </a: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超重＜</a:t>
              </a:r>
              <a:r>
                <a:rPr lang="en-US" altLang="zh-CN" dirty="0" smtClean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27.9</a:t>
              </a:r>
              <a:endParaRPr lang="en-US" altLang="zh-CN" dirty="0">
                <a:solidFill>
                  <a:schemeClr val="tx1">
                    <a:lumMod val="75000"/>
                  </a:schemeClr>
                </a:solidFill>
                <a:latin typeface="+mn-lt"/>
                <a:ea typeface="微软雅黑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肥胖</a:t>
              </a:r>
              <a:r>
                <a: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rPr>
                <a:t>≥28</a:t>
              </a:r>
            </a:p>
          </p:txBody>
        </p:sp>
      </p:grpSp>
      <p:sp>
        <p:nvSpPr>
          <p:cNvPr id="42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第九章  健康主题</a:t>
            </a:r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63500" dir="3187806" algn="ctr" rotWithShape="0">
                  <a:srgbClr val="001D3A"/>
                </a:outerShdw>
              </a:effectLst>
            </a14:hiddenEffects>
          </a:ext>
        </a:extLst>
      </a:spPr>
      <a:bodyPr wrap="none" anchor="ctr"/>
      <a:lstStyle>
        <a:defPPr algn="ctr" eaLnBrk="0" hangingPunct="0">
          <a:defRPr dirty="0">
            <a:solidFill>
              <a:srgbClr val="FFFF66"/>
            </a:solidFill>
            <a:effectLst>
              <a:outerShdw blurRad="38100" dist="38100" dir="2700000" algn="tl">
                <a:srgbClr val="000000"/>
              </a:outerShdw>
            </a:effectLst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16912</TotalTime>
  <Words>605</Words>
  <Application>Microsoft Office PowerPoint</Application>
  <PresentationFormat>全屏显示(4:3)</PresentationFormat>
  <Paragraphs>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华文行楷</vt:lpstr>
      <vt:lpstr>华文琥珀</vt:lpstr>
      <vt:lpstr>宋体</vt:lpstr>
      <vt:lpstr>微软雅黑</vt:lpstr>
      <vt:lpstr>Arial</vt:lpstr>
      <vt:lpstr>Calibri</vt:lpstr>
      <vt:lpstr>Wingdings</vt:lpstr>
      <vt:lpstr>1_自定义设计方案</vt:lpstr>
      <vt:lpstr>Office 主题​​</vt:lpstr>
      <vt:lpstr>自定义设计方案</vt:lpstr>
      <vt:lpstr>Office 主题</vt:lpstr>
      <vt:lpstr>PowerPoint 演示文稿</vt:lpstr>
      <vt:lpstr>教学方法  线上直播 （14课时）+ 线上慕课（6课时）</vt:lpstr>
      <vt:lpstr>PowerPoint 演示文稿</vt:lpstr>
      <vt:lpstr>PowerPoint 演示文稿</vt:lpstr>
      <vt:lpstr>建设健康城市的背景</vt:lpstr>
      <vt:lpstr>PowerPoint 演示文稿</vt:lpstr>
      <vt:lpstr>PowerPoint 演示文稿</vt:lpstr>
      <vt:lpstr> 中国健康素养（卫生部倡导健康生活方式）</vt:lpstr>
      <vt:lpstr>PowerPoint 演示文稿</vt:lpstr>
    </vt:vector>
  </TitlesOfParts>
  <Company>上海财经大学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Rainbow</dc:creator>
  <cp:lastModifiedBy>hm</cp:lastModifiedBy>
  <cp:revision>542</cp:revision>
  <dcterms:created xsi:type="dcterms:W3CDTF">2013-02-23T16:16:19Z</dcterms:created>
  <dcterms:modified xsi:type="dcterms:W3CDTF">2020-05-25T05:55:53Z</dcterms:modified>
</cp:coreProperties>
</file>