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 id="2147484052" r:id="rId3"/>
    <p:sldMasterId id="2147484064" r:id="rId4"/>
  </p:sldMasterIdLst>
  <p:notesMasterIdLst>
    <p:notesMasterId r:id="rId25"/>
  </p:notesMasterIdLst>
  <p:sldIdLst>
    <p:sldId id="259" r:id="rId5"/>
    <p:sldId id="615" r:id="rId6"/>
    <p:sldId id="616" r:id="rId7"/>
    <p:sldId id="556" r:id="rId8"/>
    <p:sldId id="577" r:id="rId9"/>
    <p:sldId id="578" r:id="rId10"/>
    <p:sldId id="561" r:id="rId11"/>
    <p:sldId id="579" r:id="rId12"/>
    <p:sldId id="580" r:id="rId13"/>
    <p:sldId id="507" r:id="rId14"/>
    <p:sldId id="581" r:id="rId15"/>
    <p:sldId id="583" r:id="rId16"/>
    <p:sldId id="584" r:id="rId17"/>
    <p:sldId id="509" r:id="rId18"/>
    <p:sldId id="510" r:id="rId19"/>
    <p:sldId id="511" r:id="rId20"/>
    <p:sldId id="599" r:id="rId21"/>
    <p:sldId id="516" r:id="rId22"/>
    <p:sldId id="517" r:id="rId23"/>
    <p:sldId id="435"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何敏" initials="何敏"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000066"/>
    <a:srgbClr val="FF9933"/>
    <a:srgbClr val="B59F43"/>
    <a:srgbClr val="6A5D28"/>
    <a:srgbClr val="F2EDA6"/>
    <a:srgbClr val="F0E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79" autoAdjust="0"/>
  </p:normalViewPr>
  <p:slideViewPr>
    <p:cSldViewPr>
      <p:cViewPr varScale="1">
        <p:scale>
          <a:sx n="85" d="100"/>
          <a:sy n="85" d="100"/>
        </p:scale>
        <p:origin x="1122" y="66"/>
      </p:cViewPr>
      <p:guideLst>
        <p:guide orient="horz" pos="2160"/>
        <p:guide pos="2881"/>
      </p:guideLst>
    </p:cSldViewPr>
  </p:slideViewPr>
  <p:notesTextViewPr>
    <p:cViewPr>
      <p:scale>
        <a:sx n="1" d="1"/>
        <a:sy n="1" d="1"/>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E235F-D98E-45FE-8FA2-9BABEFB2A12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67F60B7-C6D4-4F35-A10B-D3AE881E1B09}">
      <dgm:prSet phldrT="[文本]" custT="1"/>
      <dgm:spPr>
        <a:solidFill>
          <a:schemeClr val="accent1">
            <a:hueOff val="0"/>
            <a:satOff val="0"/>
            <a:lumOff val="0"/>
          </a:schemeClr>
        </a:solidFill>
      </dgm:spPr>
      <dgm:t>
        <a:bodyPr/>
        <a:lstStyle/>
        <a:p>
          <a:r>
            <a:rPr lang="zh-CN" altLang="en-US" sz="2400" b="1" dirty="0" smtClean="0">
              <a:solidFill>
                <a:srgbClr val="FFFF00"/>
              </a:solidFill>
              <a:latin typeface="微软雅黑" pitchFamily="34" charset="-122"/>
              <a:ea typeface="微软雅黑" pitchFamily="34" charset="-122"/>
            </a:rPr>
            <a:t>第一章</a:t>
          </a:r>
          <a:endParaRPr lang="zh-CN" altLang="en-US" sz="2400" b="1" dirty="0">
            <a:solidFill>
              <a:srgbClr val="FFFF00"/>
            </a:solidFill>
            <a:latin typeface="微软雅黑" pitchFamily="34" charset="-122"/>
            <a:ea typeface="微软雅黑" pitchFamily="34" charset="-122"/>
          </a:endParaRPr>
        </a:p>
      </dgm:t>
    </dgm:pt>
    <dgm:pt modelId="{C59E4BE6-4118-43E6-BF98-67D1AA48E252}" type="parTrans" cxnId="{4EA0533B-1C59-47ED-98D7-85BD35A38D48}">
      <dgm:prSet/>
      <dgm:spPr/>
      <dgm:t>
        <a:bodyPr/>
        <a:lstStyle/>
        <a:p>
          <a:endParaRPr lang="zh-CN" altLang="en-US"/>
        </a:p>
      </dgm:t>
    </dgm:pt>
    <dgm:pt modelId="{78599A6B-9C28-41F6-A0C1-7808178962FF}" type="sibTrans" cxnId="{4EA0533B-1C59-47ED-98D7-85BD35A38D48}">
      <dgm:prSet/>
      <dgm:spPr/>
      <dgm:t>
        <a:bodyPr/>
        <a:lstStyle/>
        <a:p>
          <a:endParaRPr lang="zh-CN" altLang="en-US"/>
        </a:p>
      </dgm:t>
    </dgm:pt>
    <dgm:pt modelId="{97DAB7BF-8949-46BC-AB9D-D4F76132855F}">
      <dgm:prSet phldrT="[文本]" custT="1"/>
      <dgm:spPr>
        <a:solidFill>
          <a:schemeClr val="accent1">
            <a:lumMod val="20000"/>
            <a:lumOff val="80000"/>
          </a:schemeClr>
        </a:solidFill>
      </dgm:spPr>
      <dgm:t>
        <a:bodyPr/>
        <a:lstStyle/>
        <a:p>
          <a:r>
            <a:rPr lang="zh-CN" altLang="en-US" sz="2400" b="1" dirty="0" smtClean="0">
              <a:latin typeface="微软雅黑" pitchFamily="34" charset="-122"/>
              <a:ea typeface="微软雅黑" pitchFamily="34" charset="-122"/>
            </a:rPr>
            <a:t>绪论</a:t>
          </a:r>
          <a:endParaRPr lang="zh-CN" altLang="en-US" sz="2400" b="1" dirty="0">
            <a:latin typeface="微软雅黑" pitchFamily="34" charset="-122"/>
            <a:ea typeface="微软雅黑" pitchFamily="34" charset="-122"/>
          </a:endParaRPr>
        </a:p>
      </dgm:t>
    </dgm:pt>
    <dgm:pt modelId="{8192C09C-607C-4FDA-B480-5483561AE888}" type="parTrans" cxnId="{60455A34-8C52-457F-AF2B-DDED9230CD91}">
      <dgm:prSet/>
      <dgm:spPr/>
      <dgm:t>
        <a:bodyPr/>
        <a:lstStyle/>
        <a:p>
          <a:endParaRPr lang="zh-CN" altLang="en-US"/>
        </a:p>
      </dgm:t>
    </dgm:pt>
    <dgm:pt modelId="{C8837666-A9C6-42A9-8702-E0398D887652}" type="sibTrans" cxnId="{60455A34-8C52-457F-AF2B-DDED9230CD91}">
      <dgm:prSet/>
      <dgm:spPr/>
      <dgm:t>
        <a:bodyPr/>
        <a:lstStyle/>
        <a:p>
          <a:endParaRPr lang="zh-CN" altLang="en-US"/>
        </a:p>
      </dgm:t>
    </dgm:pt>
    <dgm:pt modelId="{C477059B-5D37-4CEC-93BC-8E4CA6DAF26D}">
      <dgm:prSet phldrT="[文本]" custT="1"/>
      <dgm:spPr>
        <a:solidFill>
          <a:schemeClr val="tx2">
            <a:lumMod val="60000"/>
            <a:lumOff val="40000"/>
          </a:schemeClr>
        </a:solidFill>
      </dgm:spPr>
      <dgm:t>
        <a:bodyPr/>
        <a:lstStyle/>
        <a:p>
          <a:r>
            <a:rPr lang="zh-CN" altLang="en-US" sz="2400" b="1" dirty="0" smtClean="0">
              <a:solidFill>
                <a:srgbClr val="FFFF00"/>
              </a:solidFill>
              <a:latin typeface="微软雅黑" pitchFamily="34" charset="-122"/>
              <a:ea typeface="微软雅黑" pitchFamily="34" charset="-122"/>
            </a:rPr>
            <a:t>第三章</a:t>
          </a:r>
        </a:p>
      </dgm:t>
    </dgm:pt>
    <dgm:pt modelId="{C42DBF06-A518-46D6-BE95-BC2B708F10BF}" type="parTrans" cxnId="{70CE99C6-8E13-4F03-9D09-8B7F7A167555}">
      <dgm:prSet/>
      <dgm:spPr/>
      <dgm:t>
        <a:bodyPr/>
        <a:lstStyle/>
        <a:p>
          <a:endParaRPr lang="zh-CN" altLang="en-US"/>
        </a:p>
      </dgm:t>
    </dgm:pt>
    <dgm:pt modelId="{6CFE9E15-47F7-4E77-B9AB-EEC79C0E0206}" type="sibTrans" cxnId="{70CE99C6-8E13-4F03-9D09-8B7F7A167555}">
      <dgm:prSet/>
      <dgm:spPr/>
      <dgm:t>
        <a:bodyPr/>
        <a:lstStyle/>
        <a:p>
          <a:endParaRPr lang="zh-CN" altLang="en-US"/>
        </a:p>
      </dgm:t>
    </dgm:pt>
    <dgm:pt modelId="{2DC7F405-0ACF-46BA-9340-CF8297D10122}">
      <dgm:prSet phldrT="[文本]" custT="1"/>
      <dgm:spPr>
        <a:solidFill>
          <a:schemeClr val="bg1"/>
        </a:solidFill>
      </dgm:spPr>
      <dgm:t>
        <a:bodyPr/>
        <a:lstStyle/>
        <a:p>
          <a:r>
            <a:rPr lang="zh-CN" altLang="en-US" sz="2400" b="1" dirty="0" smtClean="0">
              <a:latin typeface="微软雅黑" pitchFamily="34" charset="-122"/>
              <a:ea typeface="微软雅黑" pitchFamily="34" charset="-122"/>
            </a:rPr>
            <a:t>慢性非传染性疾病</a:t>
          </a:r>
          <a:endParaRPr lang="zh-CN" altLang="en-US" sz="2400" b="1" dirty="0">
            <a:latin typeface="微软雅黑" pitchFamily="34" charset="-122"/>
            <a:ea typeface="微软雅黑" pitchFamily="34" charset="-122"/>
          </a:endParaRPr>
        </a:p>
      </dgm:t>
    </dgm:pt>
    <dgm:pt modelId="{C7CDDDB3-AECD-4B83-80CF-1AB7EBB6FE1F}" type="parTrans" cxnId="{AAE079AB-71A2-41A1-B24A-686A1589337A}">
      <dgm:prSet/>
      <dgm:spPr/>
      <dgm:t>
        <a:bodyPr/>
        <a:lstStyle/>
        <a:p>
          <a:endParaRPr lang="zh-CN" altLang="en-US"/>
        </a:p>
      </dgm:t>
    </dgm:pt>
    <dgm:pt modelId="{E73BA6B4-BA90-4769-84E4-3D4A93A649A3}" type="sibTrans" cxnId="{AAE079AB-71A2-41A1-B24A-686A1589337A}">
      <dgm:prSet/>
      <dgm:spPr/>
      <dgm:t>
        <a:bodyPr/>
        <a:lstStyle/>
        <a:p>
          <a:endParaRPr lang="zh-CN" altLang="en-US"/>
        </a:p>
      </dgm:t>
    </dgm:pt>
    <dgm:pt modelId="{46596CED-695F-4556-B096-D2FCED16E246}">
      <dgm:prSet phldrT="[文本]" custT="1"/>
      <dgm:spPr>
        <a:solidFill>
          <a:schemeClr val="accent1"/>
        </a:solidFill>
      </dgm:spPr>
      <dgm:t>
        <a:bodyPr/>
        <a:lstStyle/>
        <a:p>
          <a:r>
            <a:rPr lang="zh-CN" altLang="en-US" sz="2400" b="1" dirty="0" smtClean="0">
              <a:solidFill>
                <a:srgbClr val="FFFF00"/>
              </a:solidFill>
              <a:latin typeface="微软雅黑" pitchFamily="34" charset="-122"/>
              <a:ea typeface="微软雅黑" pitchFamily="34" charset="-122"/>
            </a:rPr>
            <a:t>第九章</a:t>
          </a:r>
        </a:p>
      </dgm:t>
    </dgm:pt>
    <dgm:pt modelId="{0CB7ECA3-1D69-4345-B8A3-755554C9AB2F}" type="parTrans" cxnId="{FBAB23C5-DD11-44F8-A4FC-0F2E08524171}">
      <dgm:prSet/>
      <dgm:spPr/>
      <dgm:t>
        <a:bodyPr/>
        <a:lstStyle/>
        <a:p>
          <a:endParaRPr lang="zh-CN" altLang="en-US"/>
        </a:p>
      </dgm:t>
    </dgm:pt>
    <dgm:pt modelId="{E1C214AA-3408-4BD5-9CAA-BCCB36ADE374}" type="sibTrans" cxnId="{FBAB23C5-DD11-44F8-A4FC-0F2E08524171}">
      <dgm:prSet/>
      <dgm:spPr/>
      <dgm:t>
        <a:bodyPr/>
        <a:lstStyle/>
        <a:p>
          <a:endParaRPr lang="zh-CN" altLang="en-US"/>
        </a:p>
      </dgm:t>
    </dgm:pt>
    <dgm:pt modelId="{6886CC7A-A6B7-477E-AA1F-2C752A4DA04D}">
      <dgm:prSet phldrT="[文本]" custT="1"/>
      <dgm:spPr/>
      <dgm:t>
        <a:bodyPr/>
        <a:lstStyle/>
        <a:p>
          <a:r>
            <a:rPr lang="zh-CN" altLang="en-US" sz="2400" b="1" dirty="0" smtClean="0">
              <a:solidFill>
                <a:srgbClr val="FFFF00"/>
              </a:solidFill>
              <a:latin typeface="微软雅黑" pitchFamily="34" charset="-122"/>
              <a:ea typeface="微软雅黑" pitchFamily="34" charset="-122"/>
            </a:rPr>
            <a:t>第四章</a:t>
          </a:r>
          <a:endParaRPr lang="zh-CN" altLang="en-US" sz="2400" b="1" dirty="0">
            <a:solidFill>
              <a:srgbClr val="FFFF00"/>
            </a:solidFill>
            <a:latin typeface="微软雅黑" pitchFamily="34" charset="-122"/>
            <a:ea typeface="微软雅黑" pitchFamily="34" charset="-122"/>
          </a:endParaRPr>
        </a:p>
      </dgm:t>
    </dgm:pt>
    <dgm:pt modelId="{5505A5F8-24DB-4AAA-91BF-62F64E26C35F}" type="parTrans" cxnId="{3D805AD8-D10D-4E1F-807F-3F46D5D4368F}">
      <dgm:prSet/>
      <dgm:spPr/>
      <dgm:t>
        <a:bodyPr/>
        <a:lstStyle/>
        <a:p>
          <a:endParaRPr lang="zh-CN" altLang="en-US"/>
        </a:p>
      </dgm:t>
    </dgm:pt>
    <dgm:pt modelId="{62BD34CE-3642-4C0F-84F9-6B178D45F44C}" type="sibTrans" cxnId="{3D805AD8-D10D-4E1F-807F-3F46D5D4368F}">
      <dgm:prSet/>
      <dgm:spPr/>
      <dgm:t>
        <a:bodyPr/>
        <a:lstStyle/>
        <a:p>
          <a:endParaRPr lang="zh-CN" altLang="en-US"/>
        </a:p>
      </dgm:t>
    </dgm:pt>
    <dgm:pt modelId="{B22498B7-9FD3-4F71-AB79-E4C9CCE426E2}">
      <dgm:prSet phldrT="[文本]" custT="1"/>
      <dgm:spPr/>
      <dgm:t>
        <a:bodyPr/>
        <a:lstStyle/>
        <a:p>
          <a:r>
            <a:rPr lang="zh-CN" altLang="en-US" sz="2400" b="1" dirty="0" smtClean="0">
              <a:latin typeface="微软雅黑" pitchFamily="34" charset="-122"/>
              <a:ea typeface="微软雅黑" pitchFamily="34" charset="-122"/>
            </a:rPr>
            <a:t>心理健康与健康援助</a:t>
          </a:r>
          <a:endParaRPr lang="zh-CN" altLang="en-US" sz="2400" b="1" dirty="0">
            <a:latin typeface="微软雅黑" pitchFamily="34" charset="-122"/>
            <a:ea typeface="微软雅黑" pitchFamily="34" charset="-122"/>
          </a:endParaRPr>
        </a:p>
      </dgm:t>
    </dgm:pt>
    <dgm:pt modelId="{5B1C33DE-2331-456A-BD76-177F421B9D32}" type="parTrans" cxnId="{74B0605F-49A7-467C-9322-DE4252C45664}">
      <dgm:prSet/>
      <dgm:spPr/>
      <dgm:t>
        <a:bodyPr/>
        <a:lstStyle/>
        <a:p>
          <a:endParaRPr lang="zh-CN" altLang="en-US"/>
        </a:p>
      </dgm:t>
    </dgm:pt>
    <dgm:pt modelId="{CFF742BF-8DA2-4272-9EAE-FB668F9A35EE}" type="sibTrans" cxnId="{74B0605F-49A7-467C-9322-DE4252C45664}">
      <dgm:prSet/>
      <dgm:spPr/>
      <dgm:t>
        <a:bodyPr/>
        <a:lstStyle/>
        <a:p>
          <a:endParaRPr lang="zh-CN" altLang="en-US"/>
        </a:p>
      </dgm:t>
    </dgm:pt>
    <dgm:pt modelId="{59E100DB-70C9-47FB-BFAC-A0CF5087E129}">
      <dgm:prSet phldrT="[文本]" custT="1"/>
      <dgm:spPr>
        <a:solidFill>
          <a:schemeClr val="accent6">
            <a:lumMod val="75000"/>
            <a:alpha val="90000"/>
          </a:schemeClr>
        </a:solidFill>
      </dgm:spPr>
      <dgm:t>
        <a:bodyPr/>
        <a:lstStyle/>
        <a:p>
          <a:r>
            <a:rPr lang="zh-CN" sz="2400" b="1" dirty="0" smtClean="0">
              <a:latin typeface="微软雅黑" pitchFamily="34" charset="-122"/>
              <a:ea typeface="微软雅黑" pitchFamily="34" charset="-122"/>
            </a:rPr>
            <a:t>无偿献血与国际卫生组织机构</a:t>
          </a:r>
          <a:endParaRPr lang="zh-CN" altLang="en-US" sz="2400" b="1" dirty="0">
            <a:latin typeface="微软雅黑" pitchFamily="34" charset="-122"/>
            <a:ea typeface="微软雅黑" pitchFamily="34" charset="-122"/>
          </a:endParaRPr>
        </a:p>
      </dgm:t>
    </dgm:pt>
    <dgm:pt modelId="{68E63A39-4B49-473E-8BA5-2E0B936634F2}" type="sibTrans" cxnId="{570A5A16-F302-487C-B4B8-014718B116CC}">
      <dgm:prSet/>
      <dgm:spPr/>
      <dgm:t>
        <a:bodyPr/>
        <a:lstStyle/>
        <a:p>
          <a:endParaRPr lang="zh-CN" altLang="en-US"/>
        </a:p>
      </dgm:t>
    </dgm:pt>
    <dgm:pt modelId="{582F2B20-A3ED-4913-B9DE-D7595020BC73}" type="parTrans" cxnId="{570A5A16-F302-487C-B4B8-014718B116CC}">
      <dgm:prSet/>
      <dgm:spPr/>
      <dgm:t>
        <a:bodyPr/>
        <a:lstStyle/>
        <a:p>
          <a:endParaRPr lang="zh-CN" altLang="en-US"/>
        </a:p>
      </dgm:t>
    </dgm:pt>
    <dgm:pt modelId="{12C49090-9002-45F4-9D61-68A17A18EAD3}">
      <dgm:prSet phldrT="[文本]" custT="1"/>
      <dgm:spPr>
        <a:solidFill>
          <a:schemeClr val="accent6">
            <a:lumMod val="75000"/>
          </a:schemeClr>
        </a:solidFill>
      </dgm:spPr>
      <dgm:t>
        <a:bodyPr/>
        <a:lstStyle/>
        <a:p>
          <a:r>
            <a:rPr lang="zh-CN" altLang="en-US" sz="2400" b="1" dirty="0" smtClean="0">
              <a:solidFill>
                <a:srgbClr val="FFFF00"/>
              </a:solidFill>
              <a:latin typeface="微软雅黑" pitchFamily="34" charset="-122"/>
              <a:ea typeface="微软雅黑" pitchFamily="34" charset="-122"/>
            </a:rPr>
            <a:t>第八章</a:t>
          </a:r>
        </a:p>
      </dgm:t>
    </dgm:pt>
    <dgm:pt modelId="{6DB6F528-BE10-4C95-AB1D-42B466A97D08}" type="sibTrans" cxnId="{FB59778E-6C99-4C65-A5B1-07205D61E361}">
      <dgm:prSet/>
      <dgm:spPr/>
      <dgm:t>
        <a:bodyPr/>
        <a:lstStyle/>
        <a:p>
          <a:endParaRPr lang="zh-CN" altLang="en-US"/>
        </a:p>
      </dgm:t>
    </dgm:pt>
    <dgm:pt modelId="{D38043BD-D318-4AE5-B1D7-ADAD5CCFE8F7}" type="parTrans" cxnId="{FB59778E-6C99-4C65-A5B1-07205D61E361}">
      <dgm:prSet/>
      <dgm:spPr/>
      <dgm:t>
        <a:bodyPr/>
        <a:lstStyle/>
        <a:p>
          <a:endParaRPr lang="zh-CN" altLang="en-US"/>
        </a:p>
      </dgm:t>
    </dgm:pt>
    <dgm:pt modelId="{143585D8-49B3-42C6-BF88-0B49DB24C962}">
      <dgm:prSet phldrT="[文本]" custT="1"/>
      <dgm:spPr>
        <a:solidFill>
          <a:schemeClr val="bg1">
            <a:lumMod val="85000"/>
            <a:alpha val="90000"/>
          </a:schemeClr>
        </a:solidFill>
      </dgm:spPr>
      <dgm:t>
        <a:bodyPr/>
        <a:lstStyle/>
        <a:p>
          <a:r>
            <a:rPr lang="zh-CN" sz="2400" b="1" dirty="0" smtClean="0">
              <a:latin typeface="微软雅黑" pitchFamily="34" charset="-122"/>
              <a:ea typeface="微软雅黑" pitchFamily="34" charset="-122"/>
            </a:rPr>
            <a:t>健康</a:t>
          </a:r>
          <a:r>
            <a:rPr lang="zh-CN" altLang="en-US" sz="2400" b="1" dirty="0" smtClean="0">
              <a:latin typeface="微软雅黑" pitchFamily="34" charset="-122"/>
              <a:ea typeface="微软雅黑" pitchFamily="34" charset="-122"/>
            </a:rPr>
            <a:t>主题</a:t>
          </a:r>
          <a:endParaRPr lang="zh-CN" altLang="en-US" sz="2400" b="1" dirty="0">
            <a:latin typeface="微软雅黑" pitchFamily="34" charset="-122"/>
            <a:ea typeface="微软雅黑" pitchFamily="34" charset="-122"/>
          </a:endParaRPr>
        </a:p>
      </dgm:t>
    </dgm:pt>
    <dgm:pt modelId="{FAF6B2FA-4E04-494D-9976-586B928E6C75}" type="sibTrans" cxnId="{45CABF98-104C-4E03-99E2-99E57194662D}">
      <dgm:prSet/>
      <dgm:spPr/>
      <dgm:t>
        <a:bodyPr/>
        <a:lstStyle/>
        <a:p>
          <a:endParaRPr lang="zh-CN" altLang="en-US"/>
        </a:p>
      </dgm:t>
    </dgm:pt>
    <dgm:pt modelId="{7B25E1D6-D4B3-4738-A4ED-1BC0E1376561}" type="parTrans" cxnId="{45CABF98-104C-4E03-99E2-99E57194662D}">
      <dgm:prSet/>
      <dgm:spPr/>
      <dgm:t>
        <a:bodyPr/>
        <a:lstStyle/>
        <a:p>
          <a:endParaRPr lang="zh-CN" altLang="en-US"/>
        </a:p>
      </dgm:t>
    </dgm:pt>
    <dgm:pt modelId="{52FDCC82-0F8B-4FE1-AD31-F005316CF19B}" type="pres">
      <dgm:prSet presAssocID="{7E4E235F-D98E-45FE-8FA2-9BABEFB2A12C}" presName="Name0" presStyleCnt="0">
        <dgm:presLayoutVars>
          <dgm:dir/>
          <dgm:animLvl val="lvl"/>
          <dgm:resizeHandles val="exact"/>
        </dgm:presLayoutVars>
      </dgm:prSet>
      <dgm:spPr/>
      <dgm:t>
        <a:bodyPr/>
        <a:lstStyle/>
        <a:p>
          <a:endParaRPr lang="zh-CN" altLang="en-US"/>
        </a:p>
      </dgm:t>
    </dgm:pt>
    <dgm:pt modelId="{774694A7-A7D0-451B-BEDA-A3D7AA01CC0E}" type="pres">
      <dgm:prSet presAssocID="{667F60B7-C6D4-4F35-A10B-D3AE881E1B09}" presName="linNode" presStyleCnt="0"/>
      <dgm:spPr/>
      <dgm:t>
        <a:bodyPr/>
        <a:lstStyle/>
        <a:p>
          <a:endParaRPr lang="zh-CN" altLang="en-US"/>
        </a:p>
      </dgm:t>
    </dgm:pt>
    <dgm:pt modelId="{93B54641-7B55-40B7-8A92-2E1BBED5724B}" type="pres">
      <dgm:prSet presAssocID="{667F60B7-C6D4-4F35-A10B-D3AE881E1B09}" presName="parentText" presStyleLbl="node1" presStyleIdx="0" presStyleCnt="5">
        <dgm:presLayoutVars>
          <dgm:chMax val="1"/>
          <dgm:bulletEnabled val="1"/>
        </dgm:presLayoutVars>
      </dgm:prSet>
      <dgm:spPr/>
      <dgm:t>
        <a:bodyPr/>
        <a:lstStyle/>
        <a:p>
          <a:endParaRPr lang="zh-CN" altLang="en-US"/>
        </a:p>
      </dgm:t>
    </dgm:pt>
    <dgm:pt modelId="{EE10B47F-F99D-41E9-BD29-39A7231697B0}" type="pres">
      <dgm:prSet presAssocID="{667F60B7-C6D4-4F35-A10B-D3AE881E1B09}" presName="descendantText" presStyleLbl="alignAccFollowNode1" presStyleIdx="0" presStyleCnt="5">
        <dgm:presLayoutVars>
          <dgm:bulletEnabled val="1"/>
        </dgm:presLayoutVars>
      </dgm:prSet>
      <dgm:spPr/>
      <dgm:t>
        <a:bodyPr/>
        <a:lstStyle/>
        <a:p>
          <a:endParaRPr lang="zh-CN" altLang="en-US"/>
        </a:p>
      </dgm:t>
    </dgm:pt>
    <dgm:pt modelId="{2C7269BA-1DA5-4AC5-9B4A-D13C510BE250}" type="pres">
      <dgm:prSet presAssocID="{78599A6B-9C28-41F6-A0C1-7808178962FF}" presName="sp" presStyleCnt="0"/>
      <dgm:spPr/>
      <dgm:t>
        <a:bodyPr/>
        <a:lstStyle/>
        <a:p>
          <a:endParaRPr lang="zh-CN" altLang="en-US"/>
        </a:p>
      </dgm:t>
    </dgm:pt>
    <dgm:pt modelId="{2C08B7BB-CC81-42D7-A706-7B5C56064C89}" type="pres">
      <dgm:prSet presAssocID="{C477059B-5D37-4CEC-93BC-8E4CA6DAF26D}" presName="linNode" presStyleCnt="0"/>
      <dgm:spPr/>
      <dgm:t>
        <a:bodyPr/>
        <a:lstStyle/>
        <a:p>
          <a:endParaRPr lang="zh-CN" altLang="en-US"/>
        </a:p>
      </dgm:t>
    </dgm:pt>
    <dgm:pt modelId="{56127561-35E4-4C2A-81C7-0E8CB266C141}" type="pres">
      <dgm:prSet presAssocID="{C477059B-5D37-4CEC-93BC-8E4CA6DAF26D}" presName="parentText" presStyleLbl="node1" presStyleIdx="1" presStyleCnt="5">
        <dgm:presLayoutVars>
          <dgm:chMax val="1"/>
          <dgm:bulletEnabled val="1"/>
        </dgm:presLayoutVars>
      </dgm:prSet>
      <dgm:spPr/>
      <dgm:t>
        <a:bodyPr/>
        <a:lstStyle/>
        <a:p>
          <a:endParaRPr lang="zh-CN" altLang="en-US"/>
        </a:p>
      </dgm:t>
    </dgm:pt>
    <dgm:pt modelId="{511EDA3F-8D38-41E2-97E5-810FA659805C}" type="pres">
      <dgm:prSet presAssocID="{C477059B-5D37-4CEC-93BC-8E4CA6DAF26D}" presName="descendantText" presStyleLbl="alignAccFollowNode1" presStyleIdx="1" presStyleCnt="5" custLinFactNeighborX="-419" custLinFactNeighborY="-4628">
        <dgm:presLayoutVars>
          <dgm:bulletEnabled val="1"/>
        </dgm:presLayoutVars>
      </dgm:prSet>
      <dgm:spPr/>
      <dgm:t>
        <a:bodyPr/>
        <a:lstStyle/>
        <a:p>
          <a:endParaRPr lang="zh-CN" altLang="en-US"/>
        </a:p>
      </dgm:t>
    </dgm:pt>
    <dgm:pt modelId="{E23D73E7-8C8D-45B0-88B9-F15BBCA968EE}" type="pres">
      <dgm:prSet presAssocID="{6CFE9E15-47F7-4E77-B9AB-EEC79C0E0206}" presName="sp" presStyleCnt="0"/>
      <dgm:spPr/>
      <dgm:t>
        <a:bodyPr/>
        <a:lstStyle/>
        <a:p>
          <a:endParaRPr lang="zh-CN" altLang="en-US"/>
        </a:p>
      </dgm:t>
    </dgm:pt>
    <dgm:pt modelId="{CE420C30-A43D-490F-A163-42672924FEE2}" type="pres">
      <dgm:prSet presAssocID="{46596CED-695F-4556-B096-D2FCED16E246}" presName="linNode" presStyleCnt="0"/>
      <dgm:spPr/>
      <dgm:t>
        <a:bodyPr/>
        <a:lstStyle/>
        <a:p>
          <a:endParaRPr lang="zh-CN" altLang="en-US"/>
        </a:p>
      </dgm:t>
    </dgm:pt>
    <dgm:pt modelId="{A7583764-4186-4820-9FD7-6D5A36554895}" type="pres">
      <dgm:prSet presAssocID="{46596CED-695F-4556-B096-D2FCED16E246}" presName="parentText" presStyleLbl="node1" presStyleIdx="2" presStyleCnt="5" custLinFactNeighborX="-631" custLinFactNeighborY="-8214">
        <dgm:presLayoutVars>
          <dgm:chMax val="1"/>
          <dgm:bulletEnabled val="1"/>
        </dgm:presLayoutVars>
      </dgm:prSet>
      <dgm:spPr/>
      <dgm:t>
        <a:bodyPr/>
        <a:lstStyle/>
        <a:p>
          <a:endParaRPr lang="zh-CN" altLang="en-US"/>
        </a:p>
      </dgm:t>
    </dgm:pt>
    <dgm:pt modelId="{B8681F7E-F2C3-41B4-8C29-2A9DBAC2D42B}" type="pres">
      <dgm:prSet presAssocID="{46596CED-695F-4556-B096-D2FCED16E246}" presName="descendantText" presStyleLbl="alignAccFollowNode1" presStyleIdx="2" presStyleCnt="5" custLinFactNeighborX="-221" custLinFactNeighborY="1520">
        <dgm:presLayoutVars>
          <dgm:bulletEnabled val="1"/>
        </dgm:presLayoutVars>
      </dgm:prSet>
      <dgm:spPr/>
      <dgm:t>
        <a:bodyPr/>
        <a:lstStyle/>
        <a:p>
          <a:endParaRPr lang="zh-CN" altLang="en-US"/>
        </a:p>
      </dgm:t>
    </dgm:pt>
    <dgm:pt modelId="{6C3663C3-E12A-4986-85DE-D20534F7F545}" type="pres">
      <dgm:prSet presAssocID="{E1C214AA-3408-4BD5-9CAA-BCCB36ADE374}" presName="sp" presStyleCnt="0"/>
      <dgm:spPr/>
      <dgm:t>
        <a:bodyPr/>
        <a:lstStyle/>
        <a:p>
          <a:endParaRPr lang="zh-CN" altLang="en-US"/>
        </a:p>
      </dgm:t>
    </dgm:pt>
    <dgm:pt modelId="{7E14E870-C81C-402E-8125-AB40249073FD}" type="pres">
      <dgm:prSet presAssocID="{12C49090-9002-45F4-9D61-68A17A18EAD3}" presName="linNode" presStyleCnt="0"/>
      <dgm:spPr/>
      <dgm:t>
        <a:bodyPr/>
        <a:lstStyle/>
        <a:p>
          <a:endParaRPr lang="zh-CN" altLang="en-US"/>
        </a:p>
      </dgm:t>
    </dgm:pt>
    <dgm:pt modelId="{F842891F-C0ED-48EE-8FF3-0139601CBF4A}" type="pres">
      <dgm:prSet presAssocID="{12C49090-9002-45F4-9D61-68A17A18EAD3}" presName="parentText" presStyleLbl="node1" presStyleIdx="3" presStyleCnt="5" custLinFactNeighborX="-1474" custLinFactNeighborY="-5433">
        <dgm:presLayoutVars>
          <dgm:chMax val="1"/>
          <dgm:bulletEnabled val="1"/>
        </dgm:presLayoutVars>
      </dgm:prSet>
      <dgm:spPr/>
      <dgm:t>
        <a:bodyPr/>
        <a:lstStyle/>
        <a:p>
          <a:endParaRPr lang="zh-CN" altLang="en-US"/>
        </a:p>
      </dgm:t>
    </dgm:pt>
    <dgm:pt modelId="{1FAEB2BC-EE4A-45C3-B955-CE9EBE4611C5}" type="pres">
      <dgm:prSet presAssocID="{12C49090-9002-45F4-9D61-68A17A18EAD3}" presName="descendantText" presStyleLbl="alignAccFollowNode1" presStyleIdx="3" presStyleCnt="5">
        <dgm:presLayoutVars>
          <dgm:bulletEnabled val="1"/>
        </dgm:presLayoutVars>
      </dgm:prSet>
      <dgm:spPr/>
      <dgm:t>
        <a:bodyPr/>
        <a:lstStyle/>
        <a:p>
          <a:endParaRPr lang="zh-CN" altLang="en-US"/>
        </a:p>
      </dgm:t>
    </dgm:pt>
    <dgm:pt modelId="{BB922224-97D2-40A3-9063-B6211227FA22}" type="pres">
      <dgm:prSet presAssocID="{6DB6F528-BE10-4C95-AB1D-42B466A97D08}" presName="sp" presStyleCnt="0"/>
      <dgm:spPr/>
    </dgm:pt>
    <dgm:pt modelId="{E0C2E576-82C7-472C-90BC-2F22B3AB6228}" type="pres">
      <dgm:prSet presAssocID="{6886CC7A-A6B7-477E-AA1F-2C752A4DA04D}" presName="linNode" presStyleCnt="0"/>
      <dgm:spPr/>
    </dgm:pt>
    <dgm:pt modelId="{989BF8F1-887E-4638-8E7D-D813CDF96A83}" type="pres">
      <dgm:prSet presAssocID="{6886CC7A-A6B7-477E-AA1F-2C752A4DA04D}" presName="parentText" presStyleLbl="node1" presStyleIdx="4" presStyleCnt="5">
        <dgm:presLayoutVars>
          <dgm:chMax val="1"/>
          <dgm:bulletEnabled val="1"/>
        </dgm:presLayoutVars>
      </dgm:prSet>
      <dgm:spPr/>
      <dgm:t>
        <a:bodyPr/>
        <a:lstStyle/>
        <a:p>
          <a:endParaRPr lang="zh-CN" altLang="en-US"/>
        </a:p>
      </dgm:t>
    </dgm:pt>
    <dgm:pt modelId="{A36DFE3C-25A2-4ECE-A963-F2765415EA95}" type="pres">
      <dgm:prSet presAssocID="{6886CC7A-A6B7-477E-AA1F-2C752A4DA04D}" presName="descendantText" presStyleLbl="alignAccFollowNode1" presStyleIdx="4" presStyleCnt="5">
        <dgm:presLayoutVars>
          <dgm:bulletEnabled val="1"/>
        </dgm:presLayoutVars>
      </dgm:prSet>
      <dgm:spPr/>
      <dgm:t>
        <a:bodyPr/>
        <a:lstStyle/>
        <a:p>
          <a:endParaRPr lang="zh-CN" altLang="en-US"/>
        </a:p>
      </dgm:t>
    </dgm:pt>
  </dgm:ptLst>
  <dgm:cxnLst>
    <dgm:cxn modelId="{49BEB15E-05E1-4BF7-A1B0-2C5D4DAE8662}" type="presOf" srcId="{7E4E235F-D98E-45FE-8FA2-9BABEFB2A12C}" destId="{52FDCC82-0F8B-4FE1-AD31-F005316CF19B}" srcOrd="0" destOrd="0" presId="urn:microsoft.com/office/officeart/2005/8/layout/vList5"/>
    <dgm:cxn modelId="{570A5A16-F302-487C-B4B8-014718B116CC}" srcId="{12C49090-9002-45F4-9D61-68A17A18EAD3}" destId="{59E100DB-70C9-47FB-BFAC-A0CF5087E129}" srcOrd="0" destOrd="0" parTransId="{582F2B20-A3ED-4913-B9DE-D7595020BC73}" sibTransId="{68E63A39-4B49-473E-8BA5-2E0B936634F2}"/>
    <dgm:cxn modelId="{FBAB23C5-DD11-44F8-A4FC-0F2E08524171}" srcId="{7E4E235F-D98E-45FE-8FA2-9BABEFB2A12C}" destId="{46596CED-695F-4556-B096-D2FCED16E246}" srcOrd="2" destOrd="0" parTransId="{0CB7ECA3-1D69-4345-B8A3-755554C9AB2F}" sibTransId="{E1C214AA-3408-4BD5-9CAA-BCCB36ADE374}"/>
    <dgm:cxn modelId="{479B1D39-100B-4E0B-8C2D-CC0833865C95}" type="presOf" srcId="{46596CED-695F-4556-B096-D2FCED16E246}" destId="{A7583764-4186-4820-9FD7-6D5A36554895}" srcOrd="0" destOrd="0" presId="urn:microsoft.com/office/officeart/2005/8/layout/vList5"/>
    <dgm:cxn modelId="{6B5A3183-28BE-4DA8-9172-5456660EEC2A}" type="presOf" srcId="{12C49090-9002-45F4-9D61-68A17A18EAD3}" destId="{F842891F-C0ED-48EE-8FF3-0139601CBF4A}" srcOrd="0" destOrd="0" presId="urn:microsoft.com/office/officeart/2005/8/layout/vList5"/>
    <dgm:cxn modelId="{2C5671CA-B9CE-44D3-8CD5-D47D42D6807F}" type="presOf" srcId="{97DAB7BF-8949-46BC-AB9D-D4F76132855F}" destId="{EE10B47F-F99D-41E9-BD29-39A7231697B0}" srcOrd="0" destOrd="0" presId="urn:microsoft.com/office/officeart/2005/8/layout/vList5"/>
    <dgm:cxn modelId="{FB59778E-6C99-4C65-A5B1-07205D61E361}" srcId="{7E4E235F-D98E-45FE-8FA2-9BABEFB2A12C}" destId="{12C49090-9002-45F4-9D61-68A17A18EAD3}" srcOrd="3" destOrd="0" parTransId="{D38043BD-D318-4AE5-B1D7-ADAD5CCFE8F7}" sibTransId="{6DB6F528-BE10-4C95-AB1D-42B466A97D08}"/>
    <dgm:cxn modelId="{3D805AD8-D10D-4E1F-807F-3F46D5D4368F}" srcId="{7E4E235F-D98E-45FE-8FA2-9BABEFB2A12C}" destId="{6886CC7A-A6B7-477E-AA1F-2C752A4DA04D}" srcOrd="4" destOrd="0" parTransId="{5505A5F8-24DB-4AAA-91BF-62F64E26C35F}" sibTransId="{62BD34CE-3642-4C0F-84F9-6B178D45F44C}"/>
    <dgm:cxn modelId="{6F3B933D-77F0-46CA-9CA5-BB439F101977}" type="presOf" srcId="{C477059B-5D37-4CEC-93BC-8E4CA6DAF26D}" destId="{56127561-35E4-4C2A-81C7-0E8CB266C141}" srcOrd="0" destOrd="0" presId="urn:microsoft.com/office/officeart/2005/8/layout/vList5"/>
    <dgm:cxn modelId="{769378E3-5D37-4C5C-AB12-604C482A6D84}" type="presOf" srcId="{143585D8-49B3-42C6-BF88-0B49DB24C962}" destId="{B8681F7E-F2C3-41B4-8C29-2A9DBAC2D42B}" srcOrd="0" destOrd="0" presId="urn:microsoft.com/office/officeart/2005/8/layout/vList5"/>
    <dgm:cxn modelId="{17670E22-7C08-40C5-9CC2-58BFFF8F89BA}" type="presOf" srcId="{667F60B7-C6D4-4F35-A10B-D3AE881E1B09}" destId="{93B54641-7B55-40B7-8A92-2E1BBED5724B}" srcOrd="0" destOrd="0" presId="urn:microsoft.com/office/officeart/2005/8/layout/vList5"/>
    <dgm:cxn modelId="{74B0605F-49A7-467C-9322-DE4252C45664}" srcId="{6886CC7A-A6B7-477E-AA1F-2C752A4DA04D}" destId="{B22498B7-9FD3-4F71-AB79-E4C9CCE426E2}" srcOrd="0" destOrd="0" parTransId="{5B1C33DE-2331-456A-BD76-177F421B9D32}" sibTransId="{CFF742BF-8DA2-4272-9EAE-FB668F9A35EE}"/>
    <dgm:cxn modelId="{AAE079AB-71A2-41A1-B24A-686A1589337A}" srcId="{C477059B-5D37-4CEC-93BC-8E4CA6DAF26D}" destId="{2DC7F405-0ACF-46BA-9340-CF8297D10122}" srcOrd="0" destOrd="0" parTransId="{C7CDDDB3-AECD-4B83-80CF-1AB7EBB6FE1F}" sibTransId="{E73BA6B4-BA90-4769-84E4-3D4A93A649A3}"/>
    <dgm:cxn modelId="{60455A34-8C52-457F-AF2B-DDED9230CD91}" srcId="{667F60B7-C6D4-4F35-A10B-D3AE881E1B09}" destId="{97DAB7BF-8949-46BC-AB9D-D4F76132855F}" srcOrd="0" destOrd="0" parTransId="{8192C09C-607C-4FDA-B480-5483561AE888}" sibTransId="{C8837666-A9C6-42A9-8702-E0398D887652}"/>
    <dgm:cxn modelId="{45CABF98-104C-4E03-99E2-99E57194662D}" srcId="{46596CED-695F-4556-B096-D2FCED16E246}" destId="{143585D8-49B3-42C6-BF88-0B49DB24C962}" srcOrd="0" destOrd="0" parTransId="{7B25E1D6-D4B3-4738-A4ED-1BC0E1376561}" sibTransId="{FAF6B2FA-4E04-494D-9976-586B928E6C75}"/>
    <dgm:cxn modelId="{8D803512-BB8B-4B28-82D7-74B3CEA34B2A}" type="presOf" srcId="{2DC7F405-0ACF-46BA-9340-CF8297D10122}" destId="{511EDA3F-8D38-41E2-97E5-810FA659805C}" srcOrd="0" destOrd="0" presId="urn:microsoft.com/office/officeart/2005/8/layout/vList5"/>
    <dgm:cxn modelId="{076377B7-E6F2-40DD-A328-94071DAC8DD1}" type="presOf" srcId="{B22498B7-9FD3-4F71-AB79-E4C9CCE426E2}" destId="{A36DFE3C-25A2-4ECE-A963-F2765415EA95}" srcOrd="0" destOrd="0" presId="urn:microsoft.com/office/officeart/2005/8/layout/vList5"/>
    <dgm:cxn modelId="{D7897033-DE1B-4A25-A12E-A63A05E8A16F}" type="presOf" srcId="{6886CC7A-A6B7-477E-AA1F-2C752A4DA04D}" destId="{989BF8F1-887E-4638-8E7D-D813CDF96A83}" srcOrd="0" destOrd="0" presId="urn:microsoft.com/office/officeart/2005/8/layout/vList5"/>
    <dgm:cxn modelId="{2B2A3BF2-E1A1-4B74-8498-9298A3F7F1C9}" type="presOf" srcId="{59E100DB-70C9-47FB-BFAC-A0CF5087E129}" destId="{1FAEB2BC-EE4A-45C3-B955-CE9EBE4611C5}" srcOrd="0" destOrd="0" presId="urn:microsoft.com/office/officeart/2005/8/layout/vList5"/>
    <dgm:cxn modelId="{70CE99C6-8E13-4F03-9D09-8B7F7A167555}" srcId="{7E4E235F-D98E-45FE-8FA2-9BABEFB2A12C}" destId="{C477059B-5D37-4CEC-93BC-8E4CA6DAF26D}" srcOrd="1" destOrd="0" parTransId="{C42DBF06-A518-46D6-BE95-BC2B708F10BF}" sibTransId="{6CFE9E15-47F7-4E77-B9AB-EEC79C0E0206}"/>
    <dgm:cxn modelId="{4EA0533B-1C59-47ED-98D7-85BD35A38D48}" srcId="{7E4E235F-D98E-45FE-8FA2-9BABEFB2A12C}" destId="{667F60B7-C6D4-4F35-A10B-D3AE881E1B09}" srcOrd="0" destOrd="0" parTransId="{C59E4BE6-4118-43E6-BF98-67D1AA48E252}" sibTransId="{78599A6B-9C28-41F6-A0C1-7808178962FF}"/>
    <dgm:cxn modelId="{5C198012-0E3F-4721-BE09-14439C9D4605}" type="presParOf" srcId="{52FDCC82-0F8B-4FE1-AD31-F005316CF19B}" destId="{774694A7-A7D0-451B-BEDA-A3D7AA01CC0E}" srcOrd="0" destOrd="0" presId="urn:microsoft.com/office/officeart/2005/8/layout/vList5"/>
    <dgm:cxn modelId="{B9651241-868B-4CE3-856A-A1839C74FECF}" type="presParOf" srcId="{774694A7-A7D0-451B-BEDA-A3D7AA01CC0E}" destId="{93B54641-7B55-40B7-8A92-2E1BBED5724B}" srcOrd="0" destOrd="0" presId="urn:microsoft.com/office/officeart/2005/8/layout/vList5"/>
    <dgm:cxn modelId="{43562C68-0AD9-4592-B77A-F5B26FC85F38}" type="presParOf" srcId="{774694A7-A7D0-451B-BEDA-A3D7AA01CC0E}" destId="{EE10B47F-F99D-41E9-BD29-39A7231697B0}" srcOrd="1" destOrd="0" presId="urn:microsoft.com/office/officeart/2005/8/layout/vList5"/>
    <dgm:cxn modelId="{EFFEEB56-2597-4C72-A98B-F3A1665FF6CD}" type="presParOf" srcId="{52FDCC82-0F8B-4FE1-AD31-F005316CF19B}" destId="{2C7269BA-1DA5-4AC5-9B4A-D13C510BE250}" srcOrd="1" destOrd="0" presId="urn:microsoft.com/office/officeart/2005/8/layout/vList5"/>
    <dgm:cxn modelId="{5CF344AB-0B97-4676-A7E4-5FC36E2A5B58}" type="presParOf" srcId="{52FDCC82-0F8B-4FE1-AD31-F005316CF19B}" destId="{2C08B7BB-CC81-42D7-A706-7B5C56064C89}" srcOrd="2" destOrd="0" presId="urn:microsoft.com/office/officeart/2005/8/layout/vList5"/>
    <dgm:cxn modelId="{DF795C1D-7D7E-46CB-8852-7B5EA6135AD6}" type="presParOf" srcId="{2C08B7BB-CC81-42D7-A706-7B5C56064C89}" destId="{56127561-35E4-4C2A-81C7-0E8CB266C141}" srcOrd="0" destOrd="0" presId="urn:microsoft.com/office/officeart/2005/8/layout/vList5"/>
    <dgm:cxn modelId="{BD179938-122A-459F-B384-16D3E1EE765C}" type="presParOf" srcId="{2C08B7BB-CC81-42D7-A706-7B5C56064C89}" destId="{511EDA3F-8D38-41E2-97E5-810FA659805C}" srcOrd="1" destOrd="0" presId="urn:microsoft.com/office/officeart/2005/8/layout/vList5"/>
    <dgm:cxn modelId="{20628546-6B77-4F3B-BC28-9E82E81BDD58}" type="presParOf" srcId="{52FDCC82-0F8B-4FE1-AD31-F005316CF19B}" destId="{E23D73E7-8C8D-45B0-88B9-F15BBCA968EE}" srcOrd="3" destOrd="0" presId="urn:microsoft.com/office/officeart/2005/8/layout/vList5"/>
    <dgm:cxn modelId="{E59DC05B-F154-45C4-B2FE-D543D1890BE6}" type="presParOf" srcId="{52FDCC82-0F8B-4FE1-AD31-F005316CF19B}" destId="{CE420C30-A43D-490F-A163-42672924FEE2}" srcOrd="4" destOrd="0" presId="urn:microsoft.com/office/officeart/2005/8/layout/vList5"/>
    <dgm:cxn modelId="{3399C32E-5CE4-43D2-A7A1-0CE322AD4165}" type="presParOf" srcId="{CE420C30-A43D-490F-A163-42672924FEE2}" destId="{A7583764-4186-4820-9FD7-6D5A36554895}" srcOrd="0" destOrd="0" presId="urn:microsoft.com/office/officeart/2005/8/layout/vList5"/>
    <dgm:cxn modelId="{6E8E2EA7-39A7-4D18-85C3-081101C3B09A}" type="presParOf" srcId="{CE420C30-A43D-490F-A163-42672924FEE2}" destId="{B8681F7E-F2C3-41B4-8C29-2A9DBAC2D42B}" srcOrd="1" destOrd="0" presId="urn:microsoft.com/office/officeart/2005/8/layout/vList5"/>
    <dgm:cxn modelId="{517C9C5F-095B-40D5-A17A-B4082A6D074C}" type="presParOf" srcId="{52FDCC82-0F8B-4FE1-AD31-F005316CF19B}" destId="{6C3663C3-E12A-4986-85DE-D20534F7F545}" srcOrd="5" destOrd="0" presId="urn:microsoft.com/office/officeart/2005/8/layout/vList5"/>
    <dgm:cxn modelId="{6A8C20C4-A977-4BB1-9613-110580A91324}" type="presParOf" srcId="{52FDCC82-0F8B-4FE1-AD31-F005316CF19B}" destId="{7E14E870-C81C-402E-8125-AB40249073FD}" srcOrd="6" destOrd="0" presId="urn:microsoft.com/office/officeart/2005/8/layout/vList5"/>
    <dgm:cxn modelId="{03818FDC-215F-4211-955B-E93199F5678B}" type="presParOf" srcId="{7E14E870-C81C-402E-8125-AB40249073FD}" destId="{F842891F-C0ED-48EE-8FF3-0139601CBF4A}" srcOrd="0" destOrd="0" presId="urn:microsoft.com/office/officeart/2005/8/layout/vList5"/>
    <dgm:cxn modelId="{C410FDEA-16D0-42E5-A477-E60E9D33384B}" type="presParOf" srcId="{7E14E870-C81C-402E-8125-AB40249073FD}" destId="{1FAEB2BC-EE4A-45C3-B955-CE9EBE4611C5}" srcOrd="1" destOrd="0" presId="urn:microsoft.com/office/officeart/2005/8/layout/vList5"/>
    <dgm:cxn modelId="{583B68BB-C340-41E0-A9AE-B7691B6E425D}" type="presParOf" srcId="{52FDCC82-0F8B-4FE1-AD31-F005316CF19B}" destId="{BB922224-97D2-40A3-9063-B6211227FA22}" srcOrd="7" destOrd="0" presId="urn:microsoft.com/office/officeart/2005/8/layout/vList5"/>
    <dgm:cxn modelId="{53FA32E5-6659-48FC-BA51-3D92C926045C}" type="presParOf" srcId="{52FDCC82-0F8B-4FE1-AD31-F005316CF19B}" destId="{E0C2E576-82C7-472C-90BC-2F22B3AB6228}" srcOrd="8" destOrd="0" presId="urn:microsoft.com/office/officeart/2005/8/layout/vList5"/>
    <dgm:cxn modelId="{BA673E5C-C02F-488E-8B45-1788A9B898F2}" type="presParOf" srcId="{E0C2E576-82C7-472C-90BC-2F22B3AB6228}" destId="{989BF8F1-887E-4638-8E7D-D813CDF96A83}" srcOrd="0" destOrd="0" presId="urn:microsoft.com/office/officeart/2005/8/layout/vList5"/>
    <dgm:cxn modelId="{EAE59B3B-A30A-47AC-98DE-7E8E0B853823}" type="presParOf" srcId="{E0C2E576-82C7-472C-90BC-2F22B3AB6228}" destId="{A36DFE3C-25A2-4ECE-A963-F2765415EA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0B47F-F99D-41E9-BD29-39A7231697B0}">
      <dsp:nvSpPr>
        <dsp:cNvPr id="0" name=""/>
        <dsp:cNvSpPr/>
      </dsp:nvSpPr>
      <dsp:spPr>
        <a:xfrm rot="5400000">
          <a:off x="5154981" y="-2205894"/>
          <a:ext cx="560363" cy="5115447"/>
        </a:xfrm>
        <a:prstGeom prst="round2SameRect">
          <a:avLst/>
        </a:prstGeom>
        <a:solidFill>
          <a:schemeClr val="accent1">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绪论</a:t>
          </a:r>
          <a:endParaRPr lang="zh-CN" altLang="en-US" sz="2400" b="1" kern="1200" dirty="0">
            <a:latin typeface="微软雅黑" pitchFamily="34" charset="-122"/>
            <a:ea typeface="微软雅黑" pitchFamily="34" charset="-122"/>
          </a:endParaRPr>
        </a:p>
      </dsp:txBody>
      <dsp:txXfrm rot="-5400000">
        <a:off x="2877440" y="99002"/>
        <a:ext cx="5088092" cy="505653"/>
      </dsp:txXfrm>
    </dsp:sp>
    <dsp:sp modelId="{93B54641-7B55-40B7-8A92-2E1BBED5724B}">
      <dsp:nvSpPr>
        <dsp:cNvPr id="0" name=""/>
        <dsp:cNvSpPr/>
      </dsp:nvSpPr>
      <dsp:spPr>
        <a:xfrm>
          <a:off x="0" y="1602"/>
          <a:ext cx="2877439" cy="700454"/>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第一章</a:t>
          </a:r>
          <a:endParaRPr lang="zh-CN" altLang="en-US" sz="2400" b="1" kern="1200" dirty="0">
            <a:solidFill>
              <a:srgbClr val="FFFF00"/>
            </a:solidFill>
            <a:latin typeface="微软雅黑" pitchFamily="34" charset="-122"/>
            <a:ea typeface="微软雅黑" pitchFamily="34" charset="-122"/>
          </a:endParaRPr>
        </a:p>
      </dsp:txBody>
      <dsp:txXfrm>
        <a:off x="34193" y="35795"/>
        <a:ext cx="2809053" cy="632068"/>
      </dsp:txXfrm>
    </dsp:sp>
    <dsp:sp modelId="{511EDA3F-8D38-41E2-97E5-810FA659805C}">
      <dsp:nvSpPr>
        <dsp:cNvPr id="0" name=""/>
        <dsp:cNvSpPr/>
      </dsp:nvSpPr>
      <dsp:spPr>
        <a:xfrm rot="5400000">
          <a:off x="5142925" y="-1496351"/>
          <a:ext cx="560363" cy="5115447"/>
        </a:xfrm>
        <a:prstGeom prst="round2SameRect">
          <a:avLst/>
        </a:prstGeom>
        <a:solidFill>
          <a:schemeClr val="bg1"/>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慢性非传染性疾病</a:t>
          </a:r>
          <a:endParaRPr lang="zh-CN" altLang="en-US" sz="2400" b="1" kern="1200" dirty="0">
            <a:latin typeface="微软雅黑" pitchFamily="34" charset="-122"/>
            <a:ea typeface="微软雅黑" pitchFamily="34" charset="-122"/>
          </a:endParaRPr>
        </a:p>
      </dsp:txBody>
      <dsp:txXfrm rot="-5400000">
        <a:off x="2865384" y="808545"/>
        <a:ext cx="5088092" cy="505653"/>
      </dsp:txXfrm>
    </dsp:sp>
    <dsp:sp modelId="{56127561-35E4-4C2A-81C7-0E8CB266C141}">
      <dsp:nvSpPr>
        <dsp:cNvPr id="0" name=""/>
        <dsp:cNvSpPr/>
      </dsp:nvSpPr>
      <dsp:spPr>
        <a:xfrm>
          <a:off x="0" y="737078"/>
          <a:ext cx="2877439" cy="700454"/>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第三章</a:t>
          </a:r>
        </a:p>
      </dsp:txBody>
      <dsp:txXfrm>
        <a:off x="34193" y="771271"/>
        <a:ext cx="2809053" cy="632068"/>
      </dsp:txXfrm>
    </dsp:sp>
    <dsp:sp modelId="{B8681F7E-F2C3-41B4-8C29-2A9DBAC2D42B}">
      <dsp:nvSpPr>
        <dsp:cNvPr id="0" name=""/>
        <dsp:cNvSpPr/>
      </dsp:nvSpPr>
      <dsp:spPr>
        <a:xfrm rot="5400000">
          <a:off x="5148622" y="-726423"/>
          <a:ext cx="560363" cy="5115447"/>
        </a:xfrm>
        <a:prstGeom prst="round2SameRect">
          <a:avLst/>
        </a:prstGeom>
        <a:solidFill>
          <a:schemeClr val="bg1">
            <a:lumMod val="8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sz="2400" b="1" kern="1200" dirty="0" smtClean="0">
              <a:latin typeface="微软雅黑" pitchFamily="34" charset="-122"/>
              <a:ea typeface="微软雅黑" pitchFamily="34" charset="-122"/>
            </a:rPr>
            <a:t>健康</a:t>
          </a:r>
          <a:r>
            <a:rPr lang="zh-CN" altLang="en-US" sz="2400" b="1" kern="1200" dirty="0" smtClean="0">
              <a:latin typeface="微软雅黑" pitchFamily="34" charset="-122"/>
              <a:ea typeface="微软雅黑" pitchFamily="34" charset="-122"/>
            </a:rPr>
            <a:t>主题</a:t>
          </a:r>
          <a:endParaRPr lang="zh-CN" altLang="en-US" sz="2400" b="1" kern="1200" dirty="0">
            <a:latin typeface="微软雅黑" pitchFamily="34" charset="-122"/>
            <a:ea typeface="微软雅黑" pitchFamily="34" charset="-122"/>
          </a:endParaRPr>
        </a:p>
      </dsp:txBody>
      <dsp:txXfrm rot="-5400000">
        <a:off x="2871081" y="1578473"/>
        <a:ext cx="5088092" cy="505653"/>
      </dsp:txXfrm>
    </dsp:sp>
    <dsp:sp modelId="{A7583764-4186-4820-9FD7-6D5A36554895}">
      <dsp:nvSpPr>
        <dsp:cNvPr id="0" name=""/>
        <dsp:cNvSpPr/>
      </dsp:nvSpPr>
      <dsp:spPr>
        <a:xfrm>
          <a:off x="0" y="1415020"/>
          <a:ext cx="2877439" cy="700454"/>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第九章</a:t>
          </a:r>
        </a:p>
      </dsp:txBody>
      <dsp:txXfrm>
        <a:off x="34193" y="1449213"/>
        <a:ext cx="2809053" cy="632068"/>
      </dsp:txXfrm>
    </dsp:sp>
    <dsp:sp modelId="{1FAEB2BC-EE4A-45C3-B955-CE9EBE4611C5}">
      <dsp:nvSpPr>
        <dsp:cNvPr id="0" name=""/>
        <dsp:cNvSpPr/>
      </dsp:nvSpPr>
      <dsp:spPr>
        <a:xfrm rot="5400000">
          <a:off x="5154981" y="535"/>
          <a:ext cx="560363" cy="5115447"/>
        </a:xfrm>
        <a:prstGeom prst="round2SameRect">
          <a:avLst/>
        </a:prstGeom>
        <a:solidFill>
          <a:schemeClr val="accent6">
            <a:lumMod val="75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sz="2400" b="1" kern="1200" dirty="0" smtClean="0">
              <a:latin typeface="微软雅黑" pitchFamily="34" charset="-122"/>
              <a:ea typeface="微软雅黑" pitchFamily="34" charset="-122"/>
            </a:rPr>
            <a:t>无偿献血与国际卫生组织机构</a:t>
          </a:r>
          <a:endParaRPr lang="zh-CN" altLang="en-US" sz="2400" b="1" kern="1200" dirty="0">
            <a:latin typeface="微软雅黑" pitchFamily="34" charset="-122"/>
            <a:ea typeface="微软雅黑" pitchFamily="34" charset="-122"/>
          </a:endParaRPr>
        </a:p>
      </dsp:txBody>
      <dsp:txXfrm rot="-5400000">
        <a:off x="2877440" y="2305432"/>
        <a:ext cx="5088092" cy="505653"/>
      </dsp:txXfrm>
    </dsp:sp>
    <dsp:sp modelId="{F842891F-C0ED-48EE-8FF3-0139601CBF4A}">
      <dsp:nvSpPr>
        <dsp:cNvPr id="0" name=""/>
        <dsp:cNvSpPr/>
      </dsp:nvSpPr>
      <dsp:spPr>
        <a:xfrm>
          <a:off x="0" y="2169976"/>
          <a:ext cx="2877439" cy="700454"/>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第八章</a:t>
          </a:r>
        </a:p>
      </dsp:txBody>
      <dsp:txXfrm>
        <a:off x="34193" y="2204169"/>
        <a:ext cx="2809053" cy="632068"/>
      </dsp:txXfrm>
    </dsp:sp>
    <dsp:sp modelId="{A36DFE3C-25A2-4ECE-A963-F2765415EA95}">
      <dsp:nvSpPr>
        <dsp:cNvPr id="0" name=""/>
        <dsp:cNvSpPr/>
      </dsp:nvSpPr>
      <dsp:spPr>
        <a:xfrm rot="5400000">
          <a:off x="5154981" y="736012"/>
          <a:ext cx="560363" cy="51154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心理健康与健康援助</a:t>
          </a:r>
          <a:endParaRPr lang="zh-CN" altLang="en-US" sz="2400" b="1" kern="1200" dirty="0">
            <a:latin typeface="微软雅黑" pitchFamily="34" charset="-122"/>
            <a:ea typeface="微软雅黑" pitchFamily="34" charset="-122"/>
          </a:endParaRPr>
        </a:p>
      </dsp:txBody>
      <dsp:txXfrm rot="-5400000">
        <a:off x="2877440" y="3040909"/>
        <a:ext cx="5088092" cy="505653"/>
      </dsp:txXfrm>
    </dsp:sp>
    <dsp:sp modelId="{989BF8F1-887E-4638-8E7D-D813CDF96A83}">
      <dsp:nvSpPr>
        <dsp:cNvPr id="0" name=""/>
        <dsp:cNvSpPr/>
      </dsp:nvSpPr>
      <dsp:spPr>
        <a:xfrm>
          <a:off x="0" y="2943508"/>
          <a:ext cx="2877439" cy="7004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第四章</a:t>
          </a:r>
          <a:endParaRPr lang="zh-CN" altLang="en-US" sz="2400" b="1" kern="1200" dirty="0">
            <a:solidFill>
              <a:srgbClr val="FFFF00"/>
            </a:solidFill>
            <a:latin typeface="微软雅黑" pitchFamily="34" charset="-122"/>
            <a:ea typeface="微软雅黑" pitchFamily="34" charset="-122"/>
          </a:endParaRPr>
        </a:p>
      </dsp:txBody>
      <dsp:txXfrm>
        <a:off x="34193" y="2977701"/>
        <a:ext cx="2809053" cy="63206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4E3CEBE-D52D-4D19-ACEC-82EBBB698150}" type="datetimeFigureOut">
              <a:rPr lang="zh-CN" altLang="en-US"/>
              <a:pPr>
                <a:defRPr/>
              </a:pPr>
              <a:t>2020/5/25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EA529869-B50B-4ED7-BCE2-3115CCA5C8F2}" type="slidenum">
              <a:rPr lang="zh-CN" altLang="en-US"/>
              <a:pPr>
                <a:defRPr/>
              </a:pPr>
              <a:t>‹#›</a:t>
            </a:fld>
            <a:endParaRPr lang="zh-CN" altLang="en-US"/>
          </a:p>
        </p:txBody>
      </p:sp>
    </p:spTree>
    <p:extLst>
      <p:ext uri="{BB962C8B-B14F-4D97-AF65-F5344CB8AC3E}">
        <p14:creationId xmlns:p14="http://schemas.microsoft.com/office/powerpoint/2010/main" val="1462055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A529869-B50B-4ED7-BCE2-3115CCA5C8F2}" type="slidenum">
              <a:rPr lang="zh-CN" altLang="en-US" smtClean="0"/>
              <a:pPr>
                <a:defRPr/>
              </a:pPr>
              <a:t>15</a:t>
            </a:fld>
            <a:endParaRPr lang="zh-CN" altLang="en-US"/>
          </a:p>
        </p:txBody>
      </p:sp>
    </p:spTree>
    <p:extLst>
      <p:ext uri="{BB962C8B-B14F-4D97-AF65-F5344CB8AC3E}">
        <p14:creationId xmlns:p14="http://schemas.microsoft.com/office/powerpoint/2010/main" val="214772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9"/>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0"/>
            <a:ext cx="6400800" cy="1752600"/>
          </a:xfrm>
          <a:prstGeom prst="rect">
            <a:avLst/>
          </a:prstGeom>
        </p:spPr>
        <p:txBody>
          <a:bodyPr/>
          <a:lstStyle>
            <a:lvl1pPr marL="0" indent="0" algn="ctr">
              <a:buNone/>
              <a:defRPr>
                <a:solidFill>
                  <a:schemeClr val="tx1">
                    <a:tint val="75000"/>
                  </a:schemeClr>
                </a:solidFill>
              </a:defRPr>
            </a:lvl1pPr>
            <a:lvl2pPr marL="449976" indent="0" algn="ctr">
              <a:buNone/>
              <a:defRPr>
                <a:solidFill>
                  <a:schemeClr val="tx1">
                    <a:tint val="75000"/>
                  </a:schemeClr>
                </a:solidFill>
              </a:defRPr>
            </a:lvl2pPr>
            <a:lvl3pPr marL="899952" indent="0" algn="ctr">
              <a:buNone/>
              <a:defRPr>
                <a:solidFill>
                  <a:schemeClr val="tx1">
                    <a:tint val="75000"/>
                  </a:schemeClr>
                </a:solidFill>
              </a:defRPr>
            </a:lvl3pPr>
            <a:lvl4pPr marL="1349929" indent="0" algn="ctr">
              <a:buNone/>
              <a:defRPr>
                <a:solidFill>
                  <a:schemeClr val="tx1">
                    <a:tint val="75000"/>
                  </a:schemeClr>
                </a:solidFill>
              </a:defRPr>
            </a:lvl4pPr>
            <a:lvl5pPr marL="1799905" indent="0" algn="ctr">
              <a:buNone/>
              <a:defRPr>
                <a:solidFill>
                  <a:schemeClr val="tx1">
                    <a:tint val="75000"/>
                  </a:schemeClr>
                </a:solidFill>
              </a:defRPr>
            </a:lvl5pPr>
            <a:lvl6pPr marL="2249881" indent="0" algn="ctr">
              <a:buNone/>
              <a:defRPr>
                <a:solidFill>
                  <a:schemeClr val="tx1">
                    <a:tint val="75000"/>
                  </a:schemeClr>
                </a:solidFill>
              </a:defRPr>
            </a:lvl6pPr>
            <a:lvl7pPr marL="2699857" indent="0" algn="ctr">
              <a:buNone/>
              <a:defRPr>
                <a:solidFill>
                  <a:schemeClr val="tx1">
                    <a:tint val="75000"/>
                  </a:schemeClr>
                </a:solidFill>
              </a:defRPr>
            </a:lvl7pPr>
            <a:lvl8pPr marL="3149834" indent="0" algn="ctr">
              <a:buNone/>
              <a:defRPr>
                <a:solidFill>
                  <a:schemeClr val="tx1">
                    <a:tint val="75000"/>
                  </a:schemeClr>
                </a:solidFill>
              </a:defRPr>
            </a:lvl8pPr>
            <a:lvl9pPr marL="359981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1968"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149"/>
            </a:lvl1pPr>
            <a:lvl2pPr marL="449976" indent="0">
              <a:buNone/>
              <a:defRPr sz="2756"/>
            </a:lvl2pPr>
            <a:lvl3pPr marL="899952" indent="0">
              <a:buNone/>
              <a:defRPr sz="2362"/>
            </a:lvl3pPr>
            <a:lvl4pPr marL="1349929" indent="0">
              <a:buNone/>
              <a:defRPr sz="1968"/>
            </a:lvl4pPr>
            <a:lvl5pPr marL="1799905" indent="0">
              <a:buNone/>
              <a:defRPr sz="1968"/>
            </a:lvl5pPr>
            <a:lvl6pPr marL="2249881" indent="0">
              <a:buNone/>
              <a:defRPr sz="1968"/>
            </a:lvl6pPr>
            <a:lvl7pPr marL="2699857" indent="0">
              <a:buNone/>
              <a:defRPr sz="1968"/>
            </a:lvl7pPr>
            <a:lvl8pPr marL="3149834" indent="0">
              <a:buNone/>
              <a:defRPr sz="1968"/>
            </a:lvl8pPr>
            <a:lvl9pPr marL="3599810" indent="0">
              <a:buNone/>
              <a:defRPr sz="1968"/>
            </a:lvl9pPr>
          </a:lstStyle>
          <a:p>
            <a:pPr lvl="0"/>
            <a:endParaRPr lang="zh-CN" altLang="en-US" noProof="0"/>
          </a:p>
        </p:txBody>
      </p:sp>
      <p:sp>
        <p:nvSpPr>
          <p:cNvPr id="4" name="文本占位符 3"/>
          <p:cNvSpPr>
            <a:spLocks noGrp="1"/>
          </p:cNvSpPr>
          <p:nvPr>
            <p:ph type="body" sz="half" idx="2"/>
          </p:nvPr>
        </p:nvSpPr>
        <p:spPr>
          <a:xfrm>
            <a:off x="1792288" y="5367342"/>
            <a:ext cx="5486400" cy="804863"/>
          </a:xfrm>
        </p:spPr>
        <p:txBody>
          <a:bodyPr/>
          <a:lstStyle>
            <a:lvl1pPr marL="0" indent="0">
              <a:buNone/>
              <a:defRPr sz="1378"/>
            </a:lvl1pPr>
            <a:lvl2pPr marL="449976" indent="0">
              <a:buNone/>
              <a:defRPr sz="1181"/>
            </a:lvl2pPr>
            <a:lvl3pPr marL="899952" indent="0">
              <a:buNone/>
              <a:defRPr sz="984"/>
            </a:lvl3pPr>
            <a:lvl4pPr marL="1349929" indent="0">
              <a:buNone/>
              <a:defRPr sz="886"/>
            </a:lvl4pPr>
            <a:lvl5pPr marL="1799905" indent="0">
              <a:buNone/>
              <a:defRPr sz="886"/>
            </a:lvl5pPr>
            <a:lvl6pPr marL="2249881" indent="0">
              <a:buNone/>
              <a:defRPr sz="886"/>
            </a:lvl6pPr>
            <a:lvl7pPr marL="2699857" indent="0">
              <a:buNone/>
              <a:defRPr sz="886"/>
            </a:lvl7pPr>
            <a:lvl8pPr marL="3149834" indent="0">
              <a:buNone/>
              <a:defRPr sz="886"/>
            </a:lvl8pPr>
            <a:lvl9pPr marL="3599810" indent="0">
              <a:buNone/>
              <a:defRPr sz="886"/>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4B2DB695-08E7-4880-8E76-EC7A4D30FA6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7374CA-560C-4DEC-91A2-D2322A8BE6F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DC63A5-DCD9-42F8-B90F-C6FFB997A594}"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cstate="print"/>
          <a:srcRect/>
          <a:stretch>
            <a:fillRect/>
          </a:stretch>
        </p:blipFill>
        <p:spPr bwMode="auto">
          <a:xfrm>
            <a:off x="7740706" y="116444"/>
            <a:ext cx="1301677" cy="975393"/>
          </a:xfrm>
          <a:prstGeom prst="rect">
            <a:avLst/>
          </a:prstGeom>
          <a:noFill/>
          <a:ln w="9525">
            <a:noFill/>
            <a:miter lim="800000"/>
            <a:headEnd/>
            <a:tailEnd/>
          </a:ln>
        </p:spPr>
      </p:pic>
      <p:sp>
        <p:nvSpPr>
          <p:cNvPr id="5" name="日期占位符 3"/>
          <p:cNvSpPr txBox="1">
            <a:spLocks/>
          </p:cNvSpPr>
          <p:nvPr userDrawn="1"/>
        </p:nvSpPr>
        <p:spPr>
          <a:xfrm>
            <a:off x="422603" y="6516236"/>
            <a:ext cx="2133977" cy="365961"/>
          </a:xfrm>
          <a:prstGeom prst="rect">
            <a:avLst/>
          </a:prstGeom>
        </p:spPr>
        <p:txBody>
          <a:bodyPr/>
          <a:lstStyle>
            <a:defPPr>
              <a:defRPr lang="zh-CN"/>
            </a:defPPr>
            <a:lvl1pPr marL="0" algn="l" defTabSz="914400" rtl="0" eaLnBrk="1" latinLnBrk="0" hangingPunct="1">
              <a:defRPr sz="1800" b="1" kern="1200">
                <a:solidFill>
                  <a:schemeClr val="bg1"/>
                </a:solidFill>
                <a:latin typeface="华文中宋" pitchFamily="2" charset="-122"/>
                <a:ea typeface="华文中宋"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772" dirty="0" smtClean="0">
                <a:latin typeface="黑体" pitchFamily="49" charset="-122"/>
                <a:ea typeface="黑体" pitchFamily="49" charset="-122"/>
              </a:rPr>
              <a:t>卫生保健</a:t>
            </a:r>
            <a:endParaRPr lang="zh-CN" altLang="en-US" sz="1772" dirty="0">
              <a:latin typeface="黑体" pitchFamily="49" charset="-122"/>
              <a:ea typeface="黑体" pitchFamily="49" charset="-122"/>
            </a:endParaRPr>
          </a:p>
        </p:txBody>
      </p:sp>
      <p:pic>
        <p:nvPicPr>
          <p:cNvPr id="6" name="图片 10"/>
          <p:cNvPicPr>
            <a:picLocks noChangeAspect="1"/>
          </p:cNvPicPr>
          <p:nvPr userDrawn="1"/>
        </p:nvPicPr>
        <p:blipFill>
          <a:blip r:embed="rId3" cstate="print"/>
          <a:srcRect l="-407" t="82549" r="-2"/>
          <a:stretch>
            <a:fillRect/>
          </a:stretch>
        </p:blipFill>
        <p:spPr bwMode="auto">
          <a:xfrm>
            <a:off x="-37099" y="5829679"/>
            <a:ext cx="9181099" cy="1122080"/>
          </a:xfrm>
          <a:prstGeom prst="rect">
            <a:avLst/>
          </a:prstGeom>
          <a:noFill/>
          <a:ln w="9525">
            <a:noFill/>
            <a:miter lim="800000"/>
            <a:headEnd/>
            <a:tailEnd/>
          </a:ln>
        </p:spPr>
      </p:pic>
      <p:pic>
        <p:nvPicPr>
          <p:cNvPr id="7" name="图片 6"/>
          <p:cNvPicPr>
            <a:picLocks noChangeAspect="1"/>
          </p:cNvPicPr>
          <p:nvPr userDrawn="1"/>
        </p:nvPicPr>
        <p:blipFill>
          <a:blip r:embed="rId4" cstate="print"/>
          <a:stretch>
            <a:fillRect/>
          </a:stretch>
        </p:blipFill>
        <p:spPr>
          <a:xfrm>
            <a:off x="7956846" y="5516646"/>
            <a:ext cx="1037147" cy="1297500"/>
          </a:xfrm>
          <a:prstGeom prst="rect">
            <a:avLst/>
          </a:prstGeom>
          <a:ln>
            <a:noFill/>
          </a:ln>
          <a:effectLst>
            <a:outerShdw blurRad="292100" dist="139700" dir="2700000" algn="tl" rotWithShape="0">
              <a:srgbClr val="333333">
                <a:alpha val="65000"/>
              </a:srgbClr>
            </a:outerShdw>
          </a:effectLst>
        </p:spPr>
      </p:pic>
      <p:sp>
        <p:nvSpPr>
          <p:cNvPr id="3" name="内容占位符 2"/>
          <p:cNvSpPr>
            <a:spLocks noGrp="1"/>
          </p:cNvSpPr>
          <p:nvPr>
            <p:ph idx="1"/>
          </p:nvPr>
        </p:nvSpPr>
        <p:spPr/>
        <p:txBody>
          <a:bodyPr/>
          <a:lstStyle>
            <a:lvl1pPr marL="337482" indent="-337482">
              <a:buClr>
                <a:srgbClr val="92D050"/>
              </a:buClr>
              <a:buFont typeface="Arial" pitchFamily="34" charset="0"/>
              <a:buChar char="•"/>
              <a:defRPr>
                <a:solidFill>
                  <a:schemeClr val="bg1"/>
                </a:solidFill>
              </a:defRPr>
            </a:lvl1pPr>
            <a:lvl2pPr marL="731211" indent="-281235">
              <a:buClr>
                <a:srgbClr val="92D050"/>
              </a:buClr>
              <a:buFont typeface="Arial" pitchFamily="34" charset="0"/>
              <a:buChar char="•"/>
              <a:defRPr>
                <a:solidFill>
                  <a:schemeClr val="bg1"/>
                </a:solidFill>
              </a:defRPr>
            </a:lvl2pPr>
            <a:lvl3pPr marL="1124941" indent="-224988">
              <a:buClr>
                <a:srgbClr val="92D050"/>
              </a:buClr>
              <a:buFont typeface="Arial" pitchFamily="34" charset="0"/>
              <a:buChar char="•"/>
              <a:defRPr>
                <a:solidFill>
                  <a:schemeClr val="bg1"/>
                </a:solidFill>
              </a:defRPr>
            </a:lvl3pPr>
            <a:lvl4pPr marL="1574917" indent="-224988">
              <a:buClr>
                <a:srgbClr val="92D050"/>
              </a:buClr>
              <a:buFont typeface="Arial" pitchFamily="34" charset="0"/>
              <a:buChar char="•"/>
              <a:defRPr>
                <a:solidFill>
                  <a:schemeClr val="bg1"/>
                </a:solidFill>
              </a:defRPr>
            </a:lvl4pPr>
            <a:lvl5pPr marL="2024893" indent="-224988">
              <a:buClr>
                <a:srgbClr val="92D050"/>
              </a:buClr>
              <a:buFont typeface="Arial" pitchFamily="34" charset="0"/>
              <a:buChar cha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页脚占位符 4"/>
          <p:cNvSpPr>
            <a:spLocks noGrp="1"/>
          </p:cNvSpPr>
          <p:nvPr>
            <p:ph type="ftr" sz="quarter" idx="10"/>
          </p:nvPr>
        </p:nvSpPr>
        <p:spPr/>
        <p:txBody>
          <a:bodyPr/>
          <a:lstStyle>
            <a:lvl1pPr>
              <a:defRPr sz="1181">
                <a:latin typeface="华文行楷" pitchFamily="2" charset="-122"/>
                <a:ea typeface="华文行楷" pitchFamily="2" charset="-122"/>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1604" y="500043"/>
            <a:ext cx="4857784" cy="917596"/>
          </a:xfrm>
          <a:prstGeom prst="rect">
            <a:avLst/>
          </a:prstGeom>
        </p:spPr>
        <p:txBody>
          <a:bodyPr/>
          <a:lstStyle>
            <a:lvl1pPr>
              <a:defRPr b="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sz="2400">
                <a:solidFill>
                  <a:schemeClr val="bg1"/>
                </a:solidFill>
                <a:latin typeface="微软雅黑" pitchFamily="34" charset="-122"/>
                <a:ea typeface="微软雅黑" pitchFamily="34" charset="-122"/>
              </a:defRPr>
            </a:lvl1pPr>
            <a:lvl2pPr>
              <a:defRPr sz="2400">
                <a:solidFill>
                  <a:schemeClr val="bg1"/>
                </a:solidFill>
                <a:latin typeface="微软雅黑" pitchFamily="34" charset="-122"/>
                <a:ea typeface="微软雅黑" pitchFamily="34" charset="-122"/>
              </a:defRPr>
            </a:lvl2pPr>
            <a:lvl3pPr>
              <a:defRPr sz="2400">
                <a:solidFill>
                  <a:schemeClr val="bg1"/>
                </a:solidFill>
                <a:latin typeface="微软雅黑" pitchFamily="34" charset="-122"/>
                <a:ea typeface="微软雅黑" pitchFamily="34" charset="-122"/>
              </a:defRPr>
            </a:lvl3pPr>
            <a:lvl4pPr>
              <a:defRPr sz="2400">
                <a:solidFill>
                  <a:schemeClr val="bg1"/>
                </a:solidFill>
                <a:latin typeface="微软雅黑" pitchFamily="34" charset="-122"/>
                <a:ea typeface="微软雅黑" pitchFamily="34" charset="-122"/>
              </a:defRPr>
            </a:lvl4pPr>
            <a:lvl5pPr>
              <a:defRPr sz="2400">
                <a:solidFill>
                  <a:schemeClr val="bg1"/>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1639EFEB-78F0-46E0-8408-3BCF1AB5E6AA}"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518" y="2130744"/>
            <a:ext cx="7772964" cy="14698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037" y="3886453"/>
            <a:ext cx="6401929" cy="17526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E2F22A-D7BF-499B-9658-48D8A876E7B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1D97BF-1A7A-4B41-B71D-B730F2126B4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618" y="4406662"/>
            <a:ext cx="7771351" cy="136252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618" y="2906522"/>
            <a:ext cx="7771351" cy="1500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4EEEBB-D688-46ED-97E8-B10E117B426C}"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6476" y="1599949"/>
            <a:ext cx="4037295" cy="452612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617" y="1599949"/>
            <a:ext cx="4038909" cy="452612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AC8A87-67BF-45E5-A415-9EC5E12DE37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476" y="1534923"/>
            <a:ext cx="4040521" cy="6396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6476" y="2174599"/>
            <a:ext cx="4040521" cy="39514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91" y="1534923"/>
            <a:ext cx="4042135" cy="6396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91" y="2174599"/>
            <a:ext cx="4042135" cy="39514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256003B-2677-4F7C-A468-FC0BA89F6BC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9"/>
            <a:ext cx="7772400" cy="1470025"/>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49976" indent="0" algn="ctr">
              <a:buNone/>
              <a:defRPr>
                <a:solidFill>
                  <a:schemeClr val="tx1">
                    <a:tint val="75000"/>
                  </a:schemeClr>
                </a:solidFill>
              </a:defRPr>
            </a:lvl2pPr>
            <a:lvl3pPr marL="899952" indent="0" algn="ctr">
              <a:buNone/>
              <a:defRPr>
                <a:solidFill>
                  <a:schemeClr val="tx1">
                    <a:tint val="75000"/>
                  </a:schemeClr>
                </a:solidFill>
              </a:defRPr>
            </a:lvl3pPr>
            <a:lvl4pPr marL="1349929" indent="0" algn="ctr">
              <a:buNone/>
              <a:defRPr>
                <a:solidFill>
                  <a:schemeClr val="tx1">
                    <a:tint val="75000"/>
                  </a:schemeClr>
                </a:solidFill>
              </a:defRPr>
            </a:lvl4pPr>
            <a:lvl5pPr marL="1799905" indent="0" algn="ctr">
              <a:buNone/>
              <a:defRPr>
                <a:solidFill>
                  <a:schemeClr val="tx1">
                    <a:tint val="75000"/>
                  </a:schemeClr>
                </a:solidFill>
              </a:defRPr>
            </a:lvl5pPr>
            <a:lvl6pPr marL="2249881" indent="0" algn="ctr">
              <a:buNone/>
              <a:defRPr>
                <a:solidFill>
                  <a:schemeClr val="tx1">
                    <a:tint val="75000"/>
                  </a:schemeClr>
                </a:solidFill>
              </a:defRPr>
            </a:lvl6pPr>
            <a:lvl7pPr marL="2699857" indent="0" algn="ctr">
              <a:buNone/>
              <a:defRPr>
                <a:solidFill>
                  <a:schemeClr val="tx1">
                    <a:tint val="75000"/>
                  </a:schemeClr>
                </a:solidFill>
              </a:defRPr>
            </a:lvl7pPr>
            <a:lvl8pPr marL="3149834" indent="0" algn="ctr">
              <a:buNone/>
              <a:defRPr>
                <a:solidFill>
                  <a:schemeClr val="tx1">
                    <a:tint val="75000"/>
                  </a:schemeClr>
                </a:solidFill>
              </a:defRPr>
            </a:lvl8pPr>
            <a:lvl9pPr marL="359981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页脚占位符 4"/>
          <p:cNvSpPr>
            <a:spLocks noGrp="1"/>
          </p:cNvSpPr>
          <p:nvPr>
            <p:ph type="ftr" sz="quarter" idx="10"/>
          </p:nvPr>
        </p:nvSpPr>
        <p:spPr>
          <a:xfrm>
            <a:off x="3124348" y="6309058"/>
            <a:ext cx="2895304" cy="364449"/>
          </a:xfrm>
        </p:spPr>
        <p:txBody>
          <a:bodyPr/>
          <a:lstStyle>
            <a:lvl1pPr>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0A166AB7-7087-487C-92B8-B8DC19BE5C5A}"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EA2E717-2B80-458B-90A9-8662FF3D3D4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B08098F-0EB0-4A40-9813-A6CC5F4B8BC3}"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475" y="273717"/>
            <a:ext cx="3009826" cy="1161399"/>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372" y="273717"/>
            <a:ext cx="5113155" cy="585236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475" y="1435114"/>
            <a:ext cx="3009826" cy="4690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53FBEA-1E7C-4C05-8F00-49A001B8BAE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026" y="4801357"/>
            <a:ext cx="5487367" cy="56557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026" y="612458"/>
            <a:ext cx="5487367" cy="41147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026" y="5366934"/>
            <a:ext cx="5487367" cy="8060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1B86F5-AC2F-42FE-A4B3-BD7EA0BED895}"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10D3B6-B522-40FD-AF3F-5930B637D313}"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974" y="275229"/>
            <a:ext cx="2056553" cy="58508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6475" y="275229"/>
            <a:ext cx="6019652" cy="58508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A652B4-0CB6-4B7E-9EB9-B113BD2375B0}"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8"/>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5CBFD475-F5EF-4FAF-A998-C99D43A06A29}"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1604" y="500045"/>
            <a:ext cx="4857784" cy="917596"/>
          </a:xfrm>
          <a:prstGeom prst="rect">
            <a:avLst/>
          </a:prstGeom>
        </p:spPr>
        <p:txBody>
          <a:bodyPr/>
          <a:lstStyle>
            <a:lvl1pPr>
              <a:defRPr b="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sz="2400">
                <a:solidFill>
                  <a:schemeClr val="bg1"/>
                </a:solidFill>
                <a:latin typeface="微软雅黑" pitchFamily="34" charset="-122"/>
                <a:ea typeface="微软雅黑" pitchFamily="34" charset="-122"/>
              </a:defRPr>
            </a:lvl1pPr>
            <a:lvl2pPr>
              <a:defRPr sz="2400">
                <a:solidFill>
                  <a:schemeClr val="bg1"/>
                </a:solidFill>
                <a:latin typeface="微软雅黑" pitchFamily="34" charset="-122"/>
                <a:ea typeface="微软雅黑" pitchFamily="34" charset="-122"/>
              </a:defRPr>
            </a:lvl2pPr>
            <a:lvl3pPr>
              <a:defRPr sz="2400">
                <a:solidFill>
                  <a:schemeClr val="bg1"/>
                </a:solidFill>
                <a:latin typeface="微软雅黑" pitchFamily="34" charset="-122"/>
                <a:ea typeface="微软雅黑" pitchFamily="34" charset="-122"/>
              </a:defRPr>
            </a:lvl3pPr>
            <a:lvl4pPr>
              <a:defRPr sz="2400">
                <a:solidFill>
                  <a:schemeClr val="bg1"/>
                </a:solidFill>
                <a:latin typeface="微软雅黑" pitchFamily="34" charset="-122"/>
                <a:ea typeface="微软雅黑" pitchFamily="34" charset="-122"/>
              </a:defRPr>
            </a:lvl4pPr>
            <a:lvl5pPr>
              <a:defRPr sz="2400">
                <a:solidFill>
                  <a:schemeClr val="bg1"/>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60D634F6-BADE-4711-B51B-78AB702E5CA0}"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5" y="4406902"/>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5" y="2906716"/>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0CDB0BE8-C367-432F-9A25-DF05ECACEBA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11CB67EA-7B3E-4D7E-B4A2-803FD562133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4"/>
          <p:cNvSpPr>
            <a:spLocks noGrp="1"/>
          </p:cNvSpPr>
          <p:nvPr>
            <p:ph type="ftr" sz="quarter" idx="10"/>
          </p:nvPr>
        </p:nvSpPr>
        <p:spPr/>
        <p:txBody>
          <a:bodyPr/>
          <a:lstStyle>
            <a:lvl1pPr>
              <a:defRPr/>
            </a:lvl1pPr>
          </a:lstStyle>
          <a:p>
            <a:pPr>
              <a:defRPr/>
            </a:pPr>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858188A9-A291-477B-A3E4-1468255B545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2" y="1535114"/>
            <a:ext cx="4040188" cy="63976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2"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4"/>
            <a:ext cx="4041775" cy="63976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页脚占位符 7"/>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E1F0F214-72A6-4B06-8808-821BD702BB56}"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页脚占位符 3"/>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53F38A7C-FECD-4738-8459-056F3A4D39CD}"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3" name="页脚占位符 2"/>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B8D6961D-C5B4-4ADE-8135-A97837A6CEB1}"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F24983F0-35D0-4573-943B-401801D326C6}"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6D562F1F-F3B1-4BFB-B067-B531D5724BAB}"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8B3C6D66-A786-41A8-9D41-8B902214ABA0}"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E5FFDCD1-8C41-4CDE-B25D-60EF519F0F4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7" y="4406903"/>
            <a:ext cx="7772400" cy="1362076"/>
          </a:xfrm>
          <a:prstGeom prst="rect">
            <a:avLst/>
          </a:prstGeom>
        </p:spPr>
        <p:txBody>
          <a:bodyPr anchor="t"/>
          <a:lstStyle>
            <a:lvl1pPr algn="l">
              <a:defRPr sz="3937"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7" y="2906717"/>
            <a:ext cx="7772400" cy="1500187"/>
          </a:xfrm>
        </p:spPr>
        <p:txBody>
          <a:bodyPr anchor="b"/>
          <a:lstStyle>
            <a:lvl1pPr marL="0" indent="0">
              <a:buNone/>
              <a:defRPr sz="1968">
                <a:solidFill>
                  <a:schemeClr val="tx1">
                    <a:tint val="75000"/>
                  </a:schemeClr>
                </a:solidFill>
              </a:defRPr>
            </a:lvl1pPr>
            <a:lvl2pPr marL="449976" indent="0">
              <a:buNone/>
              <a:defRPr sz="1772">
                <a:solidFill>
                  <a:schemeClr val="tx1">
                    <a:tint val="75000"/>
                  </a:schemeClr>
                </a:solidFill>
              </a:defRPr>
            </a:lvl2pPr>
            <a:lvl3pPr marL="899952" indent="0">
              <a:buNone/>
              <a:defRPr sz="1575">
                <a:solidFill>
                  <a:schemeClr val="tx1">
                    <a:tint val="75000"/>
                  </a:schemeClr>
                </a:solidFill>
              </a:defRPr>
            </a:lvl3pPr>
            <a:lvl4pPr marL="1349929" indent="0">
              <a:buNone/>
              <a:defRPr sz="1378">
                <a:solidFill>
                  <a:schemeClr val="tx1">
                    <a:tint val="75000"/>
                  </a:schemeClr>
                </a:solidFill>
              </a:defRPr>
            </a:lvl4pPr>
            <a:lvl5pPr marL="1799905" indent="0">
              <a:buNone/>
              <a:defRPr sz="1378">
                <a:solidFill>
                  <a:schemeClr val="tx1">
                    <a:tint val="75000"/>
                  </a:schemeClr>
                </a:solidFill>
              </a:defRPr>
            </a:lvl5pPr>
            <a:lvl6pPr marL="2249881" indent="0">
              <a:buNone/>
              <a:defRPr sz="1378">
                <a:solidFill>
                  <a:schemeClr val="tx1">
                    <a:tint val="75000"/>
                  </a:schemeClr>
                </a:solidFill>
              </a:defRPr>
            </a:lvl6pPr>
            <a:lvl7pPr marL="2699857" indent="0">
              <a:buNone/>
              <a:defRPr sz="1378">
                <a:solidFill>
                  <a:schemeClr val="tx1">
                    <a:tint val="75000"/>
                  </a:schemeClr>
                </a:solidFill>
              </a:defRPr>
            </a:lvl7pPr>
            <a:lvl8pPr marL="3149834" indent="0">
              <a:buNone/>
              <a:defRPr sz="1378">
                <a:solidFill>
                  <a:schemeClr val="tx1">
                    <a:tint val="75000"/>
                  </a:schemeClr>
                </a:solidFill>
              </a:defRPr>
            </a:lvl8pPr>
            <a:lvl9pPr marL="3599810" indent="0">
              <a:buNone/>
              <a:defRPr sz="1378">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5DA8E4-6C0F-42E9-9D60-266AF59121B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756"/>
            </a:lvl1pPr>
            <a:lvl2pPr>
              <a:defRPr sz="2362"/>
            </a:lvl2pPr>
            <a:lvl3pPr>
              <a:defRPr sz="1968"/>
            </a:lvl3pPr>
            <a:lvl4pPr>
              <a:defRPr sz="1772"/>
            </a:lvl4pPr>
            <a:lvl5pPr>
              <a:defRPr sz="1772"/>
            </a:lvl5pPr>
            <a:lvl6pPr>
              <a:defRPr sz="1772"/>
            </a:lvl6pPr>
            <a:lvl7pPr>
              <a:defRPr sz="1772"/>
            </a:lvl7pPr>
            <a:lvl8pPr>
              <a:defRPr sz="1772"/>
            </a:lvl8pPr>
            <a:lvl9pPr>
              <a:defRPr sz="177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756"/>
            </a:lvl1pPr>
            <a:lvl2pPr>
              <a:defRPr sz="2362"/>
            </a:lvl2pPr>
            <a:lvl3pPr>
              <a:defRPr sz="1968"/>
            </a:lvl3pPr>
            <a:lvl4pPr>
              <a:defRPr sz="1772"/>
            </a:lvl4pPr>
            <a:lvl5pPr>
              <a:defRPr sz="1772"/>
            </a:lvl5pPr>
            <a:lvl6pPr>
              <a:defRPr sz="1772"/>
            </a:lvl6pPr>
            <a:lvl7pPr>
              <a:defRPr sz="1772"/>
            </a:lvl7pPr>
            <a:lvl8pPr>
              <a:defRPr sz="1772"/>
            </a:lvl8pPr>
            <a:lvl9pPr>
              <a:defRPr sz="177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B2696F1-9DDD-48BA-B228-07B67612EC8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4" y="1535114"/>
            <a:ext cx="4040188" cy="63976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zh-CN" altLang="en-US" smtClean="0"/>
              <a:t>单击此处编辑母版文本样式</a:t>
            </a:r>
          </a:p>
        </p:txBody>
      </p:sp>
      <p:sp>
        <p:nvSpPr>
          <p:cNvPr id="4" name="内容占位符 3"/>
          <p:cNvSpPr>
            <a:spLocks noGrp="1"/>
          </p:cNvSpPr>
          <p:nvPr>
            <p:ph sz="half" idx="2"/>
          </p:nvPr>
        </p:nvSpPr>
        <p:spPr>
          <a:xfrm>
            <a:off x="457204" y="2174875"/>
            <a:ext cx="4040188" cy="3951288"/>
          </a:xfrm>
        </p:spPr>
        <p:txBody>
          <a:bodyPr/>
          <a:lstStyle>
            <a:lvl1pPr>
              <a:defRPr sz="2362"/>
            </a:lvl1pPr>
            <a:lvl2pPr>
              <a:defRPr sz="1968"/>
            </a:lvl2pPr>
            <a:lvl3pPr>
              <a:defRPr sz="1772"/>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4"/>
            <a:ext cx="4041775" cy="63976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362"/>
            </a:lvl1pPr>
            <a:lvl2pPr>
              <a:defRPr sz="1968"/>
            </a:lvl2pPr>
            <a:lvl3pPr>
              <a:defRPr sz="1772"/>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3EC8FBE2-0A30-4159-80B1-D41D7F3A784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ECB2CB20-B176-4F2C-9230-B60B10AD5AC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DCB23D6B-62E4-43BA-AE7A-0247ACECB75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1968"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149"/>
            </a:lvl1pPr>
            <a:lvl2pPr>
              <a:defRPr sz="2756"/>
            </a:lvl2pPr>
            <a:lvl3pPr>
              <a:defRPr sz="2362"/>
            </a:lvl3pPr>
            <a:lvl4pPr>
              <a:defRPr sz="1968"/>
            </a:lvl4pPr>
            <a:lvl5pPr>
              <a:defRPr sz="1968"/>
            </a:lvl5pPr>
            <a:lvl6pPr>
              <a:defRPr sz="1968"/>
            </a:lvl6pPr>
            <a:lvl7pPr>
              <a:defRPr sz="1968"/>
            </a:lvl7pPr>
            <a:lvl8pPr>
              <a:defRPr sz="1968"/>
            </a:lvl8pPr>
            <a:lvl9pPr>
              <a:defRPr sz="196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4"/>
          </a:xfrm>
        </p:spPr>
        <p:txBody>
          <a:bodyPr/>
          <a:lstStyle>
            <a:lvl1pPr marL="0" indent="0">
              <a:buNone/>
              <a:defRPr sz="1378"/>
            </a:lvl1pPr>
            <a:lvl2pPr marL="449976" indent="0">
              <a:buNone/>
              <a:defRPr sz="1181"/>
            </a:lvl2pPr>
            <a:lvl3pPr marL="899952" indent="0">
              <a:buNone/>
              <a:defRPr sz="984"/>
            </a:lvl3pPr>
            <a:lvl4pPr marL="1349929" indent="0">
              <a:buNone/>
              <a:defRPr sz="886"/>
            </a:lvl4pPr>
            <a:lvl5pPr marL="1799905" indent="0">
              <a:buNone/>
              <a:defRPr sz="886"/>
            </a:lvl5pPr>
            <a:lvl6pPr marL="2249881" indent="0">
              <a:buNone/>
              <a:defRPr sz="886"/>
            </a:lvl6pPr>
            <a:lvl7pPr marL="2699857" indent="0">
              <a:buNone/>
              <a:defRPr sz="886"/>
            </a:lvl7pPr>
            <a:lvl8pPr marL="3149834" indent="0">
              <a:buNone/>
              <a:defRPr sz="886"/>
            </a:lvl8pPr>
            <a:lvl9pPr marL="3599810" indent="0">
              <a:buNone/>
              <a:defRPr sz="886"/>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0F9B7FC-46DD-4AD7-A3A6-7D8394BB105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5.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4.jpeg"/><Relationship Id="rId2" Type="http://schemas.openxmlformats.org/officeDocument/2006/relationships/slideLayout" Target="../slideLayouts/slideLayout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02"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300" kern="1200">
          <a:solidFill>
            <a:schemeClr val="tx1"/>
          </a:solidFill>
          <a:latin typeface="+mj-lt"/>
          <a:ea typeface="+mj-ea"/>
          <a:cs typeface="+mj-cs"/>
        </a:defRPr>
      </a:lvl1pPr>
      <a:lvl2pPr algn="ctr" rtl="0" eaLnBrk="0" fontAlgn="base" hangingPunct="0">
        <a:spcBef>
          <a:spcPct val="0"/>
        </a:spcBef>
        <a:spcAft>
          <a:spcPct val="0"/>
        </a:spcAft>
        <a:defRPr sz="4300">
          <a:solidFill>
            <a:schemeClr val="tx1"/>
          </a:solidFill>
          <a:latin typeface="Calibri" pitchFamily="34" charset="0"/>
          <a:ea typeface="宋体" pitchFamily="2" charset="-122"/>
        </a:defRPr>
      </a:lvl2pPr>
      <a:lvl3pPr algn="ctr" rtl="0" eaLnBrk="0" fontAlgn="base" hangingPunct="0">
        <a:spcBef>
          <a:spcPct val="0"/>
        </a:spcBef>
        <a:spcAft>
          <a:spcPct val="0"/>
        </a:spcAft>
        <a:defRPr sz="4300">
          <a:solidFill>
            <a:schemeClr val="tx1"/>
          </a:solidFill>
          <a:latin typeface="Calibri" pitchFamily="34" charset="0"/>
          <a:ea typeface="宋体" pitchFamily="2" charset="-122"/>
        </a:defRPr>
      </a:lvl3pPr>
      <a:lvl4pPr algn="ctr" rtl="0" eaLnBrk="0" fontAlgn="base" hangingPunct="0">
        <a:spcBef>
          <a:spcPct val="0"/>
        </a:spcBef>
        <a:spcAft>
          <a:spcPct val="0"/>
        </a:spcAft>
        <a:defRPr sz="4300">
          <a:solidFill>
            <a:schemeClr val="tx1"/>
          </a:solidFill>
          <a:latin typeface="Calibri" pitchFamily="34" charset="0"/>
          <a:ea typeface="宋体" pitchFamily="2" charset="-122"/>
        </a:defRPr>
      </a:lvl4pPr>
      <a:lvl5pPr algn="ctr" rtl="0" eaLnBrk="0" fontAlgn="base" hangingPunct="0">
        <a:spcBef>
          <a:spcPct val="0"/>
        </a:spcBef>
        <a:spcAft>
          <a:spcPct val="0"/>
        </a:spcAft>
        <a:defRPr sz="4300">
          <a:solidFill>
            <a:schemeClr val="tx1"/>
          </a:solidFill>
          <a:latin typeface="Calibri" pitchFamily="34" charset="0"/>
          <a:ea typeface="宋体" pitchFamily="2" charset="-122"/>
        </a:defRPr>
      </a:lvl5pPr>
      <a:lvl6pPr marL="449976" algn="ctr" rtl="0" fontAlgn="base">
        <a:spcBef>
          <a:spcPct val="0"/>
        </a:spcBef>
        <a:spcAft>
          <a:spcPct val="0"/>
        </a:spcAft>
        <a:defRPr sz="4330">
          <a:solidFill>
            <a:schemeClr val="tx1"/>
          </a:solidFill>
          <a:latin typeface="Calibri" pitchFamily="34" charset="0"/>
          <a:ea typeface="宋体" pitchFamily="2" charset="-122"/>
        </a:defRPr>
      </a:lvl6pPr>
      <a:lvl7pPr marL="899952" algn="ctr" rtl="0" fontAlgn="base">
        <a:spcBef>
          <a:spcPct val="0"/>
        </a:spcBef>
        <a:spcAft>
          <a:spcPct val="0"/>
        </a:spcAft>
        <a:defRPr sz="4330">
          <a:solidFill>
            <a:schemeClr val="tx1"/>
          </a:solidFill>
          <a:latin typeface="Calibri" pitchFamily="34" charset="0"/>
          <a:ea typeface="宋体" pitchFamily="2" charset="-122"/>
        </a:defRPr>
      </a:lvl7pPr>
      <a:lvl8pPr marL="1349929" algn="ctr" rtl="0" fontAlgn="base">
        <a:spcBef>
          <a:spcPct val="0"/>
        </a:spcBef>
        <a:spcAft>
          <a:spcPct val="0"/>
        </a:spcAft>
        <a:defRPr sz="4330">
          <a:solidFill>
            <a:schemeClr val="tx1"/>
          </a:solidFill>
          <a:latin typeface="Calibri" pitchFamily="34" charset="0"/>
          <a:ea typeface="宋体" pitchFamily="2" charset="-122"/>
        </a:defRPr>
      </a:lvl8pPr>
      <a:lvl9pPr marL="1799905" algn="ctr" rtl="0" fontAlgn="base">
        <a:spcBef>
          <a:spcPct val="0"/>
        </a:spcBef>
        <a:spcAft>
          <a:spcPct val="0"/>
        </a:spcAft>
        <a:defRPr sz="4330">
          <a:solidFill>
            <a:schemeClr val="tx1"/>
          </a:solidFill>
          <a:latin typeface="Calibri" pitchFamily="34" charset="0"/>
          <a:ea typeface="宋体" pitchFamily="2" charset="-122"/>
        </a:defRPr>
      </a:lvl9pPr>
    </p:titleStyle>
    <p:bodyStyle>
      <a:lvl1pPr marL="336550" indent="-336550" algn="l"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defRPr>
      </a:lvl1pPr>
      <a:lvl2pPr marL="730250" indent="-280988" algn="l"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2pPr>
      <a:lvl3pPr marL="1123950" indent="-223838" algn="l"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3pPr>
      <a:lvl4pPr marL="1574800" indent="-223838" algn="l"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4pPr>
      <a:lvl5pPr marL="2024063" indent="-223838" algn="l"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5pPr>
      <a:lvl6pPr marL="2474869"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6pPr>
      <a:lvl7pPr marL="2924846"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7pPr>
      <a:lvl8pPr marL="3374822"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8pPr>
      <a:lvl9pPr marL="3824798"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9pPr>
    </p:bodyStyle>
    <p:otherStyle>
      <a:defPPr>
        <a:defRPr lang="zh-CN"/>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6476" y="1599949"/>
            <a:ext cx="8231051" cy="4526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页脚占位符 4"/>
          <p:cNvSpPr>
            <a:spLocks noGrp="1"/>
          </p:cNvSpPr>
          <p:nvPr>
            <p:ph type="ftr" sz="quarter" idx="3"/>
          </p:nvPr>
        </p:nvSpPr>
        <p:spPr>
          <a:xfrm>
            <a:off x="3124348" y="6452722"/>
            <a:ext cx="2895304" cy="365961"/>
          </a:xfrm>
          <a:prstGeom prst="rect">
            <a:avLst/>
          </a:prstGeom>
        </p:spPr>
        <p:txBody>
          <a:bodyPr vert="horz" lIns="91440" tIns="45720" rIns="91440" bIns="45720" rtlCol="0" anchor="ctr"/>
          <a:lstStyle>
            <a:lvl1pPr algn="ctr" eaLnBrk="1" fontAlgn="auto" hangingPunct="1">
              <a:spcBef>
                <a:spcPts val="0"/>
              </a:spcBef>
              <a:spcAft>
                <a:spcPts val="0"/>
              </a:spcAft>
              <a:defRPr sz="1181">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549" y="6355938"/>
            <a:ext cx="2133976" cy="36596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rgbClr val="898989"/>
                </a:solidFill>
                <a:latin typeface="Calibri" pitchFamily="34" charset="0"/>
              </a:defRPr>
            </a:lvl1pPr>
          </a:lstStyle>
          <a:p>
            <a:pPr>
              <a:defRPr/>
            </a:pPr>
            <a:fld id="{0C4B5D6A-8077-484F-8DC5-65E4463F541E}" type="slidenum">
              <a:rPr lang="zh-CN" altLang="en-US"/>
              <a:pPr>
                <a:defRPr/>
              </a:pPr>
              <a:t>‹#›</a:t>
            </a:fld>
            <a:endParaRPr lang="zh-CN" altLang="en-US"/>
          </a:p>
        </p:txBody>
      </p:sp>
      <p:pic>
        <p:nvPicPr>
          <p:cNvPr id="1029" name="图片 7"/>
          <p:cNvPicPr>
            <a:picLocks noChangeAspect="1"/>
          </p:cNvPicPr>
          <p:nvPr/>
        </p:nvPicPr>
        <p:blipFill>
          <a:blip r:embed="rId16" cstate="print"/>
          <a:srcRect/>
          <a:stretch>
            <a:fillRect/>
          </a:stretch>
        </p:blipFill>
        <p:spPr bwMode="auto">
          <a:xfrm>
            <a:off x="7740706" y="116444"/>
            <a:ext cx="1301677" cy="975393"/>
          </a:xfrm>
          <a:prstGeom prst="rect">
            <a:avLst/>
          </a:prstGeom>
          <a:noFill/>
          <a:ln w="9525">
            <a:noFill/>
            <a:miter lim="800000"/>
            <a:headEnd/>
            <a:tailEnd/>
          </a:ln>
        </p:spPr>
      </p:pic>
      <p:sp>
        <p:nvSpPr>
          <p:cNvPr id="13" name="Text Box 12"/>
          <p:cNvSpPr txBox="1">
            <a:spLocks noChangeArrowheads="1"/>
          </p:cNvSpPr>
          <p:nvPr/>
        </p:nvSpPr>
        <p:spPr bwMode="auto">
          <a:xfrm>
            <a:off x="8419771" y="6517747"/>
            <a:ext cx="184731" cy="364908"/>
          </a:xfrm>
          <a:prstGeom prst="rect">
            <a:avLst/>
          </a:prstGeom>
          <a:noFill/>
          <a:ln>
            <a:noFill/>
          </a:ln>
          <a:extLst/>
        </p:spPr>
        <p:txBody>
          <a:bodyPr wrap="none">
            <a:spAutoFit/>
          </a:bodyPr>
          <a:lstStyle>
            <a:lvl1pPr marL="342900" indent="-342900"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fontAlgn="auto">
              <a:lnSpc>
                <a:spcPct val="90000"/>
              </a:lnSpc>
              <a:spcBef>
                <a:spcPct val="20000"/>
              </a:spcBef>
              <a:spcAft>
                <a:spcPts val="0"/>
              </a:spcAft>
              <a:buFont typeface="Arial" charset="0"/>
              <a:buNone/>
              <a:defRPr/>
            </a:pPr>
            <a:endParaRPr lang="zh-CN" altLang="en-US" sz="1968" smtClean="0"/>
          </a:p>
        </p:txBody>
      </p:sp>
      <p:pic>
        <p:nvPicPr>
          <p:cNvPr id="1031" name="图片 7"/>
          <p:cNvPicPr>
            <a:picLocks noChangeAspect="1"/>
          </p:cNvPicPr>
          <p:nvPr/>
        </p:nvPicPr>
        <p:blipFill>
          <a:blip r:embed="rId17" cstate="print"/>
          <a:srcRect l="-407" t="82549" r="-2"/>
          <a:stretch>
            <a:fillRect/>
          </a:stretch>
        </p:blipFill>
        <p:spPr bwMode="auto">
          <a:xfrm>
            <a:off x="-37099" y="5829679"/>
            <a:ext cx="9181099" cy="1122080"/>
          </a:xfrm>
          <a:prstGeom prst="rect">
            <a:avLst/>
          </a:prstGeom>
          <a:noFill/>
          <a:ln w="9525">
            <a:noFill/>
            <a:miter lim="800000"/>
            <a:headEnd/>
            <a:tailEnd/>
          </a:ln>
        </p:spPr>
      </p:pic>
      <p:pic>
        <p:nvPicPr>
          <p:cNvPr id="7" name="图片 6"/>
          <p:cNvPicPr>
            <a:picLocks noChangeAspect="1"/>
          </p:cNvPicPr>
          <p:nvPr/>
        </p:nvPicPr>
        <p:blipFill>
          <a:blip r:embed="rId18" cstate="print"/>
          <a:stretch>
            <a:fillRect/>
          </a:stretch>
        </p:blipFill>
        <p:spPr>
          <a:xfrm>
            <a:off x="7956846" y="5516646"/>
            <a:ext cx="1037147" cy="1297500"/>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4115" r:id="rId1"/>
    <p:sldLayoutId id="2147484103"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8"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p:titleStyle>
    <p:bodyStyle>
      <a:lvl1pPr marL="336550" indent="-336550" algn="l" rtl="0" eaLnBrk="0" fontAlgn="base" hangingPunct="0">
        <a:spcBef>
          <a:spcPct val="20000"/>
        </a:spcBef>
        <a:spcAft>
          <a:spcPct val="0"/>
        </a:spcAft>
        <a:buFont typeface="Arial" pitchFamily="34" charset="0"/>
        <a:buChar char="•"/>
        <a:defRPr sz="3100" kern="1200">
          <a:solidFill>
            <a:schemeClr val="bg1"/>
          </a:solidFill>
          <a:latin typeface="+mn-lt"/>
          <a:ea typeface="+mn-ea"/>
          <a:cs typeface="+mn-cs"/>
        </a:defRPr>
      </a:lvl1pPr>
      <a:lvl2pPr marL="730250" indent="-280988" algn="l" rtl="0" eaLnBrk="0" fontAlgn="base" hangingPunct="0">
        <a:spcBef>
          <a:spcPct val="20000"/>
        </a:spcBef>
        <a:spcAft>
          <a:spcPct val="0"/>
        </a:spcAft>
        <a:buFont typeface="Arial" pitchFamily="34" charset="0"/>
        <a:buChar char="–"/>
        <a:defRPr sz="2700" kern="1200">
          <a:solidFill>
            <a:schemeClr val="bg1"/>
          </a:solidFill>
          <a:latin typeface="+mn-lt"/>
          <a:ea typeface="+mn-ea"/>
          <a:cs typeface="+mn-cs"/>
        </a:defRPr>
      </a:lvl2pPr>
      <a:lvl3pPr marL="1123950" indent="-223838" algn="l" rtl="0" eaLnBrk="0" fontAlgn="base" hangingPunct="0">
        <a:spcBef>
          <a:spcPct val="20000"/>
        </a:spcBef>
        <a:spcAft>
          <a:spcPct val="0"/>
        </a:spcAft>
        <a:buFont typeface="Arial" pitchFamily="34" charset="0"/>
        <a:buChar char="•"/>
        <a:defRPr sz="2300" kern="1200">
          <a:solidFill>
            <a:schemeClr val="bg1"/>
          </a:solidFill>
          <a:latin typeface="+mn-lt"/>
          <a:ea typeface="+mn-ea"/>
          <a:cs typeface="+mn-cs"/>
        </a:defRPr>
      </a:lvl3pPr>
      <a:lvl4pPr marL="1574800" indent="-223838" algn="l" rtl="0" eaLnBrk="0" fontAlgn="base" hangingPunct="0">
        <a:spcBef>
          <a:spcPct val="20000"/>
        </a:spcBef>
        <a:spcAft>
          <a:spcPct val="0"/>
        </a:spcAft>
        <a:buFont typeface="Arial" pitchFamily="34" charset="0"/>
        <a:buChar char="–"/>
        <a:defRPr sz="1900" kern="1200">
          <a:solidFill>
            <a:schemeClr val="bg1"/>
          </a:solidFill>
          <a:latin typeface="+mn-lt"/>
          <a:ea typeface="+mn-ea"/>
          <a:cs typeface="+mn-cs"/>
        </a:defRPr>
      </a:lvl4pPr>
      <a:lvl5pPr marL="2024063" indent="-223838" algn="l" rtl="0" eaLnBrk="0" fontAlgn="base" hangingPunct="0">
        <a:spcBef>
          <a:spcPct val="20000"/>
        </a:spcBef>
        <a:spcAft>
          <a:spcPct val="0"/>
        </a:spcAft>
        <a:buFont typeface="Arial" pitchFamily="34" charset="0"/>
        <a:buChar char="»"/>
        <a:defRPr sz="1900" kern="1200">
          <a:solidFill>
            <a:schemeClr val="bg1"/>
          </a:solidFill>
          <a:latin typeface="+mn-lt"/>
          <a:ea typeface="+mn-ea"/>
          <a:cs typeface="+mn-cs"/>
        </a:defRPr>
      </a:lvl5pPr>
      <a:lvl6pPr marL="2474869"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6pPr>
      <a:lvl7pPr marL="2924846"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7pPr>
      <a:lvl8pPr marL="3374822"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8pPr>
      <a:lvl9pPr marL="3824798"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9pPr>
    </p:bodyStyle>
    <p:otherStyle>
      <a:defPPr>
        <a:defRPr lang="zh-CN"/>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6476" y="275229"/>
            <a:ext cx="8231051" cy="11417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6476" y="1599949"/>
            <a:ext cx="8231051" cy="4526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6475" y="6355938"/>
            <a:ext cx="2133976" cy="365961"/>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zh-CN" altLang="en-US"/>
          </a:p>
        </p:txBody>
      </p:sp>
      <p:sp>
        <p:nvSpPr>
          <p:cNvPr id="5" name="页脚占位符 4"/>
          <p:cNvSpPr>
            <a:spLocks noGrp="1"/>
          </p:cNvSpPr>
          <p:nvPr>
            <p:ph type="ftr" sz="quarter" idx="3"/>
          </p:nvPr>
        </p:nvSpPr>
        <p:spPr>
          <a:xfrm>
            <a:off x="3124348" y="6355938"/>
            <a:ext cx="2895304" cy="365961"/>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549" y="6355938"/>
            <a:ext cx="2133976" cy="365961"/>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F17D52B-4A3E-417E-9D12-41CB0E27FA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8F613F"/>
            </a:gs>
            <a:gs pos="100000">
              <a:srgbClr val="51292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矩形 8"/>
          <p:cNvSpPr/>
          <p:nvPr/>
        </p:nvSpPr>
        <p:spPr>
          <a:xfrm>
            <a:off x="500034" y="500043"/>
            <a:ext cx="928694" cy="857256"/>
          </a:xfrm>
          <a:prstGeom prst="rect">
            <a:avLst/>
          </a:prstGeom>
          <a:gradFill>
            <a:gsLst>
              <a:gs pos="0">
                <a:srgbClr val="8F613F"/>
              </a:gs>
              <a:gs pos="100000">
                <a:srgbClr val="512929"/>
              </a:gs>
            </a:gsLst>
            <a:path path="circle">
              <a:fillToRect l="50000" t="50000" r="50000" b="50000"/>
            </a:path>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微软雅黑" pitchFamily="34" charset="-122"/>
                <a:ea typeface="微软雅黑" pitchFamily="34" charset="-122"/>
              </a:rPr>
              <a:t>LOGO</a:t>
            </a:r>
            <a:endParaRPr lang="zh-CN" altLang="en-US" dirty="0">
              <a:latin typeface="微软雅黑" pitchFamily="34" charset="-122"/>
              <a:ea typeface="微软雅黑" pitchFamily="34" charset="-122"/>
            </a:endParaRPr>
          </a:p>
        </p:txBody>
      </p:sp>
      <p:pic>
        <p:nvPicPr>
          <p:cNvPr id="10" name="Picture 3" descr="C:\Documents and Settings\Administrator\桌面\ppt\fwkp32.png"/>
          <p:cNvPicPr>
            <a:picLocks noChangeAspect="1" noChangeArrowheads="1"/>
          </p:cNvPicPr>
          <p:nvPr/>
        </p:nvPicPr>
        <p:blipFill>
          <a:blip r:embed="rId13" cstate="print"/>
          <a:srcRect t="56260" b="21870"/>
          <a:stretch>
            <a:fillRect/>
          </a:stretch>
        </p:blipFill>
        <p:spPr bwMode="auto">
          <a:xfrm>
            <a:off x="0" y="5357861"/>
            <a:ext cx="9144000" cy="1500140"/>
          </a:xfrm>
          <a:prstGeom prst="rect">
            <a:avLst/>
          </a:prstGeom>
          <a:noFill/>
          <a:effectLst>
            <a:outerShdw blurRad="50800" dist="38100" dir="16200000" rotWithShape="0">
              <a:prstClr val="black">
                <a:alpha val="40000"/>
              </a:prstClr>
            </a:outerShdw>
          </a:effectLst>
        </p:spPr>
      </p:pic>
      <p:pic>
        <p:nvPicPr>
          <p:cNvPr id="11" name="Picture 6" descr="C:\Documents and Settings\Administrator\桌面\ppt\fwk3p.png"/>
          <p:cNvPicPr>
            <a:picLocks noChangeAspect="1" noChangeArrowheads="1"/>
          </p:cNvPicPr>
          <p:nvPr/>
        </p:nvPicPr>
        <p:blipFill>
          <a:blip r:embed="rId14" cstate="print"/>
          <a:srcRect t="17432" r="17778"/>
          <a:stretch>
            <a:fillRect/>
          </a:stretch>
        </p:blipFill>
        <p:spPr bwMode="auto">
          <a:xfrm>
            <a:off x="6500322" y="0"/>
            <a:ext cx="2643679" cy="2368165"/>
          </a:xfrm>
          <a:prstGeom prst="rect">
            <a:avLst/>
          </a:prstGeom>
          <a:noFill/>
          <a:ln w="9525">
            <a:noFill/>
            <a:miter lim="800000"/>
            <a:headEnd/>
            <a:tailEnd/>
          </a:ln>
          <a:effectLst>
            <a:outerShdw sx="102000" sy="102000" algn="ctr" rotWithShape="0">
              <a:srgbClr val="000000">
                <a:alpha val="39999"/>
              </a:srgbClr>
            </a:outerShdw>
          </a:effectLst>
        </p:spPr>
      </p:pic>
      <p:cxnSp>
        <p:nvCxnSpPr>
          <p:cNvPr id="12" name="直接连接符 11"/>
          <p:cNvCxnSpPr/>
          <p:nvPr/>
        </p:nvCxnSpPr>
        <p:spPr>
          <a:xfrm>
            <a:off x="1643631" y="1357989"/>
            <a:ext cx="464216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4"/>
          <p:cNvPicPr>
            <a:picLocks noChangeAspect="1"/>
          </p:cNvPicPr>
          <p:nvPr/>
        </p:nvPicPr>
        <p:blipFill>
          <a:blip r:embed="rId2" cstate="print"/>
          <a:srcRect/>
          <a:stretch>
            <a:fillRect/>
          </a:stretch>
        </p:blipFill>
        <p:spPr bwMode="auto">
          <a:xfrm>
            <a:off x="6900341" y="933053"/>
            <a:ext cx="1919450" cy="1348916"/>
          </a:xfrm>
          <a:prstGeom prst="rect">
            <a:avLst/>
          </a:prstGeom>
          <a:noFill/>
          <a:ln w="9525">
            <a:noFill/>
            <a:miter lim="800000"/>
            <a:headEnd/>
            <a:tailEnd/>
          </a:ln>
        </p:spPr>
      </p:pic>
      <p:sp>
        <p:nvSpPr>
          <p:cNvPr id="2" name="TextBox 1"/>
          <p:cNvSpPr txBox="1"/>
          <p:nvPr/>
        </p:nvSpPr>
        <p:spPr>
          <a:xfrm>
            <a:off x="6803562" y="3227117"/>
            <a:ext cx="2304953" cy="1546449"/>
          </a:xfrm>
          <a:prstGeom prst="rect">
            <a:avLst/>
          </a:prstGeom>
          <a:noFill/>
        </p:spPr>
        <p:txBody>
          <a:bodyPr>
            <a:spAutoFit/>
          </a:bodyPr>
          <a:lstStyle/>
          <a:p>
            <a:pPr eaLnBrk="1" fontAlgn="auto" hangingPunct="1">
              <a:spcBef>
                <a:spcPts val="0"/>
              </a:spcBef>
              <a:spcAft>
                <a:spcPts val="0"/>
              </a:spcAft>
              <a:defRPr/>
            </a:pPr>
            <a:r>
              <a:rPr lang="zh-CN" altLang="en-US"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门诊部</a:t>
            </a:r>
            <a:endParaRPr lang="en-US" altLang="zh-CN"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a:p>
            <a:pPr eaLnBrk="1" fontAlgn="auto" hangingPunct="1">
              <a:spcBef>
                <a:spcPts val="0"/>
              </a:spcBef>
              <a:spcAft>
                <a:spcPts val="0"/>
              </a:spcAft>
              <a:defRPr/>
            </a:pPr>
            <a:endParaRPr lang="en-US" altLang="zh-CN" sz="1575"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a:p>
            <a:pPr eaLnBrk="1" fontAlgn="auto" hangingPunct="1">
              <a:spcBef>
                <a:spcPts val="0"/>
              </a:spcBef>
              <a:spcAft>
                <a:spcPts val="0"/>
              </a:spcAft>
              <a:defRPr/>
            </a:pPr>
            <a:r>
              <a:rPr lang="zh-CN" altLang="en-US"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       何敏</a:t>
            </a:r>
          </a:p>
        </p:txBody>
      </p:sp>
      <p:sp>
        <p:nvSpPr>
          <p:cNvPr id="3" name="TextBox 2"/>
          <p:cNvSpPr txBox="1"/>
          <p:nvPr/>
        </p:nvSpPr>
        <p:spPr>
          <a:xfrm>
            <a:off x="243562" y="391671"/>
            <a:ext cx="800039" cy="2515817"/>
          </a:xfrm>
          <a:prstGeom prst="rect">
            <a:avLst/>
          </a:prstGeom>
          <a:noFill/>
        </p:spPr>
        <p:txBody>
          <a:bodyPr>
            <a:spAutoFit/>
          </a:bodyPr>
          <a:lstStyle>
            <a:defPPr>
              <a:defRPr lang="zh-CN"/>
            </a:defPPr>
            <a:lvl1pPr>
              <a:defRPr sz="4000">
                <a:solidFill>
                  <a:schemeClr val="bg1"/>
                </a:solidFill>
                <a:effectLst>
                  <a:outerShdw blurRad="38100" dist="38100" dir="2700000" algn="tl">
                    <a:srgbClr val="000000">
                      <a:alpha val="43137"/>
                    </a:srgbClr>
                  </a:outerShdw>
                </a:effectLst>
                <a:latin typeface="华文琥珀" pitchFamily="2" charset="-122"/>
                <a:ea typeface="华文琥珀" pitchFamily="2" charset="-122"/>
              </a:defRPr>
            </a:lvl1pPr>
          </a:lstStyle>
          <a:p>
            <a:pPr eaLnBrk="1" fontAlgn="auto" hangingPunct="1">
              <a:spcBef>
                <a:spcPts val="0"/>
              </a:spcBef>
              <a:spcAft>
                <a:spcPts val="0"/>
              </a:spcAft>
              <a:defRPr/>
            </a:pPr>
            <a:r>
              <a:rPr lang="zh-CN" altLang="en-US" sz="3937" dirty="0">
                <a:solidFill>
                  <a:srgbClr val="FFFF00"/>
                </a:solidFill>
              </a:rPr>
              <a:t>卫生保健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3143240" y="2571744"/>
            <a:ext cx="5500726" cy="3187715"/>
            <a:chOff x="1066" y="981"/>
            <a:chExt cx="4322" cy="2770"/>
          </a:xfrm>
        </p:grpSpPr>
        <p:sp>
          <p:nvSpPr>
            <p:cNvPr id="90116" name="Freeform 4"/>
            <p:cNvSpPr>
              <a:spLocks noEditPoints="1"/>
            </p:cNvSpPr>
            <p:nvPr/>
          </p:nvSpPr>
          <p:spPr bwMode="gray">
            <a:xfrm>
              <a:off x="1066" y="1207"/>
              <a:ext cx="3744" cy="2544"/>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1"/>
                </a:gs>
              </a:gsLst>
              <a:lin ang="5400000" scaled="1"/>
            </a:gradFill>
            <a:ln w="0">
              <a:noFill/>
              <a:prstDash val="solid"/>
              <a:round/>
              <a:headEnd/>
              <a:tailEnd/>
            </a:ln>
            <a:effectLst>
              <a:outerShdw dist="206741" dir="8249373" algn="ctr" rotWithShape="0">
                <a:schemeClr val="bg2">
                  <a:alpha val="50000"/>
                </a:schemeClr>
              </a:outerShdw>
            </a:effectLst>
          </p:spPr>
          <p:txBody>
            <a:bodyPr/>
            <a:lstStyle/>
            <a:p>
              <a:pPr fontAlgn="auto">
                <a:spcBef>
                  <a:spcPts val="0"/>
                </a:spcBef>
                <a:spcAft>
                  <a:spcPts val="0"/>
                </a:spcAft>
                <a:defRPr/>
              </a:pPr>
              <a:endParaRPr lang="zh-CN" altLang="en-US">
                <a:latin typeface="Arial" charset="0"/>
                <a:ea typeface="+mn-ea"/>
              </a:endParaRPr>
            </a:p>
          </p:txBody>
        </p:sp>
        <p:sp>
          <p:nvSpPr>
            <p:cNvPr id="17417" name="Text Box 33"/>
            <p:cNvSpPr txBox="1">
              <a:spLocks noChangeArrowheads="1"/>
            </p:cNvSpPr>
            <p:nvPr/>
          </p:nvSpPr>
          <p:spPr bwMode="auto">
            <a:xfrm>
              <a:off x="2969" y="1368"/>
              <a:ext cx="2419" cy="608"/>
            </a:xfrm>
            <a:prstGeom prst="rect">
              <a:avLst/>
            </a:prstGeom>
            <a:noFill/>
            <a:ln w="9525">
              <a:noFill/>
              <a:miter lim="800000"/>
              <a:headEnd/>
              <a:tailEnd/>
            </a:ln>
          </p:spPr>
          <p:txBody>
            <a:bodyPr>
              <a:spAutoFit/>
            </a:bodyPr>
            <a:lstStyle/>
            <a:p>
              <a:r>
                <a:rPr lang="zh-CN" altLang="en-US" sz="2400" b="1">
                  <a:solidFill>
                    <a:srgbClr val="FF0000"/>
                  </a:solidFill>
                  <a:latin typeface="华文新魏" pitchFamily="2" charset="-122"/>
                  <a:ea typeface="华文新魏" pitchFamily="2" charset="-122"/>
                </a:rPr>
                <a:t>一次献血</a:t>
              </a:r>
              <a:r>
                <a:rPr lang="en-US" altLang="zh-CN" sz="2400" b="1">
                  <a:solidFill>
                    <a:srgbClr val="FF0000"/>
                  </a:solidFill>
                  <a:latin typeface="华文新魏" pitchFamily="2" charset="-122"/>
                  <a:ea typeface="华文新魏" pitchFamily="2" charset="-122"/>
                </a:rPr>
                <a:t>200-400</a:t>
              </a:r>
              <a:r>
                <a:rPr lang="zh-CN" altLang="en-US" sz="2400" b="1">
                  <a:solidFill>
                    <a:srgbClr val="FF0000"/>
                  </a:solidFill>
                  <a:latin typeface="华文新魏" pitchFamily="2" charset="-122"/>
                  <a:ea typeface="华文新魏" pitchFamily="2" charset="-122"/>
                </a:rPr>
                <a:t>毫升，占血量的</a:t>
              </a:r>
              <a:r>
                <a:rPr lang="en-US" altLang="zh-CN" sz="2400" b="1">
                  <a:solidFill>
                    <a:srgbClr val="FF0000"/>
                  </a:solidFill>
                  <a:latin typeface="华文新魏" pitchFamily="2" charset="-122"/>
                  <a:ea typeface="华文新魏" pitchFamily="2" charset="-122"/>
                </a:rPr>
                <a:t>4%-10%</a:t>
              </a:r>
            </a:p>
          </p:txBody>
        </p:sp>
        <p:grpSp>
          <p:nvGrpSpPr>
            <p:cNvPr id="3" name="Group 62"/>
            <p:cNvGrpSpPr>
              <a:grpSpLocks/>
            </p:cNvGrpSpPr>
            <p:nvPr/>
          </p:nvGrpSpPr>
          <p:grpSpPr bwMode="auto">
            <a:xfrm>
              <a:off x="2344" y="2371"/>
              <a:ext cx="1074" cy="1188"/>
              <a:chOff x="2046" y="2364"/>
              <a:chExt cx="1074" cy="1188"/>
            </a:xfrm>
          </p:grpSpPr>
          <p:sp>
            <p:nvSpPr>
              <p:cNvPr id="17441" name="Oval 34"/>
              <p:cNvSpPr>
                <a:spLocks noChangeArrowheads="1"/>
              </p:cNvSpPr>
              <p:nvPr/>
            </p:nvSpPr>
            <p:spPr bwMode="gray">
              <a:xfrm rot="-723406">
                <a:off x="2089" y="3132"/>
                <a:ext cx="906" cy="420"/>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17442" name="Oval 35"/>
              <p:cNvSpPr>
                <a:spLocks noChangeArrowheads="1"/>
              </p:cNvSpPr>
              <p:nvPr/>
            </p:nvSpPr>
            <p:spPr bwMode="gray">
              <a:xfrm>
                <a:off x="2046" y="2364"/>
                <a:ext cx="1074" cy="1075"/>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17443" name="Oval 36"/>
              <p:cNvSpPr>
                <a:spLocks noChangeArrowheads="1"/>
              </p:cNvSpPr>
              <p:nvPr/>
            </p:nvSpPr>
            <p:spPr bwMode="gray">
              <a:xfrm>
                <a:off x="2059" y="2370"/>
                <a:ext cx="1049" cy="1048"/>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17444" name="Oval 37"/>
              <p:cNvSpPr>
                <a:spLocks noChangeArrowheads="1"/>
              </p:cNvSpPr>
              <p:nvPr/>
            </p:nvSpPr>
            <p:spPr bwMode="gray">
              <a:xfrm>
                <a:off x="2070" y="2380"/>
                <a:ext cx="998" cy="980"/>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17445" name="Oval 38"/>
              <p:cNvSpPr>
                <a:spLocks noChangeArrowheads="1"/>
              </p:cNvSpPr>
              <p:nvPr/>
            </p:nvSpPr>
            <p:spPr bwMode="gray">
              <a:xfrm>
                <a:off x="2128" y="2408"/>
                <a:ext cx="888" cy="795"/>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90151" name="Text Box 39"/>
              <p:cNvSpPr txBox="1">
                <a:spLocks noChangeArrowheads="1"/>
              </p:cNvSpPr>
              <p:nvPr/>
            </p:nvSpPr>
            <p:spPr bwMode="gray">
              <a:xfrm>
                <a:off x="2267" y="2565"/>
                <a:ext cx="577" cy="473"/>
              </a:xfrm>
              <a:prstGeom prst="rect">
                <a:avLst/>
              </a:prstGeom>
              <a:noFill/>
              <a:ln w="9525" algn="ctr">
                <a:noFill/>
                <a:miter lim="800000"/>
                <a:headEnd/>
                <a:tailEnd/>
              </a:ln>
              <a:effectLst/>
            </p:spPr>
            <p:txBody>
              <a:bodyPr wrap="none">
                <a:spAutoFit/>
              </a:bodyPr>
              <a:lstStyle/>
              <a:p>
                <a:pPr algn="ctr" fontAlgn="auto">
                  <a:spcBef>
                    <a:spcPts val="0"/>
                  </a:spcBef>
                  <a:spcAft>
                    <a:spcPts val="0"/>
                  </a:spcAft>
                  <a:defRPr/>
                </a:pPr>
                <a:r>
                  <a:rPr lang="en-US" altLang="zh-CN" b="1" dirty="0">
                    <a:solidFill>
                      <a:schemeClr val="tx1">
                        <a:lumMod val="75000"/>
                      </a:schemeClr>
                    </a:solidFill>
                    <a:latin typeface="Arial" charset="0"/>
                    <a:ea typeface="微软雅黑" pitchFamily="34" charset="-122"/>
                  </a:rPr>
                  <a:t>80%</a:t>
                </a:r>
              </a:p>
              <a:p>
                <a:pPr algn="ctr" fontAlgn="auto">
                  <a:spcBef>
                    <a:spcPts val="0"/>
                  </a:spcBef>
                  <a:spcAft>
                    <a:spcPts val="0"/>
                  </a:spcAft>
                  <a:defRPr/>
                </a:pPr>
                <a:r>
                  <a:rPr lang="zh-CN" altLang="en-US" b="1" dirty="0">
                    <a:solidFill>
                      <a:schemeClr val="tx1">
                        <a:lumMod val="75000"/>
                      </a:schemeClr>
                    </a:solidFill>
                    <a:latin typeface="Arial" charset="0"/>
                    <a:ea typeface="微软雅黑" pitchFamily="34" charset="-122"/>
                  </a:rPr>
                  <a:t>血循环</a:t>
                </a:r>
                <a:endParaRPr lang="en-US" altLang="zh-CN" b="1" dirty="0">
                  <a:solidFill>
                    <a:schemeClr val="tx1">
                      <a:lumMod val="75000"/>
                    </a:schemeClr>
                  </a:solidFill>
                  <a:latin typeface="Arial" charset="0"/>
                  <a:ea typeface="微软雅黑" pitchFamily="34" charset="-122"/>
                </a:endParaRPr>
              </a:p>
            </p:txBody>
          </p:sp>
        </p:grpSp>
        <p:grpSp>
          <p:nvGrpSpPr>
            <p:cNvPr id="4" name="Group 61"/>
            <p:cNvGrpSpPr>
              <a:grpSpLocks/>
            </p:cNvGrpSpPr>
            <p:nvPr/>
          </p:nvGrpSpPr>
          <p:grpSpPr bwMode="auto">
            <a:xfrm>
              <a:off x="1178" y="2131"/>
              <a:ext cx="864" cy="1008"/>
              <a:chOff x="880" y="2124"/>
              <a:chExt cx="864" cy="1008"/>
            </a:xfrm>
          </p:grpSpPr>
          <p:sp>
            <p:nvSpPr>
              <p:cNvPr id="17434" name="Oval 40"/>
              <p:cNvSpPr>
                <a:spLocks noChangeArrowheads="1"/>
              </p:cNvSpPr>
              <p:nvPr/>
            </p:nvSpPr>
            <p:spPr bwMode="gray">
              <a:xfrm rot="-772996">
                <a:off x="928" y="2748"/>
                <a:ext cx="714" cy="384"/>
              </a:xfrm>
              <a:prstGeom prst="ellipse">
                <a:avLst/>
              </a:prstGeom>
              <a:solidFill>
                <a:srgbClr val="0F2145">
                  <a:alpha val="30196"/>
                </a:srgbClr>
              </a:solidFill>
              <a:ln w="9525">
                <a:noFill/>
                <a:round/>
                <a:headEnd/>
                <a:tailEnd/>
              </a:ln>
            </p:spPr>
            <p:txBody>
              <a:bodyPr wrap="none" anchor="ctr"/>
              <a:lstStyle/>
              <a:p>
                <a:endParaRPr lang="zh-CN" altLang="en-US"/>
              </a:p>
            </p:txBody>
          </p:sp>
          <p:grpSp>
            <p:nvGrpSpPr>
              <p:cNvPr id="5" name="Group 41"/>
              <p:cNvGrpSpPr>
                <a:grpSpLocks/>
              </p:cNvGrpSpPr>
              <p:nvPr/>
            </p:nvGrpSpPr>
            <p:grpSpPr bwMode="auto">
              <a:xfrm>
                <a:off x="880" y="2124"/>
                <a:ext cx="864" cy="908"/>
                <a:chOff x="732" y="2112"/>
                <a:chExt cx="842" cy="860"/>
              </a:xfrm>
            </p:grpSpPr>
            <p:sp>
              <p:nvSpPr>
                <p:cNvPr id="17436" name="Oval 42"/>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17437" name="Oval 43"/>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17438" name="Oval 44"/>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17439" name="Oval 45"/>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90158" name="Text Box 46"/>
                <p:cNvSpPr txBox="1">
                  <a:spLocks noChangeArrowheads="1"/>
                </p:cNvSpPr>
                <p:nvPr/>
              </p:nvSpPr>
              <p:spPr bwMode="gray">
                <a:xfrm>
                  <a:off x="795" y="2249"/>
                  <a:ext cx="705" cy="256"/>
                </a:xfrm>
                <a:prstGeom prst="rect">
                  <a:avLst/>
                </a:prstGeom>
                <a:noFill/>
                <a:ln w="9525" algn="ctr">
                  <a:noFill/>
                  <a:miter lim="800000"/>
                  <a:headEnd/>
                  <a:tailEnd/>
                </a:ln>
                <a:effectLst/>
              </p:spPr>
              <p:txBody>
                <a:bodyPr>
                  <a:spAutoFit/>
                </a:bodyPr>
                <a:lstStyle/>
                <a:p>
                  <a:pPr algn="ctr" fontAlgn="auto">
                    <a:spcBef>
                      <a:spcPts val="0"/>
                    </a:spcBef>
                    <a:spcAft>
                      <a:spcPts val="0"/>
                    </a:spcAft>
                    <a:defRPr/>
                  </a:pPr>
                  <a:r>
                    <a:rPr lang="en-US" altLang="zh-CN" b="1" dirty="0">
                      <a:solidFill>
                        <a:schemeClr val="tx1">
                          <a:lumMod val="75000"/>
                        </a:schemeClr>
                      </a:solidFill>
                      <a:latin typeface="Arial" charset="0"/>
                      <a:ea typeface="微软雅黑" pitchFamily="34" charset="-122"/>
                    </a:rPr>
                    <a:t>10%</a:t>
                  </a:r>
                  <a:r>
                    <a:rPr lang="zh-CN" altLang="en-US" b="1" dirty="0">
                      <a:solidFill>
                        <a:schemeClr val="tx1">
                          <a:lumMod val="75000"/>
                        </a:schemeClr>
                      </a:solidFill>
                      <a:latin typeface="Arial" charset="0"/>
                      <a:ea typeface="微软雅黑" pitchFamily="34" charset="-122"/>
                    </a:rPr>
                    <a:t>肝</a:t>
                  </a:r>
                  <a:endParaRPr lang="en-US" altLang="zh-CN" b="1" dirty="0">
                    <a:solidFill>
                      <a:schemeClr val="tx1">
                        <a:lumMod val="75000"/>
                      </a:schemeClr>
                    </a:solidFill>
                    <a:latin typeface="Arial" charset="0"/>
                    <a:ea typeface="微软雅黑" pitchFamily="34" charset="-122"/>
                  </a:endParaRPr>
                </a:p>
              </p:txBody>
            </p:sp>
          </p:grpSp>
        </p:grpSp>
        <p:grpSp>
          <p:nvGrpSpPr>
            <p:cNvPr id="6" name="Group 60"/>
            <p:cNvGrpSpPr>
              <a:grpSpLocks/>
            </p:cNvGrpSpPr>
            <p:nvPr/>
          </p:nvGrpSpPr>
          <p:grpSpPr bwMode="auto">
            <a:xfrm>
              <a:off x="1108" y="1267"/>
              <a:ext cx="720" cy="718"/>
              <a:chOff x="810" y="1260"/>
              <a:chExt cx="720" cy="718"/>
            </a:xfrm>
          </p:grpSpPr>
          <p:sp>
            <p:nvSpPr>
              <p:cNvPr id="17428" name="Oval 47"/>
              <p:cNvSpPr>
                <a:spLocks noChangeArrowheads="1"/>
              </p:cNvSpPr>
              <p:nvPr/>
            </p:nvSpPr>
            <p:spPr bwMode="gray">
              <a:xfrm>
                <a:off x="816" y="1642"/>
                <a:ext cx="576" cy="336"/>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17429" name="Oval 48"/>
              <p:cNvSpPr>
                <a:spLocks noChangeArrowheads="1"/>
              </p:cNvSpPr>
              <p:nvPr/>
            </p:nvSpPr>
            <p:spPr bwMode="gray">
              <a:xfrm>
                <a:off x="864" y="1260"/>
                <a:ext cx="645" cy="645"/>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17430" name="Oval 49"/>
              <p:cNvSpPr>
                <a:spLocks noChangeArrowheads="1"/>
              </p:cNvSpPr>
              <p:nvPr/>
            </p:nvSpPr>
            <p:spPr bwMode="gray">
              <a:xfrm>
                <a:off x="872" y="1263"/>
                <a:ext cx="630" cy="630"/>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17431" name="Oval 50"/>
              <p:cNvSpPr>
                <a:spLocks noChangeArrowheads="1"/>
              </p:cNvSpPr>
              <p:nvPr/>
            </p:nvSpPr>
            <p:spPr bwMode="gray">
              <a:xfrm>
                <a:off x="879" y="1270"/>
                <a:ext cx="599" cy="588"/>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17432" name="Oval 51"/>
              <p:cNvSpPr>
                <a:spLocks noChangeArrowheads="1"/>
              </p:cNvSpPr>
              <p:nvPr/>
            </p:nvSpPr>
            <p:spPr bwMode="gray">
              <a:xfrm>
                <a:off x="913" y="1286"/>
                <a:ext cx="534" cy="477"/>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90164" name="Text Box 52"/>
              <p:cNvSpPr txBox="1">
                <a:spLocks noChangeArrowheads="1"/>
              </p:cNvSpPr>
              <p:nvPr/>
            </p:nvSpPr>
            <p:spPr bwMode="gray">
              <a:xfrm>
                <a:off x="810" y="1398"/>
                <a:ext cx="720" cy="270"/>
              </a:xfrm>
              <a:prstGeom prst="rect">
                <a:avLst/>
              </a:prstGeom>
              <a:noFill/>
              <a:ln w="9525" algn="ctr">
                <a:noFill/>
                <a:miter lim="800000"/>
                <a:headEnd/>
                <a:tailEnd/>
              </a:ln>
              <a:effectLst/>
            </p:spPr>
            <p:txBody>
              <a:bodyPr>
                <a:spAutoFit/>
              </a:bodyPr>
              <a:lstStyle/>
              <a:p>
                <a:pPr algn="ctr" fontAlgn="auto">
                  <a:spcBef>
                    <a:spcPts val="0"/>
                  </a:spcBef>
                  <a:spcAft>
                    <a:spcPts val="0"/>
                  </a:spcAft>
                  <a:defRPr/>
                </a:pPr>
                <a:r>
                  <a:rPr lang="en-US" altLang="zh-CN" b="1" dirty="0">
                    <a:solidFill>
                      <a:schemeClr val="tx1">
                        <a:lumMod val="75000"/>
                      </a:schemeClr>
                    </a:solidFill>
                    <a:latin typeface="+mn-lt"/>
                    <a:ea typeface="微软雅黑" pitchFamily="34" charset="-122"/>
                  </a:rPr>
                  <a:t>7%</a:t>
                </a:r>
                <a:r>
                  <a:rPr lang="zh-CN" altLang="en-US" b="1" dirty="0">
                    <a:solidFill>
                      <a:schemeClr val="tx1">
                        <a:lumMod val="75000"/>
                      </a:schemeClr>
                    </a:solidFill>
                    <a:latin typeface="+mn-lt"/>
                    <a:ea typeface="微软雅黑" pitchFamily="34" charset="-122"/>
                  </a:rPr>
                  <a:t>脾</a:t>
                </a:r>
                <a:endParaRPr lang="en-US" altLang="zh-CN" b="1" dirty="0">
                  <a:solidFill>
                    <a:schemeClr val="tx1">
                      <a:lumMod val="75000"/>
                    </a:schemeClr>
                  </a:solidFill>
                  <a:latin typeface="+mn-lt"/>
                  <a:ea typeface="微软雅黑" pitchFamily="34" charset="-122"/>
                </a:endParaRPr>
              </a:p>
            </p:txBody>
          </p:sp>
        </p:grpSp>
        <p:grpSp>
          <p:nvGrpSpPr>
            <p:cNvPr id="7" name="Group 59"/>
            <p:cNvGrpSpPr>
              <a:grpSpLocks/>
            </p:cNvGrpSpPr>
            <p:nvPr/>
          </p:nvGrpSpPr>
          <p:grpSpPr bwMode="auto">
            <a:xfrm>
              <a:off x="1828" y="981"/>
              <a:ext cx="729" cy="478"/>
              <a:chOff x="1530" y="974"/>
              <a:chExt cx="729" cy="478"/>
            </a:xfrm>
          </p:grpSpPr>
          <p:sp>
            <p:nvSpPr>
              <p:cNvPr id="17422" name="Oval 53"/>
              <p:cNvSpPr>
                <a:spLocks noChangeArrowheads="1"/>
              </p:cNvSpPr>
              <p:nvPr/>
            </p:nvSpPr>
            <p:spPr bwMode="gray">
              <a:xfrm>
                <a:off x="1614" y="1308"/>
                <a:ext cx="432" cy="144"/>
              </a:xfrm>
              <a:prstGeom prst="ellipse">
                <a:avLst/>
              </a:prstGeom>
              <a:solidFill>
                <a:srgbClr val="0F2145">
                  <a:alpha val="30196"/>
                </a:srgbClr>
              </a:solidFill>
              <a:ln w="9525">
                <a:noFill/>
                <a:round/>
                <a:headEnd/>
                <a:tailEnd/>
              </a:ln>
            </p:spPr>
            <p:txBody>
              <a:bodyPr wrap="none" anchor="ctr"/>
              <a:lstStyle/>
              <a:p>
                <a:endParaRPr lang="zh-CN" altLang="en-US"/>
              </a:p>
            </p:txBody>
          </p:sp>
          <p:sp>
            <p:nvSpPr>
              <p:cNvPr id="17423" name="Oval 54"/>
              <p:cNvSpPr>
                <a:spLocks noChangeArrowheads="1"/>
              </p:cNvSpPr>
              <p:nvPr/>
            </p:nvSpPr>
            <p:spPr bwMode="gray">
              <a:xfrm>
                <a:off x="1665" y="990"/>
                <a:ext cx="430" cy="430"/>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17424" name="Oval 55"/>
              <p:cNvSpPr>
                <a:spLocks noChangeArrowheads="1"/>
              </p:cNvSpPr>
              <p:nvPr/>
            </p:nvSpPr>
            <p:spPr bwMode="gray">
              <a:xfrm>
                <a:off x="1697" y="974"/>
                <a:ext cx="419" cy="420"/>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17425" name="Oval 56"/>
              <p:cNvSpPr>
                <a:spLocks noChangeArrowheads="1"/>
              </p:cNvSpPr>
              <p:nvPr/>
            </p:nvSpPr>
            <p:spPr bwMode="gray">
              <a:xfrm>
                <a:off x="1701" y="978"/>
                <a:ext cx="399" cy="392"/>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17426" name="Oval 57"/>
              <p:cNvSpPr>
                <a:spLocks noChangeArrowheads="1"/>
              </p:cNvSpPr>
              <p:nvPr/>
            </p:nvSpPr>
            <p:spPr bwMode="gray">
              <a:xfrm>
                <a:off x="1724" y="990"/>
                <a:ext cx="355" cy="317"/>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sp>
            <p:nvSpPr>
              <p:cNvPr id="90170" name="Text Box 58"/>
              <p:cNvSpPr txBox="1">
                <a:spLocks noChangeArrowheads="1"/>
              </p:cNvSpPr>
              <p:nvPr/>
            </p:nvSpPr>
            <p:spPr bwMode="gray">
              <a:xfrm>
                <a:off x="1530" y="1034"/>
                <a:ext cx="729" cy="383"/>
              </a:xfrm>
              <a:prstGeom prst="rect">
                <a:avLst/>
              </a:prstGeom>
              <a:noFill/>
              <a:ln w="9525" algn="ctr">
                <a:noFill/>
                <a:miter lim="800000"/>
                <a:headEnd/>
                <a:tailEnd/>
              </a:ln>
              <a:effectLst/>
            </p:spPr>
            <p:txBody>
              <a:bodyPr>
                <a:spAutoFit/>
              </a:bodyPr>
              <a:lstStyle/>
              <a:p>
                <a:pPr algn="ctr" fontAlgn="auto">
                  <a:spcBef>
                    <a:spcPts val="0"/>
                  </a:spcBef>
                  <a:spcAft>
                    <a:spcPts val="0"/>
                  </a:spcAft>
                  <a:defRPr/>
                </a:pPr>
                <a:r>
                  <a:rPr lang="en-US" altLang="zh-CN" sz="1400" dirty="0">
                    <a:solidFill>
                      <a:schemeClr val="tx1">
                        <a:lumMod val="75000"/>
                      </a:schemeClr>
                    </a:solidFill>
                    <a:latin typeface="Arial" charset="0"/>
                    <a:ea typeface="宋体" charset="-122"/>
                  </a:rPr>
                  <a:t>3%</a:t>
                </a:r>
              </a:p>
              <a:p>
                <a:pPr algn="ctr" fontAlgn="auto">
                  <a:spcBef>
                    <a:spcPts val="0"/>
                  </a:spcBef>
                  <a:spcAft>
                    <a:spcPts val="0"/>
                  </a:spcAft>
                  <a:defRPr/>
                </a:pPr>
                <a:r>
                  <a:rPr lang="zh-CN" altLang="en-US" sz="1400" dirty="0">
                    <a:solidFill>
                      <a:schemeClr val="tx1">
                        <a:lumMod val="75000"/>
                      </a:schemeClr>
                    </a:solidFill>
                    <a:latin typeface="Arial" charset="0"/>
                    <a:ea typeface="宋体" charset="-122"/>
                  </a:rPr>
                  <a:t>肺</a:t>
                </a:r>
                <a:endParaRPr lang="en-US" altLang="zh-CN" dirty="0">
                  <a:solidFill>
                    <a:schemeClr val="tx1">
                      <a:lumMod val="75000"/>
                    </a:schemeClr>
                  </a:solidFill>
                  <a:latin typeface="Arial" charset="0"/>
                  <a:ea typeface="宋体" charset="-122"/>
                </a:endParaRPr>
              </a:p>
            </p:txBody>
          </p:sp>
        </p:grpSp>
      </p:grpSp>
      <p:sp>
        <p:nvSpPr>
          <p:cNvPr id="17412" name="矩形 35"/>
          <p:cNvSpPr>
            <a:spLocks noChangeArrowheads="1"/>
          </p:cNvSpPr>
          <p:nvPr/>
        </p:nvSpPr>
        <p:spPr bwMode="auto">
          <a:xfrm>
            <a:off x="369888" y="2022477"/>
            <a:ext cx="8280400" cy="830997"/>
          </a:xfrm>
          <a:prstGeom prst="rect">
            <a:avLst/>
          </a:prstGeom>
          <a:noFill/>
          <a:ln w="9525">
            <a:noFill/>
            <a:miter lim="800000"/>
            <a:headEnd/>
            <a:tailEnd/>
          </a:ln>
        </p:spPr>
        <p:txBody>
          <a:bodyPr>
            <a:spAutoFit/>
          </a:bodyPr>
          <a:lstStyle/>
          <a:p>
            <a:r>
              <a:rPr lang="zh-CN" altLang="en-US" sz="2400" b="1">
                <a:solidFill>
                  <a:srgbClr val="FFFF00"/>
                </a:solidFill>
                <a:latin typeface="微软雅黑" pitchFamily="34" charset="-122"/>
                <a:ea typeface="微软雅黑" pitchFamily="34" charset="-122"/>
              </a:rPr>
              <a:t>美国：一次献血</a:t>
            </a:r>
            <a:r>
              <a:rPr lang="en-US" altLang="zh-CN" sz="2400" b="1">
                <a:solidFill>
                  <a:srgbClr val="FFFF00"/>
                </a:solidFill>
                <a:latin typeface="微软雅黑" pitchFamily="34" charset="-122"/>
                <a:ea typeface="微软雅黑" pitchFamily="34" charset="-122"/>
              </a:rPr>
              <a:t>450</a:t>
            </a:r>
            <a:r>
              <a:rPr lang="zh-CN" altLang="en-US" sz="2400" b="1">
                <a:solidFill>
                  <a:srgbClr val="FFFF00"/>
                </a:solidFill>
                <a:latin typeface="微软雅黑" pitchFamily="34" charset="-122"/>
                <a:ea typeface="微软雅黑" pitchFamily="34" charset="-122"/>
              </a:rPr>
              <a:t>毫升，每年可以献血三次，国外平均献血量一次</a:t>
            </a:r>
            <a:r>
              <a:rPr lang="en-US" altLang="zh-CN" sz="2400" b="1">
                <a:solidFill>
                  <a:srgbClr val="FFFF00"/>
                </a:solidFill>
                <a:latin typeface="微软雅黑" pitchFamily="34" charset="-122"/>
                <a:ea typeface="微软雅黑" pitchFamily="34" charset="-122"/>
              </a:rPr>
              <a:t>375</a:t>
            </a:r>
            <a:r>
              <a:rPr lang="zh-CN" altLang="en-US" sz="2400" b="1">
                <a:solidFill>
                  <a:srgbClr val="FFFF00"/>
                </a:solidFill>
                <a:latin typeface="微软雅黑" pitchFamily="34" charset="-122"/>
                <a:ea typeface="微软雅黑" pitchFamily="34" charset="-122"/>
              </a:rPr>
              <a:t>毫升。</a:t>
            </a:r>
            <a:endParaRPr lang="en-US" altLang="zh-CN" sz="2400" b="1">
              <a:solidFill>
                <a:srgbClr val="FFFF00"/>
              </a:solidFill>
              <a:latin typeface="微软雅黑" pitchFamily="34" charset="-122"/>
              <a:ea typeface="微软雅黑" pitchFamily="34" charset="-122"/>
            </a:endParaRPr>
          </a:p>
        </p:txBody>
      </p:sp>
      <p:sp>
        <p:nvSpPr>
          <p:cNvPr id="38" name="Rectangle 2"/>
          <p:cNvSpPr txBox="1">
            <a:spLocks noChangeArrowheads="1"/>
          </p:cNvSpPr>
          <p:nvPr/>
        </p:nvSpPr>
        <p:spPr>
          <a:xfrm>
            <a:off x="446088" y="1298576"/>
            <a:ext cx="8229600" cy="563563"/>
          </a:xfrm>
          <a:prstGeom prst="rect">
            <a:avLst/>
          </a:prstGeom>
        </p:spPr>
        <p:txBody>
          <a:bodyPr/>
          <a:lstStyle>
            <a:lvl1pPr algn="ctr" defTabSz="914400" rtl="0" eaLnBrk="1" latinLnBrk="0" hangingPunct="1">
              <a:spcBef>
                <a:spcPct val="0"/>
              </a:spcBef>
              <a:buNone/>
              <a:defRPr sz="4400" b="1" kern="1200">
                <a:solidFill>
                  <a:schemeClr val="tx1"/>
                </a:solidFill>
                <a:latin typeface="黑体" pitchFamily="49" charset="-122"/>
                <a:ea typeface="黑体" pitchFamily="49" charset="-122"/>
                <a:cs typeface="+mj-cs"/>
              </a:defRPr>
            </a:lvl1pPr>
          </a:lstStyle>
          <a:p>
            <a:pPr algn="l" fontAlgn="auto">
              <a:spcAft>
                <a:spcPts val="0"/>
              </a:spcAft>
              <a:buFont typeface="Wingdings" pitchFamily="2" charset="2"/>
              <a:buChar char="p"/>
              <a:defRPr/>
            </a:pPr>
            <a:r>
              <a:rPr lang="zh-CN" altLang="en-US" sz="3200" b="0" dirty="0" smtClean="0">
                <a:solidFill>
                  <a:srgbClr val="FFFF00"/>
                </a:solidFill>
                <a:effectLst>
                  <a:outerShdw blurRad="38100" dist="38100" dir="2700000" algn="tl">
                    <a:srgbClr val="000000">
                      <a:alpha val="43137"/>
                    </a:srgbClr>
                  </a:outerShdw>
                </a:effectLst>
                <a:ea typeface="黑体" pitchFamily="2" charset="-122"/>
              </a:rPr>
              <a:t>血液生理知识</a:t>
            </a:r>
            <a:endParaRPr lang="en-US" altLang="zh-CN" sz="3200" b="0" dirty="0">
              <a:solidFill>
                <a:srgbClr val="FFFF00"/>
              </a:solidFill>
              <a:effectLst>
                <a:outerShdw blurRad="38100" dist="38100" dir="2700000" algn="tl">
                  <a:srgbClr val="000000">
                    <a:alpha val="43137"/>
                  </a:srgbClr>
                </a:outerShdw>
              </a:effectLst>
              <a:ea typeface="黑体" pitchFamily="2" charset="-122"/>
            </a:endParaRPr>
          </a:p>
        </p:txBody>
      </p:sp>
      <p:sp>
        <p:nvSpPr>
          <p:cNvPr id="17414" name="标题 1"/>
          <p:cNvSpPr txBox="1">
            <a:spLocks/>
          </p:cNvSpPr>
          <p:nvPr/>
        </p:nvSpPr>
        <p:spPr bwMode="auto">
          <a:xfrm>
            <a:off x="214283" y="0"/>
            <a:ext cx="8929720"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17415"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04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idx="4294967295"/>
          </p:nvPr>
        </p:nvSpPr>
        <p:spPr bwMode="auto">
          <a:xfrm>
            <a:off x="3143240" y="214290"/>
            <a:ext cx="5543560" cy="738211"/>
          </a:xfrm>
          <a:prstGeom prst="rect">
            <a:avLst/>
          </a:prstGeom>
          <a:noFill/>
          <a:ln>
            <a:miter lim="800000"/>
            <a:headEnd/>
            <a:tailEnd/>
          </a:ln>
        </p:spPr>
        <p:txBody>
          <a:bodyPr anchor="ctr"/>
          <a:lstStyle/>
          <a:p>
            <a:pPr marL="0" indent="0" algn="l" eaLnBrk="1" hangingPunct="1"/>
            <a:endParaRPr lang="zh-CN" sz="3200" dirty="0">
              <a:solidFill>
                <a:srgbClr val="FFFF66"/>
              </a:solidFill>
            </a:endParaRPr>
          </a:p>
        </p:txBody>
      </p:sp>
      <p:grpSp>
        <p:nvGrpSpPr>
          <p:cNvPr id="2" name="Group 6"/>
          <p:cNvGrpSpPr>
            <a:grpSpLocks/>
          </p:cNvGrpSpPr>
          <p:nvPr/>
        </p:nvGrpSpPr>
        <p:grpSpPr bwMode="auto">
          <a:xfrm>
            <a:off x="-500098" y="2071678"/>
            <a:ext cx="8134351" cy="1560507"/>
            <a:chOff x="0" y="0"/>
            <a:chExt cx="2516187" cy="1254830"/>
          </a:xfrm>
        </p:grpSpPr>
        <p:sp>
          <p:nvSpPr>
            <p:cNvPr id="25604" name="圆角矩形 6"/>
            <p:cNvSpPr>
              <a:spLocks noChangeArrowheads="1"/>
            </p:cNvSpPr>
            <p:nvPr/>
          </p:nvSpPr>
          <p:spPr bwMode="auto">
            <a:xfrm>
              <a:off x="384528" y="122943"/>
              <a:ext cx="2044700" cy="1131887"/>
            </a:xfrm>
            <a:prstGeom prst="roundRect">
              <a:avLst>
                <a:gd name="adj" fmla="val 7361"/>
              </a:avLst>
            </a:prstGeom>
            <a:solidFill>
              <a:schemeClr val="bg1"/>
            </a:solidFill>
            <a:ln w="25400" cmpd="sng">
              <a:solidFill>
                <a:schemeClr val="bg1"/>
              </a:solidFill>
              <a:round/>
              <a:headEnd/>
              <a:tailEnd/>
            </a:ln>
          </p:spPr>
          <p:txBody>
            <a:bodyPr anchor="ctr"/>
            <a:lstStyle/>
            <a:p>
              <a:pPr algn="ctr"/>
              <a:endParaRPr lang="zh-CN" altLang="en-US">
                <a:solidFill>
                  <a:srgbClr val="FFFFFF"/>
                </a:solidFill>
                <a:latin typeface="微软雅黑" pitchFamily="34" charset="-122"/>
                <a:ea typeface="微软雅黑" pitchFamily="34" charset="-122"/>
                <a:sym typeface="微软雅黑" pitchFamily="34" charset="-122"/>
              </a:endParaRPr>
            </a:p>
          </p:txBody>
        </p:sp>
        <p:sp>
          <p:nvSpPr>
            <p:cNvPr id="25605" name="TextBox 7"/>
            <p:cNvSpPr>
              <a:spLocks noChangeArrowheads="1"/>
            </p:cNvSpPr>
            <p:nvPr/>
          </p:nvSpPr>
          <p:spPr bwMode="auto">
            <a:xfrm>
              <a:off x="0" y="0"/>
              <a:ext cx="2516187" cy="193421"/>
            </a:xfrm>
            <a:prstGeom prst="rect">
              <a:avLst/>
            </a:prstGeom>
            <a:noFill/>
            <a:ln w="9525">
              <a:noFill/>
              <a:miter lim="800000"/>
              <a:headEnd/>
              <a:tailEnd/>
            </a:ln>
          </p:spPr>
          <p:txBody>
            <a:bodyPr anchor="ctr">
              <a:spAutoFit/>
            </a:bodyPr>
            <a:lstStyle/>
            <a:p>
              <a:endParaRPr lang="zh-CN" altLang="en-US"/>
            </a:p>
          </p:txBody>
        </p:sp>
        <p:sp>
          <p:nvSpPr>
            <p:cNvPr id="25606" name="TextBox 5"/>
            <p:cNvSpPr>
              <a:spLocks noChangeArrowheads="1"/>
            </p:cNvSpPr>
            <p:nvPr/>
          </p:nvSpPr>
          <p:spPr bwMode="auto">
            <a:xfrm>
              <a:off x="495874" y="634118"/>
              <a:ext cx="1789112" cy="193421"/>
            </a:xfrm>
            <a:prstGeom prst="rect">
              <a:avLst/>
            </a:prstGeom>
            <a:noFill/>
            <a:ln w="9525">
              <a:noFill/>
              <a:miter lim="800000"/>
              <a:headEnd/>
              <a:tailEnd/>
            </a:ln>
          </p:spPr>
          <p:txBody>
            <a:bodyPr>
              <a:spAutoFit/>
            </a:bodyPr>
            <a:lstStyle/>
            <a:p>
              <a:endParaRPr lang="zh-CN" altLang="en-US"/>
            </a:p>
          </p:txBody>
        </p:sp>
        <p:sp>
          <p:nvSpPr>
            <p:cNvPr id="25607" name="TextBox 13"/>
            <p:cNvSpPr>
              <a:spLocks noChangeArrowheads="1"/>
            </p:cNvSpPr>
            <p:nvPr/>
          </p:nvSpPr>
          <p:spPr bwMode="auto">
            <a:xfrm>
              <a:off x="495874" y="180435"/>
              <a:ext cx="1241216" cy="193421"/>
            </a:xfrm>
            <a:prstGeom prst="rect">
              <a:avLst/>
            </a:prstGeom>
            <a:noFill/>
            <a:ln w="9525">
              <a:noFill/>
              <a:miter lim="800000"/>
              <a:headEnd/>
              <a:tailEnd/>
            </a:ln>
          </p:spPr>
          <p:txBody>
            <a:bodyPr>
              <a:spAutoFit/>
            </a:bodyPr>
            <a:lstStyle/>
            <a:p>
              <a:endParaRPr lang="en-US"/>
            </a:p>
          </p:txBody>
        </p:sp>
      </p:grpSp>
      <p:sp>
        <p:nvSpPr>
          <p:cNvPr id="25608" name="Text Box 8"/>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5609" name="Text Box 9"/>
          <p:cNvSpPr txBox="1">
            <a:spLocks noChangeArrowheads="1"/>
          </p:cNvSpPr>
          <p:nvPr/>
        </p:nvSpPr>
        <p:spPr bwMode="auto">
          <a:xfrm>
            <a:off x="857224" y="2357430"/>
            <a:ext cx="6162675" cy="1015663"/>
          </a:xfrm>
          <a:prstGeom prst="rect">
            <a:avLst/>
          </a:prstGeom>
          <a:noFill/>
          <a:ln w="9525">
            <a:noFill/>
            <a:miter lim="800000"/>
            <a:headEnd/>
            <a:tailEnd/>
          </a:ln>
        </p:spPr>
        <p:txBody>
          <a:bodyPr>
            <a:spAutoFit/>
          </a:bodyPr>
          <a:lstStyle/>
          <a:p>
            <a:r>
              <a:rPr lang="zh-CN" sz="2000" b="1" dirty="0">
                <a:solidFill>
                  <a:srgbClr val="000066"/>
                </a:solidFill>
                <a:ea typeface="微软雅黑" pitchFamily="34" charset="-122"/>
              </a:rPr>
              <a:t>全血：全血将人的血液采集到一次性的、全密闭的、无菌耗材中，它可以直接输注患者，也是其他所有血液制品的原料。</a:t>
            </a:r>
          </a:p>
        </p:txBody>
      </p:sp>
      <p:grpSp>
        <p:nvGrpSpPr>
          <p:cNvPr id="3" name="Group 6"/>
          <p:cNvGrpSpPr>
            <a:grpSpLocks/>
          </p:cNvGrpSpPr>
          <p:nvPr/>
        </p:nvGrpSpPr>
        <p:grpSpPr bwMode="auto">
          <a:xfrm>
            <a:off x="-466725" y="3814235"/>
            <a:ext cx="8134350" cy="1686466"/>
            <a:chOff x="0" y="0"/>
            <a:chExt cx="2516187" cy="1073019"/>
          </a:xfrm>
        </p:grpSpPr>
        <p:sp>
          <p:nvSpPr>
            <p:cNvPr id="25611" name="圆角矩形 6"/>
            <p:cNvSpPr>
              <a:spLocks noChangeArrowheads="1"/>
            </p:cNvSpPr>
            <p:nvPr/>
          </p:nvSpPr>
          <p:spPr bwMode="auto">
            <a:xfrm>
              <a:off x="384528" y="122943"/>
              <a:ext cx="2044700" cy="950076"/>
            </a:xfrm>
            <a:prstGeom prst="roundRect">
              <a:avLst>
                <a:gd name="adj" fmla="val 7361"/>
              </a:avLst>
            </a:prstGeom>
            <a:solidFill>
              <a:schemeClr val="bg1"/>
            </a:solidFill>
            <a:ln w="25400" cap="flat" cmpd="sng">
              <a:solidFill>
                <a:schemeClr val="bg1"/>
              </a:solidFill>
              <a:miter lim="800000"/>
              <a:headEnd/>
              <a:tailEnd/>
            </a:ln>
            <a:effectLst/>
          </p:spPr>
          <p:txBody>
            <a:bodyPr anchor="ctr"/>
            <a:lstStyle/>
            <a:p>
              <a:pPr algn="ctr"/>
              <a:endParaRPr lang="zh-CN" altLang="en-US">
                <a:solidFill>
                  <a:srgbClr val="FFFFFF"/>
                </a:solidFill>
                <a:latin typeface="微软雅黑" pitchFamily="34" charset="-122"/>
                <a:ea typeface="微软雅黑" pitchFamily="34" charset="-122"/>
                <a:sym typeface="微软雅黑" pitchFamily="34" charset="-122"/>
              </a:endParaRPr>
            </a:p>
          </p:txBody>
        </p:sp>
        <p:sp>
          <p:nvSpPr>
            <p:cNvPr id="25612" name="TextBox 7"/>
            <p:cNvSpPr>
              <a:spLocks noChangeArrowheads="1"/>
            </p:cNvSpPr>
            <p:nvPr/>
          </p:nvSpPr>
          <p:spPr bwMode="auto">
            <a:xfrm>
              <a:off x="0" y="0"/>
              <a:ext cx="2516187" cy="185710"/>
            </a:xfrm>
            <a:prstGeom prst="rect">
              <a:avLst/>
            </a:prstGeom>
            <a:noFill/>
            <a:ln w="9525">
              <a:noFill/>
              <a:miter lim="800000"/>
              <a:headEnd/>
              <a:tailEnd/>
            </a:ln>
            <a:effectLst/>
          </p:spPr>
          <p:txBody>
            <a:bodyPr anchor="ctr">
              <a:spAutoFit/>
            </a:bodyPr>
            <a:lstStyle/>
            <a:p>
              <a:endParaRPr lang="zh-CN" altLang="en-US"/>
            </a:p>
          </p:txBody>
        </p:sp>
        <p:sp>
          <p:nvSpPr>
            <p:cNvPr id="25613" name="TextBox 5"/>
            <p:cNvSpPr>
              <a:spLocks noChangeArrowheads="1"/>
            </p:cNvSpPr>
            <p:nvPr/>
          </p:nvSpPr>
          <p:spPr bwMode="auto">
            <a:xfrm>
              <a:off x="495874" y="634118"/>
              <a:ext cx="1789112" cy="185710"/>
            </a:xfrm>
            <a:prstGeom prst="rect">
              <a:avLst/>
            </a:prstGeom>
            <a:noFill/>
            <a:ln w="9525">
              <a:noFill/>
              <a:miter lim="800000"/>
              <a:headEnd/>
              <a:tailEnd/>
            </a:ln>
            <a:effectLst/>
          </p:spPr>
          <p:txBody>
            <a:bodyPr>
              <a:spAutoFit/>
            </a:bodyPr>
            <a:lstStyle/>
            <a:p>
              <a:endParaRPr lang="zh-CN" altLang="en-US"/>
            </a:p>
          </p:txBody>
        </p:sp>
        <p:sp>
          <p:nvSpPr>
            <p:cNvPr id="25614" name="TextBox 13"/>
            <p:cNvSpPr>
              <a:spLocks noChangeArrowheads="1"/>
            </p:cNvSpPr>
            <p:nvPr/>
          </p:nvSpPr>
          <p:spPr bwMode="auto">
            <a:xfrm>
              <a:off x="495874" y="180435"/>
              <a:ext cx="1241216" cy="185710"/>
            </a:xfrm>
            <a:prstGeom prst="rect">
              <a:avLst/>
            </a:prstGeom>
            <a:noFill/>
            <a:ln w="9525">
              <a:noFill/>
              <a:miter lim="800000"/>
              <a:headEnd/>
              <a:tailEnd/>
            </a:ln>
            <a:effectLst/>
          </p:spPr>
          <p:txBody>
            <a:bodyPr>
              <a:spAutoFit/>
            </a:bodyPr>
            <a:lstStyle/>
            <a:p>
              <a:endParaRPr lang="en-US"/>
            </a:p>
          </p:txBody>
        </p:sp>
      </p:grpSp>
      <p:sp>
        <p:nvSpPr>
          <p:cNvPr id="25615" name="Text Box 15"/>
          <p:cNvSpPr txBox="1">
            <a:spLocks noChangeArrowheads="1"/>
          </p:cNvSpPr>
          <p:nvPr/>
        </p:nvSpPr>
        <p:spPr bwMode="auto">
          <a:xfrm>
            <a:off x="857225" y="4000505"/>
            <a:ext cx="6524652" cy="1323439"/>
          </a:xfrm>
          <a:prstGeom prst="rect">
            <a:avLst/>
          </a:prstGeom>
          <a:noFill/>
          <a:ln w="9525">
            <a:noFill/>
            <a:miter lim="800000"/>
            <a:headEnd/>
            <a:tailEnd/>
          </a:ln>
        </p:spPr>
        <p:txBody>
          <a:bodyPr wrap="square">
            <a:spAutoFit/>
          </a:bodyPr>
          <a:lstStyle/>
          <a:p>
            <a:r>
              <a:rPr lang="zh-CN" sz="2000" b="1" dirty="0">
                <a:solidFill>
                  <a:srgbClr val="000066"/>
                </a:solidFill>
                <a:ea typeface="微软雅黑" pitchFamily="34" charset="-122"/>
              </a:rPr>
              <a:t>成分血：成分献血是利用先进的技术，借助全自动的设备，通过采集某一种血液成分，如红细胞、血浆、粒细胞和血小板。目前国内开展的成分献血一般是指血小板，我们称之为单采血小板。</a:t>
            </a:r>
            <a:endParaRPr lang="zh-CN" sz="2000" dirty="0">
              <a:solidFill>
                <a:srgbClr val="000066"/>
              </a:solidFill>
              <a:ea typeface="微软雅黑" pitchFamily="34" charset="-122"/>
            </a:endParaRPr>
          </a:p>
        </p:txBody>
      </p:sp>
      <p:sp>
        <p:nvSpPr>
          <p:cNvPr id="16" name="标题 1"/>
          <p:cNvSpPr txBox="1">
            <a:spLocks noChangeArrowheads="1"/>
          </p:cNvSpPr>
          <p:nvPr/>
        </p:nvSpPr>
        <p:spPr bwMode="auto">
          <a:xfrm>
            <a:off x="642910" y="1285860"/>
            <a:ext cx="5543560" cy="738211"/>
          </a:xfrm>
          <a:prstGeom prst="rect">
            <a:avLst/>
          </a:prstGeom>
          <a:noFill/>
          <a:ln>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p"/>
              <a:tabLst/>
              <a:defRPr/>
            </a:pPr>
            <a:r>
              <a:rPr kumimoji="0" lang="en-US" altLang="zh-CN" sz="3200" b="1" i="0" u="none" strike="noStrike" kern="1200" cap="none" spc="0" normalizeH="0" baseline="0" noProof="0" dirty="0" smtClean="0">
                <a:ln>
                  <a:noFill/>
                </a:ln>
                <a:solidFill>
                  <a:srgbClr val="FFFF66"/>
                </a:solidFill>
                <a:effectLst/>
                <a:uLnTx/>
                <a:uFillTx/>
                <a:latin typeface="黑体" pitchFamily="49" charset="-122"/>
                <a:ea typeface="黑体" pitchFamily="49" charset="-122"/>
                <a:cs typeface="+mj-cs"/>
              </a:rPr>
              <a:t> </a:t>
            </a:r>
            <a:r>
              <a:rPr kumimoji="0" lang="zh-CN" sz="3200" b="1" i="0" u="none" strike="noStrike" kern="1200" cap="none" spc="0" normalizeH="0" baseline="0" noProof="0" dirty="0" smtClean="0">
                <a:ln>
                  <a:noFill/>
                </a:ln>
                <a:solidFill>
                  <a:srgbClr val="FFFF66"/>
                </a:solidFill>
                <a:effectLst/>
                <a:uLnTx/>
                <a:uFillTx/>
                <a:latin typeface="黑体" pitchFamily="49" charset="-122"/>
                <a:ea typeface="黑体" pitchFamily="49" charset="-122"/>
                <a:cs typeface="+mj-cs"/>
              </a:rPr>
              <a:t>血液的分类</a:t>
            </a:r>
            <a:endParaRPr kumimoji="0" lang="zh-CN" sz="3200" b="1" i="0" u="none" strike="noStrike" kern="1200" cap="none" spc="0" normalizeH="0" baseline="0" noProof="0" dirty="0">
              <a:ln>
                <a:noFill/>
              </a:ln>
              <a:solidFill>
                <a:srgbClr val="FFFF66"/>
              </a:solidFill>
              <a:effectLst/>
              <a:uLnTx/>
              <a:uFillTx/>
              <a:latin typeface="黑体" pitchFamily="49" charset="-122"/>
              <a:ea typeface="黑体" pitchFamily="49" charset="-122"/>
              <a:cs typeface="+mj-cs"/>
            </a:endParaRPr>
          </a:p>
        </p:txBody>
      </p:sp>
      <p:sp>
        <p:nvSpPr>
          <p:cNvPr id="17" name="标题 1"/>
          <p:cNvSpPr txBox="1">
            <a:spLocks/>
          </p:cNvSpPr>
          <p:nvPr/>
        </p:nvSpPr>
        <p:spPr bwMode="auto">
          <a:xfrm>
            <a:off x="214283" y="0"/>
            <a:ext cx="8929720"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18" name="灯片编号占位符 17"/>
          <p:cNvSpPr>
            <a:spLocks noGrp="1"/>
          </p:cNvSpPr>
          <p:nvPr>
            <p:ph type="sldNum" sz="quarter" idx="12"/>
          </p:nvPr>
        </p:nvSpPr>
        <p:spPr/>
        <p:txBody>
          <a:bodyPr/>
          <a:lstStyle/>
          <a:p>
            <a:pPr>
              <a:defRPr/>
            </a:pPr>
            <a:fld id="{DCB23D6B-62E4-43BA-AE7A-0247ACECB751}" type="slidenum">
              <a:rPr lang="zh-CN" altLang="en-US" smtClean="0"/>
              <a:pPr>
                <a:defRPr/>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idx="4294967295"/>
          </p:nvPr>
        </p:nvSpPr>
        <p:spPr bwMode="auto">
          <a:xfrm>
            <a:off x="3143240" y="214290"/>
            <a:ext cx="5543560" cy="738211"/>
          </a:xfrm>
          <a:prstGeom prst="rect">
            <a:avLst/>
          </a:prstGeom>
          <a:noFill/>
          <a:ln>
            <a:miter lim="800000"/>
            <a:headEnd/>
            <a:tailEnd/>
          </a:ln>
        </p:spPr>
        <p:txBody>
          <a:bodyPr anchor="ctr"/>
          <a:lstStyle/>
          <a:p>
            <a:pPr marL="0" indent="0" algn="l" eaLnBrk="1" hangingPunct="1"/>
            <a:endParaRPr lang="zh-CN" sz="3200" dirty="0">
              <a:solidFill>
                <a:srgbClr val="FFFF66"/>
              </a:solidFill>
            </a:endParaRPr>
          </a:p>
        </p:txBody>
      </p:sp>
      <p:grpSp>
        <p:nvGrpSpPr>
          <p:cNvPr id="2" name="Group 6"/>
          <p:cNvGrpSpPr>
            <a:grpSpLocks/>
          </p:cNvGrpSpPr>
          <p:nvPr/>
        </p:nvGrpSpPr>
        <p:grpSpPr bwMode="auto">
          <a:xfrm>
            <a:off x="357158" y="2000239"/>
            <a:ext cx="6072230" cy="1500199"/>
            <a:chOff x="0" y="-57445"/>
            <a:chExt cx="2516187" cy="1206335"/>
          </a:xfrm>
        </p:grpSpPr>
        <p:sp>
          <p:nvSpPr>
            <p:cNvPr id="25604" name="圆角矩形 6"/>
            <p:cNvSpPr>
              <a:spLocks noChangeArrowheads="1"/>
            </p:cNvSpPr>
            <p:nvPr/>
          </p:nvSpPr>
          <p:spPr bwMode="auto">
            <a:xfrm>
              <a:off x="49402" y="-57444"/>
              <a:ext cx="1874741" cy="1206334"/>
            </a:xfrm>
            <a:prstGeom prst="roundRect">
              <a:avLst>
                <a:gd name="adj" fmla="val 7361"/>
              </a:avLst>
            </a:prstGeom>
            <a:solidFill>
              <a:schemeClr val="bg1"/>
            </a:solidFill>
            <a:ln w="25400" cmpd="sng">
              <a:solidFill>
                <a:schemeClr val="bg1"/>
              </a:solidFill>
              <a:round/>
              <a:headEnd/>
              <a:tailEnd/>
            </a:ln>
          </p:spPr>
          <p:txBody>
            <a:bodyPr anchor="ctr"/>
            <a:lstStyle/>
            <a:p>
              <a:pPr algn="ctr"/>
              <a:endParaRPr lang="zh-CN" altLang="en-US">
                <a:solidFill>
                  <a:srgbClr val="FFFFFF"/>
                </a:solidFill>
                <a:latin typeface="微软雅黑" pitchFamily="34" charset="-122"/>
                <a:ea typeface="微软雅黑" pitchFamily="34" charset="-122"/>
                <a:sym typeface="微软雅黑" pitchFamily="34" charset="-122"/>
              </a:endParaRPr>
            </a:p>
          </p:txBody>
        </p:sp>
        <p:sp>
          <p:nvSpPr>
            <p:cNvPr id="25605" name="TextBox 7"/>
            <p:cNvSpPr>
              <a:spLocks noChangeArrowheads="1"/>
            </p:cNvSpPr>
            <p:nvPr/>
          </p:nvSpPr>
          <p:spPr bwMode="auto">
            <a:xfrm>
              <a:off x="0" y="-57445"/>
              <a:ext cx="2516187" cy="193421"/>
            </a:xfrm>
            <a:prstGeom prst="rect">
              <a:avLst/>
            </a:prstGeom>
            <a:noFill/>
            <a:ln w="9525">
              <a:noFill/>
              <a:miter lim="800000"/>
              <a:headEnd/>
              <a:tailEnd/>
            </a:ln>
          </p:spPr>
          <p:txBody>
            <a:bodyPr anchor="ctr">
              <a:spAutoFit/>
            </a:bodyPr>
            <a:lstStyle/>
            <a:p>
              <a:endParaRPr lang="zh-CN" altLang="en-US"/>
            </a:p>
          </p:txBody>
        </p:sp>
        <p:sp>
          <p:nvSpPr>
            <p:cNvPr id="25606" name="TextBox 5"/>
            <p:cNvSpPr>
              <a:spLocks noChangeArrowheads="1"/>
            </p:cNvSpPr>
            <p:nvPr/>
          </p:nvSpPr>
          <p:spPr bwMode="auto">
            <a:xfrm>
              <a:off x="495874" y="634118"/>
              <a:ext cx="1789112" cy="193421"/>
            </a:xfrm>
            <a:prstGeom prst="rect">
              <a:avLst/>
            </a:prstGeom>
            <a:noFill/>
            <a:ln w="9525">
              <a:noFill/>
              <a:miter lim="800000"/>
              <a:headEnd/>
              <a:tailEnd/>
            </a:ln>
          </p:spPr>
          <p:txBody>
            <a:bodyPr>
              <a:spAutoFit/>
            </a:bodyPr>
            <a:lstStyle/>
            <a:p>
              <a:endParaRPr lang="zh-CN" altLang="en-US"/>
            </a:p>
          </p:txBody>
        </p:sp>
        <p:sp>
          <p:nvSpPr>
            <p:cNvPr id="25607" name="TextBox 13"/>
            <p:cNvSpPr>
              <a:spLocks noChangeArrowheads="1"/>
            </p:cNvSpPr>
            <p:nvPr/>
          </p:nvSpPr>
          <p:spPr bwMode="auto">
            <a:xfrm>
              <a:off x="495874" y="180435"/>
              <a:ext cx="1241216" cy="193421"/>
            </a:xfrm>
            <a:prstGeom prst="rect">
              <a:avLst/>
            </a:prstGeom>
            <a:noFill/>
            <a:ln w="9525">
              <a:noFill/>
              <a:miter lim="800000"/>
              <a:headEnd/>
              <a:tailEnd/>
            </a:ln>
          </p:spPr>
          <p:txBody>
            <a:bodyPr>
              <a:spAutoFit/>
            </a:bodyPr>
            <a:lstStyle/>
            <a:p>
              <a:endParaRPr lang="en-US"/>
            </a:p>
          </p:txBody>
        </p:sp>
      </p:grpSp>
      <p:sp>
        <p:nvSpPr>
          <p:cNvPr id="25608" name="Text Box 8"/>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5609" name="Text Box 9"/>
          <p:cNvSpPr txBox="1">
            <a:spLocks noChangeArrowheads="1"/>
          </p:cNvSpPr>
          <p:nvPr/>
        </p:nvSpPr>
        <p:spPr bwMode="auto">
          <a:xfrm>
            <a:off x="571472" y="2143116"/>
            <a:ext cx="4286280" cy="1015663"/>
          </a:xfrm>
          <a:prstGeom prst="rect">
            <a:avLst/>
          </a:prstGeom>
          <a:noFill/>
          <a:ln w="9525">
            <a:noFill/>
            <a:miter lim="800000"/>
            <a:headEnd/>
            <a:tailEnd/>
          </a:ln>
        </p:spPr>
        <p:txBody>
          <a:bodyPr wrap="square">
            <a:spAutoFit/>
          </a:bodyPr>
          <a:lstStyle/>
          <a:p>
            <a:r>
              <a:rPr lang="zh-CN" altLang="en-US" sz="2000" b="1" dirty="0" smtClean="0">
                <a:solidFill>
                  <a:srgbClr val="000066"/>
                </a:solidFill>
                <a:latin typeface="微软雅黑" pitchFamily="34" charset="-122"/>
                <a:ea typeface="微软雅黑" pitchFamily="34" charset="-122"/>
                <a:sym typeface="Verdana" pitchFamily="34" charset="0"/>
              </a:rPr>
              <a:t>血小板生成障碍、血小板功能异常、稀释性、消耗性血小板减少以及大量输血、</a:t>
            </a:r>
            <a:r>
              <a:rPr lang="en-US" sz="2000" b="1" dirty="0" smtClean="0">
                <a:solidFill>
                  <a:srgbClr val="000066"/>
                </a:solidFill>
                <a:latin typeface="微软雅黑" pitchFamily="34" charset="-122"/>
                <a:ea typeface="微软雅黑" pitchFamily="34" charset="-122"/>
                <a:sym typeface="Verdana" pitchFamily="34" charset="0"/>
              </a:rPr>
              <a:t>DIC</a:t>
            </a:r>
            <a:endParaRPr lang="zh-CN" sz="2000" b="1" dirty="0">
              <a:solidFill>
                <a:srgbClr val="000066"/>
              </a:solidFill>
              <a:ea typeface="微软雅黑" pitchFamily="34" charset="-122"/>
            </a:endParaRPr>
          </a:p>
        </p:txBody>
      </p:sp>
      <p:sp>
        <p:nvSpPr>
          <p:cNvPr id="16" name="标题 1"/>
          <p:cNvSpPr txBox="1">
            <a:spLocks noChangeArrowheads="1"/>
          </p:cNvSpPr>
          <p:nvPr/>
        </p:nvSpPr>
        <p:spPr bwMode="auto">
          <a:xfrm>
            <a:off x="642910" y="1285860"/>
            <a:ext cx="5543560" cy="738211"/>
          </a:xfrm>
          <a:prstGeom prst="rect">
            <a:avLst/>
          </a:prstGeom>
          <a:noFill/>
          <a:ln>
            <a:miter lim="800000"/>
            <a:headEnd/>
            <a:tailEnd/>
          </a:ln>
        </p:spPr>
        <p:txBody>
          <a:bodyPr anchor="ct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p"/>
              <a:tabLst/>
              <a:defRPr/>
            </a:pPr>
            <a:r>
              <a:rPr kumimoji="0" lang="en-US" altLang="zh-CN" sz="3200" b="1" i="0" u="none" strike="noStrike" kern="1200" cap="none" spc="0" normalizeH="0" baseline="0" noProof="0" dirty="0" smtClean="0">
                <a:ln>
                  <a:noFill/>
                </a:ln>
                <a:solidFill>
                  <a:srgbClr val="FFFF66"/>
                </a:solidFill>
                <a:effectLst/>
                <a:uLnTx/>
                <a:uFillTx/>
                <a:latin typeface="黑体" pitchFamily="49" charset="-122"/>
                <a:ea typeface="黑体" pitchFamily="49" charset="-122"/>
                <a:cs typeface="+mj-cs"/>
              </a:rPr>
              <a:t> </a:t>
            </a:r>
            <a:r>
              <a:rPr lang="zh-CN" altLang="en-US" sz="3200" b="1" dirty="0" smtClean="0">
                <a:solidFill>
                  <a:srgbClr val="FFFF66"/>
                </a:solidFill>
                <a:latin typeface="黑体" pitchFamily="49" charset="-122"/>
                <a:ea typeface="黑体" pitchFamily="49" charset="-122"/>
                <a:cs typeface="+mj-cs"/>
              </a:rPr>
              <a:t>成份血</a:t>
            </a:r>
            <a:r>
              <a:rPr kumimoji="0" lang="zh-CN" altLang="en-US" sz="3200" b="1" i="0" u="none" strike="noStrike" kern="1200" cap="none" spc="0" normalizeH="0" baseline="0" noProof="0" dirty="0" smtClean="0">
                <a:ln>
                  <a:noFill/>
                </a:ln>
                <a:solidFill>
                  <a:srgbClr val="FFFF66"/>
                </a:solidFill>
                <a:effectLst/>
                <a:uLnTx/>
                <a:uFillTx/>
                <a:latin typeface="黑体" pitchFamily="49" charset="-122"/>
                <a:ea typeface="黑体" pitchFamily="49" charset="-122"/>
                <a:cs typeface="+mj-cs"/>
              </a:rPr>
              <a:t>的用途</a:t>
            </a:r>
            <a:endParaRPr kumimoji="0" lang="zh-CN" sz="3200" b="1" i="0" u="none" strike="noStrike" kern="1200" cap="none" spc="0" normalizeH="0" baseline="0" noProof="0" dirty="0">
              <a:ln>
                <a:noFill/>
              </a:ln>
              <a:solidFill>
                <a:srgbClr val="FFFF66"/>
              </a:solidFill>
              <a:effectLst/>
              <a:uLnTx/>
              <a:uFillTx/>
              <a:latin typeface="黑体" pitchFamily="49" charset="-122"/>
              <a:ea typeface="黑体" pitchFamily="49" charset="-122"/>
              <a:cs typeface="+mj-cs"/>
            </a:endParaRPr>
          </a:p>
        </p:txBody>
      </p:sp>
      <p:sp>
        <p:nvSpPr>
          <p:cNvPr id="17" name="标题 1"/>
          <p:cNvSpPr txBox="1">
            <a:spLocks/>
          </p:cNvSpPr>
          <p:nvPr/>
        </p:nvSpPr>
        <p:spPr bwMode="auto">
          <a:xfrm>
            <a:off x="214283" y="0"/>
            <a:ext cx="8929720"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pic>
        <p:nvPicPr>
          <p:cNvPr id="13" name="Picture 7" descr="DSC08912"/>
          <p:cNvPicPr>
            <a:picLocks noChangeAspect="1" noChangeArrowheads="1"/>
          </p:cNvPicPr>
          <p:nvPr/>
        </p:nvPicPr>
        <p:blipFill>
          <a:blip r:embed="rId2">
            <a:lum bright="30000" contrast="12000"/>
          </a:blip>
          <a:srcRect/>
          <a:stretch>
            <a:fillRect/>
          </a:stretch>
        </p:blipFill>
        <p:spPr bwMode="auto">
          <a:xfrm>
            <a:off x="5429256" y="1849050"/>
            <a:ext cx="3286148" cy="3744717"/>
          </a:xfrm>
          <a:prstGeom prst="rect">
            <a:avLst/>
          </a:prstGeom>
          <a:noFill/>
          <a:ln w="12700" cap="flat" cmpd="sng">
            <a:solidFill>
              <a:srgbClr val="FF3300"/>
            </a:solidFill>
            <a:miter lim="800000"/>
            <a:headEnd/>
            <a:tailEnd/>
          </a:ln>
          <a:effectLst/>
        </p:spPr>
      </p:pic>
      <p:sp>
        <p:nvSpPr>
          <p:cNvPr id="14" name="灯片编号占位符 13"/>
          <p:cNvSpPr>
            <a:spLocks noGrp="1"/>
          </p:cNvSpPr>
          <p:nvPr>
            <p:ph type="sldNum" sz="quarter" idx="12"/>
          </p:nvPr>
        </p:nvSpPr>
        <p:spPr/>
        <p:txBody>
          <a:bodyPr/>
          <a:lstStyle/>
          <a:p>
            <a:pPr>
              <a:defRPr/>
            </a:pPr>
            <a:fld id="{DCB23D6B-62E4-43BA-AE7A-0247ACECB751}" type="slidenum">
              <a:rPr lang="zh-CN" altLang="en-US" smtClean="0"/>
              <a:pPr>
                <a:defRPr/>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9699" name="Rectangle 2"/>
          <p:cNvSpPr>
            <a:spLocks noGrp="1" noChangeArrowheads="1"/>
          </p:cNvSpPr>
          <p:nvPr/>
        </p:nvSpPr>
        <p:spPr bwMode="auto">
          <a:xfrm>
            <a:off x="466725" y="67733"/>
            <a:ext cx="8229600" cy="1151467"/>
          </a:xfrm>
          <a:prstGeom prst="rect">
            <a:avLst/>
          </a:prstGeom>
          <a:noFill/>
          <a:ln w="9525">
            <a:noFill/>
            <a:miter lim="800000"/>
            <a:headEnd/>
            <a:tailEnd/>
          </a:ln>
          <a:effectLst/>
        </p:spPr>
        <p:txBody>
          <a:bodyPr anchor="ctr"/>
          <a:lstStyle/>
          <a:p>
            <a:pPr marL="914400" indent="-914400">
              <a:buFontTx/>
              <a:buNone/>
            </a:pPr>
            <a:endParaRPr lang="zh-CN" sz="3200" b="1" dirty="0">
              <a:solidFill>
                <a:srgbClr val="FFFF66"/>
              </a:solidFill>
              <a:latin typeface="Verdana" pitchFamily="34" charset="0"/>
              <a:ea typeface="微软雅黑" pitchFamily="34" charset="-122"/>
              <a:sym typeface="Verdana" pitchFamily="34" charset="0"/>
            </a:endParaRPr>
          </a:p>
        </p:txBody>
      </p:sp>
      <p:graphicFrame>
        <p:nvGraphicFramePr>
          <p:cNvPr id="29700" name="Group 4"/>
          <p:cNvGraphicFramePr>
            <a:graphicFrameLocks noGrp="1"/>
          </p:cNvGraphicFramePr>
          <p:nvPr>
            <p:extLst>
              <p:ext uri="{D42A27DB-BD31-4B8C-83A1-F6EECF244321}">
                <p14:modId xmlns:p14="http://schemas.microsoft.com/office/powerpoint/2010/main" val="3645597472"/>
              </p:ext>
            </p:extLst>
          </p:nvPr>
        </p:nvGraphicFramePr>
        <p:xfrm>
          <a:off x="428596" y="1500174"/>
          <a:ext cx="8001055" cy="2056135"/>
        </p:xfrm>
        <a:graphic>
          <a:graphicData uri="http://schemas.openxmlformats.org/drawingml/2006/table">
            <a:tbl>
              <a:tblPr/>
              <a:tblGrid>
                <a:gridCol w="1500198">
                  <a:extLst>
                    <a:ext uri="{9D8B030D-6E8A-4147-A177-3AD203B41FA5}">
                      <a16:colId xmlns:a16="http://schemas.microsoft.com/office/drawing/2014/main" xmlns="" val="20000"/>
                    </a:ext>
                  </a:extLst>
                </a:gridCol>
                <a:gridCol w="3000396">
                  <a:extLst>
                    <a:ext uri="{9D8B030D-6E8A-4147-A177-3AD203B41FA5}">
                      <a16:colId xmlns:a16="http://schemas.microsoft.com/office/drawing/2014/main" xmlns="" val="20001"/>
                    </a:ext>
                  </a:extLst>
                </a:gridCol>
                <a:gridCol w="3500461">
                  <a:extLst>
                    <a:ext uri="{9D8B030D-6E8A-4147-A177-3AD203B41FA5}">
                      <a16:colId xmlns:a16="http://schemas.microsoft.com/office/drawing/2014/main" xmlns="" val="20002"/>
                    </a:ext>
                  </a:extLst>
                </a:gridCol>
              </a:tblGrid>
              <a:tr h="3395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zh-CN" altLang="zh-CN" sz="1800" b="0"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endParaRPr>
                    </a:p>
                  </a:txBody>
                  <a:tcPr marL="90170" marR="90170" marT="62653" marB="62653"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dirty="0" smtClean="0">
                          <a:ln>
                            <a:noFill/>
                          </a:ln>
                          <a:solidFill>
                            <a:schemeClr val="bg1"/>
                          </a:solidFill>
                          <a:effectLst/>
                          <a:latin typeface="隶书" pitchFamily="49" charset="-122"/>
                          <a:ea typeface="微软雅黑" pitchFamily="34" charset="-122"/>
                          <a:sym typeface="Verdana" pitchFamily="34" charset="0"/>
                        </a:rPr>
                        <a:t>捐献全血</a:t>
                      </a:r>
                    </a:p>
                  </a:txBody>
                  <a:tcPr marL="90170" marR="90170" marT="62653" marB="626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smtClean="0">
                          <a:ln>
                            <a:noFill/>
                          </a:ln>
                          <a:solidFill>
                            <a:schemeClr val="bg1"/>
                          </a:solidFill>
                          <a:effectLst/>
                          <a:latin typeface="隶书" pitchFamily="49" charset="-122"/>
                          <a:ea typeface="微软雅黑" pitchFamily="34" charset="-122"/>
                          <a:sym typeface="Verdana" pitchFamily="34" charset="0"/>
                        </a:rPr>
                        <a:t>成分献血</a:t>
                      </a:r>
                    </a:p>
                  </a:txBody>
                  <a:tcPr marL="90170" marR="90170" marT="62653" marB="62653"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905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57631">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smtClean="0">
                          <a:ln>
                            <a:noFill/>
                          </a:ln>
                          <a:solidFill>
                            <a:schemeClr val="bg1"/>
                          </a:solidFill>
                          <a:effectLst/>
                          <a:latin typeface="Verdana" pitchFamily="34" charset="0"/>
                          <a:ea typeface="微软雅黑" pitchFamily="34" charset="-122"/>
                          <a:sym typeface="Verdana" pitchFamily="34" charset="0"/>
                        </a:rPr>
                        <a:t>采集量</a:t>
                      </a:r>
                    </a:p>
                  </a:txBody>
                  <a:tcPr marL="90170" marR="90170" marT="62653" marB="62653"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200ml/400ml</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（全血）</a:t>
                      </a:r>
                      <a:endPar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endParaRPr>
                    </a:p>
                  </a:txBody>
                  <a:tcPr marL="90170" marR="90170" marT="62653" marB="626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250ml</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血浆</a:t>
                      </a: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 2.5×10</a:t>
                      </a:r>
                      <a:r>
                        <a:rPr kumimoji="0" lang="en-US" sz="1800" b="1" i="0" u="none" strike="noStrike" cap="none" normalizeH="0" baseline="30000" dirty="0" smtClean="0">
                          <a:ln>
                            <a:noFill/>
                          </a:ln>
                          <a:solidFill>
                            <a:schemeClr val="bg1"/>
                          </a:solidFill>
                          <a:effectLst/>
                          <a:latin typeface="微软雅黑" pitchFamily="34" charset="-122"/>
                          <a:ea typeface="微软雅黑" pitchFamily="34" charset="-122"/>
                          <a:sym typeface="Verdana" pitchFamily="34" charset="0"/>
                        </a:rPr>
                        <a:t>11</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个血小板</a:t>
                      </a:r>
                    </a:p>
                  </a:txBody>
                  <a:tcPr marL="90170" marR="90170" marT="62653" marB="62653"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95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smtClean="0">
                          <a:ln>
                            <a:noFill/>
                          </a:ln>
                          <a:solidFill>
                            <a:schemeClr val="bg1"/>
                          </a:solidFill>
                          <a:effectLst/>
                          <a:latin typeface="Verdana" pitchFamily="34" charset="0"/>
                          <a:ea typeface="微软雅黑" pitchFamily="34" charset="-122"/>
                          <a:sym typeface="Verdana" pitchFamily="34" charset="0"/>
                        </a:rPr>
                        <a:t>采集时间</a:t>
                      </a:r>
                    </a:p>
                  </a:txBody>
                  <a:tcPr marL="90170" marR="90170" marT="62653" marB="62653"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altLang="zh-CN"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10</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分钟左右</a:t>
                      </a:r>
                    </a:p>
                  </a:txBody>
                  <a:tcPr marL="90170" marR="90170" marT="62653" marB="626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1</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小时左右</a:t>
                      </a:r>
                    </a:p>
                  </a:txBody>
                  <a:tcPr marL="90170" marR="90170" marT="62653" marB="62653"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9597">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smtClean="0">
                          <a:ln>
                            <a:noFill/>
                          </a:ln>
                          <a:solidFill>
                            <a:schemeClr val="bg1"/>
                          </a:solidFill>
                          <a:effectLst/>
                          <a:latin typeface="Verdana" pitchFamily="34" charset="0"/>
                          <a:ea typeface="微软雅黑" pitchFamily="34" charset="-122"/>
                          <a:sym typeface="Verdana" pitchFamily="34" charset="0"/>
                        </a:rPr>
                        <a:t>恢复时间</a:t>
                      </a:r>
                    </a:p>
                  </a:txBody>
                  <a:tcPr marL="90170" marR="90170" marT="62653" marB="62653"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2</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周左右</a:t>
                      </a:r>
                    </a:p>
                  </a:txBody>
                  <a:tcPr marL="90170" marR="90170" marT="62653" marB="626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2</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a:t>
                      </a:r>
                      <a:r>
                        <a:rPr kumimoji="0" 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3</a:t>
                      </a:r>
                      <a:r>
                        <a:rPr kumimoji="0" lang="zh-CN" altLang="en-US" sz="1800" b="1" i="0" u="none" strike="noStrike" cap="none" normalizeH="0" baseline="0" dirty="0" smtClean="0">
                          <a:ln>
                            <a:noFill/>
                          </a:ln>
                          <a:solidFill>
                            <a:schemeClr val="bg1"/>
                          </a:solidFill>
                          <a:effectLst/>
                          <a:latin typeface="微软雅黑" pitchFamily="34" charset="-122"/>
                          <a:ea typeface="微软雅黑" pitchFamily="34" charset="-122"/>
                          <a:sym typeface="Verdana" pitchFamily="34" charset="0"/>
                        </a:rPr>
                        <a:t>天</a:t>
                      </a:r>
                    </a:p>
                  </a:txBody>
                  <a:tcPr marL="90170" marR="90170" marT="62653" marB="62653"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2572">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smtClean="0">
                          <a:ln>
                            <a:noFill/>
                          </a:ln>
                          <a:solidFill>
                            <a:schemeClr val="bg1"/>
                          </a:solidFill>
                          <a:effectLst/>
                          <a:latin typeface="Verdana" pitchFamily="34" charset="0"/>
                          <a:ea typeface="微软雅黑" pitchFamily="34" charset="-122"/>
                          <a:sym typeface="Verdana" pitchFamily="34" charset="0"/>
                        </a:rPr>
                        <a:t>献血间隔期</a:t>
                      </a:r>
                    </a:p>
                  </a:txBody>
                  <a:tcPr marL="90170" marR="90170" marT="62653" marB="62653" horzOverflow="overflow">
                    <a:lnL w="1905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sz="1800" b="1" i="0" u="none" strike="noStrike" cap="none" normalizeH="0" baseline="0" dirty="0" smtClean="0">
                          <a:ln>
                            <a:noFill/>
                          </a:ln>
                          <a:solidFill>
                            <a:schemeClr val="bg1"/>
                          </a:solidFill>
                          <a:effectLst/>
                          <a:latin typeface="隶书" pitchFamily="49" charset="-122"/>
                          <a:ea typeface="微软雅黑" pitchFamily="34" charset="-122"/>
                          <a:sym typeface="Verdana" pitchFamily="34" charset="0"/>
                        </a:rPr>
                        <a:t>六个月</a:t>
                      </a:r>
                    </a:p>
                  </a:txBody>
                  <a:tcPr marL="90170" marR="90170" marT="62653" marB="626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zh-CN" altLang="en-US" sz="1800" b="1" i="0" u="none" strike="noStrike" cap="none" normalizeH="0" baseline="0" dirty="0" smtClean="0">
                          <a:ln>
                            <a:noFill/>
                          </a:ln>
                          <a:solidFill>
                            <a:schemeClr val="bg1"/>
                          </a:solidFill>
                          <a:effectLst/>
                          <a:latin typeface="隶书" pitchFamily="49" charset="-122"/>
                          <a:ea typeface="微软雅黑" pitchFamily="34" charset="-122"/>
                          <a:sym typeface="Verdana" pitchFamily="34" charset="0"/>
                        </a:rPr>
                        <a:t>四周</a:t>
                      </a:r>
                      <a:endParaRPr kumimoji="0" lang="zh-CN" sz="1800" b="1" i="0" u="none" strike="noStrike" cap="none" normalizeH="0" baseline="0" dirty="0" smtClean="0">
                        <a:ln>
                          <a:noFill/>
                        </a:ln>
                        <a:solidFill>
                          <a:schemeClr val="bg1"/>
                        </a:solidFill>
                        <a:effectLst/>
                        <a:latin typeface="隶书" pitchFamily="49" charset="-122"/>
                        <a:ea typeface="微软雅黑" pitchFamily="34" charset="-122"/>
                        <a:sym typeface="Verdana" pitchFamily="34" charset="0"/>
                      </a:endParaRPr>
                    </a:p>
                  </a:txBody>
                  <a:tcPr marL="90170" marR="90170" marT="62653" marB="62653"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905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pic>
        <p:nvPicPr>
          <p:cNvPr id="29726" name="Picture 66" descr="焦扬"/>
          <p:cNvPicPr>
            <a:picLocks noChangeAspect="1" noChangeArrowheads="1"/>
          </p:cNvPicPr>
          <p:nvPr/>
        </p:nvPicPr>
        <p:blipFill>
          <a:blip r:embed="rId2">
            <a:lum bright="12000" contrast="12000"/>
          </a:blip>
          <a:srcRect/>
          <a:stretch>
            <a:fillRect/>
          </a:stretch>
        </p:blipFill>
        <p:spPr bwMode="auto">
          <a:xfrm>
            <a:off x="1857356" y="3714752"/>
            <a:ext cx="2143140" cy="2143543"/>
          </a:xfrm>
          <a:prstGeom prst="rect">
            <a:avLst/>
          </a:prstGeom>
          <a:noFill/>
          <a:ln w="3175" cap="flat" cmpd="sng">
            <a:solidFill>
              <a:srgbClr val="33CCCC"/>
            </a:solidFill>
            <a:miter lim="800000"/>
            <a:headEnd/>
            <a:tailEnd/>
          </a:ln>
          <a:effectLst/>
        </p:spPr>
      </p:pic>
      <p:pic>
        <p:nvPicPr>
          <p:cNvPr id="29727" name="Picture 31" descr="DSC01021"/>
          <p:cNvPicPr>
            <a:picLocks noChangeAspect="1" noChangeArrowheads="1"/>
          </p:cNvPicPr>
          <p:nvPr/>
        </p:nvPicPr>
        <p:blipFill>
          <a:blip r:embed="rId3" cstate="print">
            <a:lum bright="18000" contrast="18000"/>
          </a:blip>
          <a:srcRect t="17302" r="16606"/>
          <a:stretch>
            <a:fillRect/>
          </a:stretch>
        </p:blipFill>
        <p:spPr bwMode="auto">
          <a:xfrm>
            <a:off x="5572132" y="3643314"/>
            <a:ext cx="2073290" cy="2110170"/>
          </a:xfrm>
          <a:prstGeom prst="rect">
            <a:avLst/>
          </a:prstGeom>
          <a:noFill/>
          <a:ln w="6350" cap="flat" cmpd="sng">
            <a:solidFill>
              <a:srgbClr val="33CCCC"/>
            </a:solidFill>
            <a:miter lim="800000"/>
            <a:headEnd/>
            <a:tailEnd/>
          </a:ln>
          <a:effectLst/>
        </p:spPr>
      </p:pic>
      <p:sp>
        <p:nvSpPr>
          <p:cNvPr id="7" name="标题 1"/>
          <p:cNvSpPr txBox="1">
            <a:spLocks/>
          </p:cNvSpPr>
          <p:nvPr/>
        </p:nvSpPr>
        <p:spPr bwMode="auto">
          <a:xfrm>
            <a:off x="214283" y="0"/>
            <a:ext cx="8929720"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8" name="灯片编号占位符 7"/>
          <p:cNvSpPr>
            <a:spLocks noGrp="1"/>
          </p:cNvSpPr>
          <p:nvPr>
            <p:ph type="sldNum" sz="quarter" idx="12"/>
          </p:nvPr>
        </p:nvSpPr>
        <p:spPr/>
        <p:txBody>
          <a:bodyPr/>
          <a:lstStyle/>
          <a:p>
            <a:pPr>
              <a:defRPr/>
            </a:pPr>
            <a:fld id="{DCB23D6B-62E4-43BA-AE7A-0247ACECB751}" type="slidenum">
              <a:rPr lang="zh-CN" altLang="en-US" smtClean="0"/>
              <a:pPr>
                <a:defRPr/>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520700" y="1341437"/>
            <a:ext cx="8229600" cy="563563"/>
          </a:xfrm>
          <a:prstGeom prst="rect">
            <a:avLst/>
          </a:prstGeom>
        </p:spPr>
        <p:txBody>
          <a:bodyPr/>
          <a:lstStyle/>
          <a:p>
            <a:pPr algn="l" eaLnBrk="1" fontAlgn="auto" hangingPunct="1">
              <a:spcAft>
                <a:spcPts val="0"/>
              </a:spcAft>
              <a:buFont typeface="Wingdings" pitchFamily="2" charset="2"/>
              <a:buChar char="p"/>
              <a:defRPr/>
            </a:pPr>
            <a:r>
              <a:rPr lang="zh-CN" altLang="en-US" sz="3200" b="0" dirty="0">
                <a:solidFill>
                  <a:srgbClr val="FFFF00"/>
                </a:solidFill>
                <a:effectLst>
                  <a:outerShdw blurRad="38100" dist="38100" dir="2700000" algn="tl">
                    <a:srgbClr val="000000">
                      <a:alpha val="43137"/>
                    </a:srgbClr>
                  </a:outerShdw>
                </a:effectLst>
                <a:ea typeface="黑体" pitchFamily="2" charset="-122"/>
              </a:rPr>
              <a:t>献血的基本条件</a:t>
            </a:r>
            <a:endParaRPr lang="en-US" altLang="zh-CN" sz="3200" b="0" dirty="0">
              <a:solidFill>
                <a:srgbClr val="FFFF00"/>
              </a:solidFill>
              <a:effectLst>
                <a:outerShdw blurRad="38100" dist="38100" dir="2700000" algn="tl">
                  <a:srgbClr val="000000">
                    <a:alpha val="43137"/>
                  </a:srgbClr>
                </a:outerShdw>
              </a:effectLst>
              <a:ea typeface="黑体" pitchFamily="2" charset="-122"/>
            </a:endParaRPr>
          </a:p>
        </p:txBody>
      </p:sp>
      <p:grpSp>
        <p:nvGrpSpPr>
          <p:cNvPr id="2" name="Group 20"/>
          <p:cNvGrpSpPr>
            <a:grpSpLocks/>
          </p:cNvGrpSpPr>
          <p:nvPr/>
        </p:nvGrpSpPr>
        <p:grpSpPr bwMode="auto">
          <a:xfrm>
            <a:off x="785814" y="3357565"/>
            <a:ext cx="2398713" cy="2428889"/>
            <a:chOff x="739" y="1923"/>
            <a:chExt cx="1511" cy="1680"/>
          </a:xfrm>
        </p:grpSpPr>
        <p:sp>
          <p:nvSpPr>
            <p:cNvPr id="19479" name="AutoShape 5"/>
            <p:cNvSpPr>
              <a:spLocks noChangeArrowheads="1"/>
            </p:cNvSpPr>
            <p:nvPr/>
          </p:nvSpPr>
          <p:spPr bwMode="auto">
            <a:xfrm>
              <a:off x="739" y="1923"/>
              <a:ext cx="1440" cy="1680"/>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9480" name="Text Box 6"/>
            <p:cNvSpPr txBox="1">
              <a:spLocks noChangeArrowheads="1"/>
            </p:cNvSpPr>
            <p:nvPr/>
          </p:nvSpPr>
          <p:spPr bwMode="auto">
            <a:xfrm>
              <a:off x="780" y="1968"/>
              <a:ext cx="1470" cy="1318"/>
            </a:xfrm>
            <a:prstGeom prst="rect">
              <a:avLst/>
            </a:prstGeom>
            <a:noFill/>
            <a:ln w="9525">
              <a:noFill/>
              <a:miter lim="800000"/>
              <a:headEnd/>
              <a:tailEnd/>
            </a:ln>
          </p:spPr>
          <p:txBody>
            <a:bodyPr wrap="square">
              <a:spAutoFit/>
            </a:bodyPr>
            <a:lstStyle/>
            <a:p>
              <a:pPr eaLnBrk="0" hangingPunct="0"/>
              <a:r>
                <a:rPr lang="zh-CN" altLang="en-US" b="1" dirty="0">
                  <a:solidFill>
                    <a:srgbClr val="FFFF00"/>
                  </a:solidFill>
                  <a:ea typeface="微软雅黑" pitchFamily="34" charset="-122"/>
                </a:rPr>
                <a:t>基本条件</a:t>
              </a:r>
              <a:endParaRPr lang="en-US" altLang="zh-CN" b="1" dirty="0">
                <a:solidFill>
                  <a:srgbClr val="FFFF00"/>
                </a:solidFill>
                <a:ea typeface="微软雅黑" pitchFamily="34" charset="-122"/>
              </a:endParaRPr>
            </a:p>
            <a:p>
              <a:pPr eaLnBrk="0" hangingPunct="0">
                <a:spcBef>
                  <a:spcPts val="1200"/>
                </a:spcBef>
              </a:pPr>
              <a:r>
                <a:rPr lang="zh-CN" altLang="en-US" b="1" dirty="0">
                  <a:solidFill>
                    <a:srgbClr val="FFFF00"/>
                  </a:solidFill>
                  <a:ea typeface="微软雅黑" pitchFamily="34" charset="-122"/>
                </a:rPr>
                <a:t>年龄：</a:t>
              </a:r>
              <a:r>
                <a:rPr lang="en-US" altLang="zh-CN" b="1" dirty="0">
                  <a:solidFill>
                    <a:srgbClr val="FFFF00"/>
                  </a:solidFill>
                  <a:ea typeface="微软雅黑" pitchFamily="34" charset="-122"/>
                </a:rPr>
                <a:t>18-55</a:t>
              </a:r>
              <a:r>
                <a:rPr lang="zh-CN" altLang="en-US" b="1" dirty="0">
                  <a:solidFill>
                    <a:srgbClr val="FFFF00"/>
                  </a:solidFill>
                  <a:ea typeface="微软雅黑" pitchFamily="34" charset="-122"/>
                </a:rPr>
                <a:t>周岁</a:t>
              </a:r>
              <a:endParaRPr lang="en-US" altLang="zh-CN" b="1" dirty="0">
                <a:solidFill>
                  <a:srgbClr val="FFFF00"/>
                </a:solidFill>
                <a:ea typeface="微软雅黑" pitchFamily="34" charset="-122"/>
              </a:endParaRPr>
            </a:p>
            <a:p>
              <a:pPr eaLnBrk="0" hangingPunct="0">
                <a:spcBef>
                  <a:spcPts val="1800"/>
                </a:spcBef>
              </a:pPr>
              <a:r>
                <a:rPr lang="zh-CN" altLang="en-US" b="1" dirty="0">
                  <a:solidFill>
                    <a:srgbClr val="FFFF00"/>
                  </a:solidFill>
                  <a:ea typeface="微软雅黑" pitchFamily="34" charset="-122"/>
                </a:rPr>
                <a:t>体重：男≧</a:t>
              </a:r>
              <a:r>
                <a:rPr lang="en-US" altLang="zh-CN" b="1" dirty="0">
                  <a:solidFill>
                    <a:srgbClr val="FFFF00"/>
                  </a:solidFill>
                  <a:ea typeface="微软雅黑" pitchFamily="34" charset="-122"/>
                </a:rPr>
                <a:t>50</a:t>
              </a:r>
              <a:r>
                <a:rPr lang="zh-CN" altLang="en-US" b="1" dirty="0">
                  <a:solidFill>
                    <a:srgbClr val="FFFF00"/>
                  </a:solidFill>
                  <a:ea typeface="微软雅黑" pitchFamily="34" charset="-122"/>
                </a:rPr>
                <a:t>公斤</a:t>
              </a:r>
              <a:endParaRPr lang="en-US" altLang="zh-CN" b="1" dirty="0">
                <a:solidFill>
                  <a:srgbClr val="FFFF00"/>
                </a:solidFill>
                <a:ea typeface="微软雅黑" pitchFamily="34" charset="-122"/>
              </a:endParaRPr>
            </a:p>
            <a:p>
              <a:pPr eaLnBrk="0" hangingPunct="0"/>
              <a:r>
                <a:rPr lang="en-US" altLang="zh-CN" b="1" dirty="0">
                  <a:solidFill>
                    <a:srgbClr val="FFFF00"/>
                  </a:solidFill>
                  <a:ea typeface="微软雅黑" pitchFamily="34" charset="-122"/>
                </a:rPr>
                <a:t>           </a:t>
              </a:r>
              <a:r>
                <a:rPr lang="zh-CN" altLang="en-US" b="1" dirty="0">
                  <a:solidFill>
                    <a:srgbClr val="FFFF00"/>
                  </a:solidFill>
                  <a:ea typeface="微软雅黑" pitchFamily="34" charset="-122"/>
                </a:rPr>
                <a:t>女≧</a:t>
              </a:r>
              <a:r>
                <a:rPr lang="en-US" altLang="zh-CN" b="1" dirty="0">
                  <a:solidFill>
                    <a:srgbClr val="FFFF00"/>
                  </a:solidFill>
                  <a:ea typeface="微软雅黑" pitchFamily="34" charset="-122"/>
                </a:rPr>
                <a:t>45</a:t>
              </a:r>
              <a:r>
                <a:rPr lang="zh-CN" altLang="en-US" b="1" dirty="0">
                  <a:solidFill>
                    <a:srgbClr val="FFFF00"/>
                  </a:solidFill>
                  <a:ea typeface="微软雅黑" pitchFamily="34" charset="-122"/>
                </a:rPr>
                <a:t>公斤</a:t>
              </a:r>
              <a:endParaRPr lang="en-US" altLang="zh-CN" b="1" dirty="0">
                <a:solidFill>
                  <a:srgbClr val="FFFF00"/>
                </a:solidFill>
                <a:ea typeface="微软雅黑" pitchFamily="34" charset="-122"/>
              </a:endParaRPr>
            </a:p>
            <a:p>
              <a:pPr eaLnBrk="0" hangingPunct="0">
                <a:spcBef>
                  <a:spcPts val="1800"/>
                </a:spcBef>
              </a:pPr>
              <a:r>
                <a:rPr lang="zh-CN" altLang="en-US" b="1" dirty="0">
                  <a:solidFill>
                    <a:srgbClr val="FFFF00"/>
                  </a:solidFill>
                  <a:ea typeface="微软雅黑" pitchFamily="34" charset="-122"/>
                </a:rPr>
                <a:t>体检后身体健康</a:t>
              </a:r>
              <a:endParaRPr lang="en-US" altLang="zh-CN" b="1" dirty="0">
                <a:solidFill>
                  <a:srgbClr val="FFFF00"/>
                </a:solidFill>
                <a:ea typeface="微软雅黑" pitchFamily="34" charset="-122"/>
              </a:endParaRPr>
            </a:p>
          </p:txBody>
        </p:sp>
      </p:grpSp>
      <p:sp>
        <p:nvSpPr>
          <p:cNvPr id="72711" name="Freeform 7"/>
          <p:cNvSpPr>
            <a:spLocks/>
          </p:cNvSpPr>
          <p:nvPr/>
        </p:nvSpPr>
        <p:spPr bwMode="gray">
          <a:xfrm>
            <a:off x="2857488" y="3214686"/>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w="0">
            <a:noFill/>
            <a:prstDash val="solid"/>
            <a:round/>
            <a:headEnd/>
            <a:tailEnd/>
          </a:ln>
        </p:spPr>
        <p:txBody>
          <a:bodyPr/>
          <a:lstStyle/>
          <a:p>
            <a:pPr fontAlgn="auto">
              <a:spcBef>
                <a:spcPts val="0"/>
              </a:spcBef>
              <a:spcAft>
                <a:spcPts val="0"/>
              </a:spcAft>
              <a:defRPr/>
            </a:pPr>
            <a:endParaRPr lang="zh-CN" altLang="en-US">
              <a:latin typeface="Arial" charset="0"/>
              <a:ea typeface="+mn-ea"/>
            </a:endParaRPr>
          </a:p>
        </p:txBody>
      </p:sp>
      <p:sp>
        <p:nvSpPr>
          <p:cNvPr id="19462" name="AutoShape 8"/>
          <p:cNvSpPr>
            <a:spLocks noChangeAspect="1" noChangeArrowheads="1" noTextEdit="1"/>
          </p:cNvSpPr>
          <p:nvPr/>
        </p:nvSpPr>
        <p:spPr bwMode="gray">
          <a:xfrm flipH="1">
            <a:off x="4481514" y="3557588"/>
            <a:ext cx="909637" cy="1244600"/>
          </a:xfrm>
          <a:prstGeom prst="rect">
            <a:avLst/>
          </a:prstGeom>
          <a:noFill/>
          <a:ln w="9525">
            <a:noFill/>
            <a:miter lim="800000"/>
            <a:headEnd/>
            <a:tailEnd/>
          </a:ln>
        </p:spPr>
        <p:txBody>
          <a:bodyPr/>
          <a:lstStyle/>
          <a:p>
            <a:endParaRPr lang="zh-CN" altLang="en-US"/>
          </a:p>
        </p:txBody>
      </p:sp>
      <p:grpSp>
        <p:nvGrpSpPr>
          <p:cNvPr id="3" name="Group 21"/>
          <p:cNvGrpSpPr>
            <a:grpSpLocks/>
          </p:cNvGrpSpPr>
          <p:nvPr/>
        </p:nvGrpSpPr>
        <p:grpSpPr bwMode="auto">
          <a:xfrm>
            <a:off x="5000628" y="3214686"/>
            <a:ext cx="3429000" cy="3549219"/>
            <a:chOff x="3504" y="2112"/>
            <a:chExt cx="1440" cy="3573"/>
          </a:xfrm>
        </p:grpSpPr>
        <p:sp>
          <p:nvSpPr>
            <p:cNvPr id="19477" name="AutoShape 3"/>
            <p:cNvSpPr>
              <a:spLocks noChangeArrowheads="1"/>
            </p:cNvSpPr>
            <p:nvPr/>
          </p:nvSpPr>
          <p:spPr bwMode="auto">
            <a:xfrm>
              <a:off x="3504" y="2112"/>
              <a:ext cx="1440" cy="2517"/>
            </a:xfrm>
            <a:prstGeom prst="roundRect">
              <a:avLst>
                <a:gd name="adj" fmla="val 16667"/>
              </a:avLst>
            </a:prstGeom>
            <a:noFill/>
            <a:ln w="38100">
              <a:solidFill>
                <a:schemeClr val="tx1"/>
              </a:solidFill>
              <a:round/>
              <a:headEnd/>
              <a:tailEnd/>
            </a:ln>
          </p:spPr>
          <p:txBody>
            <a:bodyPr wrap="none" anchor="ctr"/>
            <a:lstStyle/>
            <a:p>
              <a:pPr algn="ctr" eaLnBrk="0" hangingPunct="0"/>
              <a:endParaRPr lang="zh-CN" altLang="zh-CN">
                <a:latin typeface="Verdana" pitchFamily="34" charset="0"/>
              </a:endParaRPr>
            </a:p>
          </p:txBody>
        </p:sp>
        <p:sp>
          <p:nvSpPr>
            <p:cNvPr id="19478" name="Text Box 19"/>
            <p:cNvSpPr txBox="1">
              <a:spLocks noChangeArrowheads="1"/>
            </p:cNvSpPr>
            <p:nvPr/>
          </p:nvSpPr>
          <p:spPr bwMode="auto">
            <a:xfrm>
              <a:off x="3534" y="2184"/>
              <a:ext cx="1406" cy="3501"/>
            </a:xfrm>
            <a:prstGeom prst="rect">
              <a:avLst/>
            </a:prstGeom>
            <a:noFill/>
            <a:ln w="9525">
              <a:noFill/>
              <a:miter lim="800000"/>
              <a:headEnd/>
              <a:tailEnd/>
            </a:ln>
          </p:spPr>
          <p:txBody>
            <a:bodyPr wrap="square">
              <a:spAutoFit/>
            </a:bodyPr>
            <a:lstStyle/>
            <a:p>
              <a:pPr eaLnBrk="0" hangingPunct="0"/>
              <a:r>
                <a:rPr lang="zh-CN" altLang="en-US" b="1" dirty="0">
                  <a:solidFill>
                    <a:srgbClr val="FFFF00"/>
                  </a:solidFill>
                  <a:ea typeface="微软雅黑" pitchFamily="34" charset="-122"/>
                </a:rPr>
                <a:t>不能献血</a:t>
              </a:r>
              <a:endParaRPr lang="en-US" altLang="zh-CN" b="1" dirty="0">
                <a:solidFill>
                  <a:srgbClr val="FFFF00"/>
                </a:solidFill>
                <a:ea typeface="微软雅黑" pitchFamily="34" charset="-122"/>
              </a:endParaRPr>
            </a:p>
            <a:p>
              <a:pPr eaLnBrk="0" hangingPunct="0"/>
              <a:endParaRPr lang="en-US" altLang="zh-CN" sz="1600" b="1" dirty="0">
                <a:solidFill>
                  <a:srgbClr val="FFFF00"/>
                </a:solidFill>
              </a:endParaRPr>
            </a:p>
            <a:p>
              <a:pPr eaLnBrk="0" hangingPunct="0"/>
              <a:r>
                <a:rPr lang="zh-CN" altLang="en-US" sz="1600" b="1" dirty="0" smtClean="0">
                  <a:solidFill>
                    <a:srgbClr val="FFFF00"/>
                  </a:solidFill>
                  <a:latin typeface="Calibri" pitchFamily="34" charset="0"/>
                  <a:ea typeface="微软雅黑" pitchFamily="34" charset="-122"/>
                </a:rPr>
                <a:t>近日</a:t>
              </a:r>
              <a:r>
                <a:rPr lang="zh-CN" altLang="en-US" sz="1600" b="1" dirty="0">
                  <a:solidFill>
                    <a:srgbClr val="FFFF00"/>
                  </a:solidFill>
                  <a:latin typeface="Calibri" pitchFamily="34" charset="0"/>
                  <a:ea typeface="微软雅黑" pitchFamily="34" charset="-122"/>
                </a:rPr>
                <a:t>有</a:t>
              </a:r>
              <a:r>
                <a:rPr lang="zh-CN" altLang="en-US" sz="1600" b="1" dirty="0" smtClean="0">
                  <a:solidFill>
                    <a:srgbClr val="FFFF00"/>
                  </a:solidFill>
                  <a:latin typeface="Calibri" pitchFamily="34" charset="0"/>
                  <a:ea typeface="微软雅黑" pitchFamily="34" charset="-122"/>
                </a:rPr>
                <a:t>感冒</a:t>
              </a:r>
              <a:r>
                <a:rPr lang="zh-CN" altLang="en-US" sz="1600" b="1" dirty="0">
                  <a:solidFill>
                    <a:srgbClr val="FFFF00"/>
                  </a:solidFill>
                  <a:latin typeface="Calibri" pitchFamily="34" charset="0"/>
                  <a:ea typeface="微软雅黑" pitchFamily="34" charset="-122"/>
                </a:rPr>
                <a:t>、腹泻、或拨牙手术，经期及后三天，急性眼科疾病、</a:t>
              </a:r>
              <a:r>
                <a:rPr lang="zh-CN" altLang="en-US" sz="1600" b="1" dirty="0" smtClean="0">
                  <a:solidFill>
                    <a:srgbClr val="FFFF00"/>
                  </a:solidFill>
                  <a:latin typeface="Calibri" pitchFamily="34" charset="0"/>
                  <a:ea typeface="微软雅黑" pitchFamily="34" charset="-122"/>
                </a:rPr>
                <a:t>贫血等</a:t>
              </a:r>
              <a:endParaRPr lang="en-US" altLang="zh-CN" sz="1600" b="1" dirty="0">
                <a:solidFill>
                  <a:srgbClr val="FFFF00"/>
                </a:solidFill>
                <a:latin typeface="Calibri" pitchFamily="34" charset="0"/>
                <a:ea typeface="微软雅黑" pitchFamily="34" charset="-122"/>
              </a:endParaRPr>
            </a:p>
            <a:p>
              <a:pPr eaLnBrk="0" hangingPunct="0"/>
              <a:endParaRPr lang="en-US" altLang="zh-CN" sz="1600" b="1" dirty="0">
                <a:solidFill>
                  <a:srgbClr val="FFFF00"/>
                </a:solidFill>
                <a:latin typeface="Calibri" pitchFamily="34" charset="0"/>
                <a:ea typeface="微软雅黑" pitchFamily="34" charset="-122"/>
              </a:endParaRPr>
            </a:p>
            <a:p>
              <a:pPr eaLnBrk="0" hangingPunct="0"/>
              <a:r>
                <a:rPr lang="zh-CN" altLang="en-US" sz="1600" b="1" dirty="0">
                  <a:solidFill>
                    <a:srgbClr val="FFFF00"/>
                  </a:solidFill>
                  <a:latin typeface="Calibri" pitchFamily="34" charset="0"/>
                  <a:ea typeface="微软雅黑" pitchFamily="34" charset="-122"/>
                </a:rPr>
                <a:t>高危行为史</a:t>
              </a:r>
              <a:endParaRPr lang="en-US" altLang="zh-CN" sz="1600" b="1" dirty="0">
                <a:solidFill>
                  <a:srgbClr val="FFFF00"/>
                </a:solidFill>
                <a:latin typeface="Calibri" pitchFamily="34" charset="0"/>
                <a:ea typeface="微软雅黑" pitchFamily="34" charset="-122"/>
              </a:endParaRPr>
            </a:p>
            <a:p>
              <a:pPr eaLnBrk="0" hangingPunct="0"/>
              <a:r>
                <a:rPr lang="zh-CN" altLang="en-US" sz="1600" b="1" dirty="0">
                  <a:solidFill>
                    <a:srgbClr val="FFFF00"/>
                  </a:solidFill>
                  <a:latin typeface="Calibri" pitchFamily="34" charset="0"/>
                  <a:ea typeface="微软雅黑" pitchFamily="34" charset="-122"/>
                </a:rPr>
                <a:t>多个性伴侣、曾经接受过血制品</a:t>
              </a:r>
              <a:endParaRPr lang="en-US" altLang="zh-CN" sz="1600" b="1" dirty="0">
                <a:solidFill>
                  <a:srgbClr val="FFFF00"/>
                </a:solidFill>
                <a:latin typeface="Calibri" pitchFamily="34" charset="0"/>
                <a:ea typeface="微软雅黑" pitchFamily="34" charset="-122"/>
              </a:endParaRPr>
            </a:p>
            <a:p>
              <a:pPr eaLnBrk="0" hangingPunct="0"/>
              <a:r>
                <a:rPr lang="zh-CN" altLang="en-US" sz="1600" b="1" dirty="0">
                  <a:solidFill>
                    <a:srgbClr val="FFFF00"/>
                  </a:solidFill>
                  <a:latin typeface="Calibri" pitchFamily="34" charset="0"/>
                  <a:ea typeface="微软雅黑" pitchFamily="34" charset="-122"/>
                </a:rPr>
                <a:t>艾滋病、</a:t>
              </a:r>
              <a:r>
                <a:rPr lang="zh-CN" altLang="en-US" sz="1600" b="1" dirty="0" smtClean="0">
                  <a:solidFill>
                    <a:srgbClr val="FFFF00"/>
                  </a:solidFill>
                  <a:latin typeface="Calibri" pitchFamily="34" charset="0"/>
                  <a:ea typeface="微软雅黑" pitchFamily="34" charset="-122"/>
                </a:rPr>
                <a:t>性病、乙肝</a:t>
              </a:r>
              <a:endParaRPr lang="en-US" altLang="zh-CN" sz="1600" b="1" dirty="0" smtClean="0">
                <a:solidFill>
                  <a:srgbClr val="FFFF00"/>
                </a:solidFill>
                <a:latin typeface="Calibri" pitchFamily="34" charset="0"/>
                <a:ea typeface="微软雅黑" pitchFamily="34" charset="-122"/>
              </a:endParaRPr>
            </a:p>
            <a:p>
              <a:pPr eaLnBrk="0" hangingPunct="0"/>
              <a:endParaRPr lang="en-US" altLang="zh-CN" sz="1600" b="1" dirty="0">
                <a:solidFill>
                  <a:srgbClr val="FFFF00"/>
                </a:solidFill>
                <a:latin typeface="Calibri" pitchFamily="34" charset="0"/>
                <a:ea typeface="微软雅黑" pitchFamily="34" charset="-122"/>
              </a:endParaRPr>
            </a:p>
            <a:p>
              <a:pPr eaLnBrk="0" hangingPunct="0"/>
              <a:endParaRPr lang="en-US" altLang="zh-CN" sz="1600" dirty="0">
                <a:solidFill>
                  <a:schemeClr val="bg1"/>
                </a:solidFill>
              </a:endParaRPr>
            </a:p>
            <a:p>
              <a:pPr eaLnBrk="0" hangingPunct="0"/>
              <a:endParaRPr lang="en-US" altLang="zh-CN" sz="1400" dirty="0">
                <a:solidFill>
                  <a:schemeClr val="bg1"/>
                </a:solidFill>
              </a:endParaRPr>
            </a:p>
            <a:p>
              <a:pPr eaLnBrk="0" hangingPunct="0"/>
              <a:endParaRPr lang="en-US" altLang="zh-CN" sz="1400" dirty="0">
                <a:solidFill>
                  <a:schemeClr val="bg1"/>
                </a:solidFill>
              </a:endParaRPr>
            </a:p>
            <a:p>
              <a:pPr eaLnBrk="0" hangingPunct="0"/>
              <a:endParaRPr lang="en-US" altLang="zh-CN" sz="1400" dirty="0">
                <a:solidFill>
                  <a:schemeClr val="bg1"/>
                </a:solidFill>
              </a:endParaRPr>
            </a:p>
          </p:txBody>
        </p:sp>
      </p:grpSp>
      <p:sp>
        <p:nvSpPr>
          <p:cNvPr id="72713" name="Freeform 9"/>
          <p:cNvSpPr>
            <a:spLocks/>
          </p:cNvSpPr>
          <p:nvPr/>
        </p:nvSpPr>
        <p:spPr bwMode="gray">
          <a:xfrm flipH="1">
            <a:off x="4184651" y="3519489"/>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w="0">
            <a:noFill/>
            <a:prstDash val="solid"/>
            <a:round/>
            <a:headEnd/>
            <a:tailEnd/>
          </a:ln>
        </p:spPr>
        <p:txBody>
          <a:bodyPr/>
          <a:lstStyle/>
          <a:p>
            <a:pPr fontAlgn="auto">
              <a:spcBef>
                <a:spcPts val="0"/>
              </a:spcBef>
              <a:spcAft>
                <a:spcPts val="0"/>
              </a:spcAft>
              <a:defRPr/>
            </a:pPr>
            <a:endParaRPr lang="zh-CN" altLang="en-US">
              <a:latin typeface="Arial" charset="0"/>
              <a:ea typeface="+mn-ea"/>
            </a:endParaRPr>
          </a:p>
        </p:txBody>
      </p:sp>
      <p:grpSp>
        <p:nvGrpSpPr>
          <p:cNvPr id="4" name="Group 22"/>
          <p:cNvGrpSpPr>
            <a:grpSpLocks/>
          </p:cNvGrpSpPr>
          <p:nvPr/>
        </p:nvGrpSpPr>
        <p:grpSpPr bwMode="auto">
          <a:xfrm>
            <a:off x="2509839" y="2133601"/>
            <a:ext cx="2705103" cy="1223961"/>
            <a:chOff x="1920" y="1026"/>
            <a:chExt cx="1889" cy="1009"/>
          </a:xfrm>
        </p:grpSpPr>
        <p:grpSp>
          <p:nvGrpSpPr>
            <p:cNvPr id="5" name="Group 10"/>
            <p:cNvGrpSpPr>
              <a:grpSpLocks/>
            </p:cNvGrpSpPr>
            <p:nvPr/>
          </p:nvGrpSpPr>
          <p:grpSpPr bwMode="auto">
            <a:xfrm>
              <a:off x="1920" y="1026"/>
              <a:ext cx="1889" cy="1009"/>
              <a:chOff x="1997" y="1314"/>
              <a:chExt cx="1889" cy="1009"/>
            </a:xfrm>
          </p:grpSpPr>
          <p:grpSp>
            <p:nvGrpSpPr>
              <p:cNvPr id="6" name="Group 11"/>
              <p:cNvGrpSpPr>
                <a:grpSpLocks/>
              </p:cNvGrpSpPr>
              <p:nvPr/>
            </p:nvGrpSpPr>
            <p:grpSpPr bwMode="auto">
              <a:xfrm>
                <a:off x="1997" y="1404"/>
                <a:ext cx="1889" cy="919"/>
                <a:chOff x="1973" y="1027"/>
                <a:chExt cx="1926" cy="937"/>
              </a:xfrm>
            </p:grpSpPr>
            <p:sp>
              <p:nvSpPr>
                <p:cNvPr id="72716"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sp>
              <p:nvSpPr>
                <p:cNvPr id="72717"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grpSp>
          <p:sp>
            <p:nvSpPr>
              <p:cNvPr id="72718"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pPr fontAlgn="auto">
                  <a:spcBef>
                    <a:spcPts val="0"/>
                  </a:spcBef>
                  <a:spcAft>
                    <a:spcPts val="0"/>
                  </a:spcAft>
                  <a:defRPr/>
                </a:pPr>
                <a:endParaRPr lang="zh-CN" altLang="en-US">
                  <a:latin typeface="Arial" charset="0"/>
                  <a:ea typeface="+mn-ea"/>
                </a:endParaRPr>
              </a:p>
            </p:txBody>
          </p:sp>
          <p:sp>
            <p:nvSpPr>
              <p:cNvPr id="72719"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pPr fontAlgn="auto">
                  <a:spcBef>
                    <a:spcPts val="0"/>
                  </a:spcBef>
                  <a:spcAft>
                    <a:spcPts val="0"/>
                  </a:spcAft>
                  <a:defRPr/>
                </a:pPr>
                <a:endParaRPr lang="zh-CN" altLang="en-US">
                  <a:latin typeface="Arial" charset="0"/>
                  <a:ea typeface="+mn-ea"/>
                </a:endParaRPr>
              </a:p>
            </p:txBody>
          </p:sp>
          <p:sp>
            <p:nvSpPr>
              <p:cNvPr id="72720"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pPr fontAlgn="auto">
                  <a:spcBef>
                    <a:spcPts val="0"/>
                  </a:spcBef>
                  <a:spcAft>
                    <a:spcPts val="0"/>
                  </a:spcAft>
                  <a:defRPr/>
                </a:pPr>
                <a:endParaRPr lang="zh-CN" altLang="en-US">
                  <a:latin typeface="Arial" charset="0"/>
                  <a:ea typeface="+mn-ea"/>
                </a:endParaRPr>
              </a:p>
            </p:txBody>
          </p:sp>
          <p:sp>
            <p:nvSpPr>
              <p:cNvPr id="72721"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pPr fontAlgn="auto">
                  <a:spcBef>
                    <a:spcPts val="0"/>
                  </a:spcBef>
                  <a:spcAft>
                    <a:spcPts val="0"/>
                  </a:spcAft>
                  <a:defRPr/>
                </a:pPr>
                <a:endParaRPr lang="zh-CN" altLang="en-US">
                  <a:latin typeface="Arial" charset="0"/>
                  <a:ea typeface="+mn-ea"/>
                </a:endParaRPr>
              </a:p>
            </p:txBody>
          </p:sp>
        </p:grpSp>
        <p:sp>
          <p:nvSpPr>
            <p:cNvPr id="19469" name="Text Box 18"/>
            <p:cNvSpPr txBox="1">
              <a:spLocks noChangeArrowheads="1"/>
            </p:cNvSpPr>
            <p:nvPr/>
          </p:nvSpPr>
          <p:spPr bwMode="auto">
            <a:xfrm>
              <a:off x="2340" y="1215"/>
              <a:ext cx="993" cy="330"/>
            </a:xfrm>
            <a:prstGeom prst="rect">
              <a:avLst/>
            </a:prstGeom>
            <a:noFill/>
            <a:ln w="9525">
              <a:noFill/>
              <a:miter lim="800000"/>
              <a:headEnd/>
              <a:tailEnd/>
            </a:ln>
          </p:spPr>
          <p:txBody>
            <a:bodyPr>
              <a:spAutoFit/>
            </a:bodyPr>
            <a:lstStyle/>
            <a:p>
              <a:pPr algn="ctr" eaLnBrk="0" hangingPunct="0"/>
              <a:r>
                <a:rPr lang="zh-CN" altLang="en-US" sz="2800" b="1">
                  <a:solidFill>
                    <a:srgbClr val="6C0000"/>
                  </a:solidFill>
                  <a:latin typeface="微软雅黑" pitchFamily="34" charset="-122"/>
                  <a:ea typeface="微软雅黑" pitchFamily="34" charset="-122"/>
                </a:rPr>
                <a:t>献血者</a:t>
              </a:r>
              <a:endParaRPr lang="en-US" altLang="zh-CN" sz="2800" b="1">
                <a:solidFill>
                  <a:srgbClr val="6C0000"/>
                </a:solidFill>
                <a:latin typeface="微软雅黑" pitchFamily="34" charset="-122"/>
                <a:ea typeface="微软雅黑" pitchFamily="34" charset="-122"/>
              </a:endParaRPr>
            </a:p>
          </p:txBody>
        </p:sp>
      </p:grpSp>
      <p:sp>
        <p:nvSpPr>
          <p:cNvPr id="19466" name="标题 1"/>
          <p:cNvSpPr txBox="1">
            <a:spLocks/>
          </p:cNvSpPr>
          <p:nvPr/>
        </p:nvSpPr>
        <p:spPr bwMode="auto">
          <a:xfrm>
            <a:off x="250826" y="-171449"/>
            <a:ext cx="8642350" cy="1470025"/>
          </a:xfrm>
          <a:prstGeom prst="rect">
            <a:avLst/>
          </a:prstGeom>
          <a:noFill/>
          <a:ln w="9525">
            <a:noFill/>
            <a:miter lim="800000"/>
            <a:headEnd/>
            <a:tailEnd/>
          </a:ln>
        </p:spPr>
        <p:txBody>
          <a:bodyPr anchor="ctr"/>
          <a:lstStyle/>
          <a:p>
            <a:r>
              <a:rPr lang="zh-CN" altLang="en-US" sz="4000" b="1" dirty="0" smtClean="0">
                <a:solidFill>
                  <a:srgbClr val="002060"/>
                </a:solidFill>
                <a:latin typeface="黑体" pitchFamily="49" charset="-122"/>
                <a:ea typeface="黑体" pitchFamily="49" charset="-122"/>
              </a:rPr>
              <a:t>第八章 </a:t>
            </a:r>
            <a:r>
              <a:rPr lang="zh-CN" altLang="zh-CN" sz="4000" b="1" dirty="0">
                <a:solidFill>
                  <a:srgbClr val="002060"/>
                </a:solidFill>
                <a:latin typeface="黑体" pitchFamily="49" charset="-122"/>
                <a:ea typeface="黑体" pitchFamily="49" charset="-122"/>
              </a:rPr>
              <a:t>无偿献血与国际卫生组织机构</a:t>
            </a:r>
            <a:endParaRPr lang="zh-CN" altLang="en-US" sz="4000" b="1" dirty="0">
              <a:solidFill>
                <a:srgbClr val="002060"/>
              </a:solidFill>
              <a:latin typeface="黑体" pitchFamily="49" charset="-122"/>
              <a:ea typeface="黑体" pitchFamily="49" charset="-122"/>
            </a:endParaRPr>
          </a:p>
        </p:txBody>
      </p:sp>
      <p:sp>
        <p:nvSpPr>
          <p:cNvPr id="19467"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06</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539750" y="1557337"/>
            <a:ext cx="8229600" cy="563563"/>
          </a:xfrm>
          <a:prstGeom prst="rect">
            <a:avLst/>
          </a:prstGeom>
        </p:spPr>
        <p:txBody>
          <a:bodyPr/>
          <a:lstStyle/>
          <a:p>
            <a:pPr algn="l" eaLnBrk="1" fontAlgn="auto" hangingPunct="1">
              <a:spcAft>
                <a:spcPts val="0"/>
              </a:spcAft>
              <a:buFont typeface="Wingdings" pitchFamily="2" charset="2"/>
              <a:buChar char="p"/>
              <a:defRPr/>
            </a:pPr>
            <a:r>
              <a:rPr lang="zh-CN" altLang="en-US" sz="3200" b="0" dirty="0">
                <a:solidFill>
                  <a:srgbClr val="FFFF00"/>
                </a:solidFill>
                <a:effectLst>
                  <a:outerShdw blurRad="38100" dist="38100" dir="2700000" algn="tl">
                    <a:srgbClr val="000000">
                      <a:alpha val="43137"/>
                    </a:srgbClr>
                  </a:outerShdw>
                </a:effectLst>
                <a:ea typeface="黑体" pitchFamily="2" charset="-122"/>
              </a:rPr>
              <a:t>献血注意事项</a:t>
            </a:r>
          </a:p>
        </p:txBody>
      </p:sp>
      <p:sp>
        <p:nvSpPr>
          <p:cNvPr id="20483" name="内容占位符 2"/>
          <p:cNvSpPr>
            <a:spLocks noGrp="1"/>
          </p:cNvSpPr>
          <p:nvPr>
            <p:ph idx="1"/>
          </p:nvPr>
        </p:nvSpPr>
        <p:spPr>
          <a:xfrm>
            <a:off x="571472" y="2285992"/>
            <a:ext cx="8229600" cy="5248275"/>
          </a:xfrm>
        </p:spPr>
        <p:txBody>
          <a:bodyPr/>
          <a:lstStyle/>
          <a:p>
            <a:pPr eaLnBrk="1" hangingPunct="1"/>
            <a:r>
              <a:rPr lang="zh-CN" altLang="en-US" dirty="0" smtClean="0"/>
              <a:t> </a:t>
            </a:r>
            <a:r>
              <a:rPr lang="zh-CN" altLang="en-US" sz="2800" dirty="0" smtClean="0">
                <a:solidFill>
                  <a:srgbClr val="FFFF00"/>
                </a:solidFill>
                <a:latin typeface="微软雅黑" pitchFamily="34" charset="-122"/>
                <a:ea typeface="微软雅黑" pitchFamily="34" charset="-122"/>
              </a:rPr>
              <a:t>接种麻疹疫苗二周后方可献血</a:t>
            </a:r>
            <a:r>
              <a:rPr lang="zh-CN" altLang="en-US" sz="2800" b="1" dirty="0" smtClean="0">
                <a:latin typeface="微软雅黑" pitchFamily="34" charset="-122"/>
                <a:ea typeface="微软雅黑" pitchFamily="34" charset="-122"/>
              </a:rPr>
              <a:t>（新生入学接种的第一类疫苗加强接种包括麻疹疫苗）</a:t>
            </a:r>
            <a:endParaRPr lang="en-US" altLang="zh-CN" sz="2800" b="1" dirty="0" smtClean="0">
              <a:latin typeface="微软雅黑" pitchFamily="34" charset="-122"/>
              <a:ea typeface="微软雅黑" pitchFamily="34" charset="-122"/>
            </a:endParaRPr>
          </a:p>
          <a:p>
            <a:pPr eaLnBrk="1" hangingPunct="1">
              <a:spcBef>
                <a:spcPts val="2400"/>
              </a:spcBef>
            </a:pPr>
            <a:r>
              <a:rPr lang="zh-CN" altLang="en-US" sz="2800" dirty="0" smtClean="0">
                <a:solidFill>
                  <a:srgbClr val="FFFF00"/>
                </a:solidFill>
                <a:latin typeface="微软雅黑" pitchFamily="34" charset="-122"/>
                <a:ea typeface="微软雅黑" pitchFamily="34" charset="-122"/>
              </a:rPr>
              <a:t> 接受风疹活疫苗、狂犬病疫苗</a:t>
            </a:r>
            <a:r>
              <a:rPr lang="en-US" altLang="zh-CN" sz="2800" dirty="0" smtClean="0">
                <a:solidFill>
                  <a:srgbClr val="FFFF00"/>
                </a:solidFill>
                <a:latin typeface="微软雅黑" pitchFamily="34" charset="-122"/>
                <a:ea typeface="微软雅黑" pitchFamily="34" charset="-122"/>
              </a:rPr>
              <a:t>4</a:t>
            </a:r>
            <a:r>
              <a:rPr lang="zh-CN" altLang="en-US" sz="2800" dirty="0" smtClean="0">
                <a:solidFill>
                  <a:srgbClr val="FFFF00"/>
                </a:solidFill>
                <a:latin typeface="微软雅黑" pitchFamily="34" charset="-122"/>
                <a:ea typeface="微软雅黑" pitchFamily="34" charset="-122"/>
              </a:rPr>
              <a:t>周后献血。</a:t>
            </a:r>
            <a:endParaRPr lang="en-US" altLang="zh-CN" sz="2800" dirty="0" smtClean="0">
              <a:solidFill>
                <a:srgbClr val="FFFF00"/>
              </a:solidFill>
              <a:latin typeface="微软雅黑" pitchFamily="34" charset="-122"/>
              <a:ea typeface="微软雅黑" pitchFamily="34" charset="-122"/>
            </a:endParaRPr>
          </a:p>
          <a:p>
            <a:pPr eaLnBrk="1" hangingPunct="1"/>
            <a:endParaRPr lang="en-US" altLang="zh-CN" sz="2800" dirty="0" smtClean="0">
              <a:solidFill>
                <a:srgbClr val="FFFF00"/>
              </a:solidFill>
              <a:latin typeface="微软雅黑" pitchFamily="34" charset="-122"/>
              <a:ea typeface="微软雅黑" pitchFamily="34" charset="-122"/>
            </a:endParaRPr>
          </a:p>
          <a:p>
            <a:pPr eaLnBrk="1" hangingPunct="1"/>
            <a:r>
              <a:rPr lang="en-US" altLang="zh-CN" sz="2800" dirty="0" smtClean="0">
                <a:solidFill>
                  <a:srgbClr val="FFFF00"/>
                </a:solidFill>
                <a:latin typeface="微软雅黑" pitchFamily="34" charset="-122"/>
                <a:ea typeface="微软雅黑" pitchFamily="34" charset="-122"/>
              </a:rPr>
              <a:t> </a:t>
            </a:r>
            <a:r>
              <a:rPr lang="zh-CN" altLang="en-US" sz="2800" dirty="0" smtClean="0">
                <a:solidFill>
                  <a:srgbClr val="FFFF00"/>
                </a:solidFill>
                <a:latin typeface="微软雅黑" pitchFamily="34" charset="-122"/>
                <a:ea typeface="微软雅黑" pitchFamily="34" charset="-122"/>
              </a:rPr>
              <a:t>接种甲、乙肝疫苗不影响献血</a:t>
            </a:r>
          </a:p>
        </p:txBody>
      </p:sp>
      <p:sp>
        <p:nvSpPr>
          <p:cNvPr id="20485" name="标题 1"/>
          <p:cNvSpPr txBox="1">
            <a:spLocks/>
          </p:cNvSpPr>
          <p:nvPr/>
        </p:nvSpPr>
        <p:spPr bwMode="auto">
          <a:xfrm>
            <a:off x="179389" y="0"/>
            <a:ext cx="8713787"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20486"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07</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idx="4294967295"/>
          </p:nvPr>
        </p:nvSpPr>
        <p:spPr>
          <a:xfrm>
            <a:off x="539750" y="1281112"/>
            <a:ext cx="8229600" cy="563563"/>
          </a:xfrm>
          <a:prstGeom prst="rect">
            <a:avLst/>
          </a:prstGeom>
        </p:spPr>
        <p:txBody>
          <a:bodyPr/>
          <a:lstStyle/>
          <a:p>
            <a:pPr algn="l" eaLnBrk="1" fontAlgn="auto" hangingPunct="1">
              <a:spcAft>
                <a:spcPts val="0"/>
              </a:spcAft>
              <a:buFont typeface="Wingdings" pitchFamily="2" charset="2"/>
              <a:buChar char="p"/>
              <a:defRPr/>
            </a:pPr>
            <a:r>
              <a:rPr lang="zh-CN" altLang="en-US" sz="3200" b="0" dirty="0" smtClean="0">
                <a:solidFill>
                  <a:srgbClr val="FFFF00"/>
                </a:solidFill>
                <a:effectLst>
                  <a:outerShdw blurRad="38100" dist="38100" dir="2700000" algn="tl">
                    <a:srgbClr val="000000">
                      <a:alpha val="43137"/>
                    </a:srgbClr>
                  </a:outerShdw>
                </a:effectLst>
                <a:ea typeface="黑体" pitchFamily="2" charset="-122"/>
              </a:rPr>
              <a:t>献血过程</a:t>
            </a:r>
            <a:endParaRPr lang="en-US" altLang="zh-CN" sz="3200" b="0" dirty="0">
              <a:solidFill>
                <a:srgbClr val="FFFF00"/>
              </a:solidFill>
              <a:effectLst>
                <a:outerShdw blurRad="38100" dist="38100" dir="2700000" algn="tl">
                  <a:srgbClr val="000000">
                    <a:alpha val="43137"/>
                  </a:srgbClr>
                </a:outerShdw>
              </a:effectLst>
              <a:ea typeface="黑体" pitchFamily="2" charset="-122"/>
            </a:endParaRPr>
          </a:p>
        </p:txBody>
      </p:sp>
      <p:grpSp>
        <p:nvGrpSpPr>
          <p:cNvPr id="2" name="Group 41"/>
          <p:cNvGrpSpPr>
            <a:grpSpLocks/>
          </p:cNvGrpSpPr>
          <p:nvPr/>
        </p:nvGrpSpPr>
        <p:grpSpPr bwMode="auto">
          <a:xfrm>
            <a:off x="1071565" y="2291956"/>
            <a:ext cx="6929438" cy="3423020"/>
            <a:chOff x="740" y="1225"/>
            <a:chExt cx="4365" cy="2549"/>
          </a:xfrm>
        </p:grpSpPr>
        <p:sp>
          <p:nvSpPr>
            <p:cNvPr id="21511" name="AutoShape 2"/>
            <p:cNvSpPr>
              <a:spLocks noChangeArrowheads="1"/>
            </p:cNvSpPr>
            <p:nvPr/>
          </p:nvSpPr>
          <p:spPr bwMode="auto">
            <a:xfrm>
              <a:off x="2345" y="2231"/>
              <a:ext cx="1159" cy="1513"/>
            </a:xfrm>
            <a:prstGeom prst="roundRect">
              <a:avLst>
                <a:gd name="adj" fmla="val 13745"/>
              </a:avLst>
            </a:prstGeom>
            <a:noFill/>
            <a:ln w="38100">
              <a:solidFill>
                <a:schemeClr val="bg2"/>
              </a:solidFill>
              <a:round/>
              <a:headEnd/>
              <a:tailEnd/>
            </a:ln>
          </p:spPr>
          <p:txBody>
            <a:bodyPr anchor="ctr"/>
            <a:lstStyle/>
            <a:p>
              <a:pPr eaLnBrk="0" hangingPunct="0"/>
              <a:r>
                <a:rPr lang="zh-CN" altLang="en-US">
                  <a:solidFill>
                    <a:schemeClr val="bg1"/>
                  </a:solidFill>
                  <a:latin typeface="Calibri" pitchFamily="34" charset="0"/>
                  <a:ea typeface="微软雅黑" pitchFamily="34" charset="-122"/>
                </a:rPr>
                <a:t>保持良好情绪</a:t>
              </a:r>
              <a:endParaRPr lang="en-US" altLang="zh-CN">
                <a:solidFill>
                  <a:schemeClr val="bg1"/>
                </a:solidFill>
                <a:latin typeface="Calibri" pitchFamily="34" charset="0"/>
                <a:ea typeface="微软雅黑" pitchFamily="34" charset="-122"/>
              </a:endParaRPr>
            </a:p>
            <a:p>
              <a:pPr eaLnBrk="0" hangingPunct="0"/>
              <a:r>
                <a:rPr lang="zh-CN" altLang="en-US">
                  <a:solidFill>
                    <a:schemeClr val="bg1"/>
                  </a:solidFill>
                  <a:latin typeface="Calibri" pitchFamily="34" charset="0"/>
                  <a:ea typeface="微软雅黑" pitchFamily="34" charset="-122"/>
                </a:rPr>
                <a:t>配合采血过程</a:t>
              </a:r>
              <a:endParaRPr lang="en-US" altLang="zh-CN">
                <a:solidFill>
                  <a:schemeClr val="bg1"/>
                </a:solidFill>
                <a:latin typeface="Calibri" pitchFamily="34" charset="0"/>
                <a:ea typeface="微软雅黑" pitchFamily="34" charset="-122"/>
              </a:endParaRPr>
            </a:p>
            <a:p>
              <a:pPr eaLnBrk="0" hangingPunct="0"/>
              <a:endParaRPr lang="en-US" altLang="zh-CN">
                <a:solidFill>
                  <a:schemeClr val="bg1"/>
                </a:solidFill>
                <a:latin typeface="Calibri" pitchFamily="34" charset="0"/>
                <a:ea typeface="微软雅黑" pitchFamily="34" charset="-122"/>
              </a:endParaRPr>
            </a:p>
            <a:p>
              <a:pPr eaLnBrk="0" hangingPunct="0"/>
              <a:r>
                <a:rPr lang="zh-CN" altLang="en-US">
                  <a:solidFill>
                    <a:schemeClr val="bg1"/>
                  </a:solidFill>
                  <a:latin typeface="Calibri" pitchFamily="34" charset="0"/>
                  <a:ea typeface="微软雅黑" pitchFamily="34" charset="-122"/>
                </a:rPr>
                <a:t>手臂消毒、</a:t>
              </a:r>
              <a:r>
                <a:rPr lang="en-US" altLang="zh-CN">
                  <a:solidFill>
                    <a:schemeClr val="bg1"/>
                  </a:solidFill>
                  <a:latin typeface="Calibri" pitchFamily="34" charset="0"/>
                  <a:ea typeface="微软雅黑" pitchFamily="34" charset="-122"/>
                </a:rPr>
                <a:t>20</a:t>
              </a:r>
              <a:r>
                <a:rPr lang="zh-CN" altLang="en-US">
                  <a:solidFill>
                    <a:schemeClr val="bg1"/>
                  </a:solidFill>
                  <a:latin typeface="Calibri" pitchFamily="34" charset="0"/>
                  <a:ea typeface="微软雅黑" pitchFamily="34" charset="-122"/>
                </a:rPr>
                <a:t>分钟采血</a:t>
              </a:r>
              <a:endParaRPr lang="en-US" altLang="zh-CN">
                <a:solidFill>
                  <a:schemeClr val="bg1"/>
                </a:solidFill>
                <a:latin typeface="Calibri" pitchFamily="34" charset="0"/>
                <a:ea typeface="微软雅黑" pitchFamily="34" charset="-122"/>
              </a:endParaRPr>
            </a:p>
            <a:p>
              <a:pPr eaLnBrk="0" hangingPunct="0"/>
              <a:endParaRPr lang="en-US" altLang="zh-CN" sz="1400">
                <a:solidFill>
                  <a:schemeClr val="bg1"/>
                </a:solidFill>
                <a:latin typeface="Verdana" pitchFamily="34" charset="0"/>
              </a:endParaRPr>
            </a:p>
            <a:p>
              <a:pPr eaLnBrk="0" hangingPunct="0"/>
              <a:endParaRPr lang="en-US" altLang="zh-CN" sz="1400">
                <a:solidFill>
                  <a:schemeClr val="bg1"/>
                </a:solidFill>
                <a:latin typeface="Verdana" pitchFamily="34" charset="0"/>
              </a:endParaRPr>
            </a:p>
          </p:txBody>
        </p:sp>
        <p:sp>
          <p:nvSpPr>
            <p:cNvPr id="21512" name="AutoShape 3"/>
            <p:cNvSpPr>
              <a:spLocks noChangeArrowheads="1"/>
            </p:cNvSpPr>
            <p:nvPr/>
          </p:nvSpPr>
          <p:spPr bwMode="auto">
            <a:xfrm>
              <a:off x="740" y="2178"/>
              <a:ext cx="1212" cy="1523"/>
            </a:xfrm>
            <a:prstGeom prst="roundRect">
              <a:avLst>
                <a:gd name="adj" fmla="val 13745"/>
              </a:avLst>
            </a:prstGeom>
            <a:noFill/>
            <a:ln w="38100">
              <a:solidFill>
                <a:schemeClr val="bg2"/>
              </a:solidFill>
              <a:round/>
              <a:headEnd/>
              <a:tailEnd/>
            </a:ln>
          </p:spPr>
          <p:txBody>
            <a:bodyPr anchor="ctr"/>
            <a:lstStyle/>
            <a:p>
              <a:pPr eaLnBrk="0" hangingPunct="0"/>
              <a:endParaRPr lang="en-US" altLang="zh-CN" sz="1600" dirty="0">
                <a:solidFill>
                  <a:schemeClr val="bg1"/>
                </a:solidFill>
                <a:latin typeface="Calibri" pitchFamily="34" charset="0"/>
                <a:ea typeface="微软雅黑" pitchFamily="34" charset="-122"/>
              </a:endParaRPr>
            </a:p>
            <a:p>
              <a:pPr eaLnBrk="0" hangingPunct="0"/>
              <a:endParaRPr lang="en-US" altLang="zh-CN" sz="1600" dirty="0">
                <a:solidFill>
                  <a:schemeClr val="bg1"/>
                </a:solidFill>
                <a:latin typeface="Calibri" pitchFamily="34" charset="0"/>
                <a:ea typeface="微软雅黑" pitchFamily="34" charset="-122"/>
              </a:endParaRPr>
            </a:p>
            <a:p>
              <a:pPr eaLnBrk="0" hangingPunct="0"/>
              <a:r>
                <a:rPr lang="zh-CN" altLang="en-US" sz="1600" dirty="0">
                  <a:solidFill>
                    <a:schemeClr val="bg1"/>
                  </a:solidFill>
                  <a:latin typeface="Calibri" pitchFamily="34" charset="0"/>
                  <a:ea typeface="微软雅黑" pitchFamily="34" charset="-122"/>
                </a:rPr>
                <a:t>两次献血间隔不少于</a:t>
              </a:r>
              <a:r>
                <a:rPr lang="en-US" altLang="zh-CN" sz="1600" dirty="0">
                  <a:solidFill>
                    <a:schemeClr val="bg1"/>
                  </a:solidFill>
                  <a:latin typeface="Calibri" pitchFamily="34" charset="0"/>
                  <a:ea typeface="微软雅黑" pitchFamily="34" charset="-122"/>
                </a:rPr>
                <a:t>6</a:t>
              </a:r>
              <a:r>
                <a:rPr lang="zh-CN" altLang="en-US" sz="1600" dirty="0">
                  <a:solidFill>
                    <a:schemeClr val="bg1"/>
                  </a:solidFill>
                  <a:latin typeface="Calibri" pitchFamily="34" charset="0"/>
                  <a:ea typeface="微软雅黑" pitchFamily="34" charset="-122"/>
                </a:rPr>
                <a:t>个月</a:t>
              </a:r>
              <a:endParaRPr lang="en-US" altLang="zh-CN" sz="1600" dirty="0">
                <a:solidFill>
                  <a:schemeClr val="bg1"/>
                </a:solidFill>
                <a:latin typeface="Calibri" pitchFamily="34" charset="0"/>
                <a:ea typeface="微软雅黑" pitchFamily="34" charset="-122"/>
              </a:endParaRPr>
            </a:p>
            <a:p>
              <a:pPr eaLnBrk="0" hangingPunct="0">
                <a:spcBef>
                  <a:spcPts val="1200"/>
                </a:spcBef>
              </a:pPr>
              <a:r>
                <a:rPr lang="zh-CN" altLang="en-US" sz="1600" dirty="0">
                  <a:solidFill>
                    <a:schemeClr val="bg1"/>
                  </a:solidFill>
                  <a:latin typeface="Calibri" pitchFamily="34" charset="0"/>
                  <a:ea typeface="微软雅黑" pitchFamily="34" charset="-122"/>
                </a:rPr>
                <a:t>携带身份证校园卡保证睡眠清淡饮食</a:t>
              </a:r>
              <a:endParaRPr lang="en-US" altLang="zh-CN" sz="1600" dirty="0">
                <a:solidFill>
                  <a:schemeClr val="bg1"/>
                </a:solidFill>
                <a:latin typeface="Calibri" pitchFamily="34" charset="0"/>
                <a:ea typeface="微软雅黑" pitchFamily="34" charset="-122"/>
              </a:endParaRPr>
            </a:p>
            <a:p>
              <a:pPr eaLnBrk="0" hangingPunct="0">
                <a:spcBef>
                  <a:spcPts val="1200"/>
                </a:spcBef>
              </a:pPr>
              <a:r>
                <a:rPr lang="zh-CN" altLang="en-US" sz="1600" dirty="0">
                  <a:solidFill>
                    <a:schemeClr val="bg1"/>
                  </a:solidFill>
                  <a:latin typeface="Calibri" pitchFamily="34" charset="0"/>
                  <a:ea typeface="微软雅黑" pitchFamily="34" charset="-122"/>
                </a:rPr>
                <a:t>填写献血登记表健康咨询、体检</a:t>
              </a:r>
              <a:endParaRPr lang="en-US" altLang="zh-CN" sz="1600" dirty="0">
                <a:solidFill>
                  <a:schemeClr val="bg1"/>
                </a:solidFill>
                <a:latin typeface="Calibri" pitchFamily="34" charset="0"/>
                <a:ea typeface="微软雅黑" pitchFamily="34" charset="-122"/>
              </a:endParaRPr>
            </a:p>
            <a:p>
              <a:pPr eaLnBrk="0" hangingPunct="0"/>
              <a:endParaRPr lang="en-US" altLang="zh-CN" sz="1400" dirty="0">
                <a:solidFill>
                  <a:schemeClr val="bg1"/>
                </a:solidFill>
                <a:latin typeface="Verdana" pitchFamily="34" charset="0"/>
              </a:endParaRPr>
            </a:p>
            <a:p>
              <a:pPr eaLnBrk="0" hangingPunct="0"/>
              <a:endParaRPr lang="en-US" altLang="zh-CN" sz="1400" dirty="0">
                <a:solidFill>
                  <a:schemeClr val="bg1"/>
                </a:solidFill>
                <a:latin typeface="Verdana" pitchFamily="34" charset="0"/>
              </a:endParaRPr>
            </a:p>
          </p:txBody>
        </p:sp>
        <p:sp>
          <p:nvSpPr>
            <p:cNvPr id="21513" name="AutoShape 4"/>
            <p:cNvSpPr>
              <a:spLocks noChangeArrowheads="1"/>
            </p:cNvSpPr>
            <p:nvPr/>
          </p:nvSpPr>
          <p:spPr bwMode="auto">
            <a:xfrm>
              <a:off x="3845" y="2231"/>
              <a:ext cx="1260" cy="1543"/>
            </a:xfrm>
            <a:prstGeom prst="roundRect">
              <a:avLst>
                <a:gd name="adj" fmla="val 13745"/>
              </a:avLst>
            </a:prstGeom>
            <a:noFill/>
            <a:ln w="38100">
              <a:solidFill>
                <a:schemeClr val="bg2"/>
              </a:solidFill>
              <a:round/>
              <a:headEnd/>
              <a:tailEnd/>
            </a:ln>
          </p:spPr>
          <p:txBody>
            <a:bodyPr anchor="ctr"/>
            <a:lstStyle/>
            <a:p>
              <a:pPr eaLnBrk="0" hangingPunct="0"/>
              <a:endParaRPr lang="en-US" altLang="zh-CN" sz="1600" dirty="0">
                <a:solidFill>
                  <a:schemeClr val="bg1"/>
                </a:solidFill>
                <a:latin typeface="Calibri" pitchFamily="34" charset="0"/>
                <a:ea typeface="微软雅黑" pitchFamily="34" charset="-122"/>
              </a:endParaRPr>
            </a:p>
            <a:p>
              <a:pPr eaLnBrk="0" hangingPunct="0"/>
              <a:r>
                <a:rPr lang="zh-CN" altLang="en-US" sz="1600" dirty="0">
                  <a:solidFill>
                    <a:schemeClr val="bg1"/>
                  </a:solidFill>
                  <a:latin typeface="Calibri" pitchFamily="34" charset="0"/>
                  <a:ea typeface="微软雅黑" pitchFamily="34" charset="-122"/>
                </a:rPr>
                <a:t>领献血证记念品</a:t>
              </a:r>
              <a:endParaRPr lang="en-US" altLang="zh-CN" sz="1600" dirty="0">
                <a:solidFill>
                  <a:schemeClr val="bg1"/>
                </a:solidFill>
                <a:latin typeface="Calibri" pitchFamily="34" charset="0"/>
                <a:ea typeface="微软雅黑" pitchFamily="34" charset="-122"/>
              </a:endParaRPr>
            </a:p>
            <a:p>
              <a:pPr eaLnBrk="0" hangingPunct="0"/>
              <a:r>
                <a:rPr lang="zh-CN" altLang="en-US" sz="1600" dirty="0">
                  <a:solidFill>
                    <a:schemeClr val="bg1"/>
                  </a:solidFill>
                  <a:latin typeface="Calibri" pitchFamily="34" charset="0"/>
                  <a:ea typeface="微软雅黑" pitchFamily="34" charset="-122"/>
                </a:rPr>
                <a:t>刷校园卡营养点心</a:t>
              </a:r>
              <a:endParaRPr lang="en-US" altLang="zh-CN" sz="1600" dirty="0">
                <a:solidFill>
                  <a:schemeClr val="bg1"/>
                </a:solidFill>
                <a:latin typeface="Calibri" pitchFamily="34" charset="0"/>
                <a:ea typeface="微软雅黑" pitchFamily="34" charset="-122"/>
              </a:endParaRPr>
            </a:p>
            <a:p>
              <a:pPr eaLnBrk="0" hangingPunct="0">
                <a:spcBef>
                  <a:spcPts val="1200"/>
                </a:spcBef>
              </a:pPr>
              <a:r>
                <a:rPr lang="zh-CN" altLang="en-US" sz="1600" dirty="0">
                  <a:solidFill>
                    <a:schemeClr val="bg1"/>
                  </a:solidFill>
                  <a:latin typeface="Calibri" pitchFamily="34" charset="0"/>
                  <a:ea typeface="微软雅黑" pitchFamily="34" charset="-122"/>
                </a:rPr>
                <a:t>多饮水、</a:t>
              </a:r>
              <a:r>
                <a:rPr lang="en-US" altLang="zh-CN" sz="1600" dirty="0">
                  <a:solidFill>
                    <a:schemeClr val="bg1"/>
                  </a:solidFill>
                  <a:latin typeface="Calibri" pitchFamily="34" charset="0"/>
                  <a:ea typeface="微软雅黑" pitchFamily="34" charset="-122"/>
                </a:rPr>
                <a:t>24</a:t>
              </a:r>
              <a:r>
                <a:rPr lang="zh-CN" altLang="en-US" sz="1600" dirty="0">
                  <a:solidFill>
                    <a:schemeClr val="bg1"/>
                  </a:solidFill>
                  <a:latin typeface="Calibri" pitchFamily="34" charset="0"/>
                  <a:ea typeface="微软雅黑" pitchFamily="34" charset="-122"/>
                </a:rPr>
                <a:t>小时针眼不碰水</a:t>
              </a:r>
              <a:endParaRPr lang="en-US" altLang="zh-CN" sz="1600" dirty="0">
                <a:solidFill>
                  <a:schemeClr val="bg1"/>
                </a:solidFill>
                <a:latin typeface="Calibri" pitchFamily="34" charset="0"/>
                <a:ea typeface="微软雅黑" pitchFamily="34" charset="-122"/>
              </a:endParaRPr>
            </a:p>
            <a:p>
              <a:pPr eaLnBrk="0" hangingPunct="0">
                <a:spcBef>
                  <a:spcPts val="1200"/>
                </a:spcBef>
              </a:pPr>
              <a:r>
                <a:rPr lang="zh-CN" altLang="en-US" sz="1600" dirty="0">
                  <a:solidFill>
                    <a:schemeClr val="bg1"/>
                  </a:solidFill>
                  <a:latin typeface="Calibri" pitchFamily="34" charset="0"/>
                  <a:ea typeface="微软雅黑" pitchFamily="34" charset="-122"/>
                </a:rPr>
                <a:t>两天内避免剧烈运动和</a:t>
              </a:r>
              <a:r>
                <a:rPr lang="zh-CN" altLang="en-US" sz="1600" dirty="0" smtClean="0">
                  <a:solidFill>
                    <a:schemeClr val="bg1"/>
                  </a:solidFill>
                  <a:latin typeface="Calibri" pitchFamily="34" charset="0"/>
                  <a:ea typeface="微软雅黑" pitchFamily="34" charset="-122"/>
                </a:rPr>
                <a:t>高空作业大补</a:t>
              </a:r>
              <a:r>
                <a:rPr lang="zh-CN" altLang="en-US" sz="1600" dirty="0">
                  <a:solidFill>
                    <a:schemeClr val="bg1"/>
                  </a:solidFill>
                  <a:latin typeface="Calibri" pitchFamily="34" charset="0"/>
                  <a:ea typeface="微软雅黑" pitchFamily="34" charset="-122"/>
                </a:rPr>
                <a:t>长休</a:t>
              </a:r>
              <a:endParaRPr lang="en-US" altLang="zh-CN" sz="1600" dirty="0">
                <a:solidFill>
                  <a:schemeClr val="bg1"/>
                </a:solidFill>
                <a:latin typeface="Calibri" pitchFamily="34" charset="0"/>
                <a:ea typeface="微软雅黑" pitchFamily="34" charset="-122"/>
              </a:endParaRPr>
            </a:p>
            <a:p>
              <a:pPr eaLnBrk="0" hangingPunct="0"/>
              <a:endParaRPr lang="en-US" altLang="zh-CN" sz="1400" dirty="0">
                <a:solidFill>
                  <a:schemeClr val="bg1"/>
                </a:solidFill>
                <a:latin typeface="Verdana" pitchFamily="34" charset="0"/>
              </a:endParaRPr>
            </a:p>
          </p:txBody>
        </p:sp>
        <p:sp>
          <p:nvSpPr>
            <p:cNvPr id="29704" name="AutoShape 6"/>
            <p:cNvSpPr>
              <a:spLocks noChangeArrowheads="1"/>
            </p:cNvSpPr>
            <p:nvPr/>
          </p:nvSpPr>
          <p:spPr bwMode="gray">
            <a:xfrm>
              <a:off x="1985" y="1545"/>
              <a:ext cx="252" cy="283"/>
            </a:xfrm>
            <a:prstGeom prst="chevron">
              <a:avLst>
                <a:gd name="adj" fmla="val 52514"/>
              </a:avLst>
            </a:prstGeom>
            <a:solidFill>
              <a:schemeClr val="accent1">
                <a:lumMod val="40000"/>
                <a:lumOff val="60000"/>
              </a:schemeClr>
            </a:solidFill>
            <a:ln>
              <a:noFill/>
            </a:ln>
            <a:extLst/>
          </p:spPr>
          <p:txBody>
            <a:bodyPr wrap="none" anchor="ctr"/>
            <a:lstStyle/>
            <a:p>
              <a:pPr fontAlgn="auto">
                <a:spcBef>
                  <a:spcPts val="0"/>
                </a:spcBef>
                <a:spcAft>
                  <a:spcPts val="0"/>
                </a:spcAft>
                <a:defRPr/>
              </a:pPr>
              <a:endParaRPr lang="zh-CN" altLang="en-US">
                <a:ea typeface="+mn-ea"/>
              </a:endParaRPr>
            </a:p>
          </p:txBody>
        </p:sp>
        <p:sp>
          <p:nvSpPr>
            <p:cNvPr id="29705" name="AutoShape 7"/>
            <p:cNvSpPr>
              <a:spLocks noChangeArrowheads="1"/>
            </p:cNvSpPr>
            <p:nvPr/>
          </p:nvSpPr>
          <p:spPr bwMode="gray">
            <a:xfrm>
              <a:off x="3536" y="1545"/>
              <a:ext cx="251" cy="283"/>
            </a:xfrm>
            <a:prstGeom prst="chevron">
              <a:avLst>
                <a:gd name="adj" fmla="val 52514"/>
              </a:avLst>
            </a:prstGeom>
            <a:solidFill>
              <a:schemeClr val="tx2">
                <a:lumMod val="60000"/>
                <a:lumOff val="40000"/>
              </a:schemeClr>
            </a:solidFill>
            <a:ln>
              <a:noFill/>
            </a:ln>
            <a:extLst/>
          </p:spPr>
          <p:txBody>
            <a:bodyPr wrap="none" anchor="ctr"/>
            <a:lstStyle/>
            <a:p>
              <a:pPr fontAlgn="auto">
                <a:spcBef>
                  <a:spcPts val="0"/>
                </a:spcBef>
                <a:spcAft>
                  <a:spcPts val="0"/>
                </a:spcAft>
                <a:defRPr/>
              </a:pPr>
              <a:endParaRPr lang="zh-CN" altLang="en-US">
                <a:ea typeface="+mn-ea"/>
              </a:endParaRPr>
            </a:p>
          </p:txBody>
        </p:sp>
        <p:sp>
          <p:nvSpPr>
            <p:cNvPr id="21520" name="Oval 12"/>
            <p:cNvSpPr>
              <a:spLocks noChangeArrowheads="1"/>
            </p:cNvSpPr>
            <p:nvPr/>
          </p:nvSpPr>
          <p:spPr bwMode="gray">
            <a:xfrm>
              <a:off x="4039" y="1270"/>
              <a:ext cx="841" cy="387"/>
            </a:xfrm>
            <a:prstGeom prst="ellipse">
              <a:avLst/>
            </a:prstGeom>
            <a:solidFill>
              <a:srgbClr val="333333"/>
            </a:solidFill>
            <a:ln w="9525">
              <a:noFill/>
              <a:round/>
              <a:headEnd/>
              <a:tailEnd/>
            </a:ln>
          </p:spPr>
          <p:txBody>
            <a:bodyPr anchor="ctr">
              <a:spAutoFit/>
            </a:bodyPr>
            <a:lstStyle/>
            <a:p>
              <a:endParaRPr lang="zh-CN" altLang="en-US"/>
            </a:p>
          </p:txBody>
        </p:sp>
        <p:grpSp>
          <p:nvGrpSpPr>
            <p:cNvPr id="3" name="Group 18"/>
            <p:cNvGrpSpPr>
              <a:grpSpLocks/>
            </p:cNvGrpSpPr>
            <p:nvPr/>
          </p:nvGrpSpPr>
          <p:grpSpPr bwMode="auto">
            <a:xfrm>
              <a:off x="946" y="1280"/>
              <a:ext cx="813" cy="805"/>
              <a:chOff x="4166" y="1706"/>
              <a:chExt cx="1252" cy="1252"/>
            </a:xfrm>
          </p:grpSpPr>
          <p:sp>
            <p:nvSpPr>
              <p:cNvPr id="21545" name="Oval 1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21546"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21547" name="Oval 2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21548" name="Oval 2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grpSp>
        <p:sp>
          <p:nvSpPr>
            <p:cNvPr id="78873" name="Oval 25"/>
            <p:cNvSpPr>
              <a:spLocks noChangeArrowheads="1"/>
            </p:cNvSpPr>
            <p:nvPr/>
          </p:nvSpPr>
          <p:spPr bwMode="gray">
            <a:xfrm>
              <a:off x="2438" y="1225"/>
              <a:ext cx="933" cy="387"/>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Arial" charset="0"/>
                <a:ea typeface="+mn-ea"/>
              </a:endParaRPr>
            </a:p>
          </p:txBody>
        </p:sp>
        <p:sp>
          <p:nvSpPr>
            <p:cNvPr id="78874" name="Oval 26"/>
            <p:cNvSpPr>
              <a:spLocks noChangeArrowheads="1"/>
            </p:cNvSpPr>
            <p:nvPr/>
          </p:nvSpPr>
          <p:spPr bwMode="gray">
            <a:xfrm>
              <a:off x="2439" y="1226"/>
              <a:ext cx="933" cy="387"/>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fontAlgn="auto">
                <a:spcBef>
                  <a:spcPts val="0"/>
                </a:spcBef>
                <a:spcAft>
                  <a:spcPts val="0"/>
                </a:spcAft>
                <a:defRPr/>
              </a:pPr>
              <a:endParaRPr lang="zh-CN" altLang="en-US">
                <a:latin typeface="Arial" charset="0"/>
                <a:ea typeface="+mn-ea"/>
              </a:endParaRPr>
            </a:p>
          </p:txBody>
        </p:sp>
        <p:sp>
          <p:nvSpPr>
            <p:cNvPr id="21531" name="Oval 27"/>
            <p:cNvSpPr>
              <a:spLocks noChangeArrowheads="1"/>
            </p:cNvSpPr>
            <p:nvPr/>
          </p:nvSpPr>
          <p:spPr bwMode="gray">
            <a:xfrm>
              <a:off x="2484" y="1270"/>
              <a:ext cx="840" cy="387"/>
            </a:xfrm>
            <a:prstGeom prst="ellipse">
              <a:avLst/>
            </a:prstGeom>
            <a:solidFill>
              <a:srgbClr val="333333"/>
            </a:solidFill>
            <a:ln w="9525">
              <a:noFill/>
              <a:round/>
              <a:headEnd/>
              <a:tailEnd/>
            </a:ln>
          </p:spPr>
          <p:txBody>
            <a:bodyPr anchor="ctr">
              <a:spAutoFit/>
            </a:bodyPr>
            <a:lstStyle/>
            <a:p>
              <a:endParaRPr lang="zh-CN" altLang="en-US"/>
            </a:p>
          </p:txBody>
        </p:sp>
        <p:grpSp>
          <p:nvGrpSpPr>
            <p:cNvPr id="4" name="Group 28"/>
            <p:cNvGrpSpPr>
              <a:grpSpLocks/>
            </p:cNvGrpSpPr>
            <p:nvPr/>
          </p:nvGrpSpPr>
          <p:grpSpPr bwMode="auto">
            <a:xfrm>
              <a:off x="2498" y="1280"/>
              <a:ext cx="813" cy="805"/>
              <a:chOff x="4166" y="1706"/>
              <a:chExt cx="1252" cy="1252"/>
            </a:xfrm>
          </p:grpSpPr>
          <p:sp>
            <p:nvSpPr>
              <p:cNvPr id="21541" name="Oval 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21542"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21543" name="Oval 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21544" name="Oval 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grpSp>
        <p:grpSp>
          <p:nvGrpSpPr>
            <p:cNvPr id="5" name="Group 33"/>
            <p:cNvGrpSpPr>
              <a:grpSpLocks/>
            </p:cNvGrpSpPr>
            <p:nvPr/>
          </p:nvGrpSpPr>
          <p:grpSpPr bwMode="auto">
            <a:xfrm>
              <a:off x="4054" y="1280"/>
              <a:ext cx="814" cy="805"/>
              <a:chOff x="4166" y="1706"/>
              <a:chExt cx="1252" cy="1252"/>
            </a:xfrm>
          </p:grpSpPr>
          <p:sp>
            <p:nvSpPr>
              <p:cNvPr id="21537" name="Oval 3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noFill/>
                <a:round/>
                <a:headEnd/>
                <a:tailEnd/>
              </a:ln>
            </p:spPr>
            <p:txBody>
              <a:bodyPr vert="eaVert" wrap="none" anchor="ctr"/>
              <a:lstStyle/>
              <a:p>
                <a:endParaRPr lang="zh-CN" altLang="en-US"/>
              </a:p>
            </p:txBody>
          </p:sp>
          <p:sp>
            <p:nvSpPr>
              <p:cNvPr id="21538"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noFill/>
                <a:round/>
                <a:headEnd/>
                <a:tailEnd/>
              </a:ln>
            </p:spPr>
            <p:txBody>
              <a:bodyPr vert="eaVert" wrap="none" anchor="ctr"/>
              <a:lstStyle/>
              <a:p>
                <a:endParaRPr lang="zh-CN" altLang="en-US"/>
              </a:p>
            </p:txBody>
          </p:sp>
          <p:sp>
            <p:nvSpPr>
              <p:cNvPr id="21539" name="Oval 3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noFill/>
                <a:round/>
                <a:headEnd/>
                <a:tailEnd/>
              </a:ln>
            </p:spPr>
            <p:txBody>
              <a:bodyPr vert="eaVert" wrap="none" anchor="ctr"/>
              <a:lstStyle/>
              <a:p>
                <a:endParaRPr lang="zh-CN" altLang="en-US"/>
              </a:p>
            </p:txBody>
          </p:sp>
          <p:sp>
            <p:nvSpPr>
              <p:cNvPr id="21540" name="Oval 3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noFill/>
                <a:round/>
                <a:headEnd/>
                <a:tailEnd/>
              </a:ln>
            </p:spPr>
            <p:txBody>
              <a:bodyPr vert="eaVert" wrap="none" anchor="ctr"/>
              <a:lstStyle/>
              <a:p>
                <a:endParaRPr lang="zh-CN" altLang="en-US"/>
              </a:p>
            </p:txBody>
          </p:sp>
        </p:grpSp>
        <p:sp>
          <p:nvSpPr>
            <p:cNvPr id="21534" name="Text Box 38"/>
            <p:cNvSpPr txBox="1">
              <a:spLocks noChangeArrowheads="1"/>
            </p:cNvSpPr>
            <p:nvPr/>
          </p:nvSpPr>
          <p:spPr bwMode="gray">
            <a:xfrm>
              <a:off x="1007" y="1578"/>
              <a:ext cx="698" cy="344"/>
            </a:xfrm>
            <a:prstGeom prst="rect">
              <a:avLst/>
            </a:prstGeom>
            <a:noFill/>
            <a:ln w="9525">
              <a:noFill/>
              <a:miter lim="800000"/>
              <a:headEnd/>
              <a:tailEnd/>
            </a:ln>
          </p:spPr>
          <p:txBody>
            <a:bodyPr wrap="none">
              <a:spAutoFit/>
            </a:bodyPr>
            <a:lstStyle/>
            <a:p>
              <a:pPr algn="ctr" eaLnBrk="0" hangingPunct="0"/>
              <a:r>
                <a:rPr lang="zh-CN" altLang="en-US" sz="2400" b="1">
                  <a:solidFill>
                    <a:srgbClr val="6C0000"/>
                  </a:solidFill>
                  <a:latin typeface="微软雅黑" pitchFamily="34" charset="-122"/>
                  <a:ea typeface="微软雅黑" pitchFamily="34" charset="-122"/>
                </a:rPr>
                <a:t>献血前</a:t>
              </a:r>
              <a:endParaRPr lang="en-US" altLang="zh-CN" sz="2400" b="1">
                <a:solidFill>
                  <a:srgbClr val="6C0000"/>
                </a:solidFill>
                <a:latin typeface="微软雅黑" pitchFamily="34" charset="-122"/>
                <a:ea typeface="微软雅黑" pitchFamily="34" charset="-122"/>
              </a:endParaRPr>
            </a:p>
          </p:txBody>
        </p:sp>
        <p:sp>
          <p:nvSpPr>
            <p:cNvPr id="21535" name="Text Box 39"/>
            <p:cNvSpPr txBox="1">
              <a:spLocks noChangeArrowheads="1"/>
            </p:cNvSpPr>
            <p:nvPr/>
          </p:nvSpPr>
          <p:spPr bwMode="gray">
            <a:xfrm>
              <a:off x="2562" y="1578"/>
              <a:ext cx="698" cy="344"/>
            </a:xfrm>
            <a:prstGeom prst="rect">
              <a:avLst/>
            </a:prstGeom>
            <a:noFill/>
            <a:ln w="9525">
              <a:noFill/>
              <a:miter lim="800000"/>
              <a:headEnd/>
              <a:tailEnd/>
            </a:ln>
          </p:spPr>
          <p:txBody>
            <a:bodyPr wrap="none">
              <a:spAutoFit/>
            </a:bodyPr>
            <a:lstStyle/>
            <a:p>
              <a:pPr algn="ctr" eaLnBrk="0" hangingPunct="0"/>
              <a:r>
                <a:rPr lang="zh-CN" altLang="en-US" sz="2400" b="1">
                  <a:solidFill>
                    <a:srgbClr val="6C0000"/>
                  </a:solidFill>
                  <a:latin typeface="微软雅黑" pitchFamily="34" charset="-122"/>
                  <a:ea typeface="微软雅黑" pitchFamily="34" charset="-122"/>
                </a:rPr>
                <a:t>献血中</a:t>
              </a:r>
              <a:endParaRPr lang="en-US" altLang="zh-CN" sz="2400" b="1">
                <a:solidFill>
                  <a:srgbClr val="6C0000"/>
                </a:solidFill>
                <a:latin typeface="微软雅黑" pitchFamily="34" charset="-122"/>
                <a:ea typeface="微软雅黑" pitchFamily="34" charset="-122"/>
              </a:endParaRPr>
            </a:p>
          </p:txBody>
        </p:sp>
        <p:sp>
          <p:nvSpPr>
            <p:cNvPr id="21536" name="Text Box 40"/>
            <p:cNvSpPr txBox="1">
              <a:spLocks noChangeArrowheads="1"/>
            </p:cNvSpPr>
            <p:nvPr/>
          </p:nvSpPr>
          <p:spPr bwMode="gray">
            <a:xfrm>
              <a:off x="4116" y="1578"/>
              <a:ext cx="698" cy="344"/>
            </a:xfrm>
            <a:prstGeom prst="rect">
              <a:avLst/>
            </a:prstGeom>
            <a:noFill/>
            <a:ln w="9525">
              <a:noFill/>
              <a:miter lim="800000"/>
              <a:headEnd/>
              <a:tailEnd/>
            </a:ln>
          </p:spPr>
          <p:txBody>
            <a:bodyPr wrap="none">
              <a:spAutoFit/>
            </a:bodyPr>
            <a:lstStyle/>
            <a:p>
              <a:pPr algn="ctr" eaLnBrk="0" hangingPunct="0"/>
              <a:r>
                <a:rPr lang="zh-CN" altLang="en-US" sz="2400" b="1">
                  <a:solidFill>
                    <a:srgbClr val="6C0000"/>
                  </a:solidFill>
                  <a:latin typeface="微软雅黑" pitchFamily="34" charset="-122"/>
                  <a:ea typeface="微软雅黑" pitchFamily="34" charset="-122"/>
                </a:rPr>
                <a:t>献血后</a:t>
              </a:r>
              <a:endParaRPr lang="en-US" altLang="zh-CN" sz="2400" b="1">
                <a:solidFill>
                  <a:srgbClr val="6C0000"/>
                </a:solidFill>
                <a:latin typeface="微软雅黑" pitchFamily="34" charset="-122"/>
                <a:ea typeface="微软雅黑" pitchFamily="34" charset="-122"/>
              </a:endParaRPr>
            </a:p>
          </p:txBody>
        </p:sp>
      </p:grpSp>
      <p:sp>
        <p:nvSpPr>
          <p:cNvPr id="21509" name="标题 1"/>
          <p:cNvSpPr txBox="1">
            <a:spLocks/>
          </p:cNvSpPr>
          <p:nvPr/>
        </p:nvSpPr>
        <p:spPr bwMode="auto">
          <a:xfrm>
            <a:off x="179388" y="-171449"/>
            <a:ext cx="8964612" cy="1470025"/>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21510"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08</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46088" y="1268413"/>
            <a:ext cx="8229600" cy="563563"/>
          </a:xfrm>
          <a:prstGeom prst="rect">
            <a:avLst/>
          </a:prstGeom>
        </p:spPr>
        <p:txBody>
          <a:bodyPr/>
          <a:lstStyle/>
          <a:p>
            <a:pPr marL="457200" indent="-457200" algn="l" eaLnBrk="1" fontAlgn="auto" hangingPunct="1">
              <a:spcAft>
                <a:spcPts val="0"/>
              </a:spcAft>
              <a:buFont typeface="Wingdings" pitchFamily="2" charset="2"/>
              <a:buChar char="p"/>
              <a:defRPr/>
            </a:pPr>
            <a:r>
              <a:rPr lang="zh-CN" altLang="en-US" sz="3200" b="0" dirty="0" smtClean="0">
                <a:solidFill>
                  <a:srgbClr val="FFFF00"/>
                </a:solidFill>
                <a:effectLst>
                  <a:outerShdw blurRad="38100" dist="38100" dir="2700000" algn="tl">
                    <a:srgbClr val="000000">
                      <a:alpha val="43137"/>
                    </a:srgbClr>
                  </a:outerShdw>
                </a:effectLst>
                <a:ea typeface="黑体" pitchFamily="2" charset="-122"/>
              </a:rPr>
              <a:t>献血前准备</a:t>
            </a:r>
            <a:r>
              <a:rPr lang="zh-CN" altLang="en-US" sz="2000" b="0" dirty="0" smtClean="0">
                <a:solidFill>
                  <a:srgbClr val="FFFF00"/>
                </a:solidFill>
                <a:effectLst>
                  <a:outerShdw blurRad="38100" dist="38100" dir="2700000" algn="tl">
                    <a:srgbClr val="000000">
                      <a:alpha val="43137"/>
                    </a:srgbClr>
                  </a:outerShdw>
                </a:effectLst>
                <a:ea typeface="黑体" pitchFamily="2" charset="-122"/>
              </a:rPr>
              <a:t>（献血登记表</a:t>
            </a:r>
            <a:r>
              <a:rPr lang="zh-CN" altLang="en-US" sz="2000" b="0" dirty="0">
                <a:solidFill>
                  <a:srgbClr val="FFFF00"/>
                </a:solidFill>
                <a:effectLst>
                  <a:outerShdw blurRad="38100" dist="38100" dir="2700000" algn="tl">
                    <a:srgbClr val="000000">
                      <a:alpha val="43137"/>
                    </a:srgbClr>
                  </a:outerShdw>
                </a:effectLst>
                <a:ea typeface="黑体" pitchFamily="2" charset="-122"/>
              </a:rPr>
              <a:t>、献血宣传</a:t>
            </a:r>
            <a:r>
              <a:rPr lang="zh-CN" altLang="en-US" sz="2000" b="0" dirty="0" smtClean="0">
                <a:solidFill>
                  <a:srgbClr val="FFFF00"/>
                </a:solidFill>
                <a:effectLst>
                  <a:outerShdw blurRad="38100" dist="38100" dir="2700000" algn="tl">
                    <a:srgbClr val="000000">
                      <a:alpha val="43137"/>
                    </a:srgbClr>
                  </a:outerShdw>
                </a:effectLst>
                <a:ea typeface="黑体" pitchFamily="2" charset="-122"/>
              </a:rPr>
              <a:t>单）</a:t>
            </a:r>
            <a:endParaRPr lang="zh-CN" altLang="en-US" sz="2000" b="0" dirty="0">
              <a:solidFill>
                <a:srgbClr val="FFFF00"/>
              </a:solidFill>
              <a:effectLst>
                <a:outerShdw blurRad="38100" dist="38100" dir="2700000" algn="tl">
                  <a:srgbClr val="000000">
                    <a:alpha val="43137"/>
                  </a:srgbClr>
                </a:outerShdw>
              </a:effectLst>
              <a:ea typeface="黑体" pitchFamily="2" charset="-122"/>
            </a:endParaRPr>
          </a:p>
        </p:txBody>
      </p:sp>
      <p:pic>
        <p:nvPicPr>
          <p:cNvPr id="25603" name="Picture 5" descr="献血登记表"/>
          <p:cNvPicPr>
            <a:picLocks noChangeAspect="1" noChangeArrowheads="1"/>
          </p:cNvPicPr>
          <p:nvPr/>
        </p:nvPicPr>
        <p:blipFill>
          <a:blip r:embed="rId2"/>
          <a:srcRect/>
          <a:stretch>
            <a:fillRect/>
          </a:stretch>
        </p:blipFill>
        <p:spPr bwMode="auto">
          <a:xfrm>
            <a:off x="539750" y="2133602"/>
            <a:ext cx="3088648" cy="3676500"/>
          </a:xfrm>
          <a:prstGeom prst="rect">
            <a:avLst/>
          </a:prstGeom>
          <a:noFill/>
          <a:ln w="9525">
            <a:noFill/>
            <a:miter lim="800000"/>
            <a:headEnd/>
            <a:tailEnd/>
          </a:ln>
        </p:spPr>
      </p:pic>
      <p:pic>
        <p:nvPicPr>
          <p:cNvPr id="24580" name="Picture 4" descr="献血宣传稿新"/>
          <p:cNvPicPr>
            <a:picLocks noGrp="1" noChangeAspect="1" noChangeArrowheads="1"/>
          </p:cNvPicPr>
          <p:nvPr>
            <p:ph type="body" idx="1"/>
          </p:nvPr>
        </p:nvPicPr>
        <p:blipFill>
          <a:blip r:embed="rId3">
            <a:lum bright="-24000"/>
          </a:blip>
          <a:srcRect/>
          <a:stretch>
            <a:fillRect/>
          </a:stretch>
        </p:blipFill>
        <p:spPr>
          <a:xfrm>
            <a:off x="4572002" y="2132016"/>
            <a:ext cx="2841455" cy="3678777"/>
          </a:xfrm>
        </p:spPr>
      </p:pic>
      <p:sp>
        <p:nvSpPr>
          <p:cNvPr id="24581" name="标题 1"/>
          <p:cNvSpPr txBox="1">
            <a:spLocks/>
          </p:cNvSpPr>
          <p:nvPr/>
        </p:nvSpPr>
        <p:spPr bwMode="auto">
          <a:xfrm>
            <a:off x="250826" y="-171449"/>
            <a:ext cx="8893174" cy="1470025"/>
          </a:xfrm>
          <a:prstGeom prst="rect">
            <a:avLst/>
          </a:prstGeom>
          <a:noFill/>
          <a:ln w="9525">
            <a:noFill/>
            <a:miter lim="800000"/>
            <a:headEnd/>
            <a:tailEnd/>
          </a:ln>
        </p:spPr>
        <p:txBody>
          <a:bodyPr anchor="ctr"/>
          <a:lstStyle/>
          <a:p>
            <a:r>
              <a:rPr lang="zh-CN" altLang="en-US" sz="4000" b="1" dirty="0" smtClean="0">
                <a:latin typeface="黑体" pitchFamily="49" charset="-122"/>
                <a:ea typeface="黑体" pitchFamily="49" charset="-122"/>
              </a:rPr>
              <a:t>第八章 </a:t>
            </a:r>
            <a:r>
              <a:rPr lang="zh-CN" altLang="zh-CN" sz="4000" b="1" dirty="0">
                <a:latin typeface="黑体" pitchFamily="49" charset="-122"/>
                <a:ea typeface="黑体" pitchFamily="49" charset="-122"/>
              </a:rPr>
              <a:t>无偿献血与国际卫生组织机构</a:t>
            </a:r>
            <a:endParaRPr lang="zh-CN" altLang="en-US" sz="4000" b="1" dirty="0">
              <a:latin typeface="黑体" pitchFamily="49" charset="-122"/>
              <a:ea typeface="黑体" pitchFamily="49" charset="-122"/>
            </a:endParaRPr>
          </a:p>
        </p:txBody>
      </p:sp>
      <p:sp>
        <p:nvSpPr>
          <p:cNvPr id="24582"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11</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withEffect">
                                  <p:stCondLst>
                                    <p:cond delay="0"/>
                                  </p:stCondLst>
                                  <p:iterate type="lt">
                                    <p:tmPct val="10000"/>
                                  </p:iterate>
                                  <p:childTnLst>
                                    <p:set>
                                      <p:cBhvr>
                                        <p:cTn id="6" dur="0" fill="hold">
                                          <p:stCondLst>
                                            <p:cond delay="0"/>
                                          </p:stCondLst>
                                        </p:cTn>
                                        <p:tgtEl>
                                          <p:spTgt spid="71682"/>
                                        </p:tgtEl>
                                        <p:attrNameLst>
                                          <p:attrName>style.visibility</p:attrName>
                                        </p:attrNameLst>
                                      </p:cBhvr>
                                      <p:to>
                                        <p:strVal val="visible"/>
                                      </p:to>
                                    </p:set>
                                    <p:anim calcmode="lin" valueType="num">
                                      <p:cBhvr additive="base">
                                        <p:cTn id="7" dur="799" fill="hold">
                                          <p:stCondLst>
                                            <p:cond delay="0"/>
                                          </p:stCondLst>
                                        </p:cTn>
                                        <p:tgtEl>
                                          <p:spTgt spid="71682"/>
                                        </p:tgtEl>
                                        <p:attrNameLst>
                                          <p:attrName>ppt_x</p:attrName>
                                        </p:attrNameLst>
                                      </p:cBhvr>
                                      <p:tavLst>
                                        <p:tav tm="0">
                                          <p:val>
                                            <p:strVal val="0-#ppt_w/2"/>
                                          </p:val>
                                        </p:tav>
                                        <p:tav tm="100000">
                                          <p:val>
                                            <p:strVal val="#ppt_x"/>
                                          </p:val>
                                        </p:tav>
                                      </p:tavLst>
                                    </p:anim>
                                    <p:anim calcmode="lin" valueType="num">
                                      <p:cBhvr additive="base">
                                        <p:cTn id="8" dur="799" fill="hold">
                                          <p:stCondLst>
                                            <p:cond delay="0"/>
                                          </p:stCondLst>
                                        </p:cTn>
                                        <p:tgtEl>
                                          <p:spTgt spid="7168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0-#ppt_w/2"/>
                                          </p:val>
                                        </p:tav>
                                        <p:tav tm="100000">
                                          <p:val>
                                            <p:strVal val="#ppt_x"/>
                                          </p:val>
                                        </p:tav>
                                      </p:tavLst>
                                    </p:anim>
                                    <p:anim calcmode="lin" valueType="num">
                                      <p:cBhvr additive="base">
                                        <p:cTn id="12"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5763" y="1341439"/>
            <a:ext cx="8229600" cy="935036"/>
          </a:xfrm>
        </p:spPr>
        <p:txBody>
          <a:bodyPr/>
          <a:lstStyle/>
          <a:p>
            <a:pPr algn="l" eaLnBrk="1" fontAlgn="auto" hangingPunct="1">
              <a:spcAft>
                <a:spcPts val="0"/>
              </a:spcAft>
              <a:buFont typeface="Wingdings" pitchFamily="2" charset="2"/>
              <a:buChar char="p"/>
              <a:defRPr/>
            </a:pPr>
            <a:r>
              <a:rPr lang="zh-CN" altLang="en-US" sz="3600" b="0" dirty="0" smtClean="0">
                <a:solidFill>
                  <a:srgbClr val="FFFF00"/>
                </a:solidFill>
                <a:effectLst>
                  <a:outerShdw blurRad="38100" dist="38100" dir="2700000" algn="tl">
                    <a:srgbClr val="000000">
                      <a:alpha val="43137"/>
                    </a:srgbClr>
                  </a:outerShdw>
                </a:effectLst>
                <a:ea typeface="黑体" pitchFamily="2" charset="-122"/>
              </a:rPr>
              <a:t>造血干细胞</a:t>
            </a:r>
            <a:endParaRPr lang="en-US" altLang="zh-CN" sz="3600" b="0" dirty="0">
              <a:solidFill>
                <a:srgbClr val="FFFF00"/>
              </a:solidFill>
              <a:effectLst>
                <a:outerShdw blurRad="38100" dist="38100" dir="2700000" algn="tl">
                  <a:srgbClr val="000000">
                    <a:alpha val="43137"/>
                  </a:srgbClr>
                </a:outerShdw>
              </a:effectLst>
              <a:ea typeface="黑体" pitchFamily="2" charset="-122"/>
            </a:endParaRPr>
          </a:p>
        </p:txBody>
      </p:sp>
      <p:sp>
        <p:nvSpPr>
          <p:cNvPr id="26627" name="AutoShape 3"/>
          <p:cNvSpPr>
            <a:spLocks noChangeArrowheads="1"/>
          </p:cNvSpPr>
          <p:nvPr/>
        </p:nvSpPr>
        <p:spPr bwMode="auto">
          <a:xfrm>
            <a:off x="6151564" y="3941763"/>
            <a:ext cx="1620837" cy="1809751"/>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26628" name="AutoShape 4"/>
          <p:cNvSpPr>
            <a:spLocks noChangeArrowheads="1"/>
          </p:cNvSpPr>
          <p:nvPr/>
        </p:nvSpPr>
        <p:spPr bwMode="auto">
          <a:xfrm>
            <a:off x="4456113" y="3941763"/>
            <a:ext cx="1611312" cy="1809751"/>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26629" name="AutoShape 5"/>
          <p:cNvSpPr>
            <a:spLocks noChangeArrowheads="1"/>
          </p:cNvSpPr>
          <p:nvPr/>
        </p:nvSpPr>
        <p:spPr bwMode="auto">
          <a:xfrm>
            <a:off x="2773365" y="3941763"/>
            <a:ext cx="1563687" cy="1809751"/>
          </a:xfrm>
          <a:prstGeom prst="roundRect">
            <a:avLst>
              <a:gd name="adj" fmla="val 13745"/>
            </a:avLst>
          </a:prstGeom>
          <a:noFill/>
          <a:ln w="38100">
            <a:solidFill>
              <a:schemeClr val="bg2"/>
            </a:solidFill>
            <a:round/>
            <a:headEnd/>
            <a:tailEnd/>
          </a:ln>
        </p:spPr>
        <p:txBody>
          <a:bodyPr wrap="none" anchor="ctr"/>
          <a:lstStyle/>
          <a:p>
            <a:endParaRPr lang="zh-CN" altLang="en-US"/>
          </a:p>
        </p:txBody>
      </p:sp>
      <p:sp>
        <p:nvSpPr>
          <p:cNvPr id="26630" name="AutoShape 6"/>
          <p:cNvSpPr>
            <a:spLocks noChangeArrowheads="1"/>
          </p:cNvSpPr>
          <p:nvPr/>
        </p:nvSpPr>
        <p:spPr bwMode="auto">
          <a:xfrm>
            <a:off x="1066800" y="3941763"/>
            <a:ext cx="1620838" cy="1809751"/>
          </a:xfrm>
          <a:prstGeom prst="roundRect">
            <a:avLst>
              <a:gd name="adj" fmla="val 13745"/>
            </a:avLst>
          </a:prstGeom>
          <a:noFill/>
          <a:ln w="38100">
            <a:solidFill>
              <a:schemeClr val="bg2"/>
            </a:solidFill>
            <a:round/>
            <a:headEnd/>
            <a:tailEnd/>
          </a:ln>
        </p:spPr>
        <p:txBody>
          <a:bodyPr wrap="none" anchor="ctr"/>
          <a:lstStyle/>
          <a:p>
            <a:endParaRPr lang="zh-CN" altLang="en-US"/>
          </a:p>
        </p:txBody>
      </p:sp>
      <p:grpSp>
        <p:nvGrpSpPr>
          <p:cNvPr id="2" name="Group 7"/>
          <p:cNvGrpSpPr>
            <a:grpSpLocks/>
          </p:cNvGrpSpPr>
          <p:nvPr/>
        </p:nvGrpSpPr>
        <p:grpSpPr bwMode="auto">
          <a:xfrm>
            <a:off x="1287465" y="2565402"/>
            <a:ext cx="5895975" cy="936625"/>
            <a:chOff x="624" y="1152"/>
            <a:chExt cx="4080" cy="720"/>
          </a:xfrm>
        </p:grpSpPr>
        <p:sp>
          <p:nvSpPr>
            <p:cNvPr id="85000" name="Rectangle 8"/>
            <p:cNvSpPr>
              <a:spLocks noChangeArrowheads="1"/>
            </p:cNvSpPr>
            <p:nvPr/>
          </p:nvSpPr>
          <p:spPr bwMode="gray">
            <a:xfrm rot="3419336">
              <a:off x="624" y="1200"/>
              <a:ext cx="672" cy="672"/>
            </a:xfrm>
            <a:prstGeom prst="rect">
              <a:avLst/>
            </a:prstGeom>
            <a:gradFill rotWithShape="1">
              <a:gsLst>
                <a:gs pos="0">
                  <a:schemeClr val="tx1"/>
                </a:gs>
                <a:gs pos="100000">
                  <a:schemeClr val="tx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tx1"/>
              </a:extrusionClr>
            </a:sp3d>
          </p:spPr>
          <p:txBody>
            <a:bodyPr wrap="none" anchor="ctr">
              <a:flatTx/>
            </a:bodyPr>
            <a:lstStyle/>
            <a:p>
              <a:pPr fontAlgn="auto">
                <a:spcBef>
                  <a:spcPts val="0"/>
                </a:spcBef>
                <a:spcAft>
                  <a:spcPts val="0"/>
                </a:spcAft>
                <a:defRPr/>
              </a:pPr>
              <a:endParaRPr lang="zh-CN" altLang="en-US">
                <a:latin typeface="Arial" charset="0"/>
                <a:ea typeface="+mn-ea"/>
              </a:endParaRPr>
            </a:p>
          </p:txBody>
        </p:sp>
        <p:grpSp>
          <p:nvGrpSpPr>
            <p:cNvPr id="3" name="Group 9"/>
            <p:cNvGrpSpPr>
              <a:grpSpLocks/>
            </p:cNvGrpSpPr>
            <p:nvPr/>
          </p:nvGrpSpPr>
          <p:grpSpPr bwMode="auto">
            <a:xfrm>
              <a:off x="1296" y="1296"/>
              <a:ext cx="624" cy="96"/>
              <a:chOff x="2003" y="3439"/>
              <a:chExt cx="468" cy="244"/>
            </a:xfrm>
          </p:grpSpPr>
          <p:sp>
            <p:nvSpPr>
              <p:cNvPr id="26658" name="Oval 10"/>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26659" name="Rectangle 11"/>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85004" name="Oval 12"/>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sp>
            <p:nvSpPr>
              <p:cNvPr id="85005" name="Oval 13"/>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grpSp>
        <p:sp>
          <p:nvSpPr>
            <p:cNvPr id="26645" name="Rectangle 14"/>
            <p:cNvSpPr>
              <a:spLocks noChangeArrowheads="1"/>
            </p:cNvSpPr>
            <p:nvPr/>
          </p:nvSpPr>
          <p:spPr bwMode="gray">
            <a:xfrm rot="3419336">
              <a:off x="1776"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nvGrpSpPr>
            <p:cNvPr id="4" name="Group 15"/>
            <p:cNvGrpSpPr>
              <a:grpSpLocks/>
            </p:cNvGrpSpPr>
            <p:nvPr/>
          </p:nvGrpSpPr>
          <p:grpSpPr bwMode="auto">
            <a:xfrm>
              <a:off x="2448" y="1296"/>
              <a:ext cx="624" cy="96"/>
              <a:chOff x="2003" y="3439"/>
              <a:chExt cx="468" cy="244"/>
            </a:xfrm>
          </p:grpSpPr>
          <p:sp>
            <p:nvSpPr>
              <p:cNvPr id="26654" name="Oval 16"/>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26655" name="Rectangle 17"/>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85010" name="Oval 18"/>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sp>
            <p:nvSpPr>
              <p:cNvPr id="85011" name="Oval 19"/>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grpSp>
        <p:sp>
          <p:nvSpPr>
            <p:cNvPr id="85012" name="Rectangle 20"/>
            <p:cNvSpPr>
              <a:spLocks noChangeArrowheads="1"/>
            </p:cNvSpPr>
            <p:nvPr/>
          </p:nvSpPr>
          <p:spPr bwMode="gray">
            <a:xfrm rot="3419336">
              <a:off x="2880" y="1154"/>
              <a:ext cx="671" cy="669"/>
            </a:xfrm>
            <a:prstGeom prst="rect">
              <a:avLst/>
            </a:prstGeom>
            <a:gradFill rotWithShape="1">
              <a:gsLst>
                <a:gs pos="0">
                  <a:schemeClr val="tx1"/>
                </a:gs>
                <a:gs pos="100000">
                  <a:schemeClr val="tx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887400" prstMaterial="legacyMatte">
              <a:bevelT w="13500" h="13500" prst="angle"/>
              <a:bevelB w="13500" h="13500" prst="angle"/>
              <a:extrusionClr>
                <a:schemeClr val="tx1"/>
              </a:extrusionClr>
            </a:sp3d>
          </p:spPr>
          <p:txBody>
            <a:bodyPr wrap="none" anchor="ctr">
              <a:flatTx/>
            </a:bodyPr>
            <a:lstStyle/>
            <a:p>
              <a:pPr fontAlgn="auto">
                <a:spcBef>
                  <a:spcPts val="0"/>
                </a:spcBef>
                <a:spcAft>
                  <a:spcPts val="0"/>
                </a:spcAft>
                <a:defRPr/>
              </a:pPr>
              <a:endParaRPr lang="zh-CN" altLang="en-US">
                <a:latin typeface="Arial" charset="0"/>
                <a:ea typeface="+mn-ea"/>
              </a:endParaRPr>
            </a:p>
          </p:txBody>
        </p:sp>
        <p:grpSp>
          <p:nvGrpSpPr>
            <p:cNvPr id="5" name="Group 21"/>
            <p:cNvGrpSpPr>
              <a:grpSpLocks/>
            </p:cNvGrpSpPr>
            <p:nvPr/>
          </p:nvGrpSpPr>
          <p:grpSpPr bwMode="auto">
            <a:xfrm>
              <a:off x="3600" y="1296"/>
              <a:ext cx="816" cy="96"/>
              <a:chOff x="2003" y="3439"/>
              <a:chExt cx="468" cy="244"/>
            </a:xfrm>
          </p:grpSpPr>
          <p:sp>
            <p:nvSpPr>
              <p:cNvPr id="26650" name="Oval 22"/>
              <p:cNvSpPr>
                <a:spLocks noChangeArrowheads="1"/>
              </p:cNvSpPr>
              <p:nvPr/>
            </p:nvSpPr>
            <p:spPr bwMode="gray">
              <a:xfrm>
                <a:off x="2003" y="3439"/>
                <a:ext cx="79" cy="242"/>
              </a:xfrm>
              <a:prstGeom prst="ellipse">
                <a:avLst/>
              </a:prstGeom>
              <a:gradFill rotWithShape="0">
                <a:gsLst>
                  <a:gs pos="0">
                    <a:srgbClr val="767676"/>
                  </a:gs>
                  <a:gs pos="50000">
                    <a:srgbClr val="FFFFFF"/>
                  </a:gs>
                  <a:gs pos="100000">
                    <a:srgbClr val="767676"/>
                  </a:gs>
                </a:gsLst>
                <a:lin ang="5400000" scaled="1"/>
              </a:gradFill>
              <a:ln w="9525">
                <a:noFill/>
                <a:round/>
                <a:headEnd/>
                <a:tailEnd/>
              </a:ln>
            </p:spPr>
            <p:txBody>
              <a:bodyPr wrap="none" anchor="ctr"/>
              <a:lstStyle/>
              <a:p>
                <a:endParaRPr lang="zh-CN" altLang="en-US"/>
              </a:p>
            </p:txBody>
          </p:sp>
          <p:sp>
            <p:nvSpPr>
              <p:cNvPr id="26651" name="Rectangle 23"/>
              <p:cNvSpPr>
                <a:spLocks noChangeArrowheads="1"/>
              </p:cNvSpPr>
              <p:nvPr/>
            </p:nvSpPr>
            <p:spPr bwMode="gray">
              <a:xfrm>
                <a:off x="2048" y="3441"/>
                <a:ext cx="388" cy="242"/>
              </a:xfrm>
              <a:prstGeom prst="rect">
                <a:avLst/>
              </a:prstGeom>
              <a:gradFill rotWithShape="0">
                <a:gsLst>
                  <a:gs pos="0">
                    <a:srgbClr val="767676"/>
                  </a:gs>
                  <a:gs pos="50000">
                    <a:srgbClr val="FFFFFF"/>
                  </a:gs>
                  <a:gs pos="100000">
                    <a:srgbClr val="767676"/>
                  </a:gs>
                </a:gsLst>
                <a:lin ang="5400000" scaled="1"/>
              </a:gradFill>
              <a:ln w="9525">
                <a:noFill/>
                <a:miter lim="800000"/>
                <a:headEnd/>
                <a:tailEnd/>
              </a:ln>
            </p:spPr>
            <p:txBody>
              <a:bodyPr wrap="none" anchor="ctr"/>
              <a:lstStyle/>
              <a:p>
                <a:endParaRPr lang="zh-CN" altLang="en-US"/>
              </a:p>
            </p:txBody>
          </p:sp>
          <p:sp>
            <p:nvSpPr>
              <p:cNvPr id="85016" name="Oval 24"/>
              <p:cNvSpPr>
                <a:spLocks noChangeArrowheads="1"/>
              </p:cNvSpPr>
              <p:nvPr/>
            </p:nvSpPr>
            <p:spPr bwMode="gray">
              <a:xfrm>
                <a:off x="2400" y="3442"/>
                <a:ext cx="71" cy="236"/>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12700">
                <a:solidFill>
                  <a:schemeClr val="bg1"/>
                </a:solid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sp>
            <p:nvSpPr>
              <p:cNvPr id="85017" name="Oval 25"/>
              <p:cNvSpPr>
                <a:spLocks noChangeArrowheads="1"/>
              </p:cNvSpPr>
              <p:nvPr/>
            </p:nvSpPr>
            <p:spPr bwMode="gray">
              <a:xfrm>
                <a:off x="2438" y="3520"/>
                <a:ext cx="20" cy="68"/>
              </a:xfrm>
              <a:prstGeom prst="ellipse">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noFill/>
                <a:round/>
                <a:headEnd/>
                <a:tailEnd/>
              </a:ln>
              <a:effectLst/>
            </p:spPr>
            <p:txBody>
              <a:bodyPr wrap="none" anchor="ctr"/>
              <a:lstStyle/>
              <a:p>
                <a:pPr fontAlgn="auto">
                  <a:spcBef>
                    <a:spcPts val="0"/>
                  </a:spcBef>
                  <a:spcAft>
                    <a:spcPts val="0"/>
                  </a:spcAft>
                  <a:defRPr/>
                </a:pPr>
                <a:endParaRPr lang="zh-CN" altLang="en-US">
                  <a:latin typeface="Arial" charset="0"/>
                  <a:ea typeface="+mn-ea"/>
                </a:endParaRPr>
              </a:p>
            </p:txBody>
          </p:sp>
        </p:grpSp>
        <p:sp>
          <p:nvSpPr>
            <p:cNvPr id="26649" name="Rectangle 26"/>
            <p:cNvSpPr>
              <a:spLocks noChangeArrowheads="1"/>
            </p:cNvSpPr>
            <p:nvPr/>
          </p:nvSpPr>
          <p:spPr bwMode="gray">
            <a:xfrm rot="3419336">
              <a:off x="4032" y="1152"/>
              <a:ext cx="672" cy="672"/>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sp3d>
          </p:spPr>
          <p:txBody>
            <a:bodyPr wrap="none" anchor="ctr">
              <a:flatTx/>
            </a:bodyPr>
            <a:lstStyle/>
            <a:p>
              <a:endParaRPr lang="zh-CN" altLang="en-US"/>
            </a:p>
          </p:txBody>
        </p:sp>
      </p:grpSp>
      <p:sp>
        <p:nvSpPr>
          <p:cNvPr id="26632" name="Rectangle 27"/>
          <p:cNvSpPr>
            <a:spLocks noChangeArrowheads="1"/>
          </p:cNvSpPr>
          <p:nvPr/>
        </p:nvSpPr>
        <p:spPr bwMode="gray">
          <a:xfrm>
            <a:off x="1357314" y="2722563"/>
            <a:ext cx="1082348" cy="523220"/>
          </a:xfrm>
          <a:prstGeom prst="rect">
            <a:avLst/>
          </a:prstGeom>
          <a:noFill/>
          <a:ln w="9525">
            <a:noFill/>
            <a:miter lim="800000"/>
            <a:headEnd/>
            <a:tailEnd/>
          </a:ln>
        </p:spPr>
        <p:txBody>
          <a:bodyPr wrap="none">
            <a:spAutoFit/>
          </a:bodyPr>
          <a:lstStyle/>
          <a:p>
            <a:r>
              <a:rPr lang="zh-CN" altLang="en-US" sz="1400">
                <a:solidFill>
                  <a:srgbClr val="FFC000"/>
                </a:solidFill>
                <a:latin typeface="Calibri" pitchFamily="34" charset="0"/>
                <a:ea typeface="微软雅黑" pitchFamily="34" charset="-122"/>
              </a:rPr>
              <a:t>什么是造血</a:t>
            </a:r>
            <a:endParaRPr lang="en-US" altLang="zh-CN" sz="1400">
              <a:solidFill>
                <a:srgbClr val="FFC000"/>
              </a:solidFill>
              <a:latin typeface="Calibri" pitchFamily="34" charset="0"/>
              <a:ea typeface="微软雅黑" pitchFamily="34" charset="-122"/>
            </a:endParaRPr>
          </a:p>
          <a:p>
            <a:r>
              <a:rPr lang="zh-CN" altLang="en-US" sz="1400">
                <a:solidFill>
                  <a:srgbClr val="FFC000"/>
                </a:solidFill>
                <a:latin typeface="Calibri" pitchFamily="34" charset="0"/>
                <a:ea typeface="微软雅黑" pitchFamily="34" charset="-122"/>
              </a:rPr>
              <a:t>干细胞移植</a:t>
            </a:r>
            <a:endParaRPr lang="en-US" altLang="zh-CN" sz="1400">
              <a:solidFill>
                <a:srgbClr val="FFC000"/>
              </a:solidFill>
              <a:latin typeface="Calibri" pitchFamily="34" charset="0"/>
              <a:ea typeface="微软雅黑" pitchFamily="34" charset="-122"/>
            </a:endParaRPr>
          </a:p>
        </p:txBody>
      </p:sp>
      <p:sp>
        <p:nvSpPr>
          <p:cNvPr id="26633" name="Rectangle 28"/>
          <p:cNvSpPr>
            <a:spLocks noChangeArrowheads="1"/>
          </p:cNvSpPr>
          <p:nvPr/>
        </p:nvSpPr>
        <p:spPr bwMode="gray">
          <a:xfrm>
            <a:off x="2916238" y="2713039"/>
            <a:ext cx="1295400" cy="523220"/>
          </a:xfrm>
          <a:prstGeom prst="rect">
            <a:avLst/>
          </a:prstGeom>
          <a:noFill/>
          <a:ln w="9525">
            <a:noFill/>
            <a:miter lim="800000"/>
            <a:headEnd/>
            <a:tailEnd/>
          </a:ln>
        </p:spPr>
        <p:txBody>
          <a:bodyPr>
            <a:spAutoFit/>
          </a:bodyPr>
          <a:lstStyle/>
          <a:p>
            <a:r>
              <a:rPr lang="zh-CN" altLang="en-US" sz="1400">
                <a:solidFill>
                  <a:srgbClr val="FFC000"/>
                </a:solidFill>
                <a:latin typeface="Calibri" pitchFamily="34" charset="0"/>
                <a:ea typeface="微软雅黑" pitchFamily="34" charset="-122"/>
              </a:rPr>
              <a:t>如何采集</a:t>
            </a:r>
            <a:endParaRPr lang="en-US" altLang="zh-CN" sz="1400">
              <a:solidFill>
                <a:srgbClr val="FFC000"/>
              </a:solidFill>
              <a:latin typeface="Calibri" pitchFamily="34" charset="0"/>
              <a:ea typeface="微软雅黑" pitchFamily="34" charset="-122"/>
            </a:endParaRPr>
          </a:p>
          <a:p>
            <a:r>
              <a:rPr lang="zh-CN" altLang="en-US" sz="1400">
                <a:solidFill>
                  <a:srgbClr val="FFC000"/>
                </a:solidFill>
                <a:latin typeface="Calibri" pitchFamily="34" charset="0"/>
                <a:ea typeface="微软雅黑" pitchFamily="34" charset="-122"/>
              </a:rPr>
              <a:t>造血干细胞</a:t>
            </a:r>
            <a:endParaRPr lang="en-US" altLang="zh-CN" sz="1400">
              <a:solidFill>
                <a:srgbClr val="FFC000"/>
              </a:solidFill>
              <a:latin typeface="Calibri" pitchFamily="34" charset="0"/>
              <a:ea typeface="微软雅黑" pitchFamily="34" charset="-122"/>
            </a:endParaRPr>
          </a:p>
        </p:txBody>
      </p:sp>
      <p:sp>
        <p:nvSpPr>
          <p:cNvPr id="26634" name="Rectangle 29"/>
          <p:cNvSpPr>
            <a:spLocks noChangeArrowheads="1"/>
          </p:cNvSpPr>
          <p:nvPr/>
        </p:nvSpPr>
        <p:spPr bwMode="gray">
          <a:xfrm>
            <a:off x="4643439" y="2722563"/>
            <a:ext cx="1082348" cy="738664"/>
          </a:xfrm>
          <a:prstGeom prst="rect">
            <a:avLst/>
          </a:prstGeom>
          <a:noFill/>
          <a:ln w="9525">
            <a:noFill/>
            <a:miter lim="800000"/>
            <a:headEnd/>
            <a:tailEnd/>
          </a:ln>
        </p:spPr>
        <p:txBody>
          <a:bodyPr wrap="none">
            <a:spAutoFit/>
          </a:bodyPr>
          <a:lstStyle/>
          <a:p>
            <a:r>
              <a:rPr lang="zh-CN" altLang="en-US" sz="1400">
                <a:solidFill>
                  <a:srgbClr val="FFC000"/>
                </a:solidFill>
                <a:latin typeface="Calibri" pitchFamily="34" charset="0"/>
                <a:ea typeface="微软雅黑" pitchFamily="34" charset="-122"/>
              </a:rPr>
              <a:t>哪些人可以</a:t>
            </a:r>
            <a:endParaRPr lang="en-US" altLang="zh-CN" sz="1400">
              <a:solidFill>
                <a:srgbClr val="FFC000"/>
              </a:solidFill>
              <a:latin typeface="Calibri" pitchFamily="34" charset="0"/>
              <a:ea typeface="微软雅黑" pitchFamily="34" charset="-122"/>
            </a:endParaRPr>
          </a:p>
          <a:p>
            <a:r>
              <a:rPr lang="zh-CN" altLang="en-US" sz="1400">
                <a:solidFill>
                  <a:srgbClr val="FFC000"/>
                </a:solidFill>
                <a:latin typeface="Calibri" pitchFamily="34" charset="0"/>
                <a:ea typeface="微软雅黑" pitchFamily="34" charset="-122"/>
              </a:rPr>
              <a:t>捐献造血干</a:t>
            </a:r>
            <a:endParaRPr lang="en-US" altLang="zh-CN" sz="1400">
              <a:solidFill>
                <a:srgbClr val="FFC000"/>
              </a:solidFill>
              <a:latin typeface="Calibri" pitchFamily="34" charset="0"/>
              <a:ea typeface="微软雅黑" pitchFamily="34" charset="-122"/>
            </a:endParaRPr>
          </a:p>
          <a:p>
            <a:r>
              <a:rPr lang="zh-CN" altLang="en-US" sz="1400">
                <a:solidFill>
                  <a:srgbClr val="FFC000"/>
                </a:solidFill>
                <a:latin typeface="Calibri" pitchFamily="34" charset="0"/>
                <a:ea typeface="微软雅黑" pitchFamily="34" charset="-122"/>
              </a:rPr>
              <a:t>细胞</a:t>
            </a:r>
            <a:endParaRPr lang="en-US" altLang="zh-CN" sz="1400">
              <a:solidFill>
                <a:srgbClr val="FFC000"/>
              </a:solidFill>
              <a:latin typeface="Calibri" pitchFamily="34" charset="0"/>
              <a:ea typeface="微软雅黑" pitchFamily="34" charset="-122"/>
            </a:endParaRPr>
          </a:p>
        </p:txBody>
      </p:sp>
      <p:sp>
        <p:nvSpPr>
          <p:cNvPr id="26635" name="Rectangle 30"/>
          <p:cNvSpPr>
            <a:spLocks noChangeArrowheads="1"/>
          </p:cNvSpPr>
          <p:nvPr/>
        </p:nvSpPr>
        <p:spPr bwMode="gray">
          <a:xfrm>
            <a:off x="6300789" y="2713039"/>
            <a:ext cx="1223962" cy="738664"/>
          </a:xfrm>
          <a:prstGeom prst="rect">
            <a:avLst/>
          </a:prstGeom>
          <a:noFill/>
          <a:ln w="9525">
            <a:noFill/>
            <a:miter lim="800000"/>
            <a:headEnd/>
            <a:tailEnd/>
          </a:ln>
        </p:spPr>
        <p:txBody>
          <a:bodyPr>
            <a:spAutoFit/>
          </a:bodyPr>
          <a:lstStyle/>
          <a:p>
            <a:r>
              <a:rPr lang="zh-CN" altLang="en-US" sz="1400">
                <a:solidFill>
                  <a:srgbClr val="FFC000"/>
                </a:solidFill>
                <a:latin typeface="Calibri" pitchFamily="34" charset="0"/>
                <a:ea typeface="微软雅黑" pitchFamily="34" charset="-122"/>
              </a:rPr>
              <a:t>造血干细胞</a:t>
            </a:r>
            <a:endParaRPr lang="en-US" altLang="zh-CN" sz="1400">
              <a:solidFill>
                <a:srgbClr val="FFC000"/>
              </a:solidFill>
              <a:latin typeface="Calibri" pitchFamily="34" charset="0"/>
              <a:ea typeface="微软雅黑" pitchFamily="34" charset="-122"/>
            </a:endParaRPr>
          </a:p>
          <a:p>
            <a:r>
              <a:rPr lang="zh-CN" altLang="en-US" sz="1400">
                <a:solidFill>
                  <a:srgbClr val="FFC000"/>
                </a:solidFill>
                <a:latin typeface="Calibri" pitchFamily="34" charset="0"/>
                <a:ea typeface="微软雅黑" pitchFamily="34" charset="-122"/>
              </a:rPr>
              <a:t>可以治疗哪        疾病</a:t>
            </a:r>
            <a:endParaRPr lang="en-US" altLang="zh-CN" sz="1400">
              <a:solidFill>
                <a:srgbClr val="FFC000"/>
              </a:solidFill>
              <a:latin typeface="Calibri" pitchFamily="34" charset="0"/>
              <a:ea typeface="微软雅黑" pitchFamily="34" charset="-122"/>
            </a:endParaRPr>
          </a:p>
        </p:txBody>
      </p:sp>
      <p:sp>
        <p:nvSpPr>
          <p:cNvPr id="26636" name="Rectangle 31"/>
          <p:cNvSpPr>
            <a:spLocks noChangeArrowheads="1"/>
          </p:cNvSpPr>
          <p:nvPr/>
        </p:nvSpPr>
        <p:spPr bwMode="auto">
          <a:xfrm>
            <a:off x="1071564" y="4151313"/>
            <a:ext cx="1647825" cy="1477328"/>
          </a:xfrm>
          <a:prstGeom prst="rect">
            <a:avLst/>
          </a:prstGeom>
          <a:noFill/>
          <a:ln w="9525">
            <a:noFill/>
            <a:miter lim="800000"/>
            <a:headEnd/>
            <a:tailEnd/>
          </a:ln>
        </p:spPr>
        <p:txBody>
          <a:bodyPr>
            <a:spAutoFit/>
          </a:bodyPr>
          <a:lstStyle/>
          <a:p>
            <a:r>
              <a:rPr lang="zh-CN" altLang="en-US" sz="1400" b="1">
                <a:solidFill>
                  <a:srgbClr val="FFFF00"/>
                </a:solidFill>
                <a:latin typeface="Calibri" pitchFamily="34" charset="0"/>
                <a:ea typeface="微软雅黑" pitchFamily="34" charset="-122"/>
              </a:rPr>
              <a:t>将异体或自体的健康骨髓腔内的造血干细胞植入患者体内，使其恢复造血及免疫功</a:t>
            </a:r>
            <a:r>
              <a:rPr lang="zh-CN" altLang="en-US" sz="1400">
                <a:solidFill>
                  <a:srgbClr val="FFFF00"/>
                </a:solidFill>
                <a:latin typeface="Calibri" pitchFamily="34" charset="0"/>
                <a:ea typeface="微软雅黑" pitchFamily="34" charset="-122"/>
              </a:rPr>
              <a:t>能</a:t>
            </a:r>
            <a:endParaRPr lang="en-US" altLang="zh-CN" sz="1400">
              <a:solidFill>
                <a:srgbClr val="FFFF00"/>
              </a:solidFill>
              <a:latin typeface="Calibri" pitchFamily="34" charset="0"/>
              <a:ea typeface="微软雅黑" pitchFamily="34" charset="-122"/>
            </a:endParaRPr>
          </a:p>
          <a:p>
            <a:endParaRPr lang="en-US" altLang="zh-CN" sz="2000">
              <a:solidFill>
                <a:srgbClr val="FFFF00"/>
              </a:solidFill>
            </a:endParaRPr>
          </a:p>
        </p:txBody>
      </p:sp>
      <p:sp>
        <p:nvSpPr>
          <p:cNvPr id="26637" name="Rectangle 32"/>
          <p:cNvSpPr>
            <a:spLocks noChangeArrowheads="1"/>
          </p:cNvSpPr>
          <p:nvPr/>
        </p:nvSpPr>
        <p:spPr bwMode="auto">
          <a:xfrm>
            <a:off x="2786065" y="4151314"/>
            <a:ext cx="1641475" cy="1600438"/>
          </a:xfrm>
          <a:prstGeom prst="rect">
            <a:avLst/>
          </a:prstGeom>
          <a:noFill/>
          <a:ln w="9525">
            <a:noFill/>
            <a:miter lim="800000"/>
            <a:headEnd/>
            <a:tailEnd/>
          </a:ln>
        </p:spPr>
        <p:txBody>
          <a:bodyPr>
            <a:spAutoFit/>
          </a:bodyPr>
          <a:lstStyle/>
          <a:p>
            <a:pPr>
              <a:spcBef>
                <a:spcPts val="4200"/>
              </a:spcBef>
            </a:pPr>
            <a:r>
              <a:rPr lang="zh-CN" altLang="en-US" sz="1400" b="1">
                <a:solidFill>
                  <a:srgbClr val="FFFF00"/>
                </a:solidFill>
                <a:latin typeface="Calibri" pitchFamily="34" charset="0"/>
                <a:ea typeface="微软雅黑" pitchFamily="34" charset="-122"/>
              </a:rPr>
              <a:t>通过药物促使造血干细胞释放到采集部位，再通过血细胞分离机从外周血中采集造血干细胞</a:t>
            </a:r>
            <a:r>
              <a:rPr lang="en-US" altLang="zh-CN" sz="1400" b="1">
                <a:solidFill>
                  <a:srgbClr val="FFFF00"/>
                </a:solidFill>
                <a:latin typeface="Calibri" pitchFamily="34" charset="0"/>
                <a:ea typeface="微软雅黑" pitchFamily="34" charset="-122"/>
              </a:rPr>
              <a:t>50-100ml,</a:t>
            </a:r>
            <a:r>
              <a:rPr lang="zh-CN" altLang="en-US" sz="1400" b="1">
                <a:solidFill>
                  <a:srgbClr val="FFFF00"/>
                </a:solidFill>
                <a:latin typeface="Calibri" pitchFamily="34" charset="0"/>
                <a:ea typeface="微软雅黑" pitchFamily="34" charset="-122"/>
              </a:rPr>
              <a:t>其余回输入体内。</a:t>
            </a:r>
            <a:endParaRPr lang="en-US" altLang="zh-CN" sz="1400" b="1">
              <a:solidFill>
                <a:srgbClr val="FFFF00"/>
              </a:solidFill>
              <a:latin typeface="Calibri" pitchFamily="34" charset="0"/>
              <a:ea typeface="微软雅黑" pitchFamily="34" charset="-122"/>
            </a:endParaRPr>
          </a:p>
        </p:txBody>
      </p:sp>
      <p:sp>
        <p:nvSpPr>
          <p:cNvPr id="26638" name="Rectangle 33"/>
          <p:cNvSpPr>
            <a:spLocks noChangeArrowheads="1"/>
          </p:cNvSpPr>
          <p:nvPr/>
        </p:nvSpPr>
        <p:spPr bwMode="auto">
          <a:xfrm>
            <a:off x="4500564" y="4151314"/>
            <a:ext cx="1641475" cy="830997"/>
          </a:xfrm>
          <a:prstGeom prst="rect">
            <a:avLst/>
          </a:prstGeom>
          <a:noFill/>
          <a:ln w="9525">
            <a:noFill/>
            <a:miter lim="800000"/>
            <a:headEnd/>
            <a:tailEnd/>
          </a:ln>
        </p:spPr>
        <p:txBody>
          <a:bodyPr>
            <a:spAutoFit/>
          </a:bodyPr>
          <a:lstStyle/>
          <a:p>
            <a:r>
              <a:rPr lang="en-US" altLang="zh-CN" sz="1600" b="1">
                <a:solidFill>
                  <a:srgbClr val="FFFF00"/>
                </a:solidFill>
                <a:latin typeface="Calibri" pitchFamily="34" charset="0"/>
                <a:ea typeface="微软雅黑" pitchFamily="34" charset="-122"/>
              </a:rPr>
              <a:t>18-45</a:t>
            </a:r>
            <a:r>
              <a:rPr lang="zh-CN" altLang="en-US" sz="1600" b="1">
                <a:solidFill>
                  <a:srgbClr val="FFFF00"/>
                </a:solidFill>
                <a:latin typeface="Calibri" pitchFamily="34" charset="0"/>
                <a:ea typeface="微软雅黑" pitchFamily="34" charset="-122"/>
              </a:rPr>
              <a:t>周岁</a:t>
            </a:r>
            <a:endParaRPr lang="en-US" altLang="zh-CN" sz="1600" b="1">
              <a:solidFill>
                <a:srgbClr val="FFFF00"/>
              </a:solidFill>
              <a:latin typeface="Calibri" pitchFamily="34" charset="0"/>
              <a:ea typeface="微软雅黑" pitchFamily="34" charset="-122"/>
            </a:endParaRPr>
          </a:p>
          <a:p>
            <a:r>
              <a:rPr lang="zh-CN" altLang="en-US" sz="1600" b="1">
                <a:solidFill>
                  <a:srgbClr val="FFFF00"/>
                </a:solidFill>
                <a:latin typeface="Calibri" pitchFamily="34" charset="0"/>
                <a:ea typeface="微软雅黑" pitchFamily="34" charset="-122"/>
              </a:rPr>
              <a:t>健康要求如同献血</a:t>
            </a:r>
            <a:endParaRPr lang="en-US" altLang="zh-CN" sz="1600" b="1">
              <a:solidFill>
                <a:srgbClr val="FFFF00"/>
              </a:solidFill>
              <a:latin typeface="Calibri" pitchFamily="34" charset="0"/>
              <a:ea typeface="微软雅黑" pitchFamily="34" charset="-122"/>
            </a:endParaRPr>
          </a:p>
        </p:txBody>
      </p:sp>
      <p:sp>
        <p:nvSpPr>
          <p:cNvPr id="26639" name="Rectangle 34"/>
          <p:cNvSpPr>
            <a:spLocks noChangeArrowheads="1"/>
          </p:cNvSpPr>
          <p:nvPr/>
        </p:nvSpPr>
        <p:spPr bwMode="auto">
          <a:xfrm>
            <a:off x="6215065" y="4151316"/>
            <a:ext cx="1557337" cy="1323439"/>
          </a:xfrm>
          <a:prstGeom prst="rect">
            <a:avLst/>
          </a:prstGeom>
          <a:noFill/>
          <a:ln w="9525">
            <a:noFill/>
            <a:miter lim="800000"/>
            <a:headEnd/>
            <a:tailEnd/>
          </a:ln>
        </p:spPr>
        <p:txBody>
          <a:bodyPr>
            <a:spAutoFit/>
          </a:bodyPr>
          <a:lstStyle/>
          <a:p>
            <a:r>
              <a:rPr lang="zh-CN" altLang="en-US" sz="1600" b="1">
                <a:solidFill>
                  <a:srgbClr val="FFFF00"/>
                </a:solidFill>
                <a:ea typeface="微软雅黑" pitchFamily="34" charset="-122"/>
              </a:rPr>
              <a:t>白血病、重症再生障碍性贫血，重症免疫缺陷病、淋巴瘤</a:t>
            </a:r>
            <a:endParaRPr lang="en-US" altLang="zh-CN" sz="1600" b="1">
              <a:solidFill>
                <a:srgbClr val="FFFF00"/>
              </a:solidFill>
              <a:ea typeface="微软雅黑" pitchFamily="34" charset="-122"/>
            </a:endParaRPr>
          </a:p>
        </p:txBody>
      </p:sp>
      <p:sp>
        <p:nvSpPr>
          <p:cNvPr id="26641" name="标题 1"/>
          <p:cNvSpPr txBox="1">
            <a:spLocks/>
          </p:cNvSpPr>
          <p:nvPr/>
        </p:nvSpPr>
        <p:spPr bwMode="auto">
          <a:xfrm>
            <a:off x="250826" y="-171449"/>
            <a:ext cx="8642350" cy="1470025"/>
          </a:xfrm>
          <a:prstGeom prst="rect">
            <a:avLst/>
          </a:prstGeom>
          <a:noFill/>
          <a:ln w="9525">
            <a:noFill/>
            <a:miter lim="800000"/>
            <a:headEnd/>
            <a:tailEnd/>
          </a:ln>
        </p:spPr>
        <p:txBody>
          <a:bodyPr anchor="ctr"/>
          <a:lstStyle/>
          <a:p>
            <a:r>
              <a:rPr lang="zh-CN" altLang="en-US" sz="4000" b="1" dirty="0" smtClean="0">
                <a:latin typeface="黑体" pitchFamily="49" charset="-122"/>
                <a:ea typeface="黑体" pitchFamily="49" charset="-122"/>
              </a:rPr>
              <a:t>第八章 </a:t>
            </a:r>
            <a:r>
              <a:rPr lang="zh-CN" altLang="zh-CN" sz="4000" b="1" dirty="0">
                <a:latin typeface="黑体" pitchFamily="49" charset="-122"/>
                <a:ea typeface="黑体" pitchFamily="49" charset="-122"/>
              </a:rPr>
              <a:t>无偿献血与国际卫生组织机构</a:t>
            </a:r>
            <a:endParaRPr lang="zh-CN" altLang="en-US" sz="4000" b="1" dirty="0">
              <a:latin typeface="黑体" pitchFamily="49" charset="-122"/>
              <a:ea typeface="黑体" pitchFamily="49" charset="-122"/>
            </a:endParaRPr>
          </a:p>
        </p:txBody>
      </p:sp>
      <p:sp>
        <p:nvSpPr>
          <p:cNvPr id="26642"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13</a:t>
            </a:r>
          </a:p>
        </p:txBody>
      </p:sp>
      <p:sp>
        <p:nvSpPr>
          <p:cNvPr id="38" name="灯片编号占位符 37"/>
          <p:cNvSpPr>
            <a:spLocks noGrp="1"/>
          </p:cNvSpPr>
          <p:nvPr>
            <p:ph type="sldNum" sz="quarter" idx="12"/>
          </p:nvPr>
        </p:nvSpPr>
        <p:spPr/>
        <p:txBody>
          <a:bodyPr/>
          <a:lstStyle/>
          <a:p>
            <a:pPr>
              <a:defRPr/>
            </a:pPr>
            <a:fld id="{ECB2CB20-B176-4F2C-9230-B60B10AD5AC2}" type="slidenum">
              <a:rPr lang="zh-CN" altLang="en-US" smtClean="0"/>
              <a:pPr>
                <a:defRPr/>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idx="4294967295"/>
          </p:nvPr>
        </p:nvSpPr>
        <p:spPr bwMode="auto">
          <a:xfrm>
            <a:off x="539751" y="1225552"/>
            <a:ext cx="7848600" cy="908049"/>
          </a:xfrm>
          <a:prstGeom prst="rect">
            <a:avLst/>
          </a:prstGeom>
          <a:noFill/>
          <a:ln>
            <a:miter lim="800000"/>
            <a:headEnd/>
            <a:tailEnd/>
          </a:ln>
        </p:spPr>
        <p:txBody>
          <a:bodyPr/>
          <a:lstStyle/>
          <a:p>
            <a:pPr algn="l">
              <a:buFont typeface="Wingdings" pitchFamily="2" charset="2"/>
              <a:buChar char="p"/>
            </a:pPr>
            <a:r>
              <a:rPr lang="en-US" altLang="zh-CN" sz="3200" smtClean="0">
                <a:solidFill>
                  <a:srgbClr val="FFFF00"/>
                </a:solidFill>
              </a:rPr>
              <a:t> </a:t>
            </a:r>
            <a:r>
              <a:rPr lang="zh-CN" altLang="zh-CN" sz="3200" smtClean="0">
                <a:solidFill>
                  <a:srgbClr val="FFFF00"/>
                </a:solidFill>
              </a:rPr>
              <a:t>国际卫生组织机构</a:t>
            </a:r>
            <a:endParaRPr lang="zh-CN" altLang="en-US" sz="3200" smtClean="0">
              <a:solidFill>
                <a:srgbClr val="FFFF00"/>
              </a:solidFill>
            </a:endParaRPr>
          </a:p>
        </p:txBody>
      </p:sp>
      <p:sp>
        <p:nvSpPr>
          <p:cNvPr id="3" name="内容占位符 2"/>
          <p:cNvSpPr>
            <a:spLocks noGrp="1"/>
          </p:cNvSpPr>
          <p:nvPr>
            <p:ph idx="1"/>
          </p:nvPr>
        </p:nvSpPr>
        <p:spPr>
          <a:xfrm>
            <a:off x="468315" y="1989139"/>
            <a:ext cx="8453437" cy="4217987"/>
          </a:xfrm>
        </p:spPr>
        <p:txBody>
          <a:bodyPr rtlCol="0">
            <a:normAutofit/>
          </a:bodyPr>
          <a:lstStyle/>
          <a:p>
            <a:pPr eaLnBrk="1" fontAlgn="auto" hangingPunct="1">
              <a:spcAft>
                <a:spcPts val="0"/>
              </a:spcAft>
              <a:defRPr/>
            </a:pPr>
            <a:r>
              <a:rPr lang="zh-CN" altLang="zh-CN" sz="2800" dirty="0" smtClean="0">
                <a:latin typeface="黑体" pitchFamily="49" charset="-122"/>
                <a:ea typeface="黑体" pitchFamily="49" charset="-122"/>
              </a:rPr>
              <a:t>国际红十字会的起源</a:t>
            </a:r>
            <a:endParaRPr lang="en-US" altLang="zh-CN" sz="2800" dirty="0" smtClean="0">
              <a:latin typeface="黑体" pitchFamily="49" charset="-122"/>
              <a:ea typeface="黑体" pitchFamily="49" charset="-122"/>
            </a:endParaRPr>
          </a:p>
          <a:p>
            <a:pPr marL="0" indent="0" eaLnBrk="1" fontAlgn="auto" hangingPunct="1">
              <a:lnSpc>
                <a:spcPts val="3700"/>
              </a:lnSpc>
              <a:spcBef>
                <a:spcPts val="1200"/>
              </a:spcBef>
              <a:spcAft>
                <a:spcPts val="0"/>
              </a:spcAft>
              <a:buFont typeface="Arial" pitchFamily="34" charset="0"/>
              <a:buNone/>
              <a:defRPr/>
            </a:pPr>
            <a:r>
              <a:rPr lang="zh-CN" altLang="zh-CN" sz="2400" dirty="0" smtClean="0">
                <a:latin typeface="微软雅黑" pitchFamily="34" charset="-122"/>
                <a:ea typeface="微软雅黑" pitchFamily="34" charset="-122"/>
              </a:rPr>
              <a:t>国际红十字会创立于</a:t>
            </a:r>
            <a:r>
              <a:rPr lang="en-US" altLang="zh-CN" sz="2400" dirty="0" smtClean="0">
                <a:latin typeface="微软雅黑" pitchFamily="34" charset="-122"/>
                <a:ea typeface="微软雅黑" pitchFamily="34" charset="-122"/>
              </a:rPr>
              <a:t>1863</a:t>
            </a:r>
            <a:r>
              <a:rPr lang="zh-CN" altLang="zh-CN" sz="2400" dirty="0" smtClean="0">
                <a:latin typeface="微软雅黑" pitchFamily="34" charset="-122"/>
                <a:ea typeface="微软雅黑" pitchFamily="34" charset="-122"/>
              </a:rPr>
              <a:t>年，她的创始人是瑞士人亨利</a:t>
            </a:r>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杜南。国际红十字会是一个确保为战争和武装暴力受害者提供人道保护及援助的独立与中立的组织。</a:t>
            </a:r>
            <a:endParaRPr lang="en-US" altLang="zh-CN" sz="2400" dirty="0" smtClean="0">
              <a:latin typeface="微软雅黑" pitchFamily="34" charset="-122"/>
              <a:ea typeface="微软雅黑" pitchFamily="34" charset="-122"/>
            </a:endParaRPr>
          </a:p>
          <a:p>
            <a:pPr>
              <a:spcBef>
                <a:spcPts val="1800"/>
              </a:spcBef>
              <a:defRPr/>
            </a:pPr>
            <a:r>
              <a:rPr lang="zh-CN" altLang="zh-CN" sz="2800" dirty="0" smtClean="0">
                <a:latin typeface="黑体" pitchFamily="49" charset="-122"/>
                <a:ea typeface="黑体" pitchFamily="49" charset="-122"/>
              </a:rPr>
              <a:t>世界卫生组织</a:t>
            </a:r>
          </a:p>
          <a:p>
            <a:pPr marL="0" indent="0" eaLnBrk="1" fontAlgn="auto" hangingPunct="1">
              <a:lnSpc>
                <a:spcPts val="3900"/>
              </a:lnSpc>
              <a:spcAft>
                <a:spcPts val="0"/>
              </a:spcAft>
              <a:buFont typeface="Arial" pitchFamily="34" charset="0"/>
              <a:buNone/>
              <a:defRPr/>
            </a:pPr>
            <a:r>
              <a:rPr lang="zh-CN" altLang="zh-CN" sz="2400" dirty="0" smtClean="0">
                <a:latin typeface="微软雅黑" pitchFamily="34" charset="-122"/>
                <a:ea typeface="微软雅黑" pitchFamily="34" charset="-122"/>
              </a:rPr>
              <a:t>世界卫生组织是联合国系统的一个专门机构</a:t>
            </a:r>
            <a:r>
              <a:rPr lang="en-US" altLang="zh-CN" sz="2400" dirty="0" smtClean="0">
                <a:latin typeface="微软雅黑" pitchFamily="34" charset="-122"/>
                <a:ea typeface="微软雅黑" pitchFamily="34" charset="-122"/>
              </a:rPr>
              <a:t>,</a:t>
            </a:r>
            <a:r>
              <a:rPr lang="zh-CN" altLang="zh-CN" sz="2400" dirty="0" smtClean="0">
                <a:latin typeface="微软雅黑" pitchFamily="34" charset="-122"/>
                <a:ea typeface="微软雅黑" pitchFamily="34" charset="-122"/>
              </a:rPr>
              <a:t>它是政府间就国际卫生健</a:t>
            </a:r>
            <a:r>
              <a:rPr lang="zh-CN" altLang="en-US" sz="2400" dirty="0" smtClean="0">
                <a:latin typeface="微软雅黑" pitchFamily="34" charset="-122"/>
                <a:ea typeface="微软雅黑" pitchFamily="34" charset="-122"/>
              </a:rPr>
              <a:t>康</a:t>
            </a:r>
            <a:r>
              <a:rPr lang="zh-CN" altLang="zh-CN" sz="2400" dirty="0" smtClean="0">
                <a:latin typeface="微软雅黑" pitchFamily="34" charset="-122"/>
                <a:ea typeface="微软雅黑" pitchFamily="34" charset="-122"/>
              </a:rPr>
              <a:t>问题进行指导和合作的组织</a:t>
            </a:r>
            <a:r>
              <a:rPr lang="zh-CN" altLang="zh-CN" sz="3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fontAlgn="auto" hangingPunct="1">
              <a:spcAft>
                <a:spcPts val="0"/>
              </a:spcAft>
              <a:defRPr/>
            </a:pPr>
            <a:endParaRPr lang="en-US" altLang="zh-CN" sz="2400" dirty="0" smtClean="0">
              <a:latin typeface="微软雅黑" pitchFamily="34" charset="-122"/>
              <a:ea typeface="微软雅黑" pitchFamily="34" charset="-122"/>
            </a:endParaRPr>
          </a:p>
          <a:p>
            <a:pPr eaLnBrk="1" fontAlgn="auto" hangingPunct="1">
              <a:spcAft>
                <a:spcPts val="0"/>
              </a:spcAft>
              <a:defRPr/>
            </a:pPr>
            <a:endParaRPr lang="en-US" altLang="zh-CN" sz="2400" dirty="0" smtClean="0">
              <a:latin typeface="微软雅黑" pitchFamily="34" charset="-122"/>
              <a:ea typeface="微软雅黑" pitchFamily="34" charset="-122"/>
            </a:endParaRPr>
          </a:p>
          <a:p>
            <a:pPr eaLnBrk="1" fontAlgn="auto" hangingPunct="1">
              <a:spcAft>
                <a:spcPts val="0"/>
              </a:spcAft>
              <a:defRPr/>
            </a:pPr>
            <a:endParaRPr lang="en-US" altLang="zh-CN" sz="2400" dirty="0" smtClean="0">
              <a:latin typeface="微软雅黑" pitchFamily="34" charset="-122"/>
              <a:ea typeface="微软雅黑" pitchFamily="34" charset="-122"/>
            </a:endParaRPr>
          </a:p>
          <a:p>
            <a:pPr eaLnBrk="1" fontAlgn="auto" hangingPunct="1">
              <a:spcAft>
                <a:spcPts val="0"/>
              </a:spcAft>
              <a:defRPr/>
            </a:pPr>
            <a:endParaRPr lang="zh-CN" altLang="en-US" sz="2400" dirty="0">
              <a:latin typeface="微软雅黑" pitchFamily="34" charset="-122"/>
              <a:ea typeface="微软雅黑" pitchFamily="34" charset="-122"/>
            </a:endParaRPr>
          </a:p>
        </p:txBody>
      </p:sp>
      <p:sp>
        <p:nvSpPr>
          <p:cNvPr id="27653" name="标题 1"/>
          <p:cNvSpPr txBox="1">
            <a:spLocks/>
          </p:cNvSpPr>
          <p:nvPr/>
        </p:nvSpPr>
        <p:spPr bwMode="auto">
          <a:xfrm>
            <a:off x="250826" y="-171449"/>
            <a:ext cx="8893174" cy="1470025"/>
          </a:xfrm>
          <a:prstGeom prst="rect">
            <a:avLst/>
          </a:prstGeom>
          <a:noFill/>
          <a:ln w="9525">
            <a:noFill/>
            <a:miter lim="800000"/>
            <a:headEnd/>
            <a:tailEnd/>
          </a:ln>
        </p:spPr>
        <p:txBody>
          <a:bodyPr anchor="ctr"/>
          <a:lstStyle/>
          <a:p>
            <a:r>
              <a:rPr lang="zh-CN" altLang="en-US" sz="4000" b="1" dirty="0" smtClean="0">
                <a:solidFill>
                  <a:srgbClr val="002060"/>
                </a:solidFill>
                <a:latin typeface="黑体" pitchFamily="49" charset="-122"/>
                <a:ea typeface="黑体" pitchFamily="49" charset="-122"/>
              </a:rPr>
              <a:t>第八章 </a:t>
            </a:r>
            <a:r>
              <a:rPr lang="zh-CN" altLang="zh-CN" sz="4000" b="1" dirty="0">
                <a:solidFill>
                  <a:srgbClr val="002060"/>
                </a:solidFill>
                <a:latin typeface="黑体" pitchFamily="49" charset="-122"/>
                <a:ea typeface="黑体" pitchFamily="49" charset="-122"/>
              </a:rPr>
              <a:t>无偿献血与国际卫生组织机构</a:t>
            </a:r>
            <a:endParaRPr lang="zh-CN" altLang="en-US" sz="4000" b="1" dirty="0">
              <a:solidFill>
                <a:srgbClr val="002060"/>
              </a:solidFill>
              <a:latin typeface="黑体" pitchFamily="49" charset="-122"/>
              <a:ea typeface="黑体" pitchFamily="49" charset="-122"/>
            </a:endParaRPr>
          </a:p>
        </p:txBody>
      </p:sp>
      <p:sp>
        <p:nvSpPr>
          <p:cNvPr id="27654"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a:solidFill>
                  <a:schemeClr val="tx2"/>
                </a:solidFill>
                <a:latin typeface="微软雅黑" pitchFamily="34" charset="-122"/>
                <a:ea typeface="微软雅黑" pitchFamily="34" charset="-122"/>
              </a:rPr>
              <a:t>14</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331" y="1451317"/>
            <a:ext cx="8219194" cy="825556"/>
          </a:xfrm>
        </p:spPr>
        <p:txBody>
          <a:bodyPr/>
          <a:lstStyle/>
          <a:p>
            <a:pPr algn="l"/>
            <a:r>
              <a:rPr lang="zh-CN" altLang="en-US" sz="2800" dirty="0" smtClean="0">
                <a:solidFill>
                  <a:schemeClr val="bg1"/>
                </a:solidFill>
              </a:rPr>
              <a:t>教学方法  </a:t>
            </a:r>
            <a:r>
              <a:rPr lang="zh-CN" altLang="en-US" sz="2400" dirty="0" smtClean="0">
                <a:solidFill>
                  <a:schemeClr val="bg1"/>
                </a:solidFill>
              </a:rPr>
              <a:t>线上直播 （</a:t>
            </a:r>
            <a:r>
              <a:rPr lang="en-US" altLang="zh-CN" sz="2400" dirty="0" smtClean="0">
                <a:solidFill>
                  <a:schemeClr val="bg1"/>
                </a:solidFill>
              </a:rPr>
              <a:t>14</a:t>
            </a:r>
            <a:r>
              <a:rPr lang="zh-CN" altLang="en-US" sz="2400" dirty="0" smtClean="0">
                <a:solidFill>
                  <a:schemeClr val="bg1"/>
                </a:solidFill>
              </a:rPr>
              <a:t>课时）</a:t>
            </a:r>
            <a:r>
              <a:rPr lang="en-US" altLang="zh-CN" sz="2400" dirty="0" smtClean="0">
                <a:solidFill>
                  <a:schemeClr val="bg1"/>
                </a:solidFill>
              </a:rPr>
              <a:t>+ </a:t>
            </a:r>
            <a:r>
              <a:rPr lang="zh-CN" altLang="en-US" sz="2400" dirty="0" smtClean="0">
                <a:solidFill>
                  <a:schemeClr val="bg1"/>
                </a:solidFill>
              </a:rPr>
              <a:t>线上慕课（</a:t>
            </a:r>
            <a:r>
              <a:rPr lang="en-US" altLang="zh-CN" sz="2400" dirty="0" smtClean="0">
                <a:solidFill>
                  <a:schemeClr val="bg1"/>
                </a:solidFill>
              </a:rPr>
              <a:t>6</a:t>
            </a:r>
            <a:r>
              <a:rPr lang="zh-CN" altLang="en-US" sz="2400" dirty="0" smtClean="0">
                <a:solidFill>
                  <a:schemeClr val="bg1"/>
                </a:solidFill>
              </a:rPr>
              <a:t>课时）</a:t>
            </a:r>
            <a:endParaRPr lang="zh-CN" altLang="en-US" sz="2400" dirty="0">
              <a:solidFill>
                <a:schemeClr val="bg1"/>
              </a:solidFill>
            </a:endParaRPr>
          </a:p>
        </p:txBody>
      </p:sp>
      <p:sp>
        <p:nvSpPr>
          <p:cNvPr id="3" name="副标题 2"/>
          <p:cNvSpPr>
            <a:spLocks noGrp="1"/>
          </p:cNvSpPr>
          <p:nvPr>
            <p:ph type="subTitle" idx="1"/>
          </p:nvPr>
        </p:nvSpPr>
        <p:spPr>
          <a:xfrm>
            <a:off x="467766" y="2108244"/>
            <a:ext cx="8404169" cy="3402912"/>
          </a:xfrm>
        </p:spPr>
        <p:txBody>
          <a:bodyPr/>
          <a:lstStyle/>
          <a:p>
            <a:pPr algn="l"/>
            <a:r>
              <a:rPr lang="zh-CN" altLang="en-US" sz="2400" b="1" dirty="0" smtClean="0">
                <a:solidFill>
                  <a:schemeClr val="bg1"/>
                </a:solidFill>
                <a:latin typeface="黑体" panose="02010609060101010101" pitchFamily="49" charset="-122"/>
                <a:ea typeface="黑体" panose="02010609060101010101" pitchFamily="49" charset="-122"/>
              </a:rPr>
              <a:t>教学团队  </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何敏   （线上直播）第一章、第三章、第四章、第八章、第九章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曹云玲 （线上直播）第二章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邵春红 （线上慕课）第四章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周秀华 （线上直播</a:t>
            </a:r>
            <a:r>
              <a:rPr lang="en-US" altLang="zh-CN" sz="2400" b="1" dirty="0" smtClean="0">
                <a:solidFill>
                  <a:schemeClr val="bg1"/>
                </a:solidFill>
                <a:latin typeface="黑体" panose="02010609060101010101" pitchFamily="49" charset="-122"/>
                <a:ea typeface="黑体" panose="02010609060101010101" pitchFamily="49" charset="-122"/>
              </a:rPr>
              <a:t>+</a:t>
            </a:r>
            <a:r>
              <a:rPr lang="zh-CN" altLang="en-US" sz="2400" b="1" dirty="0" smtClean="0">
                <a:solidFill>
                  <a:schemeClr val="bg1"/>
                </a:solidFill>
                <a:latin typeface="黑体" panose="02010609060101010101" pitchFamily="49" charset="-122"/>
                <a:ea typeface="黑体" panose="02010609060101010101" pitchFamily="49" charset="-122"/>
              </a:rPr>
              <a:t>线上慕课）第五章、第十二章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徐从双 （</a:t>
            </a:r>
            <a:r>
              <a:rPr lang="zh-CN" altLang="en-US" sz="2400" b="1" dirty="0">
                <a:solidFill>
                  <a:schemeClr val="bg1"/>
                </a:solidFill>
                <a:latin typeface="黑体" panose="02010609060101010101" pitchFamily="49" charset="-122"/>
                <a:ea typeface="黑体" panose="02010609060101010101" pitchFamily="49" charset="-122"/>
              </a:rPr>
              <a:t>线</a:t>
            </a:r>
            <a:r>
              <a:rPr lang="zh-CN" altLang="en-US" sz="2400" b="1" dirty="0" smtClean="0">
                <a:solidFill>
                  <a:schemeClr val="bg1"/>
                </a:solidFill>
                <a:latin typeface="黑体" panose="02010609060101010101" pitchFamily="49" charset="-122"/>
                <a:ea typeface="黑体" panose="02010609060101010101" pitchFamily="49" charset="-122"/>
              </a:rPr>
              <a:t>上慕课）第六章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沈卫明 （线上直播）第七章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     </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1"/>
          </p:nvPr>
        </p:nvSpPr>
        <p:spPr/>
        <p:txBody>
          <a:bodyPr/>
          <a:lstStyle/>
          <a:p>
            <a:pPr>
              <a:defRPr/>
            </a:pPr>
            <a:fld id="{0A166AB7-7087-487C-92B8-B8DC19BE5C5A}" type="slidenum">
              <a:rPr lang="zh-CN" altLang="en-US" smtClean="0"/>
              <a:pPr>
                <a:defRPr/>
              </a:pPr>
              <a:t>2</a:t>
            </a:fld>
            <a:endParaRPr lang="zh-CN" altLang="en-US"/>
          </a:p>
        </p:txBody>
      </p:sp>
      <p:sp>
        <p:nvSpPr>
          <p:cNvPr id="5" name="标题 1"/>
          <p:cNvSpPr txBox="1">
            <a:spLocks/>
          </p:cNvSpPr>
          <p:nvPr/>
        </p:nvSpPr>
        <p:spPr bwMode="auto">
          <a:xfrm>
            <a:off x="467766" y="52930"/>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b="1" dirty="0" smtClean="0">
                <a:solidFill>
                  <a:srgbClr val="000066"/>
                </a:solidFill>
                <a:latin typeface="黑体" panose="02010609060101010101" pitchFamily="49" charset="-122"/>
                <a:ea typeface="黑体" panose="02010609060101010101" pitchFamily="49" charset="-122"/>
              </a:rPr>
              <a:t>大学生健康教育</a:t>
            </a:r>
          </a:p>
        </p:txBody>
      </p:sp>
    </p:spTree>
    <p:extLst>
      <p:ext uri="{BB962C8B-B14F-4D97-AF65-F5344CB8AC3E}">
        <p14:creationId xmlns:p14="http://schemas.microsoft.com/office/powerpoint/2010/main" val="3798497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B23D6B-62E4-43BA-AE7A-0247ACECB751}" type="slidenum">
              <a:rPr lang="zh-CN" altLang="en-US" smtClean="0"/>
              <a:pPr>
                <a:defRPr/>
              </a:pPr>
              <a:t>3</a:t>
            </a:fld>
            <a:endParaRPr lang="zh-CN" altLang="en-US"/>
          </a:p>
        </p:txBody>
      </p:sp>
      <p:sp>
        <p:nvSpPr>
          <p:cNvPr id="3" name="标题 1"/>
          <p:cNvSpPr txBox="1">
            <a:spLocks/>
          </p:cNvSpPr>
          <p:nvPr/>
        </p:nvSpPr>
        <p:spPr bwMode="auto">
          <a:xfrm>
            <a:off x="467766" y="52930"/>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b="1" dirty="0" smtClean="0">
                <a:solidFill>
                  <a:srgbClr val="000066"/>
                </a:solidFill>
                <a:latin typeface="黑体" panose="02010609060101010101" pitchFamily="49" charset="-122"/>
                <a:ea typeface="黑体" panose="02010609060101010101" pitchFamily="49" charset="-122"/>
              </a:rPr>
              <a:t>大学生健康教育</a:t>
            </a:r>
          </a:p>
        </p:txBody>
      </p:sp>
      <p:sp>
        <p:nvSpPr>
          <p:cNvPr id="4" name="文本框 3"/>
          <p:cNvSpPr txBox="1"/>
          <p:nvPr/>
        </p:nvSpPr>
        <p:spPr>
          <a:xfrm>
            <a:off x="323528" y="1124744"/>
            <a:ext cx="8496944" cy="4893647"/>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教学要求</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每位同学需完成</a:t>
            </a:r>
            <a:r>
              <a:rPr lang="en-US" altLang="zh-CN" sz="2400" dirty="0" smtClean="0">
                <a:solidFill>
                  <a:schemeClr val="bg1"/>
                </a:solidFill>
                <a:latin typeface="微软雅黑" panose="020B0503020204020204" pitchFamily="34" charset="-122"/>
                <a:ea typeface="微软雅黑" panose="020B0503020204020204" pitchFamily="34" charset="-122"/>
              </a:rPr>
              <a:t>20</a:t>
            </a:r>
            <a:r>
              <a:rPr lang="zh-CN" altLang="en-US" sz="2400" dirty="0" smtClean="0">
                <a:solidFill>
                  <a:schemeClr val="bg1"/>
                </a:solidFill>
                <a:latin typeface="微软雅黑" panose="020B0503020204020204" pitchFamily="34" charset="-122"/>
                <a:ea typeface="微软雅黑" panose="020B0503020204020204" pitchFamily="34" charset="-122"/>
              </a:rPr>
              <a:t>课时，因国定节假日等原因，每个班级面授、慕课的进度与周次完全不同</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solidFill>
                  <a:schemeClr val="bg1"/>
                </a:solidFill>
                <a:latin typeface="微软雅黑" panose="020B0503020204020204" pitchFamily="34" charset="-122"/>
                <a:ea typeface="微软雅黑" panose="020B0503020204020204" pitchFamily="34" charset="-122"/>
              </a:rPr>
              <a:t>平时成绩占</a:t>
            </a:r>
            <a:r>
              <a:rPr lang="en-US" altLang="zh-CN" sz="2400" dirty="0" smtClean="0">
                <a:solidFill>
                  <a:schemeClr val="bg1"/>
                </a:solidFill>
                <a:latin typeface="微软雅黑" panose="020B0503020204020204" pitchFamily="34" charset="-122"/>
                <a:ea typeface="微软雅黑" panose="020B0503020204020204" pitchFamily="34" charset="-122"/>
              </a:rPr>
              <a:t>40%(</a:t>
            </a:r>
            <a:r>
              <a:rPr lang="zh-CN" altLang="en-US" sz="2400" dirty="0" smtClean="0">
                <a:solidFill>
                  <a:schemeClr val="bg1"/>
                </a:solidFill>
                <a:latin typeface="微软雅黑" panose="020B0503020204020204" pitchFamily="34" charset="-122"/>
                <a:ea typeface="微软雅黑" panose="020B0503020204020204" pitchFamily="34" charset="-122"/>
              </a:rPr>
              <a:t>线上直播时长</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慕</a:t>
            </a:r>
            <a:r>
              <a:rPr lang="zh-CN" altLang="en-US" sz="2400" dirty="0" smtClean="0">
                <a:solidFill>
                  <a:schemeClr val="bg1"/>
                </a:solidFill>
                <a:latin typeface="微软雅黑" panose="020B0503020204020204" pitchFamily="34" charset="-122"/>
                <a:ea typeface="微软雅黑" panose="020B0503020204020204" pitchFamily="34" charset="-122"/>
              </a:rPr>
              <a:t>课在线测试</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观看视频时间</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期末机考占</a:t>
            </a:r>
            <a:r>
              <a:rPr lang="en-US" altLang="zh-CN" sz="2400" dirty="0" smtClean="0">
                <a:solidFill>
                  <a:schemeClr val="bg1"/>
                </a:solidFill>
                <a:latin typeface="微软雅黑" panose="020B0503020204020204" pitchFamily="34" charset="-122"/>
                <a:ea typeface="微软雅黑" panose="020B0503020204020204" pitchFamily="34" charset="-122"/>
              </a:rPr>
              <a:t>60%</a:t>
            </a: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线上慕课的视频课程和在线测试有开放时间，错过时间不再单独开放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线上慕课浏览器请用谷歌、火狐</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dirty="0">
                <a:solidFill>
                  <a:schemeClr val="bg1"/>
                </a:solidFill>
                <a:latin typeface="微软雅黑" panose="020B0503020204020204" pitchFamily="34" charset="-122"/>
                <a:ea typeface="微软雅黑" panose="020B0503020204020204" pitchFamily="34" charset="-122"/>
              </a:rPr>
              <a:t>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843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4"/>
          <p:cNvGraphicFramePr>
            <a:graphicFrameLocks/>
          </p:cNvGraphicFramePr>
          <p:nvPr/>
        </p:nvGraphicFramePr>
        <p:xfrm>
          <a:off x="539557" y="1673727"/>
          <a:ext cx="7992887" cy="3645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4" name="标题 1"/>
          <p:cNvSpPr txBox="1">
            <a:spLocks/>
          </p:cNvSpPr>
          <p:nvPr/>
        </p:nvSpPr>
        <p:spPr bwMode="auto">
          <a:xfrm>
            <a:off x="285721" y="1"/>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937" b="1" dirty="0" smtClean="0">
                <a:latin typeface="黑体" panose="02010609060101010101" pitchFamily="49" charset="-122"/>
                <a:ea typeface="黑体" panose="02010609060101010101" pitchFamily="49" charset="-122"/>
              </a:rPr>
              <a:t>大学生健康教育</a:t>
            </a:r>
          </a:p>
        </p:txBody>
      </p:sp>
      <p:sp>
        <p:nvSpPr>
          <p:cNvPr id="6" name="灯片编号占位符 5"/>
          <p:cNvSpPr>
            <a:spLocks noGrp="1"/>
          </p:cNvSpPr>
          <p:nvPr>
            <p:ph type="sldNum" sz="quarter" idx="11"/>
          </p:nvPr>
        </p:nvSpPr>
        <p:spPr/>
        <p:txBody>
          <a:bodyPr/>
          <a:lstStyle/>
          <a:p>
            <a:pPr>
              <a:defRPr/>
            </a:pPr>
            <a:fld id="{0A166AB7-7087-487C-92B8-B8DC19BE5C5A}" type="slidenum">
              <a:rPr lang="zh-CN" altLang="en-US" smtClean="0"/>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grpSp>
        <p:nvGrpSpPr>
          <p:cNvPr id="18" name="组合 17"/>
          <p:cNvGrpSpPr/>
          <p:nvPr/>
        </p:nvGrpSpPr>
        <p:grpSpPr>
          <a:xfrm>
            <a:off x="3143240" y="1285860"/>
            <a:ext cx="6227796" cy="4507776"/>
            <a:chOff x="500034" y="1142984"/>
            <a:chExt cx="6227796" cy="4864966"/>
          </a:xfrm>
        </p:grpSpPr>
        <p:pic>
          <p:nvPicPr>
            <p:cNvPr id="20483" name="Picture 3" descr="图片1"/>
            <p:cNvPicPr>
              <a:picLocks noGrp="1" noChangeAspect="1" noChangeArrowheads="1"/>
            </p:cNvPicPr>
            <p:nvPr>
              <p:ph type="body" sz="half" idx="1"/>
            </p:nvPr>
          </p:nvPicPr>
          <p:blipFill>
            <a:blip r:embed="rId2"/>
            <a:srcRect t="7057"/>
            <a:stretch>
              <a:fillRect/>
            </a:stretch>
          </p:blipFill>
          <p:spPr bwMode="auto">
            <a:xfrm>
              <a:off x="500034" y="1142984"/>
              <a:ext cx="2247887" cy="4864966"/>
            </a:xfrm>
            <a:noFill/>
            <a:ln>
              <a:miter lim="800000"/>
              <a:headEnd/>
              <a:tailEnd/>
            </a:ln>
          </p:spPr>
        </p:pic>
        <p:grpSp>
          <p:nvGrpSpPr>
            <p:cNvPr id="2" name="组合 16"/>
            <p:cNvGrpSpPr/>
            <p:nvPr/>
          </p:nvGrpSpPr>
          <p:grpSpPr>
            <a:xfrm>
              <a:off x="4071934" y="2357430"/>
              <a:ext cx="577850" cy="3327400"/>
              <a:chOff x="4067175" y="2284413"/>
              <a:chExt cx="577850" cy="2495550"/>
            </a:xfrm>
          </p:grpSpPr>
          <p:pic>
            <p:nvPicPr>
              <p:cNvPr id="20484" name="Picture 5" descr="redcell_1_c"/>
              <p:cNvPicPr>
                <a:picLocks noChangeArrowheads="1"/>
              </p:cNvPicPr>
              <p:nvPr/>
            </p:nvPicPr>
            <p:blipFill>
              <a:blip r:embed="rId3"/>
              <a:srcRect l="10919" t="21527" r="38490" b="20583"/>
              <a:stretch>
                <a:fillRect/>
              </a:stretch>
            </p:blipFill>
            <p:spPr bwMode="auto">
              <a:xfrm>
                <a:off x="4067175" y="4229100"/>
                <a:ext cx="577850" cy="550863"/>
              </a:xfrm>
              <a:prstGeom prst="rect">
                <a:avLst/>
              </a:prstGeom>
              <a:noFill/>
              <a:ln w="38100" cap="flat" cmpd="sng">
                <a:solidFill>
                  <a:srgbClr val="FF0000"/>
                </a:solidFill>
                <a:miter lim="800000"/>
                <a:headEnd/>
                <a:tailEnd/>
              </a:ln>
              <a:effectLst/>
            </p:spPr>
          </p:pic>
          <p:pic>
            <p:nvPicPr>
              <p:cNvPr id="20485" name="Picture 7" descr="whitecell_1_c"/>
              <p:cNvPicPr>
                <a:picLocks noChangeArrowheads="1"/>
              </p:cNvPicPr>
              <p:nvPr/>
            </p:nvPicPr>
            <p:blipFill>
              <a:blip r:embed="rId4"/>
              <a:srcRect l="10660" t="22394" r="43504" b="20171"/>
              <a:stretch>
                <a:fillRect/>
              </a:stretch>
            </p:blipFill>
            <p:spPr bwMode="auto">
              <a:xfrm>
                <a:off x="4067175" y="3581400"/>
                <a:ext cx="577850" cy="552450"/>
              </a:xfrm>
              <a:prstGeom prst="rect">
                <a:avLst/>
              </a:prstGeom>
              <a:noFill/>
              <a:ln w="38100" cap="flat" cmpd="sng">
                <a:solidFill>
                  <a:srgbClr val="FF9900"/>
                </a:solidFill>
                <a:miter lim="800000"/>
                <a:headEnd/>
                <a:tailEnd/>
              </a:ln>
              <a:effectLst/>
            </p:spPr>
          </p:pic>
          <p:pic>
            <p:nvPicPr>
              <p:cNvPr id="20486" name="Picture 5" descr="plasma_1_c"/>
              <p:cNvPicPr>
                <a:picLocks noChangeArrowheads="1"/>
              </p:cNvPicPr>
              <p:nvPr/>
            </p:nvPicPr>
            <p:blipFill>
              <a:blip r:embed="rId5">
                <a:lum bright="6000" contrast="6000"/>
              </a:blip>
              <a:srcRect l="51530" t="45161" r="26218" b="28986"/>
              <a:stretch>
                <a:fillRect/>
              </a:stretch>
            </p:blipFill>
            <p:spPr bwMode="auto">
              <a:xfrm>
                <a:off x="4067175" y="2284413"/>
                <a:ext cx="577850" cy="550862"/>
              </a:xfrm>
              <a:prstGeom prst="rect">
                <a:avLst/>
              </a:prstGeom>
              <a:noFill/>
              <a:ln w="38100" cap="flat" cmpd="sng">
                <a:solidFill>
                  <a:srgbClr val="FFFF00"/>
                </a:solidFill>
                <a:miter lim="800000"/>
                <a:headEnd/>
                <a:tailEnd/>
              </a:ln>
              <a:effectLst/>
            </p:spPr>
          </p:pic>
          <p:pic>
            <p:nvPicPr>
              <p:cNvPr id="20487" name="Picture 8" descr="platelet_1_c"/>
              <p:cNvPicPr>
                <a:picLocks noChangeArrowheads="1"/>
              </p:cNvPicPr>
              <p:nvPr/>
            </p:nvPicPr>
            <p:blipFill>
              <a:blip r:embed="rId6"/>
              <a:srcRect l="32904" t="18784" r="41473" b="51785"/>
              <a:stretch>
                <a:fillRect/>
              </a:stretch>
            </p:blipFill>
            <p:spPr bwMode="auto">
              <a:xfrm>
                <a:off x="4067175" y="2932113"/>
                <a:ext cx="577850" cy="550862"/>
              </a:xfrm>
              <a:prstGeom prst="rect">
                <a:avLst/>
              </a:prstGeom>
              <a:noFill/>
              <a:ln w="38100" cap="flat" cmpd="sng">
                <a:solidFill>
                  <a:srgbClr val="FFCC00"/>
                </a:solidFill>
                <a:miter lim="800000"/>
                <a:headEnd/>
                <a:tailEnd/>
              </a:ln>
              <a:effectLst/>
            </p:spPr>
          </p:pic>
        </p:grpSp>
        <p:sp>
          <p:nvSpPr>
            <p:cNvPr id="20488" name="Text Box 8"/>
            <p:cNvSpPr txBox="1">
              <a:spLocks noChangeArrowheads="1"/>
            </p:cNvSpPr>
            <p:nvPr/>
          </p:nvSpPr>
          <p:spPr bwMode="auto">
            <a:xfrm>
              <a:off x="5214942" y="2500306"/>
              <a:ext cx="1512888" cy="461665"/>
            </a:xfrm>
            <a:prstGeom prst="rect">
              <a:avLst/>
            </a:prstGeom>
            <a:noFill/>
            <a:ln w="9525">
              <a:noFill/>
              <a:miter lim="800000"/>
              <a:headEnd/>
              <a:tailEnd/>
            </a:ln>
            <a:effectLst/>
          </p:spPr>
          <p:txBody>
            <a:bodyPr>
              <a:spAutoFit/>
            </a:bodyPr>
            <a:lstStyle/>
            <a:p>
              <a:r>
                <a:rPr lang="zh-CN" altLang="en-US" sz="2400" b="1" dirty="0">
                  <a:solidFill>
                    <a:schemeClr val="bg1"/>
                  </a:solidFill>
                  <a:ea typeface="微软雅黑" pitchFamily="34" charset="-122"/>
                </a:rPr>
                <a:t>血浆</a:t>
              </a:r>
            </a:p>
          </p:txBody>
        </p:sp>
        <p:sp>
          <p:nvSpPr>
            <p:cNvPr id="20489" name="Text Box 9"/>
            <p:cNvSpPr txBox="1">
              <a:spLocks noChangeArrowheads="1"/>
            </p:cNvSpPr>
            <p:nvPr/>
          </p:nvSpPr>
          <p:spPr bwMode="auto">
            <a:xfrm>
              <a:off x="5072066" y="3429000"/>
              <a:ext cx="1568450" cy="461665"/>
            </a:xfrm>
            <a:prstGeom prst="rect">
              <a:avLst/>
            </a:prstGeom>
            <a:noFill/>
            <a:ln w="9525">
              <a:noFill/>
              <a:miter lim="800000"/>
              <a:headEnd/>
              <a:tailEnd/>
            </a:ln>
            <a:effectLst/>
          </p:spPr>
          <p:txBody>
            <a:bodyPr>
              <a:spAutoFit/>
            </a:bodyPr>
            <a:lstStyle/>
            <a:p>
              <a:r>
                <a:rPr lang="zh-CN" altLang="en-US" sz="2400" b="1" dirty="0">
                  <a:solidFill>
                    <a:schemeClr val="bg1"/>
                  </a:solidFill>
                  <a:ea typeface="微软雅黑" pitchFamily="34" charset="-122"/>
                </a:rPr>
                <a:t>血小板</a:t>
              </a:r>
            </a:p>
          </p:txBody>
        </p:sp>
        <p:sp>
          <p:nvSpPr>
            <p:cNvPr id="20490" name="Text Box 10"/>
            <p:cNvSpPr txBox="1">
              <a:spLocks noChangeArrowheads="1"/>
            </p:cNvSpPr>
            <p:nvPr/>
          </p:nvSpPr>
          <p:spPr bwMode="auto">
            <a:xfrm>
              <a:off x="5072066" y="4143380"/>
              <a:ext cx="1639888" cy="461665"/>
            </a:xfrm>
            <a:prstGeom prst="rect">
              <a:avLst/>
            </a:prstGeom>
            <a:noFill/>
            <a:ln w="9525">
              <a:noFill/>
              <a:miter lim="800000"/>
              <a:headEnd/>
              <a:tailEnd/>
            </a:ln>
            <a:effectLst/>
          </p:spPr>
          <p:txBody>
            <a:bodyPr>
              <a:spAutoFit/>
            </a:bodyPr>
            <a:lstStyle/>
            <a:p>
              <a:r>
                <a:rPr lang="zh-CN" altLang="en-US" sz="2400" b="1" dirty="0">
                  <a:solidFill>
                    <a:schemeClr val="bg1"/>
                  </a:solidFill>
                  <a:ea typeface="微软雅黑" pitchFamily="34" charset="-122"/>
                </a:rPr>
                <a:t>白细胞</a:t>
              </a:r>
            </a:p>
          </p:txBody>
        </p:sp>
        <p:sp>
          <p:nvSpPr>
            <p:cNvPr id="20491" name="Text Box 11"/>
            <p:cNvSpPr txBox="1">
              <a:spLocks noChangeArrowheads="1"/>
            </p:cNvSpPr>
            <p:nvPr/>
          </p:nvSpPr>
          <p:spPr bwMode="auto">
            <a:xfrm>
              <a:off x="5143504" y="5143512"/>
              <a:ext cx="1584325" cy="461665"/>
            </a:xfrm>
            <a:prstGeom prst="rect">
              <a:avLst/>
            </a:prstGeom>
            <a:noFill/>
            <a:ln w="9525">
              <a:noFill/>
              <a:miter lim="800000"/>
              <a:headEnd/>
              <a:tailEnd/>
            </a:ln>
            <a:effectLst/>
          </p:spPr>
          <p:txBody>
            <a:bodyPr>
              <a:spAutoFit/>
            </a:bodyPr>
            <a:lstStyle/>
            <a:p>
              <a:r>
                <a:rPr lang="zh-CN" altLang="en-US" sz="2400" b="1" dirty="0">
                  <a:solidFill>
                    <a:schemeClr val="bg1"/>
                  </a:solidFill>
                  <a:ea typeface="微软雅黑" pitchFamily="34" charset="-122"/>
                </a:rPr>
                <a:t>红细胞</a:t>
              </a:r>
            </a:p>
          </p:txBody>
        </p:sp>
        <p:sp>
          <p:nvSpPr>
            <p:cNvPr id="20492" name="Text Box 12"/>
            <p:cNvSpPr txBox="1">
              <a:spLocks noChangeArrowheads="1"/>
            </p:cNvSpPr>
            <p:nvPr/>
          </p:nvSpPr>
          <p:spPr bwMode="auto">
            <a:xfrm>
              <a:off x="2714612" y="2786058"/>
              <a:ext cx="1028700" cy="107722"/>
            </a:xfrm>
            <a:prstGeom prst="rect">
              <a:avLst/>
            </a:prstGeom>
            <a:solidFill>
              <a:schemeClr val="bg2"/>
            </a:solidFill>
            <a:ln w="9525">
              <a:noFill/>
              <a:miter lim="800000"/>
              <a:headEnd/>
              <a:tailEnd/>
            </a:ln>
            <a:effectLst/>
          </p:spPr>
          <p:txBody>
            <a:bodyPr>
              <a:spAutoFit/>
            </a:bodyPr>
            <a:lstStyle/>
            <a:p>
              <a:r>
                <a:rPr lang="zh-CN" altLang="en-US" sz="100"/>
                <a:t>          </a:t>
              </a:r>
            </a:p>
          </p:txBody>
        </p:sp>
        <p:sp>
          <p:nvSpPr>
            <p:cNvPr id="20493" name="Text Box 13"/>
            <p:cNvSpPr txBox="1">
              <a:spLocks noChangeArrowheads="1"/>
            </p:cNvSpPr>
            <p:nvPr/>
          </p:nvSpPr>
          <p:spPr bwMode="auto">
            <a:xfrm>
              <a:off x="2643174" y="3786190"/>
              <a:ext cx="1028700" cy="107722"/>
            </a:xfrm>
            <a:prstGeom prst="rect">
              <a:avLst/>
            </a:prstGeom>
            <a:solidFill>
              <a:schemeClr val="bg2"/>
            </a:solidFill>
            <a:ln w="9525">
              <a:noFill/>
              <a:miter lim="800000"/>
              <a:headEnd/>
              <a:tailEnd/>
            </a:ln>
            <a:effectLst/>
          </p:spPr>
          <p:txBody>
            <a:bodyPr>
              <a:spAutoFit/>
            </a:bodyPr>
            <a:lstStyle/>
            <a:p>
              <a:r>
                <a:rPr lang="zh-CN" altLang="en-US" sz="100"/>
                <a:t>          </a:t>
              </a:r>
            </a:p>
          </p:txBody>
        </p:sp>
        <p:sp>
          <p:nvSpPr>
            <p:cNvPr id="20494" name="Text Box 14"/>
            <p:cNvSpPr txBox="1">
              <a:spLocks noChangeArrowheads="1"/>
            </p:cNvSpPr>
            <p:nvPr/>
          </p:nvSpPr>
          <p:spPr bwMode="auto">
            <a:xfrm>
              <a:off x="2643174" y="4214818"/>
              <a:ext cx="1028700" cy="107722"/>
            </a:xfrm>
            <a:prstGeom prst="rect">
              <a:avLst/>
            </a:prstGeom>
            <a:solidFill>
              <a:schemeClr val="bg2"/>
            </a:solidFill>
            <a:ln w="9525">
              <a:noFill/>
              <a:miter lim="800000"/>
              <a:headEnd/>
              <a:tailEnd/>
            </a:ln>
            <a:effectLst/>
          </p:spPr>
          <p:txBody>
            <a:bodyPr>
              <a:spAutoFit/>
            </a:bodyPr>
            <a:lstStyle/>
            <a:p>
              <a:r>
                <a:rPr lang="zh-CN" altLang="en-US" sz="100"/>
                <a:t>          </a:t>
              </a:r>
            </a:p>
          </p:txBody>
        </p:sp>
        <p:sp>
          <p:nvSpPr>
            <p:cNvPr id="20495" name="Text Box 15"/>
            <p:cNvSpPr txBox="1">
              <a:spLocks noChangeArrowheads="1"/>
            </p:cNvSpPr>
            <p:nvPr/>
          </p:nvSpPr>
          <p:spPr bwMode="auto">
            <a:xfrm>
              <a:off x="2643174" y="4929198"/>
              <a:ext cx="1028700" cy="107722"/>
            </a:xfrm>
            <a:prstGeom prst="rect">
              <a:avLst/>
            </a:prstGeom>
            <a:solidFill>
              <a:schemeClr val="bg2"/>
            </a:solidFill>
            <a:ln w="9525">
              <a:noFill/>
              <a:miter lim="800000"/>
              <a:headEnd/>
              <a:tailEnd/>
            </a:ln>
            <a:effectLst/>
          </p:spPr>
          <p:txBody>
            <a:bodyPr wrap="square">
              <a:spAutoFit/>
            </a:bodyPr>
            <a:lstStyle/>
            <a:p>
              <a:r>
                <a:rPr lang="zh-CN" altLang="en-US" sz="100"/>
                <a:t>          </a:t>
              </a:r>
            </a:p>
          </p:txBody>
        </p:sp>
      </p:grpSp>
      <p:sp>
        <p:nvSpPr>
          <p:cNvPr id="20496" name="Rectangle 16"/>
          <p:cNvSpPr>
            <a:spLocks noGrp="1" noChangeArrowheads="1"/>
          </p:cNvSpPr>
          <p:nvPr>
            <p:ph type="title"/>
          </p:nvPr>
        </p:nvSpPr>
        <p:spPr bwMode="auto">
          <a:xfrm>
            <a:off x="0" y="1142984"/>
            <a:ext cx="4295797" cy="799027"/>
          </a:xfrm>
          <a:noFill/>
          <a:ln>
            <a:miter lim="800000"/>
            <a:headEnd/>
            <a:tailEnd/>
          </a:ln>
        </p:spPr>
        <p:txBody>
          <a:bodyPr vert="horz" wrap="square" lIns="91440" tIns="45720" rIns="91440" bIns="45720" numCol="1" anchor="ctr" anchorCtr="0" compatLnSpc="1">
            <a:prstTxWarp prst="textNoShape">
              <a:avLst/>
            </a:prstTxWarp>
          </a:bodyPr>
          <a:lstStyle/>
          <a:p>
            <a:pPr algn="l">
              <a:buFont typeface="Wingdings" pitchFamily="2" charset="2"/>
              <a:buChar char="p"/>
            </a:pPr>
            <a:r>
              <a:rPr lang="en-US" altLang="zh-CN" sz="3200" dirty="0" smtClean="0">
                <a:solidFill>
                  <a:srgbClr val="FFFF66"/>
                </a:solidFill>
                <a:latin typeface="隶书" pitchFamily="49" charset="-122"/>
                <a:sym typeface="Arial" pitchFamily="34" charset="0"/>
              </a:rPr>
              <a:t> </a:t>
            </a:r>
            <a:r>
              <a:rPr lang="zh-CN" sz="3200" b="1" dirty="0" smtClean="0">
                <a:solidFill>
                  <a:srgbClr val="FFFF66"/>
                </a:solidFill>
                <a:latin typeface="隶书" pitchFamily="49" charset="-122"/>
                <a:sym typeface="Arial" pitchFamily="34" charset="0"/>
              </a:rPr>
              <a:t>血液</a:t>
            </a:r>
            <a:r>
              <a:rPr lang="zh-CN" sz="3200" b="1" dirty="0">
                <a:solidFill>
                  <a:srgbClr val="FFFF66"/>
                </a:solidFill>
                <a:latin typeface="隶书" pitchFamily="49" charset="-122"/>
                <a:sym typeface="Arial" pitchFamily="34" charset="0"/>
              </a:rPr>
              <a:t>成分的组成</a:t>
            </a:r>
          </a:p>
        </p:txBody>
      </p:sp>
      <p:sp>
        <p:nvSpPr>
          <p:cNvPr id="19" name="矩形 18"/>
          <p:cNvSpPr/>
          <p:nvPr/>
        </p:nvSpPr>
        <p:spPr>
          <a:xfrm>
            <a:off x="214282" y="2214554"/>
            <a:ext cx="3161443" cy="400110"/>
          </a:xfrm>
          <a:prstGeom prst="rect">
            <a:avLst/>
          </a:prstGeom>
        </p:spPr>
        <p:txBody>
          <a:bodyPr wrap="none">
            <a:spAutoFit/>
          </a:bodyPr>
          <a:lstStyle/>
          <a:p>
            <a:pPr algn="ctr" fontAlgn="auto">
              <a:spcBef>
                <a:spcPts val="0"/>
              </a:spcBef>
              <a:spcAft>
                <a:spcPts val="0"/>
              </a:spcAft>
              <a:defRPr/>
            </a:pPr>
            <a:r>
              <a:rPr lang="zh-CN" altLang="en-US" sz="2000" b="1" dirty="0" smtClean="0">
                <a:solidFill>
                  <a:srgbClr val="FFFF00"/>
                </a:solidFill>
                <a:effectLst>
                  <a:outerShdw blurRad="38100" dist="38100" dir="2700000" algn="tl">
                    <a:srgbClr val="C0C0C0"/>
                  </a:outerShdw>
                </a:effectLst>
                <a:ea typeface="微软雅黑" pitchFamily="34" charset="-122"/>
              </a:rPr>
              <a:t>正常人血量是体重的</a:t>
            </a:r>
            <a:r>
              <a:rPr lang="en-US" altLang="zh-CN" sz="2000" b="1" dirty="0" smtClean="0">
                <a:solidFill>
                  <a:srgbClr val="FFFF00"/>
                </a:solidFill>
                <a:effectLst>
                  <a:outerShdw blurRad="38100" dist="38100" dir="2700000" algn="tl">
                    <a:srgbClr val="C0C0C0"/>
                  </a:outerShdw>
                </a:effectLst>
                <a:ea typeface="微软雅黑" pitchFamily="34" charset="-122"/>
              </a:rPr>
              <a:t>7-8% </a:t>
            </a:r>
            <a:endParaRPr lang="en-US" altLang="zh-CN" sz="2000" b="1" dirty="0">
              <a:solidFill>
                <a:srgbClr val="FFFF00"/>
              </a:solidFill>
              <a:effectLst>
                <a:outerShdw blurRad="38100" dist="38100" dir="2700000" algn="tl">
                  <a:srgbClr val="C0C0C0"/>
                </a:outerShdw>
              </a:effectLst>
              <a:ea typeface="微软雅黑" pitchFamily="34" charset="-122"/>
            </a:endParaRPr>
          </a:p>
        </p:txBody>
      </p:sp>
      <p:sp>
        <p:nvSpPr>
          <p:cNvPr id="20" name="标题 1"/>
          <p:cNvSpPr txBox="1">
            <a:spLocks/>
          </p:cNvSpPr>
          <p:nvPr/>
        </p:nvSpPr>
        <p:spPr bwMode="auto">
          <a:xfrm>
            <a:off x="0" y="0"/>
            <a:ext cx="9144000" cy="1298576"/>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21" name="灯片编号占位符 20"/>
          <p:cNvSpPr>
            <a:spLocks noGrp="1"/>
          </p:cNvSpPr>
          <p:nvPr>
            <p:ph type="sldNum" sz="quarter" idx="12"/>
          </p:nvPr>
        </p:nvSpPr>
        <p:spPr/>
        <p:txBody>
          <a:bodyPr/>
          <a:lstStyle/>
          <a:p>
            <a:pPr>
              <a:defRPr/>
            </a:pPr>
            <a:fld id="{1639EFEB-78F0-46E0-8408-3BCF1AB5E6AA}" type="slidenum">
              <a:rPr lang="zh-CN" altLang="en-US" smtClean="0"/>
              <a:pPr>
                <a:defRPr/>
              </a:pPr>
              <a:t>5</a:t>
            </a:fld>
            <a:endParaRPr lang="zh-CN" altLang="en-US"/>
          </a:p>
        </p:txBody>
      </p:sp>
    </p:spTree>
  </p:cSld>
  <p:clrMapOvr>
    <a:masterClrMapping/>
  </p:clrMapOvr>
  <p:transition/>
  <p:timing>
    <p:tnLst>
      <p:par>
        <p:cTn id="1" dur="indefinite" restart="never" nodeType="tmRoot"/>
      </p:par>
    </p:tnLst>
    <p:bldLst>
      <p:bldP spid="2048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1507" name="Rectangle 2"/>
          <p:cNvSpPr>
            <a:spLocks noGrp="1" noChangeArrowheads="1"/>
          </p:cNvSpPr>
          <p:nvPr/>
        </p:nvSpPr>
        <p:spPr bwMode="auto">
          <a:xfrm>
            <a:off x="393701" y="1413934"/>
            <a:ext cx="8137525" cy="2302933"/>
          </a:xfrm>
          <a:prstGeom prst="rect">
            <a:avLst/>
          </a:prstGeom>
          <a:noFill/>
          <a:ln w="9525">
            <a:noFill/>
            <a:miter lim="800000"/>
            <a:headEnd/>
            <a:tailEnd/>
          </a:ln>
          <a:effectLst/>
        </p:spPr>
        <p:txBody>
          <a:bodyPr/>
          <a:lstStyle/>
          <a:p>
            <a:pPr marL="342900" indent="-342900">
              <a:spcBef>
                <a:spcPct val="20000"/>
              </a:spcBef>
            </a:pPr>
            <a:endParaRPr lang="en-US" altLang="zh-CN" sz="2400" b="1" dirty="0" smtClean="0">
              <a:solidFill>
                <a:schemeClr val="bg1"/>
              </a:solidFill>
              <a:latin typeface="微软雅黑" pitchFamily="34" charset="-122"/>
              <a:ea typeface="微软雅黑" pitchFamily="34" charset="-122"/>
              <a:sym typeface="Verdana" pitchFamily="34" charset="0"/>
            </a:endParaRPr>
          </a:p>
          <a:p>
            <a:pPr>
              <a:spcBef>
                <a:spcPts val="1800"/>
              </a:spcBef>
            </a:pPr>
            <a:r>
              <a:rPr lang="zh-CN" altLang="en-US" sz="2400" b="1" dirty="0" smtClean="0">
                <a:solidFill>
                  <a:schemeClr val="bg1"/>
                </a:solidFill>
                <a:latin typeface="微软雅黑" pitchFamily="34" charset="-122"/>
                <a:ea typeface="微软雅黑" pitchFamily="34" charset="-122"/>
                <a:sym typeface="Verdana" pitchFamily="34" charset="0"/>
              </a:rPr>
              <a:t>红细胞</a:t>
            </a:r>
            <a:r>
              <a:rPr lang="zh-CN" altLang="en-US" sz="2400" b="1" dirty="0">
                <a:solidFill>
                  <a:schemeClr val="bg1"/>
                </a:solidFill>
                <a:latin typeface="微软雅黑" pitchFamily="34" charset="-122"/>
                <a:ea typeface="微软雅黑" pitchFamily="34" charset="-122"/>
                <a:sym typeface="Verdana" pitchFamily="34" charset="0"/>
              </a:rPr>
              <a:t>（血红蛋白）</a:t>
            </a:r>
            <a:r>
              <a:rPr lang="zh-CN" altLang="en-US" sz="2400" b="1" dirty="0" smtClean="0">
                <a:solidFill>
                  <a:schemeClr val="bg1"/>
                </a:solidFill>
                <a:latin typeface="微软雅黑" pitchFamily="34" charset="-122"/>
                <a:ea typeface="微软雅黑" pitchFamily="34" charset="-122"/>
                <a:sym typeface="Verdana" pitchFamily="34" charset="0"/>
              </a:rPr>
              <a:t>：输送</a:t>
            </a:r>
            <a:r>
              <a:rPr lang="zh-CN" altLang="en-US" sz="2400" b="1" dirty="0">
                <a:solidFill>
                  <a:schemeClr val="bg1"/>
                </a:solidFill>
                <a:latin typeface="微软雅黑" pitchFamily="34" charset="-122"/>
                <a:ea typeface="微软雅黑" pitchFamily="34" charset="-122"/>
                <a:sym typeface="Verdana" pitchFamily="34" charset="0"/>
              </a:rPr>
              <a:t>氧气、输出二氧化碳，生命期：</a:t>
            </a:r>
            <a:r>
              <a:rPr lang="en-US" sz="2400" b="1" dirty="0">
                <a:solidFill>
                  <a:schemeClr val="bg1"/>
                </a:solidFill>
                <a:latin typeface="微软雅黑" pitchFamily="34" charset="-122"/>
                <a:ea typeface="微软雅黑" pitchFamily="34" charset="-122"/>
                <a:sym typeface="Verdana" pitchFamily="34" charset="0"/>
              </a:rPr>
              <a:t>120</a:t>
            </a:r>
            <a:r>
              <a:rPr lang="zh-CN" altLang="en-US" sz="2400" b="1" dirty="0">
                <a:solidFill>
                  <a:schemeClr val="bg1"/>
                </a:solidFill>
                <a:latin typeface="微软雅黑" pitchFamily="34" charset="-122"/>
                <a:ea typeface="微软雅黑" pitchFamily="34" charset="-122"/>
                <a:sym typeface="Verdana" pitchFamily="34" charset="0"/>
              </a:rPr>
              <a:t>天</a:t>
            </a:r>
          </a:p>
        </p:txBody>
      </p:sp>
      <p:pic>
        <p:nvPicPr>
          <p:cNvPr id="21508" name="Picture 5" descr="redcell_1_c"/>
          <p:cNvPicPr>
            <a:picLocks noChangeAspect="1" noChangeArrowheads="1"/>
          </p:cNvPicPr>
          <p:nvPr/>
        </p:nvPicPr>
        <p:blipFill>
          <a:blip r:embed="rId2"/>
          <a:srcRect/>
          <a:stretch>
            <a:fillRect/>
          </a:stretch>
        </p:blipFill>
        <p:spPr bwMode="auto">
          <a:xfrm>
            <a:off x="428596" y="2857496"/>
            <a:ext cx="2962267" cy="2967878"/>
          </a:xfrm>
          <a:prstGeom prst="rect">
            <a:avLst/>
          </a:prstGeom>
          <a:noFill/>
          <a:ln w="9525" cap="flat" cmpd="sng">
            <a:solidFill>
              <a:schemeClr val="hlink"/>
            </a:solidFill>
            <a:miter lim="800000"/>
            <a:headEnd/>
            <a:tailEnd/>
          </a:ln>
          <a:effectLst/>
        </p:spPr>
      </p:pic>
      <p:pic>
        <p:nvPicPr>
          <p:cNvPr id="21509" name="Picture 6" descr="redcell_2_c"/>
          <p:cNvPicPr>
            <a:picLocks noChangeAspect="1" noChangeArrowheads="1"/>
          </p:cNvPicPr>
          <p:nvPr/>
        </p:nvPicPr>
        <p:blipFill>
          <a:blip r:embed="rId3"/>
          <a:srcRect/>
          <a:stretch>
            <a:fillRect/>
          </a:stretch>
        </p:blipFill>
        <p:spPr bwMode="auto">
          <a:xfrm>
            <a:off x="3714744" y="2857496"/>
            <a:ext cx="2928958" cy="2972954"/>
          </a:xfrm>
          <a:prstGeom prst="rect">
            <a:avLst/>
          </a:prstGeom>
          <a:noFill/>
          <a:ln w="9525" cap="flat" cmpd="sng">
            <a:solidFill>
              <a:schemeClr val="hlink"/>
            </a:solidFill>
            <a:miter lim="800000"/>
            <a:headEnd/>
            <a:tailEnd/>
          </a:ln>
          <a:effectLst/>
        </p:spPr>
      </p:pic>
      <p:sp>
        <p:nvSpPr>
          <p:cNvPr id="7" name="矩形 6"/>
          <p:cNvSpPr/>
          <p:nvPr/>
        </p:nvSpPr>
        <p:spPr>
          <a:xfrm>
            <a:off x="500034" y="1285860"/>
            <a:ext cx="3988592" cy="584775"/>
          </a:xfrm>
          <a:prstGeom prst="rect">
            <a:avLst/>
          </a:prstGeom>
        </p:spPr>
        <p:txBody>
          <a:bodyPr wrap="none">
            <a:spAutoFit/>
          </a:bodyPr>
          <a:lstStyle/>
          <a:p>
            <a:pPr>
              <a:buFont typeface="Wingdings" pitchFamily="2" charset="2"/>
              <a:buChar char="p"/>
            </a:pPr>
            <a:r>
              <a:rPr lang="zh-CN" altLang="en-US" sz="3200" b="1" dirty="0" smtClean="0">
                <a:solidFill>
                  <a:srgbClr val="FFFF66"/>
                </a:solidFill>
                <a:latin typeface="微软雅黑" pitchFamily="34" charset="-122"/>
                <a:ea typeface="微软雅黑" pitchFamily="34" charset="-122"/>
              </a:rPr>
              <a:t> 血液常识</a:t>
            </a:r>
            <a:r>
              <a:rPr lang="en-US" sz="3200" b="1" dirty="0" smtClean="0">
                <a:solidFill>
                  <a:srgbClr val="FFFF66"/>
                </a:solidFill>
                <a:latin typeface="微软雅黑" pitchFamily="34" charset="-122"/>
                <a:ea typeface="微软雅黑" pitchFamily="34" charset="-122"/>
              </a:rPr>
              <a:t>—</a:t>
            </a:r>
            <a:r>
              <a:rPr lang="zh-CN" altLang="en-US" sz="3200" b="1" dirty="0" smtClean="0">
                <a:solidFill>
                  <a:srgbClr val="FFFF66"/>
                </a:solidFill>
                <a:latin typeface="微软雅黑" pitchFamily="34" charset="-122"/>
                <a:ea typeface="微软雅黑" pitchFamily="34" charset="-122"/>
              </a:rPr>
              <a:t>红细胞</a:t>
            </a:r>
            <a:endParaRPr lang="zh-CN" altLang="en-US" sz="3200" b="1" dirty="0">
              <a:latin typeface="微软雅黑" pitchFamily="34" charset="-122"/>
              <a:ea typeface="微软雅黑" pitchFamily="34" charset="-122"/>
            </a:endParaRPr>
          </a:p>
        </p:txBody>
      </p:sp>
      <p:sp>
        <p:nvSpPr>
          <p:cNvPr id="8" name="标题 1"/>
          <p:cNvSpPr txBox="1">
            <a:spLocks noGrp="1"/>
          </p:cNvSpPr>
          <p:nvPr>
            <p:ph type="title" idx="4294967295"/>
          </p:nvPr>
        </p:nvSpPr>
        <p:spPr bwMode="auto">
          <a:xfrm>
            <a:off x="0" y="0"/>
            <a:ext cx="8601075" cy="1158875"/>
          </a:xfrm>
          <a:prstGeom prst="rect">
            <a:avLst/>
          </a:prstGeom>
          <a:noFill/>
          <a:ln w="9525">
            <a:noFill/>
            <a:miter lim="800000"/>
            <a:headEnd/>
            <a:tailEnd/>
          </a:ln>
        </p:spPr>
        <p:txBody>
          <a:bodyPr anchor="ctr"/>
          <a:lstStyle/>
          <a:p>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9" name="灯片编号占位符 8"/>
          <p:cNvSpPr>
            <a:spLocks noGrp="1"/>
          </p:cNvSpPr>
          <p:nvPr>
            <p:ph type="sldNum" sz="quarter" idx="12"/>
          </p:nvPr>
        </p:nvSpPr>
        <p:spPr/>
        <p:txBody>
          <a:bodyPr/>
          <a:lstStyle/>
          <a:p>
            <a:pPr>
              <a:defRPr/>
            </a:pPr>
            <a:fld id="{CB2696F1-9DDD-48BA-B228-07B67612EC81}" type="slidenum">
              <a:rPr lang="zh-CN" altLang="en-US" smtClean="0"/>
              <a:pPr>
                <a:defRPr/>
              </a:pPr>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whitecell_1_c"/>
          <p:cNvPicPr>
            <a:picLocks noGrp="1" noChangeAspect="1" noChangeArrowheads="1"/>
          </p:cNvPicPr>
          <p:nvPr>
            <p:ph idx="1"/>
          </p:nvPr>
        </p:nvPicPr>
        <p:blipFill>
          <a:blip r:embed="rId2"/>
          <a:srcRect/>
          <a:stretch>
            <a:fillRect/>
          </a:stretch>
        </p:blipFill>
        <p:spPr bwMode="auto">
          <a:xfrm>
            <a:off x="4286248" y="2928934"/>
            <a:ext cx="3919555" cy="2653996"/>
          </a:xfrm>
          <a:prstGeom prst="rect">
            <a:avLst/>
          </a:prstGeom>
          <a:noFill/>
          <a:ln w="9525" cap="flat" cmpd="sng">
            <a:solidFill>
              <a:schemeClr val="hlink"/>
            </a:solidFill>
            <a:miter lim="800000"/>
            <a:headEnd/>
            <a:tailEnd/>
          </a:ln>
          <a:effectLst/>
        </p:spPr>
      </p:pic>
      <p:sp>
        <p:nvSpPr>
          <p:cNvPr id="5" name="矩形 4"/>
          <p:cNvSpPr/>
          <p:nvPr/>
        </p:nvSpPr>
        <p:spPr>
          <a:xfrm>
            <a:off x="500034" y="2071678"/>
            <a:ext cx="7839151" cy="830997"/>
          </a:xfrm>
          <a:prstGeom prst="rect">
            <a:avLst/>
          </a:prstGeom>
        </p:spPr>
        <p:txBody>
          <a:bodyPr wrap="square">
            <a:spAutoFit/>
          </a:bodyPr>
          <a:lstStyle/>
          <a:p>
            <a:pPr>
              <a:spcBef>
                <a:spcPct val="20000"/>
              </a:spcBef>
            </a:pPr>
            <a:r>
              <a:rPr lang="zh-CN" altLang="en-US" sz="2400" b="1" dirty="0" smtClean="0">
                <a:solidFill>
                  <a:schemeClr val="bg1"/>
                </a:solidFill>
                <a:latin typeface="微软雅黑" pitchFamily="34" charset="-122"/>
                <a:ea typeface="微软雅黑" pitchFamily="34" charset="-122"/>
              </a:rPr>
              <a:t>白细胞：分为粒细胞、淋巴细胞和单核细胞，抵御细菌等病原体的侵袭，生命期：</a:t>
            </a:r>
            <a:r>
              <a:rPr lang="en-US" altLang="zh-CN" sz="2400" b="1" dirty="0">
                <a:solidFill>
                  <a:schemeClr val="bg1"/>
                </a:solidFill>
                <a:latin typeface="微软雅黑" pitchFamily="34" charset="-122"/>
                <a:ea typeface="微软雅黑" pitchFamily="34" charset="-122"/>
              </a:rPr>
              <a:t>7</a:t>
            </a:r>
            <a:r>
              <a:rPr lang="zh-CN" altLang="en-US" sz="2400" b="1" dirty="0" smtClean="0">
                <a:solidFill>
                  <a:schemeClr val="bg1"/>
                </a:solidFill>
                <a:latin typeface="微软雅黑" pitchFamily="34" charset="-122"/>
                <a:ea typeface="微软雅黑" pitchFamily="34" charset="-122"/>
              </a:rPr>
              <a:t>－</a:t>
            </a:r>
            <a:r>
              <a:rPr lang="en-US" sz="2400" b="1" dirty="0" smtClean="0">
                <a:solidFill>
                  <a:schemeClr val="bg1"/>
                </a:solidFill>
                <a:latin typeface="微软雅黑" pitchFamily="34" charset="-122"/>
                <a:ea typeface="微软雅黑" pitchFamily="34" charset="-122"/>
              </a:rPr>
              <a:t>14</a:t>
            </a:r>
            <a:r>
              <a:rPr lang="zh-CN" altLang="en-US" sz="2400" b="1" dirty="0" smtClean="0">
                <a:solidFill>
                  <a:schemeClr val="bg1"/>
                </a:solidFill>
                <a:latin typeface="微软雅黑" pitchFamily="34" charset="-122"/>
                <a:ea typeface="微软雅黑" pitchFamily="34" charset="-122"/>
              </a:rPr>
              <a:t>天</a:t>
            </a:r>
            <a:endParaRPr lang="zh-CN" altLang="en-US" sz="2400" b="1" dirty="0">
              <a:solidFill>
                <a:schemeClr val="bg1"/>
              </a:solidFill>
              <a:latin typeface="微软雅黑" pitchFamily="34" charset="-122"/>
              <a:ea typeface="微软雅黑" pitchFamily="34" charset="-122"/>
            </a:endParaRPr>
          </a:p>
        </p:txBody>
      </p:sp>
      <p:sp>
        <p:nvSpPr>
          <p:cNvPr id="6" name="矩形 5"/>
          <p:cNvSpPr/>
          <p:nvPr/>
        </p:nvSpPr>
        <p:spPr>
          <a:xfrm>
            <a:off x="507256" y="1251361"/>
            <a:ext cx="4009431" cy="523220"/>
          </a:xfrm>
          <a:prstGeom prst="rect">
            <a:avLst/>
          </a:prstGeom>
        </p:spPr>
        <p:txBody>
          <a:bodyPr wrap="none">
            <a:spAutoFit/>
          </a:bodyPr>
          <a:lstStyle/>
          <a:p>
            <a:pPr marL="914400" indent="-914400">
              <a:buFont typeface="Wingdings" pitchFamily="2" charset="2"/>
              <a:buChar char="p"/>
            </a:pPr>
            <a:r>
              <a:rPr lang="zh-CN" altLang="en-US" sz="2800" b="1" dirty="0" smtClean="0">
                <a:solidFill>
                  <a:srgbClr val="FFFF00"/>
                </a:solidFill>
                <a:latin typeface="微软雅黑" pitchFamily="34" charset="-122"/>
                <a:ea typeface="微软雅黑" pitchFamily="34" charset="-122"/>
                <a:sym typeface="Verdana" pitchFamily="34" charset="0"/>
              </a:rPr>
              <a:t>血液常识</a:t>
            </a:r>
            <a:r>
              <a:rPr lang="en-US" sz="2800" b="1" dirty="0" smtClean="0">
                <a:solidFill>
                  <a:srgbClr val="FFFF00"/>
                </a:solidFill>
                <a:latin typeface="微软雅黑" pitchFamily="34" charset="-122"/>
                <a:ea typeface="微软雅黑" pitchFamily="34" charset="-122"/>
                <a:sym typeface="Verdana" pitchFamily="34" charset="0"/>
              </a:rPr>
              <a:t>—</a:t>
            </a:r>
            <a:r>
              <a:rPr lang="zh-CN" altLang="en-US" sz="2800" b="1" dirty="0" smtClean="0">
                <a:solidFill>
                  <a:srgbClr val="FFFF00"/>
                </a:solidFill>
                <a:latin typeface="微软雅黑" pitchFamily="34" charset="-122"/>
                <a:ea typeface="微软雅黑" pitchFamily="34" charset="-122"/>
                <a:sym typeface="Verdana" pitchFamily="34" charset="0"/>
              </a:rPr>
              <a:t>白细胞</a:t>
            </a:r>
            <a:endParaRPr lang="zh-CN" altLang="en-US" sz="2800" b="1" dirty="0">
              <a:solidFill>
                <a:srgbClr val="FFFF00"/>
              </a:solidFill>
              <a:latin typeface="微软雅黑" pitchFamily="34" charset="-122"/>
              <a:ea typeface="微软雅黑" pitchFamily="34" charset="-122"/>
              <a:sym typeface="Verdana" pitchFamily="34" charset="0"/>
            </a:endParaRPr>
          </a:p>
        </p:txBody>
      </p:sp>
      <p:sp>
        <p:nvSpPr>
          <p:cNvPr id="7" name="标题 1"/>
          <p:cNvSpPr txBox="1">
            <a:spLocks/>
          </p:cNvSpPr>
          <p:nvPr/>
        </p:nvSpPr>
        <p:spPr bwMode="auto">
          <a:xfrm>
            <a:off x="0" y="-285776"/>
            <a:ext cx="9144000" cy="1584352"/>
          </a:xfrm>
          <a:prstGeom prst="rect">
            <a:avLst/>
          </a:prstGeom>
          <a:noFill/>
          <a:ln w="9525">
            <a:noFill/>
            <a:miter lim="800000"/>
            <a:headEnd/>
            <a:tailEnd/>
          </a:ln>
        </p:spPr>
        <p:txBody>
          <a:bodyPr anchor="ctr"/>
          <a:lstStyle/>
          <a:p>
            <a:r>
              <a:rPr lang="zh-CN" altLang="en-US" sz="4000" b="1" dirty="0">
                <a:latin typeface="黑体" pitchFamily="49" charset="-122"/>
                <a:ea typeface="黑体" pitchFamily="49" charset="-122"/>
              </a:rPr>
              <a:t> </a:t>
            </a:r>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4579" name="Rectangle 5"/>
          <p:cNvSpPr>
            <a:spLocks noChangeArrowheads="1"/>
          </p:cNvSpPr>
          <p:nvPr/>
        </p:nvSpPr>
        <p:spPr bwMode="auto">
          <a:xfrm>
            <a:off x="214282" y="2000240"/>
            <a:ext cx="6264275" cy="5761567"/>
          </a:xfrm>
          <a:prstGeom prst="rect">
            <a:avLst/>
          </a:prstGeom>
          <a:noFill/>
          <a:ln w="9525">
            <a:noFill/>
            <a:miter lim="800000"/>
            <a:headEnd/>
            <a:tailEnd/>
          </a:ln>
          <a:effectLst/>
        </p:spPr>
        <p:txBody>
          <a:bodyPr/>
          <a:lstStyle/>
          <a:p>
            <a:pPr marL="342900" indent="-342900">
              <a:spcBef>
                <a:spcPct val="20000"/>
              </a:spcBef>
            </a:pPr>
            <a:r>
              <a:rPr lang="zh-CN" altLang="en-US" sz="2400" b="1" dirty="0">
                <a:solidFill>
                  <a:schemeClr val="bg1"/>
                </a:solidFill>
                <a:latin typeface="微软雅黑" pitchFamily="34" charset="-122"/>
                <a:ea typeface="微软雅黑" pitchFamily="34" charset="-122"/>
              </a:rPr>
              <a:t>血小板：凝血和止血</a:t>
            </a:r>
          </a:p>
          <a:p>
            <a:pPr marL="342900" indent="-342900">
              <a:spcBef>
                <a:spcPct val="20000"/>
              </a:spcBef>
            </a:pPr>
            <a:r>
              <a:rPr lang="zh-CN" altLang="en-US" sz="2400" b="1" dirty="0">
                <a:solidFill>
                  <a:schemeClr val="bg1"/>
                </a:solidFill>
                <a:latin typeface="微软雅黑" pitchFamily="34" charset="-122"/>
                <a:ea typeface="微软雅黑" pitchFamily="34" charset="-122"/>
              </a:rPr>
              <a:t>生命周期</a:t>
            </a:r>
            <a:r>
              <a:rPr lang="en-US" sz="2400" b="1" dirty="0">
                <a:solidFill>
                  <a:schemeClr val="bg1"/>
                </a:solidFill>
                <a:latin typeface="微软雅黑" pitchFamily="34" charset="-122"/>
                <a:ea typeface="微软雅黑" pitchFamily="34" charset="-122"/>
              </a:rPr>
              <a:t>7-11</a:t>
            </a:r>
            <a:r>
              <a:rPr lang="zh-CN" altLang="en-US" sz="2400" b="1" dirty="0">
                <a:solidFill>
                  <a:schemeClr val="bg1"/>
                </a:solidFill>
                <a:latin typeface="微软雅黑" pitchFamily="34" charset="-122"/>
                <a:ea typeface="微软雅黑" pitchFamily="34" charset="-122"/>
              </a:rPr>
              <a:t>天</a:t>
            </a:r>
          </a:p>
          <a:p>
            <a:pPr marL="342900" indent="-342900">
              <a:spcBef>
                <a:spcPct val="20000"/>
              </a:spcBef>
            </a:pPr>
            <a:r>
              <a:rPr lang="zh-CN" altLang="en-US" sz="2400" b="1" dirty="0">
                <a:solidFill>
                  <a:schemeClr val="bg1"/>
                </a:solidFill>
                <a:latin typeface="微软雅黑" pitchFamily="34" charset="-122"/>
                <a:ea typeface="微软雅黑" pitchFamily="34" charset="-122"/>
              </a:rPr>
              <a:t>一袋单采血小板含</a:t>
            </a:r>
            <a:r>
              <a:rPr lang="en-US" sz="2400" b="1" dirty="0">
                <a:solidFill>
                  <a:schemeClr val="bg1"/>
                </a:solidFill>
                <a:latin typeface="微软雅黑" pitchFamily="34" charset="-122"/>
                <a:ea typeface="微软雅黑" pitchFamily="34" charset="-122"/>
              </a:rPr>
              <a:t>2.5×10</a:t>
            </a:r>
            <a:r>
              <a:rPr lang="en-US" sz="2400" b="1" baseline="30000" dirty="0">
                <a:solidFill>
                  <a:schemeClr val="bg1"/>
                </a:solidFill>
                <a:latin typeface="微软雅黑" pitchFamily="34" charset="-122"/>
                <a:ea typeface="微软雅黑" pitchFamily="34" charset="-122"/>
              </a:rPr>
              <a:t>11</a:t>
            </a:r>
            <a:r>
              <a:rPr lang="zh-CN" altLang="en-US" sz="2400" b="1" dirty="0">
                <a:solidFill>
                  <a:schemeClr val="bg1"/>
                </a:solidFill>
                <a:latin typeface="微软雅黑" pitchFamily="34" charset="-122"/>
                <a:ea typeface="微软雅黑" pitchFamily="34" charset="-122"/>
              </a:rPr>
              <a:t>个</a:t>
            </a:r>
            <a:r>
              <a:rPr lang="zh-CN" altLang="en-US" sz="2400" b="1" dirty="0" smtClean="0">
                <a:solidFill>
                  <a:schemeClr val="bg1"/>
                </a:solidFill>
                <a:latin typeface="微软雅黑" pitchFamily="34" charset="-122"/>
                <a:ea typeface="微软雅黑" pitchFamily="34" charset="-122"/>
              </a:rPr>
              <a:t>血小板</a:t>
            </a:r>
            <a:endParaRPr lang="zh-CN" altLang="en-US" sz="2400" b="1" dirty="0">
              <a:solidFill>
                <a:schemeClr val="bg1"/>
              </a:solidFill>
              <a:latin typeface="微软雅黑" pitchFamily="34" charset="-122"/>
              <a:ea typeface="微软雅黑" pitchFamily="34" charset="-122"/>
            </a:endParaRPr>
          </a:p>
          <a:p>
            <a:pPr marL="342900" indent="-342900">
              <a:spcBef>
                <a:spcPct val="20000"/>
              </a:spcBef>
            </a:pPr>
            <a:r>
              <a:rPr lang="en-US" sz="2400" b="1" dirty="0">
                <a:solidFill>
                  <a:schemeClr val="bg1"/>
                </a:solidFill>
                <a:latin typeface="微软雅黑" pitchFamily="34" charset="-122"/>
                <a:ea typeface="微软雅黑" pitchFamily="34" charset="-122"/>
              </a:rPr>
              <a:t>2.5×10</a:t>
            </a:r>
            <a:r>
              <a:rPr lang="en-US" sz="2400" b="1" baseline="30000" dirty="0">
                <a:solidFill>
                  <a:schemeClr val="bg1"/>
                </a:solidFill>
                <a:latin typeface="微软雅黑" pitchFamily="34" charset="-122"/>
                <a:ea typeface="微软雅黑" pitchFamily="34" charset="-122"/>
              </a:rPr>
              <a:t>11</a:t>
            </a:r>
            <a:r>
              <a:rPr lang="en-US" sz="2400" b="1" dirty="0">
                <a:solidFill>
                  <a:schemeClr val="bg1"/>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相当于外</a:t>
            </a:r>
            <a:r>
              <a:rPr lang="zh-CN" altLang="en-US" sz="2400" b="1" dirty="0">
                <a:solidFill>
                  <a:schemeClr val="bg1"/>
                </a:solidFill>
                <a:latin typeface="微软雅黑" pitchFamily="34" charset="-122"/>
                <a:ea typeface="微软雅黑" pitchFamily="34" charset="-122"/>
              </a:rPr>
              <a:t>周血中</a:t>
            </a:r>
            <a:r>
              <a:rPr lang="zh-CN" altLang="en-US" sz="2400" b="1" dirty="0" smtClean="0">
                <a:solidFill>
                  <a:schemeClr val="bg1"/>
                </a:solidFill>
                <a:latin typeface="微软雅黑" pitchFamily="34" charset="-122"/>
                <a:ea typeface="微软雅黑" pitchFamily="34" charset="-122"/>
              </a:rPr>
              <a:t>血小板</a:t>
            </a:r>
            <a:r>
              <a:rPr lang="en-US" sz="2400" b="1" dirty="0" smtClean="0">
                <a:solidFill>
                  <a:schemeClr val="bg1"/>
                </a:solidFill>
                <a:latin typeface="微软雅黑" pitchFamily="34" charset="-122"/>
                <a:ea typeface="微软雅黑" pitchFamily="34" charset="-122"/>
              </a:rPr>
              <a:t>25</a:t>
            </a:r>
            <a:r>
              <a:rPr lang="en-US"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左右</a:t>
            </a:r>
          </a:p>
          <a:p>
            <a:pPr marL="342900" indent="-342900">
              <a:spcBef>
                <a:spcPct val="20000"/>
              </a:spcBef>
            </a:pPr>
            <a:r>
              <a:rPr lang="zh-CN" altLang="en-US" sz="3200" b="1" dirty="0">
                <a:latin typeface="隶书" pitchFamily="49" charset="-122"/>
                <a:ea typeface="隶书" pitchFamily="49" charset="-122"/>
              </a:rPr>
              <a:t>    </a:t>
            </a:r>
          </a:p>
        </p:txBody>
      </p:sp>
      <p:pic>
        <p:nvPicPr>
          <p:cNvPr id="24580" name="Picture 8" descr="platelet_1_c"/>
          <p:cNvPicPr>
            <a:picLocks noChangeAspect="1" noChangeArrowheads="1"/>
          </p:cNvPicPr>
          <p:nvPr/>
        </p:nvPicPr>
        <p:blipFill>
          <a:blip r:embed="rId2"/>
          <a:srcRect/>
          <a:stretch>
            <a:fillRect/>
          </a:stretch>
        </p:blipFill>
        <p:spPr bwMode="auto">
          <a:xfrm>
            <a:off x="6215042" y="1785927"/>
            <a:ext cx="2815044" cy="3000396"/>
          </a:xfrm>
          <a:prstGeom prst="rect">
            <a:avLst/>
          </a:prstGeom>
          <a:noFill/>
          <a:ln w="9525" cap="flat" cmpd="sng">
            <a:solidFill>
              <a:srgbClr val="33CCCC"/>
            </a:solidFill>
            <a:miter lim="800000"/>
            <a:headEnd/>
            <a:tailEnd/>
          </a:ln>
          <a:effectLst/>
        </p:spPr>
      </p:pic>
      <p:sp>
        <p:nvSpPr>
          <p:cNvPr id="6" name="矩形 5"/>
          <p:cNvSpPr/>
          <p:nvPr/>
        </p:nvSpPr>
        <p:spPr>
          <a:xfrm>
            <a:off x="285720" y="1214422"/>
            <a:ext cx="4052713" cy="584775"/>
          </a:xfrm>
          <a:prstGeom prst="rect">
            <a:avLst/>
          </a:prstGeom>
        </p:spPr>
        <p:txBody>
          <a:bodyPr wrap="none">
            <a:spAutoFit/>
          </a:bodyPr>
          <a:lstStyle/>
          <a:p>
            <a:pPr>
              <a:buFont typeface="Wingdings" pitchFamily="2" charset="2"/>
              <a:buChar char="p"/>
            </a:pPr>
            <a:r>
              <a:rPr lang="zh-CN" altLang="en-US" sz="3200" b="1" dirty="0" smtClean="0">
                <a:solidFill>
                  <a:srgbClr val="FFFF66"/>
                </a:solidFill>
                <a:latin typeface="黑体" pitchFamily="49" charset="-122"/>
                <a:ea typeface="黑体" pitchFamily="49" charset="-122"/>
              </a:rPr>
              <a:t> 血液常识</a:t>
            </a:r>
            <a:r>
              <a:rPr lang="en-US" sz="3200" b="1" dirty="0" smtClean="0">
                <a:solidFill>
                  <a:srgbClr val="FFFF66"/>
                </a:solidFill>
                <a:latin typeface="黑体" pitchFamily="49" charset="-122"/>
                <a:ea typeface="黑体" pitchFamily="49" charset="-122"/>
              </a:rPr>
              <a:t>—</a:t>
            </a:r>
            <a:r>
              <a:rPr lang="zh-CN" altLang="en-US" sz="3200" b="1" dirty="0" smtClean="0">
                <a:solidFill>
                  <a:srgbClr val="FFFF66"/>
                </a:solidFill>
                <a:latin typeface="黑体" pitchFamily="49" charset="-122"/>
                <a:ea typeface="黑体" pitchFamily="49" charset="-122"/>
              </a:rPr>
              <a:t>血小板</a:t>
            </a:r>
            <a:endParaRPr lang="zh-CN" altLang="en-US" sz="3200" b="1" dirty="0">
              <a:latin typeface="黑体" pitchFamily="49" charset="-122"/>
              <a:ea typeface="黑体" pitchFamily="49" charset="-122"/>
            </a:endParaRPr>
          </a:p>
        </p:txBody>
      </p:sp>
      <p:sp>
        <p:nvSpPr>
          <p:cNvPr id="7" name="标题 1"/>
          <p:cNvSpPr txBox="1">
            <a:spLocks noGrp="1"/>
          </p:cNvSpPr>
          <p:nvPr>
            <p:ph type="title" idx="4294967295"/>
          </p:nvPr>
        </p:nvSpPr>
        <p:spPr bwMode="auto">
          <a:xfrm>
            <a:off x="0" y="-107950"/>
            <a:ext cx="9144000" cy="1519238"/>
          </a:xfrm>
          <a:prstGeom prst="rect">
            <a:avLst/>
          </a:prstGeom>
          <a:noFill/>
          <a:ln w="9525">
            <a:noFill/>
            <a:miter lim="800000"/>
            <a:headEnd/>
            <a:tailEnd/>
          </a:ln>
        </p:spPr>
        <p:txBody>
          <a:bodyPr anchor="ctr"/>
          <a:lstStyle/>
          <a:p>
            <a:pPr algn="l"/>
            <a:r>
              <a:rPr lang="zh-CN" altLang="en-US" sz="4000" dirty="0">
                <a:solidFill>
                  <a:srgbClr val="000066"/>
                </a:solidFill>
              </a:rPr>
              <a:t> </a:t>
            </a:r>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sp>
        <p:nvSpPr>
          <p:cNvPr id="8" name="灯片编号占位符 7"/>
          <p:cNvSpPr>
            <a:spLocks noGrp="1"/>
          </p:cNvSpPr>
          <p:nvPr>
            <p:ph type="sldNum" sz="quarter" idx="12"/>
          </p:nvPr>
        </p:nvSpPr>
        <p:spPr/>
        <p:txBody>
          <a:bodyPr/>
          <a:lstStyle/>
          <a:p>
            <a:pPr>
              <a:defRPr/>
            </a:pPr>
            <a:fld id="{CB2696F1-9DDD-48BA-B228-07B67612EC81}" type="slidenum">
              <a:rPr lang="zh-CN" altLang="en-US" smtClean="0"/>
              <a:pPr>
                <a:defRPr/>
              </a:pPr>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453314" y="6021918"/>
            <a:ext cx="1399870" cy="400110"/>
          </a:xfrm>
          <a:prstGeom prst="rect">
            <a:avLst/>
          </a:prstGeom>
          <a:noFill/>
          <a:ln w="9525">
            <a:noFill/>
            <a:miter lim="800000"/>
            <a:headEnd/>
            <a:tailEnd/>
          </a:ln>
          <a:effectLst/>
        </p:spPr>
        <p:txBody>
          <a:bodyPr wrap="none">
            <a:spAutoFit/>
          </a:bodyPr>
          <a:lstStyle/>
          <a:p>
            <a:r>
              <a:rPr lang="zh-CN" altLang="en-US" sz="2000" b="1" i="1">
                <a:solidFill>
                  <a:srgbClr val="CCECFF"/>
                </a:solidFill>
                <a:latin typeface="Cambria" pitchFamily="18" charset="0"/>
              </a:rPr>
              <a:t>THUNFEID</a:t>
            </a:r>
          </a:p>
        </p:txBody>
      </p:sp>
      <p:sp>
        <p:nvSpPr>
          <p:cNvPr id="24579" name="Rectangle 5"/>
          <p:cNvSpPr>
            <a:spLocks noChangeArrowheads="1"/>
          </p:cNvSpPr>
          <p:nvPr/>
        </p:nvSpPr>
        <p:spPr bwMode="auto">
          <a:xfrm>
            <a:off x="214282" y="2000240"/>
            <a:ext cx="8572560" cy="5761567"/>
          </a:xfrm>
          <a:prstGeom prst="rect">
            <a:avLst/>
          </a:prstGeom>
          <a:noFill/>
          <a:ln w="9525">
            <a:noFill/>
            <a:miter lim="800000"/>
            <a:headEnd/>
            <a:tailEnd/>
          </a:ln>
          <a:effectLst/>
        </p:spPr>
        <p:txBody>
          <a:bodyPr/>
          <a:lstStyle/>
          <a:p>
            <a:pPr>
              <a:spcBef>
                <a:spcPct val="20000"/>
              </a:spcBef>
            </a:pPr>
            <a:r>
              <a:rPr lang="en-US" sz="2400" b="1" dirty="0" smtClean="0">
                <a:solidFill>
                  <a:schemeClr val="bg1"/>
                </a:solidFill>
                <a:latin typeface="微软雅黑" pitchFamily="34" charset="-122"/>
                <a:ea typeface="微软雅黑" pitchFamily="34" charset="-122"/>
                <a:sym typeface="Verdana" pitchFamily="34" charset="0"/>
              </a:rPr>
              <a:t>90</a:t>
            </a:r>
            <a:r>
              <a:rPr lang="zh-CN" altLang="en-US" sz="2400" b="1" dirty="0" smtClean="0">
                <a:solidFill>
                  <a:schemeClr val="bg1"/>
                </a:solidFill>
                <a:latin typeface="微软雅黑" pitchFamily="34" charset="-122"/>
                <a:ea typeface="微软雅黑" pitchFamily="34" charset="-122"/>
                <a:sym typeface="Verdana" pitchFamily="34" charset="0"/>
              </a:rPr>
              <a:t>％水＋</a:t>
            </a:r>
            <a:r>
              <a:rPr lang="en-US" sz="2400" b="1" dirty="0" smtClean="0">
                <a:solidFill>
                  <a:schemeClr val="bg1"/>
                </a:solidFill>
                <a:latin typeface="微软雅黑" pitchFamily="34" charset="-122"/>
                <a:ea typeface="微软雅黑" pitchFamily="34" charset="-122"/>
                <a:sym typeface="Verdana" pitchFamily="34" charset="0"/>
              </a:rPr>
              <a:t>10</a:t>
            </a:r>
            <a:r>
              <a:rPr lang="zh-CN" altLang="en-US" sz="2400" b="1" dirty="0" smtClean="0">
                <a:solidFill>
                  <a:schemeClr val="bg1"/>
                </a:solidFill>
                <a:latin typeface="微软雅黑" pitchFamily="34" charset="-122"/>
                <a:ea typeface="微软雅黑" pitchFamily="34" charset="-122"/>
                <a:sym typeface="Verdana" pitchFamily="34" charset="0"/>
              </a:rPr>
              <a:t>％蛋白质，营养、维持胶体渗透压和酸碱平衡、运输和调剂、免疫、凝血和抗凝血 。 </a:t>
            </a:r>
          </a:p>
          <a:p>
            <a:pPr marL="342900" indent="-342900">
              <a:spcBef>
                <a:spcPct val="20000"/>
              </a:spcBef>
            </a:pPr>
            <a:r>
              <a:rPr lang="zh-CN" altLang="en-US" sz="3200" b="1" dirty="0" smtClean="0">
                <a:latin typeface="隶书" pitchFamily="49" charset="-122"/>
                <a:ea typeface="隶书" pitchFamily="49" charset="-122"/>
              </a:rPr>
              <a:t>    </a:t>
            </a:r>
            <a:endParaRPr lang="zh-CN" altLang="en-US" sz="3200" b="1" dirty="0">
              <a:latin typeface="隶书" pitchFamily="49" charset="-122"/>
              <a:ea typeface="隶书" pitchFamily="49" charset="-122"/>
            </a:endParaRPr>
          </a:p>
        </p:txBody>
      </p:sp>
      <p:sp>
        <p:nvSpPr>
          <p:cNvPr id="6" name="矩形 5"/>
          <p:cNvSpPr/>
          <p:nvPr/>
        </p:nvSpPr>
        <p:spPr>
          <a:xfrm>
            <a:off x="285720" y="1214422"/>
            <a:ext cx="3640740" cy="584775"/>
          </a:xfrm>
          <a:prstGeom prst="rect">
            <a:avLst/>
          </a:prstGeom>
        </p:spPr>
        <p:txBody>
          <a:bodyPr wrap="none">
            <a:spAutoFit/>
          </a:bodyPr>
          <a:lstStyle/>
          <a:p>
            <a:pPr>
              <a:buFont typeface="Wingdings" pitchFamily="2" charset="2"/>
              <a:buChar char="p"/>
            </a:pPr>
            <a:r>
              <a:rPr lang="zh-CN" altLang="en-US" sz="3200" b="1" dirty="0" smtClean="0">
                <a:solidFill>
                  <a:srgbClr val="FFFF66"/>
                </a:solidFill>
                <a:latin typeface="黑体" pitchFamily="49" charset="-122"/>
                <a:ea typeface="黑体" pitchFamily="49" charset="-122"/>
              </a:rPr>
              <a:t> 血液常识</a:t>
            </a:r>
            <a:r>
              <a:rPr lang="en-US" sz="3200" b="1" dirty="0" smtClean="0">
                <a:solidFill>
                  <a:srgbClr val="FFFF66"/>
                </a:solidFill>
                <a:latin typeface="黑体" pitchFamily="49" charset="-122"/>
                <a:ea typeface="黑体" pitchFamily="49" charset="-122"/>
              </a:rPr>
              <a:t>—</a:t>
            </a:r>
            <a:r>
              <a:rPr lang="zh-CN" altLang="en-US" sz="3200" b="1" dirty="0" smtClean="0">
                <a:solidFill>
                  <a:srgbClr val="FFFF66"/>
                </a:solidFill>
                <a:latin typeface="黑体" pitchFamily="49" charset="-122"/>
                <a:ea typeface="黑体" pitchFamily="49" charset="-122"/>
              </a:rPr>
              <a:t>血浆</a:t>
            </a:r>
            <a:endParaRPr lang="zh-CN" altLang="en-US" sz="3200" b="1" dirty="0">
              <a:latin typeface="黑体" pitchFamily="49" charset="-122"/>
              <a:ea typeface="黑体" pitchFamily="49" charset="-122"/>
            </a:endParaRPr>
          </a:p>
        </p:txBody>
      </p:sp>
      <p:sp>
        <p:nvSpPr>
          <p:cNvPr id="7" name="标题 1"/>
          <p:cNvSpPr txBox="1">
            <a:spLocks noGrp="1"/>
          </p:cNvSpPr>
          <p:nvPr>
            <p:ph type="title" idx="4294967295"/>
          </p:nvPr>
        </p:nvSpPr>
        <p:spPr bwMode="auto">
          <a:xfrm>
            <a:off x="0" y="-107950"/>
            <a:ext cx="9144000" cy="1519238"/>
          </a:xfrm>
          <a:prstGeom prst="rect">
            <a:avLst/>
          </a:prstGeom>
          <a:noFill/>
          <a:ln w="9525">
            <a:noFill/>
            <a:miter lim="800000"/>
            <a:headEnd/>
            <a:tailEnd/>
          </a:ln>
        </p:spPr>
        <p:txBody>
          <a:bodyPr anchor="ctr"/>
          <a:lstStyle/>
          <a:p>
            <a:pPr algn="l"/>
            <a:r>
              <a:rPr lang="zh-CN" altLang="en-US" sz="4000" dirty="0">
                <a:solidFill>
                  <a:srgbClr val="000066"/>
                </a:solidFill>
              </a:rPr>
              <a:t> </a:t>
            </a:r>
            <a:r>
              <a:rPr lang="zh-CN" altLang="en-US" sz="4000" b="1" dirty="0" smtClean="0">
                <a:solidFill>
                  <a:srgbClr val="000066"/>
                </a:solidFill>
                <a:latin typeface="黑体" pitchFamily="49" charset="-122"/>
                <a:ea typeface="黑体" pitchFamily="49" charset="-122"/>
              </a:rPr>
              <a:t>第八章 </a:t>
            </a:r>
            <a:r>
              <a:rPr lang="zh-CN" altLang="zh-CN" sz="4000" b="1" dirty="0">
                <a:solidFill>
                  <a:srgbClr val="000066"/>
                </a:solidFill>
                <a:latin typeface="黑体" pitchFamily="49" charset="-122"/>
                <a:ea typeface="黑体" pitchFamily="49" charset="-122"/>
              </a:rPr>
              <a:t>无偿献血与国际卫生组织机构</a:t>
            </a:r>
            <a:endParaRPr lang="zh-CN" altLang="en-US" sz="4000" b="1" dirty="0">
              <a:solidFill>
                <a:srgbClr val="000066"/>
              </a:solidFill>
              <a:latin typeface="黑体" pitchFamily="49" charset="-122"/>
              <a:ea typeface="黑体" pitchFamily="49" charset="-122"/>
            </a:endParaRPr>
          </a:p>
        </p:txBody>
      </p:sp>
      <p:pic>
        <p:nvPicPr>
          <p:cNvPr id="8" name="Picture 5" descr="plasma_1_c"/>
          <p:cNvPicPr>
            <a:picLocks noChangeAspect="1" noChangeArrowheads="1"/>
          </p:cNvPicPr>
          <p:nvPr/>
        </p:nvPicPr>
        <p:blipFill>
          <a:blip r:embed="rId2"/>
          <a:srcRect/>
          <a:stretch>
            <a:fillRect/>
          </a:stretch>
        </p:blipFill>
        <p:spPr bwMode="auto">
          <a:xfrm>
            <a:off x="5214942" y="2857496"/>
            <a:ext cx="2717816" cy="2864628"/>
          </a:xfrm>
          <a:prstGeom prst="rect">
            <a:avLst/>
          </a:prstGeom>
          <a:noFill/>
          <a:ln w="9525" cap="flat" cmpd="sng">
            <a:solidFill>
              <a:schemeClr val="hlink"/>
            </a:solidFill>
            <a:miter lim="800000"/>
            <a:headEnd/>
            <a:tailEnd/>
          </a:ln>
          <a:effectLst/>
        </p:spPr>
      </p:pic>
      <p:sp>
        <p:nvSpPr>
          <p:cNvPr id="9" name="灯片编号占位符 8"/>
          <p:cNvSpPr>
            <a:spLocks noGrp="1"/>
          </p:cNvSpPr>
          <p:nvPr>
            <p:ph type="sldNum" sz="quarter" idx="12"/>
          </p:nvPr>
        </p:nvSpPr>
        <p:spPr/>
        <p:txBody>
          <a:bodyPr/>
          <a:lstStyle/>
          <a:p>
            <a:pPr>
              <a:defRPr/>
            </a:pPr>
            <a:fld id="{CB2696F1-9DDD-48BA-B228-07B67612EC81}" type="slidenum">
              <a:rPr lang="zh-CN" altLang="en-US" smtClean="0"/>
              <a:pPr>
                <a:defRPr/>
              </a:pPr>
              <a:t>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a:spPr>
      <a:bodyPr wrap="none" anchor="ctr"/>
      <a:lstStyle>
        <a:defPPr algn="ctr" eaLnBrk="0" hangingPunct="0">
          <a:defRPr dirty="0">
            <a:solidFill>
              <a:srgbClr val="FFFF66"/>
            </a:solidFill>
            <a:effectLst>
              <a:outerShdw blurRad="38100" dist="38100" dir="2700000" algn="tl">
                <a:srgbClr val="000000"/>
              </a:outerShdw>
            </a:effectLst>
            <a:latin typeface="Verdana" panose="020B0604030504040204" pitchFamily="34" charset="0"/>
            <a:ea typeface="宋体" panose="02010600030101010101" pitchFamily="2" charset="-122"/>
          </a:defRPr>
        </a:defPPr>
      </a:lstStyle>
    </a:spDef>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16912</TotalTime>
  <Words>1077</Words>
  <Application>Microsoft Office PowerPoint</Application>
  <PresentationFormat>全屏显示(4:3)</PresentationFormat>
  <Paragraphs>192</Paragraphs>
  <Slides>20</Slides>
  <Notes>1</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20</vt:i4>
      </vt:variant>
    </vt:vector>
  </HeadingPairs>
  <TitlesOfParts>
    <vt:vector size="36" baseType="lpstr">
      <vt:lpstr>黑体</vt:lpstr>
      <vt:lpstr>华文行楷</vt:lpstr>
      <vt:lpstr>华文琥珀</vt:lpstr>
      <vt:lpstr>华文新魏</vt:lpstr>
      <vt:lpstr>隶书</vt:lpstr>
      <vt:lpstr>宋体</vt:lpstr>
      <vt:lpstr>微软雅黑</vt:lpstr>
      <vt:lpstr>Arial</vt:lpstr>
      <vt:lpstr>Calibri</vt:lpstr>
      <vt:lpstr>Cambria</vt:lpstr>
      <vt:lpstr>Verdana</vt:lpstr>
      <vt:lpstr>Wingdings</vt:lpstr>
      <vt:lpstr>1_自定义设计方案</vt:lpstr>
      <vt:lpstr>Office 主题​​</vt:lpstr>
      <vt:lpstr>自定义设计方案</vt:lpstr>
      <vt:lpstr>Office 主题</vt:lpstr>
      <vt:lpstr>PowerPoint 演示文稿</vt:lpstr>
      <vt:lpstr>教学方法  线上直播 （14课时）+ 线上慕课（6课时）</vt:lpstr>
      <vt:lpstr>PowerPoint 演示文稿</vt:lpstr>
      <vt:lpstr>PowerPoint 演示文稿</vt:lpstr>
      <vt:lpstr> 血液成分的组成</vt:lpstr>
      <vt:lpstr>第八章 无偿献血与国际卫生组织机构</vt:lpstr>
      <vt:lpstr>PowerPoint 演示文稿</vt:lpstr>
      <vt:lpstr> 第八章 无偿献血与国际卫生组织机构</vt:lpstr>
      <vt:lpstr> 第八章 无偿献血与国际卫生组织机构</vt:lpstr>
      <vt:lpstr>PowerPoint 演示文稿</vt:lpstr>
      <vt:lpstr>PowerPoint 演示文稿</vt:lpstr>
      <vt:lpstr>PowerPoint 演示文稿</vt:lpstr>
      <vt:lpstr>PowerPoint 演示文稿</vt:lpstr>
      <vt:lpstr>献血的基本条件</vt:lpstr>
      <vt:lpstr>献血注意事项</vt:lpstr>
      <vt:lpstr>献血过程</vt:lpstr>
      <vt:lpstr>献血前准备（献血登记表、献血宣传单）</vt:lpstr>
      <vt:lpstr>造血干细胞</vt:lpstr>
      <vt:lpstr> 国际卫生组织机构</vt:lpstr>
      <vt:lpstr>PowerPoint 演示文稿</vt:lpstr>
    </vt:vector>
  </TitlesOfParts>
  <Company>上海财经大学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Rainbow</dc:creator>
  <cp:lastModifiedBy>hm</cp:lastModifiedBy>
  <cp:revision>542</cp:revision>
  <dcterms:created xsi:type="dcterms:W3CDTF">2013-02-23T16:16:19Z</dcterms:created>
  <dcterms:modified xsi:type="dcterms:W3CDTF">2020-05-25T05:57:20Z</dcterms:modified>
</cp:coreProperties>
</file>