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notesMasterIdLst>
    <p:notesMasterId r:id="rId8"/>
  </p:notesMasterIdLst>
  <p:sldIdLst>
    <p:sldId id="259" r:id="rId3"/>
    <p:sldId id="314" r:id="rId4"/>
    <p:sldId id="315" r:id="rId5"/>
    <p:sldId id="316" r:id="rId6"/>
    <p:sldId id="28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6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19493-D5F2-4122-BC1A-6844F814782D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E76-8DD8-4B50-B798-51CDC63361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5045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1E76-8DD8-4B50-B798-51CDC63361F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16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7EA2C-2953-42CE-9C70-25E33469225A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222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7EA2C-2953-42CE-9C70-25E33469225A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6454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7EA2C-2953-42CE-9C70-25E33469225A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9758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8738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7EA2C-2953-42CE-9C70-25E33469225A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8261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7EA2C-2953-42CE-9C70-25E33469225A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9543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7EA2C-2953-42CE-9C70-25E33469225A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640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7EA2C-2953-42CE-9C70-25E33469225A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4393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7EA2C-2953-42CE-9C70-25E33469225A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903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7EA2C-2953-42CE-9C70-25E33469225A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826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97EA2C-2953-42CE-9C70-25E33469225A}" type="datetimeFigureOut">
              <a:rPr lang="zh-CN" altLang="en-US" smtClean="0"/>
              <a:pPr/>
              <a:t>2014/10/29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4094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356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F0D63-B1D7-4061-93A4-A90BB607F1D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E0088-DC07-4A91-BE75-2AAB758D4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352" y="116632"/>
            <a:ext cx="1302497" cy="975839"/>
          </a:xfrm>
          <a:prstGeom prst="rect">
            <a:avLst/>
          </a:prstGeom>
        </p:spPr>
      </p:pic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8420100" y="65182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zh-CN" altLang="en-US" smtClean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56376" y="5517232"/>
            <a:ext cx="1036915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日期占位符 3"/>
          <p:cNvSpPr txBox="1">
            <a:spLocks/>
          </p:cNvSpPr>
          <p:nvPr userDrawn="1"/>
        </p:nvSpPr>
        <p:spPr>
          <a:xfrm>
            <a:off x="422176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卫生保健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026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0391" y="766327"/>
            <a:ext cx="1920081" cy="143853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04248" y="3212976"/>
            <a:ext cx="230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门诊部</a:t>
            </a:r>
            <a:endParaRPr lang="en-US" altLang="zh-CN" sz="1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r>
              <a:rPr lang="zh-CN" alt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周秀华</a:t>
            </a:r>
            <a:endParaRPr lang="en-US" altLang="zh-CN" sz="4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389" y="188640"/>
            <a:ext cx="8002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</a:rPr>
              <a:t>卫生保健</a:t>
            </a:r>
          </a:p>
        </p:txBody>
      </p:sp>
    </p:spTree>
    <p:extLst>
      <p:ext uri="{BB962C8B-B14F-4D97-AF65-F5344CB8AC3E}">
        <p14:creationId xmlns:p14="http://schemas.microsoft.com/office/powerpoint/2010/main" xmlns="" val="6470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243" y="1628800"/>
            <a:ext cx="8229600" cy="410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月经</a:t>
            </a:r>
            <a:r>
              <a:rPr lang="zh-CN" altLang="en-US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失调</a:t>
            </a:r>
            <a:endParaRPr lang="en-US" altLang="zh-CN" b="1" dirty="0" smtClean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1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正常月经周期一般为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28~30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天，偶尔提前或延后时间不超过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天者可视为正常，经期正常者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3~7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天，一般大约为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50~80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毫升。</a:t>
            </a:r>
          </a:p>
        </p:txBody>
      </p:sp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4355777" y="6525344"/>
            <a:ext cx="576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</a:rPr>
              <a:t>1</a:t>
            </a:r>
            <a:endParaRPr lang="en-US" altLang="zh-CN" b="1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642974" y="-171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zh-CN" altLang="en-US" sz="4000" dirty="0" smtClean="0"/>
              <a:t>第十二章 妇科常见疾病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42734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月经失调</a:t>
            </a:r>
            <a:endParaRPr lang="en-US" altLang="zh-CN" b="1" dirty="0" smtClean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月经失调是女性的一种常见疾病，凡是月经周期紊乱，经期延长或缩短，经量增多或减少、月经色及质改变异常，并出现某些不适症状者，都称为月经失调。</a:t>
            </a:r>
          </a:p>
          <a:p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0" y="214290"/>
            <a:ext cx="885824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latin typeface="黑体" pitchFamily="2" charset="-122"/>
                <a:ea typeface="黑体" pitchFamily="2" charset="-122"/>
              </a:rPr>
              <a:t>第十二章 妇科常见疾病</a:t>
            </a:r>
          </a:p>
          <a:p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285728"/>
            <a:ext cx="8472518" cy="5840435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zh-CN" altLang="en-US" sz="40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第十二章 妇科常见疾病</a:t>
            </a:r>
            <a:endParaRPr lang="en-US" altLang="zh-CN" sz="4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4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月经失调的原因</a:t>
            </a:r>
            <a:endParaRPr lang="en-US" altLang="zh-CN" b="1" dirty="0" smtClean="0">
              <a:solidFill>
                <a:srgbClr val="FFF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第一类 由神经内分泌功能失调引起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第二类  由器质病变或药物引起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4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en-US" altLang="zh-CN" sz="4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0"/>
              </a:spcBef>
              <a:buNone/>
            </a:pPr>
            <a:endParaRPr lang="zh-CN" altLang="en-US" sz="4000" b="1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8305" y="2852936"/>
            <a:ext cx="1015663" cy="2304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spc="1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谢谢</a:t>
            </a:r>
            <a:endParaRPr lang="zh-CN" altLang="en-US" sz="5400" spc="1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00391" y="766327"/>
            <a:ext cx="1920081" cy="14385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389" y="188640"/>
            <a:ext cx="8002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</a:rPr>
              <a:t>卫生保健</a:t>
            </a:r>
          </a:p>
        </p:txBody>
      </p:sp>
    </p:spTree>
    <p:extLst>
      <p:ext uri="{BB962C8B-B14F-4D97-AF65-F5344CB8AC3E}">
        <p14:creationId xmlns:p14="http://schemas.microsoft.com/office/powerpoint/2010/main" xmlns="" val="292393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rgbClr val="FF3300"/>
          </a:solidFill>
          <a:round/>
          <a:headEnd/>
          <a:tailEnd/>
        </a:ln>
        <a:effectLst/>
      </a:spPr>
      <a:bodyPr wrap="none" anchor="ctr"/>
      <a:lstStyle>
        <a:defPPr algn="ctr" fontAlgn="base">
          <a:defRPr sz="2000" dirty="0">
            <a:solidFill>
              <a:srgbClr val="FF0000"/>
            </a:solidFill>
            <a:latin typeface="Times New Roman" pitchFamily="18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127</Words>
  <Application>Microsoft Office PowerPoint</Application>
  <PresentationFormat>全屏显示(4:3)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1_自定义设计方案</vt:lpstr>
      <vt:lpstr>Office 主题​​</vt:lpstr>
      <vt:lpstr>幻灯片 1</vt:lpstr>
      <vt:lpstr>幻灯片 2</vt:lpstr>
      <vt:lpstr>幻灯片 3</vt:lpstr>
      <vt:lpstr>幻灯片 4</vt:lpstr>
      <vt:lpstr>幻灯片 5</vt:lpstr>
    </vt:vector>
  </TitlesOfParts>
  <Company>上海财经大学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Rainbow</dc:creator>
  <cp:lastModifiedBy>lenovo</cp:lastModifiedBy>
  <cp:revision>64</cp:revision>
  <dcterms:created xsi:type="dcterms:W3CDTF">2013-02-23T16:16:19Z</dcterms:created>
  <dcterms:modified xsi:type="dcterms:W3CDTF">2014-10-29T14:41:47Z</dcterms:modified>
</cp:coreProperties>
</file>