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  <p:sldMasterId id="2147483669" r:id="rId3"/>
  </p:sldMasterIdLst>
  <p:notesMasterIdLst>
    <p:notesMasterId r:id="rId14"/>
  </p:notesMasterIdLst>
  <p:sldIdLst>
    <p:sldId id="661" r:id="rId4"/>
    <p:sldId id="594" r:id="rId5"/>
    <p:sldId id="595" r:id="rId6"/>
    <p:sldId id="644" r:id="rId7"/>
    <p:sldId id="666" r:id="rId8"/>
    <p:sldId id="596" r:id="rId9"/>
    <p:sldId id="597" r:id="rId10"/>
    <p:sldId id="598" r:id="rId11"/>
    <p:sldId id="599" r:id="rId12"/>
    <p:sldId id="665" r:id="rId13"/>
    <p:sldId id="645" r:id="rId15"/>
    <p:sldId id="646" r:id="rId16"/>
    <p:sldId id="648" r:id="rId17"/>
    <p:sldId id="649" r:id="rId18"/>
    <p:sldId id="650" r:id="rId19"/>
    <p:sldId id="651" r:id="rId20"/>
    <p:sldId id="662" r:id="rId21"/>
    <p:sldId id="652" r:id="rId22"/>
    <p:sldId id="608" r:id="rId23"/>
    <p:sldId id="609" r:id="rId24"/>
    <p:sldId id="610" r:id="rId25"/>
    <p:sldId id="611" r:id="rId26"/>
    <p:sldId id="653" r:id="rId27"/>
    <p:sldId id="612" r:id="rId28"/>
    <p:sldId id="664" r:id="rId29"/>
    <p:sldId id="667" r:id="rId30"/>
    <p:sldId id="672" r:id="rId31"/>
    <p:sldId id="673" r:id="rId32"/>
    <p:sldId id="674" r:id="rId33"/>
    <p:sldId id="675" r:id="rId34"/>
    <p:sldId id="676" r:id="rId35"/>
    <p:sldId id="709" r:id="rId36"/>
    <p:sldId id="710" r:id="rId37"/>
    <p:sldId id="711" r:id="rId38"/>
    <p:sldId id="712" r:id="rId39"/>
    <p:sldId id="713" r:id="rId40"/>
    <p:sldId id="714" r:id="rId41"/>
    <p:sldId id="715" r:id="rId42"/>
    <p:sldId id="636" r:id="rId43"/>
    <p:sldId id="637" r:id="rId44"/>
    <p:sldId id="660" r:id="rId45"/>
    <p:sldId id="716" r:id="rId46"/>
    <p:sldId id="657" r:id="rId47"/>
    <p:sldId id="722" r:id="rId48"/>
    <p:sldId id="638" r:id="rId49"/>
  </p:sldIdLst>
  <p:sldSz cx="9144000" cy="6858000" type="screen4x3"/>
  <p:notesSz cx="6858000" cy="9144000"/>
  <p:custDataLst>
    <p:tags r:id="rId5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4000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4000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4000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4000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4000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4000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4000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4000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4000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B7D1BB"/>
    <a:srgbClr val="3333FF"/>
    <a:srgbClr val="FFFFCC"/>
    <a:srgbClr val="3366FF"/>
    <a:srgbClr val="040408"/>
    <a:srgbClr val="FF99FF"/>
    <a:srgbClr val="CC33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03" autoAdjust="0"/>
    <p:restoredTop sz="87500" autoAdjust="0"/>
  </p:normalViewPr>
  <p:slideViewPr>
    <p:cSldViewPr>
      <p:cViewPr varScale="1">
        <p:scale>
          <a:sx n="100" d="100"/>
          <a:sy n="100" d="100"/>
        </p:scale>
        <p:origin x="1100" y="56"/>
      </p:cViewPr>
      <p:guideLst>
        <p:guide orient="horz" pos="2160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3" Type="http://schemas.openxmlformats.org/officeDocument/2006/relationships/tags" Target="tags/tag4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  <a:defRPr sz="1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  <a:defRPr sz="1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  <a:endParaRPr lang="en-US" altLang="zh-CN" noProof="0"/>
          </a:p>
          <a:p>
            <a:pPr lvl="1"/>
            <a:r>
              <a:rPr lang="en-US" altLang="zh-CN" noProof="0"/>
              <a:t>Second level</a:t>
            </a:r>
            <a:endParaRPr lang="en-US" altLang="zh-CN" noProof="0"/>
          </a:p>
          <a:p>
            <a:pPr lvl="2"/>
            <a:r>
              <a:rPr lang="en-US" altLang="zh-CN" noProof="0"/>
              <a:t>Third level</a:t>
            </a:r>
            <a:endParaRPr lang="en-US" altLang="zh-CN" noProof="0"/>
          </a:p>
          <a:p>
            <a:pPr lvl="3"/>
            <a:r>
              <a:rPr lang="en-US" altLang="zh-CN" noProof="0"/>
              <a:t>Fourth level</a:t>
            </a:r>
            <a:endParaRPr lang="en-US" altLang="zh-CN" noProof="0"/>
          </a:p>
          <a:p>
            <a:pPr lvl="4"/>
            <a:r>
              <a:rPr lang="en-US" altLang="zh-CN" noProof="0"/>
              <a:t>Fifth level</a:t>
            </a:r>
            <a:endParaRPr lang="en-US" altLang="zh-CN" noProof="0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  <a:defRPr sz="1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  <a:defRPr sz="1200" b="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D47C5E5-D092-44A0-9719-EA723878060F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B8FE62A-9F9D-4078-8007-E5A259BEF70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47C5E5-D092-44A0-9719-EA723878060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03611BE-EACE-4737-9B7A-4ACCCF8D6AD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F7437EC-2E0E-4287-B532-E7B3F18FF8A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7CC5832-7B27-4613-A1D8-32C86D65028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3C0CE16-2BBC-4F91-A967-0D89E322C077}" type="datetimeFigureOut">
              <a:rPr lang="zh-CN" altLang="en-US" sz="1200" b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</a:fld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356351"/>
            <a:ext cx="3352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r">
              <a:defRPr/>
            </a:pPr>
            <a:fld id="{BE9EF460-2ADE-44C1-B577-7656E8F00F11}" type="slidenum">
              <a:rPr lang="zh-CN" altLang="en-US" sz="1200" b="0" smtClean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b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3C0CE16-2BBC-4F91-A967-0D89E322C077}" type="datetimeFigureOut">
              <a:rPr lang="zh-CN" altLang="en-US" sz="1200" b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</a:fld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356351"/>
            <a:ext cx="3352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r">
              <a:defRPr/>
            </a:pPr>
            <a:fld id="{BE9EF460-2ADE-44C1-B577-7656E8F00F11}" type="slidenum">
              <a:rPr lang="zh-CN" altLang="en-US" sz="1200" b="0" smtClean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b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04850"/>
            <a:ext cx="2057400" cy="561975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04850"/>
            <a:ext cx="6019800" cy="56197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3C0CE16-2BBC-4F91-A967-0D89E322C077}" type="datetimeFigureOut">
              <a:rPr lang="zh-CN" altLang="en-US" sz="1200" b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</a:fld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356351"/>
            <a:ext cx="3352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r">
              <a:defRPr/>
            </a:pPr>
            <a:fld id="{BE9EF460-2ADE-44C1-B577-7656E8F00F11}" type="slidenum">
              <a:rPr lang="zh-CN" altLang="en-US" sz="1200" b="0" smtClean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b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内容页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753226" y="133374"/>
            <a:ext cx="938213" cy="431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67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78738" y="133374"/>
            <a:ext cx="1106488" cy="431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79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7462"/>
            <a:ext cx="2133600" cy="365189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3C0CE16-2BBC-4F91-A967-0D89E322C077}" type="datetimeFigureOut">
              <a:rPr lang="zh-CN" altLang="en-US" sz="1200" b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</a:fld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7462"/>
            <a:ext cx="2895600" cy="365189"/>
          </a:xfrm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7462"/>
            <a:ext cx="2133600" cy="365189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BE9EF460-2ADE-44C1-B577-7656E8F00F11}" type="slidenum">
              <a:rPr lang="zh-CN" altLang="en-US" sz="1200" b="0" smtClean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b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页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7462"/>
            <a:ext cx="2133600" cy="365189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3C0CE16-2BBC-4F91-A967-0D89E322C077}" type="datetimeFigureOut">
              <a:rPr lang="zh-CN" altLang="en-US" sz="1200" b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</a:fld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7462"/>
            <a:ext cx="2895600" cy="365189"/>
          </a:xfrm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导航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11"/>
          <p:cNvSpPr>
            <a:spLocks noGrp="1"/>
          </p:cNvSpPr>
          <p:nvPr>
            <p:ph sz="quarter" idx="10"/>
          </p:nvPr>
        </p:nvSpPr>
        <p:spPr>
          <a:xfrm>
            <a:off x="691016" y="2719245"/>
            <a:ext cx="7829169" cy="938996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buFontTx/>
              <a:buNone/>
              <a:defRPr lang="zh-CN" altLang="en-US" sz="3715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257175" indent="0">
              <a:buFontTx/>
              <a:buNone/>
              <a:defRPr/>
            </a:lvl2pPr>
            <a:lvl3pPr marL="514350" indent="0">
              <a:buFontTx/>
              <a:buNone/>
              <a:defRPr/>
            </a:lvl3pPr>
            <a:lvl4pPr marL="771525" indent="0">
              <a:buFontTx/>
              <a:buNone/>
              <a:defRPr/>
            </a:lvl4pPr>
            <a:lvl5pPr marL="10287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2475346"/>
            <a:ext cx="493713" cy="1956143"/>
          </a:xfrm>
          <a:prstGeom prst="rect">
            <a:avLst/>
          </a:prstGeom>
          <a:solidFill>
            <a:srgbClr val="16A2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内容占位符 11"/>
          <p:cNvSpPr>
            <a:spLocks noGrp="1"/>
          </p:cNvSpPr>
          <p:nvPr>
            <p:ph sz="quarter" idx="11"/>
          </p:nvPr>
        </p:nvSpPr>
        <p:spPr>
          <a:xfrm>
            <a:off x="691015" y="3764276"/>
            <a:ext cx="7896394" cy="490416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buFontTx/>
              <a:buNone/>
              <a:defRPr lang="zh-CN" altLang="en-US" sz="2025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257175" indent="0">
              <a:buFontTx/>
              <a:buNone/>
              <a:defRPr/>
            </a:lvl2pPr>
            <a:lvl3pPr marL="514350" indent="0">
              <a:buFontTx/>
              <a:buNone/>
              <a:defRPr/>
            </a:lvl3pPr>
            <a:lvl4pPr marL="771525" indent="0">
              <a:buFontTx/>
              <a:buNone/>
              <a:defRPr/>
            </a:lvl4pPr>
            <a:lvl5pPr marL="10287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633591" y="1446670"/>
            <a:ext cx="5308434" cy="5412532"/>
            <a:chOff x="9770926" y="2645826"/>
            <a:chExt cx="1663328" cy="1271737"/>
          </a:xfrm>
          <a:solidFill>
            <a:srgbClr val="16A287">
              <a:alpha val="24000"/>
            </a:srgbClr>
          </a:solidFill>
        </p:grpSpPr>
        <p:sp>
          <p:nvSpPr>
            <p:cNvPr id="2" name="Freeform 8"/>
            <p:cNvSpPr/>
            <p:nvPr/>
          </p:nvSpPr>
          <p:spPr bwMode="auto">
            <a:xfrm>
              <a:off x="9770926" y="3425278"/>
              <a:ext cx="361755" cy="484826"/>
            </a:xfrm>
            <a:custGeom>
              <a:avLst/>
              <a:gdLst>
                <a:gd name="T0" fmla="*/ 172 w 194"/>
                <a:gd name="T1" fmla="*/ 22 h 260"/>
                <a:gd name="T2" fmla="*/ 164 w 194"/>
                <a:gd name="T3" fmla="*/ 38 h 260"/>
                <a:gd name="T4" fmla="*/ 166 w 194"/>
                <a:gd name="T5" fmla="*/ 48 h 260"/>
                <a:gd name="T6" fmla="*/ 144 w 194"/>
                <a:gd name="T7" fmla="*/ 76 h 260"/>
                <a:gd name="T8" fmla="*/ 130 w 194"/>
                <a:gd name="T9" fmla="*/ 102 h 260"/>
                <a:gd name="T10" fmla="*/ 124 w 194"/>
                <a:gd name="T11" fmla="*/ 106 h 260"/>
                <a:gd name="T12" fmla="*/ 126 w 194"/>
                <a:gd name="T13" fmla="*/ 116 h 260"/>
                <a:gd name="T14" fmla="*/ 112 w 194"/>
                <a:gd name="T15" fmla="*/ 124 h 260"/>
                <a:gd name="T16" fmla="*/ 116 w 194"/>
                <a:gd name="T17" fmla="*/ 130 h 260"/>
                <a:gd name="T18" fmla="*/ 128 w 194"/>
                <a:gd name="T19" fmla="*/ 124 h 260"/>
                <a:gd name="T20" fmla="*/ 130 w 194"/>
                <a:gd name="T21" fmla="*/ 116 h 260"/>
                <a:gd name="T22" fmla="*/ 136 w 194"/>
                <a:gd name="T23" fmla="*/ 106 h 260"/>
                <a:gd name="T24" fmla="*/ 138 w 194"/>
                <a:gd name="T25" fmla="*/ 118 h 260"/>
                <a:gd name="T26" fmla="*/ 132 w 194"/>
                <a:gd name="T27" fmla="*/ 126 h 260"/>
                <a:gd name="T28" fmla="*/ 122 w 194"/>
                <a:gd name="T29" fmla="*/ 138 h 260"/>
                <a:gd name="T30" fmla="*/ 112 w 194"/>
                <a:gd name="T31" fmla="*/ 150 h 260"/>
                <a:gd name="T32" fmla="*/ 98 w 194"/>
                <a:gd name="T33" fmla="*/ 150 h 260"/>
                <a:gd name="T34" fmla="*/ 92 w 194"/>
                <a:gd name="T35" fmla="*/ 160 h 260"/>
                <a:gd name="T36" fmla="*/ 94 w 194"/>
                <a:gd name="T37" fmla="*/ 166 h 260"/>
                <a:gd name="T38" fmla="*/ 82 w 194"/>
                <a:gd name="T39" fmla="*/ 170 h 260"/>
                <a:gd name="T40" fmla="*/ 72 w 194"/>
                <a:gd name="T41" fmla="*/ 170 h 260"/>
                <a:gd name="T42" fmla="*/ 80 w 194"/>
                <a:gd name="T43" fmla="*/ 172 h 260"/>
                <a:gd name="T44" fmla="*/ 66 w 194"/>
                <a:gd name="T45" fmla="*/ 186 h 260"/>
                <a:gd name="T46" fmla="*/ 64 w 194"/>
                <a:gd name="T47" fmla="*/ 194 h 260"/>
                <a:gd name="T48" fmla="*/ 52 w 194"/>
                <a:gd name="T49" fmla="*/ 190 h 260"/>
                <a:gd name="T50" fmla="*/ 26 w 194"/>
                <a:gd name="T51" fmla="*/ 226 h 260"/>
                <a:gd name="T52" fmla="*/ 4 w 194"/>
                <a:gd name="T53" fmla="*/ 256 h 260"/>
                <a:gd name="T54" fmla="*/ 20 w 194"/>
                <a:gd name="T55" fmla="*/ 254 h 260"/>
                <a:gd name="T56" fmla="*/ 22 w 194"/>
                <a:gd name="T57" fmla="*/ 258 h 260"/>
                <a:gd name="T58" fmla="*/ 30 w 194"/>
                <a:gd name="T59" fmla="*/ 254 h 260"/>
                <a:gd name="T60" fmla="*/ 38 w 194"/>
                <a:gd name="T61" fmla="*/ 250 h 260"/>
                <a:gd name="T62" fmla="*/ 48 w 194"/>
                <a:gd name="T63" fmla="*/ 252 h 260"/>
                <a:gd name="T64" fmla="*/ 48 w 194"/>
                <a:gd name="T65" fmla="*/ 248 h 260"/>
                <a:gd name="T66" fmla="*/ 58 w 194"/>
                <a:gd name="T67" fmla="*/ 236 h 260"/>
                <a:gd name="T68" fmla="*/ 68 w 194"/>
                <a:gd name="T69" fmla="*/ 228 h 260"/>
                <a:gd name="T70" fmla="*/ 74 w 194"/>
                <a:gd name="T71" fmla="*/ 222 h 260"/>
                <a:gd name="T72" fmla="*/ 82 w 194"/>
                <a:gd name="T73" fmla="*/ 220 h 260"/>
                <a:gd name="T74" fmla="*/ 80 w 194"/>
                <a:gd name="T75" fmla="*/ 212 h 260"/>
                <a:gd name="T76" fmla="*/ 90 w 194"/>
                <a:gd name="T77" fmla="*/ 204 h 260"/>
                <a:gd name="T78" fmla="*/ 96 w 194"/>
                <a:gd name="T79" fmla="*/ 196 h 260"/>
                <a:gd name="T80" fmla="*/ 104 w 194"/>
                <a:gd name="T81" fmla="*/ 182 h 260"/>
                <a:gd name="T82" fmla="*/ 114 w 194"/>
                <a:gd name="T83" fmla="*/ 174 h 260"/>
                <a:gd name="T84" fmla="*/ 120 w 194"/>
                <a:gd name="T85" fmla="*/ 168 h 260"/>
                <a:gd name="T86" fmla="*/ 124 w 194"/>
                <a:gd name="T87" fmla="*/ 158 h 260"/>
                <a:gd name="T88" fmla="*/ 132 w 194"/>
                <a:gd name="T89" fmla="*/ 150 h 260"/>
                <a:gd name="T90" fmla="*/ 140 w 194"/>
                <a:gd name="T91" fmla="*/ 138 h 260"/>
                <a:gd name="T92" fmla="*/ 156 w 194"/>
                <a:gd name="T93" fmla="*/ 112 h 260"/>
                <a:gd name="T94" fmla="*/ 162 w 194"/>
                <a:gd name="T95" fmla="*/ 100 h 260"/>
                <a:gd name="T96" fmla="*/ 166 w 194"/>
                <a:gd name="T97" fmla="*/ 88 h 260"/>
                <a:gd name="T98" fmla="*/ 172 w 194"/>
                <a:gd name="T99" fmla="*/ 82 h 260"/>
                <a:gd name="T100" fmla="*/ 174 w 194"/>
                <a:gd name="T101" fmla="*/ 76 h 260"/>
                <a:gd name="T102" fmla="*/ 176 w 194"/>
                <a:gd name="T103" fmla="*/ 62 h 260"/>
                <a:gd name="T104" fmla="*/ 186 w 194"/>
                <a:gd name="T105" fmla="*/ 52 h 260"/>
                <a:gd name="T106" fmla="*/ 182 w 194"/>
                <a:gd name="T107" fmla="*/ 40 h 260"/>
                <a:gd name="T108" fmla="*/ 186 w 194"/>
                <a:gd name="T109" fmla="*/ 32 h 260"/>
                <a:gd name="T110" fmla="*/ 192 w 194"/>
                <a:gd name="T111" fmla="*/ 22 h 260"/>
                <a:gd name="T112" fmla="*/ 192 w 194"/>
                <a:gd name="T113" fmla="*/ 14 h 260"/>
                <a:gd name="T114" fmla="*/ 190 w 194"/>
                <a:gd name="T115" fmla="*/ 4 h 260"/>
                <a:gd name="T116" fmla="*/ 178 w 194"/>
                <a:gd name="T117" fmla="*/ 4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4" h="260">
                  <a:moveTo>
                    <a:pt x="178" y="4"/>
                  </a:moveTo>
                  <a:lnTo>
                    <a:pt x="178" y="4"/>
                  </a:lnTo>
                  <a:lnTo>
                    <a:pt x="176" y="12"/>
                  </a:lnTo>
                  <a:lnTo>
                    <a:pt x="174" y="14"/>
                  </a:lnTo>
                  <a:lnTo>
                    <a:pt x="174" y="14"/>
                  </a:lnTo>
                  <a:lnTo>
                    <a:pt x="172" y="16"/>
                  </a:lnTo>
                  <a:lnTo>
                    <a:pt x="172" y="16"/>
                  </a:lnTo>
                  <a:lnTo>
                    <a:pt x="172" y="20"/>
                  </a:lnTo>
                  <a:lnTo>
                    <a:pt x="172" y="20"/>
                  </a:lnTo>
                  <a:lnTo>
                    <a:pt x="172" y="22"/>
                  </a:lnTo>
                  <a:lnTo>
                    <a:pt x="172" y="22"/>
                  </a:lnTo>
                  <a:lnTo>
                    <a:pt x="172" y="24"/>
                  </a:lnTo>
                  <a:lnTo>
                    <a:pt x="172" y="24"/>
                  </a:lnTo>
                  <a:lnTo>
                    <a:pt x="170" y="26"/>
                  </a:lnTo>
                  <a:lnTo>
                    <a:pt x="170" y="26"/>
                  </a:lnTo>
                  <a:lnTo>
                    <a:pt x="170" y="28"/>
                  </a:lnTo>
                  <a:lnTo>
                    <a:pt x="168" y="30"/>
                  </a:lnTo>
                  <a:lnTo>
                    <a:pt x="168" y="30"/>
                  </a:lnTo>
                  <a:lnTo>
                    <a:pt x="166" y="32"/>
                  </a:lnTo>
                  <a:lnTo>
                    <a:pt x="166" y="34"/>
                  </a:lnTo>
                  <a:lnTo>
                    <a:pt x="166" y="34"/>
                  </a:lnTo>
                  <a:lnTo>
                    <a:pt x="164" y="38"/>
                  </a:lnTo>
                  <a:lnTo>
                    <a:pt x="164" y="38"/>
                  </a:lnTo>
                  <a:lnTo>
                    <a:pt x="164" y="38"/>
                  </a:lnTo>
                  <a:lnTo>
                    <a:pt x="162" y="44"/>
                  </a:lnTo>
                  <a:lnTo>
                    <a:pt x="162" y="44"/>
                  </a:lnTo>
                  <a:lnTo>
                    <a:pt x="162" y="44"/>
                  </a:lnTo>
                  <a:lnTo>
                    <a:pt x="162" y="48"/>
                  </a:lnTo>
                  <a:lnTo>
                    <a:pt x="162" y="48"/>
                  </a:lnTo>
                  <a:lnTo>
                    <a:pt x="164" y="48"/>
                  </a:lnTo>
                  <a:lnTo>
                    <a:pt x="164" y="48"/>
                  </a:lnTo>
                  <a:lnTo>
                    <a:pt x="166" y="48"/>
                  </a:lnTo>
                  <a:lnTo>
                    <a:pt x="166" y="48"/>
                  </a:lnTo>
                  <a:lnTo>
                    <a:pt x="168" y="52"/>
                  </a:lnTo>
                  <a:lnTo>
                    <a:pt x="168" y="52"/>
                  </a:lnTo>
                  <a:lnTo>
                    <a:pt x="170" y="52"/>
                  </a:lnTo>
                  <a:lnTo>
                    <a:pt x="170" y="52"/>
                  </a:lnTo>
                  <a:lnTo>
                    <a:pt x="168" y="54"/>
                  </a:lnTo>
                  <a:lnTo>
                    <a:pt x="168" y="54"/>
                  </a:lnTo>
                  <a:lnTo>
                    <a:pt x="158" y="6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4" y="76"/>
                  </a:lnTo>
                  <a:lnTo>
                    <a:pt x="144" y="76"/>
                  </a:lnTo>
                  <a:lnTo>
                    <a:pt x="144" y="78"/>
                  </a:lnTo>
                  <a:lnTo>
                    <a:pt x="144" y="78"/>
                  </a:lnTo>
                  <a:lnTo>
                    <a:pt x="146" y="80"/>
                  </a:lnTo>
                  <a:lnTo>
                    <a:pt x="146" y="80"/>
                  </a:lnTo>
                  <a:lnTo>
                    <a:pt x="144" y="84"/>
                  </a:lnTo>
                  <a:lnTo>
                    <a:pt x="144" y="84"/>
                  </a:lnTo>
                  <a:lnTo>
                    <a:pt x="138" y="92"/>
                  </a:lnTo>
                  <a:lnTo>
                    <a:pt x="130" y="100"/>
                  </a:lnTo>
                  <a:lnTo>
                    <a:pt x="130" y="100"/>
                  </a:lnTo>
                  <a:lnTo>
                    <a:pt x="130" y="102"/>
                  </a:lnTo>
                  <a:lnTo>
                    <a:pt x="130" y="102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106"/>
                  </a:lnTo>
                  <a:lnTo>
                    <a:pt x="132" y="106"/>
                  </a:lnTo>
                  <a:lnTo>
                    <a:pt x="134" y="106"/>
                  </a:lnTo>
                  <a:lnTo>
                    <a:pt x="134" y="106"/>
                  </a:lnTo>
                  <a:lnTo>
                    <a:pt x="128" y="106"/>
                  </a:lnTo>
                  <a:lnTo>
                    <a:pt x="128" y="106"/>
                  </a:lnTo>
                  <a:lnTo>
                    <a:pt x="126" y="106"/>
                  </a:lnTo>
                  <a:lnTo>
                    <a:pt x="126" y="106"/>
                  </a:lnTo>
                  <a:lnTo>
                    <a:pt x="124" y="106"/>
                  </a:lnTo>
                  <a:lnTo>
                    <a:pt x="124" y="106"/>
                  </a:lnTo>
                  <a:lnTo>
                    <a:pt x="122" y="110"/>
                  </a:lnTo>
                  <a:lnTo>
                    <a:pt x="122" y="110"/>
                  </a:lnTo>
                  <a:lnTo>
                    <a:pt x="124" y="110"/>
                  </a:lnTo>
                  <a:lnTo>
                    <a:pt x="124" y="110"/>
                  </a:lnTo>
                  <a:lnTo>
                    <a:pt x="126" y="110"/>
                  </a:lnTo>
                  <a:lnTo>
                    <a:pt x="126" y="110"/>
                  </a:lnTo>
                  <a:lnTo>
                    <a:pt x="128" y="112"/>
                  </a:lnTo>
                  <a:lnTo>
                    <a:pt x="128" y="112"/>
                  </a:lnTo>
                  <a:lnTo>
                    <a:pt x="126" y="116"/>
                  </a:lnTo>
                  <a:lnTo>
                    <a:pt x="126" y="116"/>
                  </a:lnTo>
                  <a:lnTo>
                    <a:pt x="122" y="118"/>
                  </a:lnTo>
                  <a:lnTo>
                    <a:pt x="120" y="118"/>
                  </a:lnTo>
                  <a:lnTo>
                    <a:pt x="120" y="118"/>
                  </a:lnTo>
                  <a:lnTo>
                    <a:pt x="120" y="120"/>
                  </a:lnTo>
                  <a:lnTo>
                    <a:pt x="120" y="120"/>
                  </a:lnTo>
                  <a:lnTo>
                    <a:pt x="118" y="122"/>
                  </a:lnTo>
                  <a:lnTo>
                    <a:pt x="116" y="122"/>
                  </a:lnTo>
                  <a:lnTo>
                    <a:pt x="116" y="122"/>
                  </a:lnTo>
                  <a:lnTo>
                    <a:pt x="114" y="124"/>
                  </a:lnTo>
                  <a:lnTo>
                    <a:pt x="114" y="124"/>
                  </a:lnTo>
                  <a:lnTo>
                    <a:pt x="112" y="124"/>
                  </a:lnTo>
                  <a:lnTo>
                    <a:pt x="112" y="124"/>
                  </a:lnTo>
                  <a:lnTo>
                    <a:pt x="110" y="126"/>
                  </a:lnTo>
                  <a:lnTo>
                    <a:pt x="110" y="126"/>
                  </a:lnTo>
                  <a:lnTo>
                    <a:pt x="112" y="130"/>
                  </a:lnTo>
                  <a:lnTo>
                    <a:pt x="112" y="130"/>
                  </a:lnTo>
                  <a:lnTo>
                    <a:pt x="112" y="130"/>
                  </a:lnTo>
                  <a:lnTo>
                    <a:pt x="112" y="130"/>
                  </a:lnTo>
                  <a:lnTo>
                    <a:pt x="114" y="130"/>
                  </a:lnTo>
                  <a:lnTo>
                    <a:pt x="114" y="130"/>
                  </a:lnTo>
                  <a:lnTo>
                    <a:pt x="116" y="130"/>
                  </a:lnTo>
                  <a:lnTo>
                    <a:pt x="116" y="130"/>
                  </a:lnTo>
                  <a:lnTo>
                    <a:pt x="120" y="130"/>
                  </a:lnTo>
                  <a:lnTo>
                    <a:pt x="120" y="130"/>
                  </a:lnTo>
                  <a:lnTo>
                    <a:pt x="120" y="128"/>
                  </a:lnTo>
                  <a:lnTo>
                    <a:pt x="120" y="128"/>
                  </a:lnTo>
                  <a:lnTo>
                    <a:pt x="122" y="128"/>
                  </a:lnTo>
                  <a:lnTo>
                    <a:pt x="122" y="128"/>
                  </a:lnTo>
                  <a:lnTo>
                    <a:pt x="122" y="126"/>
                  </a:lnTo>
                  <a:lnTo>
                    <a:pt x="122" y="126"/>
                  </a:lnTo>
                  <a:lnTo>
                    <a:pt x="126" y="126"/>
                  </a:lnTo>
                  <a:lnTo>
                    <a:pt x="126" y="126"/>
                  </a:lnTo>
                  <a:lnTo>
                    <a:pt x="128" y="124"/>
                  </a:lnTo>
                  <a:lnTo>
                    <a:pt x="128" y="124"/>
                  </a:lnTo>
                  <a:lnTo>
                    <a:pt x="128" y="122"/>
                  </a:lnTo>
                  <a:lnTo>
                    <a:pt x="128" y="122"/>
                  </a:lnTo>
                  <a:lnTo>
                    <a:pt x="128" y="122"/>
                  </a:lnTo>
                  <a:lnTo>
                    <a:pt x="128" y="122"/>
                  </a:lnTo>
                  <a:lnTo>
                    <a:pt x="128" y="120"/>
                  </a:lnTo>
                  <a:lnTo>
                    <a:pt x="128" y="120"/>
                  </a:lnTo>
                  <a:lnTo>
                    <a:pt x="128" y="118"/>
                  </a:lnTo>
                  <a:lnTo>
                    <a:pt x="128" y="118"/>
                  </a:lnTo>
                  <a:lnTo>
                    <a:pt x="130" y="116"/>
                  </a:lnTo>
                  <a:lnTo>
                    <a:pt x="130" y="116"/>
                  </a:lnTo>
                  <a:lnTo>
                    <a:pt x="134" y="114"/>
                  </a:lnTo>
                  <a:lnTo>
                    <a:pt x="134" y="114"/>
                  </a:lnTo>
                  <a:lnTo>
                    <a:pt x="134" y="114"/>
                  </a:lnTo>
                  <a:lnTo>
                    <a:pt x="134" y="114"/>
                  </a:lnTo>
                  <a:lnTo>
                    <a:pt x="134" y="112"/>
                  </a:lnTo>
                  <a:lnTo>
                    <a:pt x="134" y="112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08"/>
                  </a:lnTo>
                  <a:lnTo>
                    <a:pt x="136" y="108"/>
                  </a:lnTo>
                  <a:lnTo>
                    <a:pt x="136" y="106"/>
                  </a:lnTo>
                  <a:lnTo>
                    <a:pt x="136" y="106"/>
                  </a:lnTo>
                  <a:lnTo>
                    <a:pt x="142" y="104"/>
                  </a:lnTo>
                  <a:lnTo>
                    <a:pt x="144" y="104"/>
                  </a:lnTo>
                  <a:lnTo>
                    <a:pt x="144" y="106"/>
                  </a:lnTo>
                  <a:lnTo>
                    <a:pt x="140" y="112"/>
                  </a:lnTo>
                  <a:lnTo>
                    <a:pt x="140" y="112"/>
                  </a:lnTo>
                  <a:lnTo>
                    <a:pt x="140" y="114"/>
                  </a:lnTo>
                  <a:lnTo>
                    <a:pt x="140" y="114"/>
                  </a:lnTo>
                  <a:lnTo>
                    <a:pt x="138" y="118"/>
                  </a:lnTo>
                  <a:lnTo>
                    <a:pt x="138" y="118"/>
                  </a:lnTo>
                  <a:lnTo>
                    <a:pt x="138" y="118"/>
                  </a:lnTo>
                  <a:lnTo>
                    <a:pt x="136" y="118"/>
                  </a:lnTo>
                  <a:lnTo>
                    <a:pt x="136" y="118"/>
                  </a:lnTo>
                  <a:lnTo>
                    <a:pt x="136" y="120"/>
                  </a:lnTo>
                  <a:lnTo>
                    <a:pt x="136" y="120"/>
                  </a:lnTo>
                  <a:lnTo>
                    <a:pt x="132" y="122"/>
                  </a:lnTo>
                  <a:lnTo>
                    <a:pt x="132" y="122"/>
                  </a:lnTo>
                  <a:lnTo>
                    <a:pt x="132" y="124"/>
                  </a:lnTo>
                  <a:lnTo>
                    <a:pt x="132" y="124"/>
                  </a:lnTo>
                  <a:lnTo>
                    <a:pt x="132" y="126"/>
                  </a:lnTo>
                  <a:lnTo>
                    <a:pt x="132" y="126"/>
                  </a:lnTo>
                  <a:lnTo>
                    <a:pt x="132" y="126"/>
                  </a:lnTo>
                  <a:lnTo>
                    <a:pt x="132" y="126"/>
                  </a:lnTo>
                  <a:lnTo>
                    <a:pt x="130" y="128"/>
                  </a:lnTo>
                  <a:lnTo>
                    <a:pt x="130" y="128"/>
                  </a:lnTo>
                  <a:lnTo>
                    <a:pt x="128" y="132"/>
                  </a:lnTo>
                  <a:lnTo>
                    <a:pt x="124" y="134"/>
                  </a:lnTo>
                  <a:lnTo>
                    <a:pt x="124" y="134"/>
                  </a:lnTo>
                  <a:lnTo>
                    <a:pt x="122" y="134"/>
                  </a:lnTo>
                  <a:lnTo>
                    <a:pt x="122" y="134"/>
                  </a:lnTo>
                  <a:lnTo>
                    <a:pt x="122" y="136"/>
                  </a:lnTo>
                  <a:lnTo>
                    <a:pt x="122" y="136"/>
                  </a:lnTo>
                  <a:lnTo>
                    <a:pt x="122" y="138"/>
                  </a:lnTo>
                  <a:lnTo>
                    <a:pt x="122" y="138"/>
                  </a:lnTo>
                  <a:lnTo>
                    <a:pt x="122" y="140"/>
                  </a:lnTo>
                  <a:lnTo>
                    <a:pt x="122" y="140"/>
                  </a:lnTo>
                  <a:lnTo>
                    <a:pt x="122" y="142"/>
                  </a:lnTo>
                  <a:lnTo>
                    <a:pt x="122" y="142"/>
                  </a:lnTo>
                  <a:lnTo>
                    <a:pt x="122" y="144"/>
                  </a:lnTo>
                  <a:lnTo>
                    <a:pt x="122" y="144"/>
                  </a:lnTo>
                  <a:lnTo>
                    <a:pt x="118" y="150"/>
                  </a:lnTo>
                  <a:lnTo>
                    <a:pt x="112" y="152"/>
                  </a:lnTo>
                  <a:lnTo>
                    <a:pt x="112" y="152"/>
                  </a:lnTo>
                  <a:lnTo>
                    <a:pt x="112" y="150"/>
                  </a:lnTo>
                  <a:lnTo>
                    <a:pt x="112" y="150"/>
                  </a:lnTo>
                  <a:lnTo>
                    <a:pt x="108" y="150"/>
                  </a:lnTo>
                  <a:lnTo>
                    <a:pt x="108" y="150"/>
                  </a:lnTo>
                  <a:lnTo>
                    <a:pt x="106" y="152"/>
                  </a:lnTo>
                  <a:lnTo>
                    <a:pt x="106" y="152"/>
                  </a:lnTo>
                  <a:lnTo>
                    <a:pt x="104" y="150"/>
                  </a:lnTo>
                  <a:lnTo>
                    <a:pt x="104" y="150"/>
                  </a:lnTo>
                  <a:lnTo>
                    <a:pt x="102" y="148"/>
                  </a:lnTo>
                  <a:lnTo>
                    <a:pt x="98" y="148"/>
                  </a:lnTo>
                  <a:lnTo>
                    <a:pt x="98" y="148"/>
                  </a:lnTo>
                  <a:lnTo>
                    <a:pt x="98" y="150"/>
                  </a:lnTo>
                  <a:lnTo>
                    <a:pt x="98" y="150"/>
                  </a:lnTo>
                  <a:lnTo>
                    <a:pt x="98" y="152"/>
                  </a:lnTo>
                  <a:lnTo>
                    <a:pt x="98" y="152"/>
                  </a:lnTo>
                  <a:lnTo>
                    <a:pt x="100" y="154"/>
                  </a:lnTo>
                  <a:lnTo>
                    <a:pt x="100" y="154"/>
                  </a:lnTo>
                  <a:lnTo>
                    <a:pt x="100" y="156"/>
                  </a:lnTo>
                  <a:lnTo>
                    <a:pt x="100" y="156"/>
                  </a:lnTo>
                  <a:lnTo>
                    <a:pt x="100" y="156"/>
                  </a:lnTo>
                  <a:lnTo>
                    <a:pt x="100" y="158"/>
                  </a:lnTo>
                  <a:lnTo>
                    <a:pt x="98" y="158"/>
                  </a:lnTo>
                  <a:lnTo>
                    <a:pt x="92" y="160"/>
                  </a:lnTo>
                  <a:lnTo>
                    <a:pt x="92" y="160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90" y="162"/>
                  </a:lnTo>
                  <a:lnTo>
                    <a:pt x="90" y="162"/>
                  </a:lnTo>
                  <a:lnTo>
                    <a:pt x="92" y="164"/>
                  </a:lnTo>
                  <a:lnTo>
                    <a:pt x="92" y="164"/>
                  </a:lnTo>
                  <a:lnTo>
                    <a:pt x="92" y="164"/>
                  </a:lnTo>
                  <a:lnTo>
                    <a:pt x="92" y="164"/>
                  </a:lnTo>
                  <a:lnTo>
                    <a:pt x="94" y="166"/>
                  </a:lnTo>
                  <a:lnTo>
                    <a:pt x="94" y="166"/>
                  </a:lnTo>
                  <a:lnTo>
                    <a:pt x="92" y="168"/>
                  </a:lnTo>
                  <a:lnTo>
                    <a:pt x="92" y="168"/>
                  </a:lnTo>
                  <a:lnTo>
                    <a:pt x="90" y="170"/>
                  </a:lnTo>
                  <a:lnTo>
                    <a:pt x="90" y="170"/>
                  </a:lnTo>
                  <a:lnTo>
                    <a:pt x="90" y="168"/>
                  </a:lnTo>
                  <a:lnTo>
                    <a:pt x="90" y="168"/>
                  </a:lnTo>
                  <a:lnTo>
                    <a:pt x="88" y="166"/>
                  </a:lnTo>
                  <a:lnTo>
                    <a:pt x="88" y="166"/>
                  </a:lnTo>
                  <a:lnTo>
                    <a:pt x="86" y="166"/>
                  </a:lnTo>
                  <a:lnTo>
                    <a:pt x="86" y="166"/>
                  </a:lnTo>
                  <a:lnTo>
                    <a:pt x="82" y="170"/>
                  </a:lnTo>
                  <a:lnTo>
                    <a:pt x="82" y="170"/>
                  </a:lnTo>
                  <a:lnTo>
                    <a:pt x="80" y="170"/>
                  </a:lnTo>
                  <a:lnTo>
                    <a:pt x="80" y="170"/>
                  </a:lnTo>
                  <a:lnTo>
                    <a:pt x="78" y="170"/>
                  </a:lnTo>
                  <a:lnTo>
                    <a:pt x="78" y="170"/>
                  </a:lnTo>
                  <a:lnTo>
                    <a:pt x="76" y="170"/>
                  </a:lnTo>
                  <a:lnTo>
                    <a:pt x="76" y="170"/>
                  </a:lnTo>
                  <a:lnTo>
                    <a:pt x="74" y="170"/>
                  </a:lnTo>
                  <a:lnTo>
                    <a:pt x="74" y="170"/>
                  </a:lnTo>
                  <a:lnTo>
                    <a:pt x="72" y="170"/>
                  </a:lnTo>
                  <a:lnTo>
                    <a:pt x="72" y="170"/>
                  </a:lnTo>
                  <a:lnTo>
                    <a:pt x="68" y="170"/>
                  </a:lnTo>
                  <a:lnTo>
                    <a:pt x="68" y="170"/>
                  </a:lnTo>
                  <a:lnTo>
                    <a:pt x="70" y="172"/>
                  </a:lnTo>
                  <a:lnTo>
                    <a:pt x="70" y="172"/>
                  </a:lnTo>
                  <a:lnTo>
                    <a:pt x="70" y="172"/>
                  </a:lnTo>
                  <a:lnTo>
                    <a:pt x="70" y="172"/>
                  </a:lnTo>
                  <a:lnTo>
                    <a:pt x="72" y="174"/>
                  </a:lnTo>
                  <a:lnTo>
                    <a:pt x="76" y="174"/>
                  </a:lnTo>
                  <a:lnTo>
                    <a:pt x="76" y="174"/>
                  </a:lnTo>
                  <a:lnTo>
                    <a:pt x="76" y="174"/>
                  </a:lnTo>
                  <a:lnTo>
                    <a:pt x="80" y="172"/>
                  </a:lnTo>
                  <a:lnTo>
                    <a:pt x="80" y="172"/>
                  </a:lnTo>
                  <a:lnTo>
                    <a:pt x="80" y="174"/>
                  </a:lnTo>
                  <a:lnTo>
                    <a:pt x="80" y="174"/>
                  </a:lnTo>
                  <a:lnTo>
                    <a:pt x="80" y="178"/>
                  </a:lnTo>
                  <a:lnTo>
                    <a:pt x="78" y="180"/>
                  </a:lnTo>
                  <a:lnTo>
                    <a:pt x="74" y="182"/>
                  </a:lnTo>
                  <a:lnTo>
                    <a:pt x="68" y="184"/>
                  </a:lnTo>
                  <a:lnTo>
                    <a:pt x="68" y="184"/>
                  </a:lnTo>
                  <a:lnTo>
                    <a:pt x="66" y="184"/>
                  </a:lnTo>
                  <a:lnTo>
                    <a:pt x="66" y="184"/>
                  </a:lnTo>
                  <a:lnTo>
                    <a:pt x="66" y="186"/>
                  </a:lnTo>
                  <a:lnTo>
                    <a:pt x="66" y="186"/>
                  </a:lnTo>
                  <a:lnTo>
                    <a:pt x="66" y="188"/>
                  </a:lnTo>
                  <a:lnTo>
                    <a:pt x="66" y="188"/>
                  </a:lnTo>
                  <a:lnTo>
                    <a:pt x="64" y="188"/>
                  </a:lnTo>
                  <a:lnTo>
                    <a:pt x="64" y="188"/>
                  </a:lnTo>
                  <a:lnTo>
                    <a:pt x="64" y="190"/>
                  </a:lnTo>
                  <a:lnTo>
                    <a:pt x="64" y="190"/>
                  </a:lnTo>
                  <a:lnTo>
                    <a:pt x="64" y="192"/>
                  </a:lnTo>
                  <a:lnTo>
                    <a:pt x="64" y="192"/>
                  </a:lnTo>
                  <a:lnTo>
                    <a:pt x="64" y="194"/>
                  </a:lnTo>
                  <a:lnTo>
                    <a:pt x="64" y="194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0" y="194"/>
                  </a:lnTo>
                  <a:lnTo>
                    <a:pt x="58" y="194"/>
                  </a:lnTo>
                  <a:lnTo>
                    <a:pt x="58" y="194"/>
                  </a:lnTo>
                  <a:lnTo>
                    <a:pt x="56" y="192"/>
                  </a:lnTo>
                  <a:lnTo>
                    <a:pt x="56" y="192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52" y="190"/>
                  </a:lnTo>
                  <a:lnTo>
                    <a:pt x="52" y="190"/>
                  </a:lnTo>
                  <a:lnTo>
                    <a:pt x="50" y="192"/>
                  </a:lnTo>
                  <a:lnTo>
                    <a:pt x="50" y="192"/>
                  </a:lnTo>
                  <a:lnTo>
                    <a:pt x="48" y="196"/>
                  </a:lnTo>
                  <a:lnTo>
                    <a:pt x="44" y="200"/>
                  </a:lnTo>
                  <a:lnTo>
                    <a:pt x="44" y="200"/>
                  </a:lnTo>
                  <a:lnTo>
                    <a:pt x="42" y="202"/>
                  </a:lnTo>
                  <a:lnTo>
                    <a:pt x="42" y="202"/>
                  </a:lnTo>
                  <a:lnTo>
                    <a:pt x="42" y="206"/>
                  </a:lnTo>
                  <a:lnTo>
                    <a:pt x="42" y="206"/>
                  </a:lnTo>
                  <a:lnTo>
                    <a:pt x="26" y="226"/>
                  </a:lnTo>
                  <a:lnTo>
                    <a:pt x="6" y="244"/>
                  </a:lnTo>
                  <a:lnTo>
                    <a:pt x="6" y="244"/>
                  </a:lnTo>
                  <a:lnTo>
                    <a:pt x="4" y="246"/>
                  </a:lnTo>
                  <a:lnTo>
                    <a:pt x="4" y="246"/>
                  </a:lnTo>
                  <a:lnTo>
                    <a:pt x="4" y="246"/>
                  </a:lnTo>
                  <a:lnTo>
                    <a:pt x="2" y="250"/>
                  </a:lnTo>
                  <a:lnTo>
                    <a:pt x="0" y="252"/>
                  </a:lnTo>
                  <a:lnTo>
                    <a:pt x="2" y="252"/>
                  </a:lnTo>
                  <a:lnTo>
                    <a:pt x="2" y="252"/>
                  </a:lnTo>
                  <a:lnTo>
                    <a:pt x="4" y="256"/>
                  </a:lnTo>
                  <a:lnTo>
                    <a:pt x="4" y="256"/>
                  </a:lnTo>
                  <a:lnTo>
                    <a:pt x="4" y="258"/>
                  </a:lnTo>
                  <a:lnTo>
                    <a:pt x="6" y="260"/>
                  </a:lnTo>
                  <a:lnTo>
                    <a:pt x="12" y="260"/>
                  </a:lnTo>
                  <a:lnTo>
                    <a:pt x="12" y="260"/>
                  </a:lnTo>
                  <a:lnTo>
                    <a:pt x="14" y="260"/>
                  </a:lnTo>
                  <a:lnTo>
                    <a:pt x="14" y="260"/>
                  </a:lnTo>
                  <a:lnTo>
                    <a:pt x="18" y="258"/>
                  </a:lnTo>
                  <a:lnTo>
                    <a:pt x="18" y="258"/>
                  </a:lnTo>
                  <a:lnTo>
                    <a:pt x="18" y="258"/>
                  </a:lnTo>
                  <a:lnTo>
                    <a:pt x="18" y="258"/>
                  </a:lnTo>
                  <a:lnTo>
                    <a:pt x="20" y="254"/>
                  </a:lnTo>
                  <a:lnTo>
                    <a:pt x="20" y="254"/>
                  </a:lnTo>
                  <a:lnTo>
                    <a:pt x="24" y="252"/>
                  </a:lnTo>
                  <a:lnTo>
                    <a:pt x="24" y="252"/>
                  </a:lnTo>
                  <a:lnTo>
                    <a:pt x="24" y="252"/>
                  </a:lnTo>
                  <a:lnTo>
                    <a:pt x="26" y="252"/>
                  </a:lnTo>
                  <a:lnTo>
                    <a:pt x="26" y="252"/>
                  </a:lnTo>
                  <a:lnTo>
                    <a:pt x="24" y="254"/>
                  </a:lnTo>
                  <a:lnTo>
                    <a:pt x="24" y="254"/>
                  </a:lnTo>
                  <a:lnTo>
                    <a:pt x="22" y="254"/>
                  </a:lnTo>
                  <a:lnTo>
                    <a:pt x="22" y="254"/>
                  </a:lnTo>
                  <a:lnTo>
                    <a:pt x="22" y="258"/>
                  </a:lnTo>
                  <a:lnTo>
                    <a:pt x="22" y="258"/>
                  </a:lnTo>
                  <a:lnTo>
                    <a:pt x="22" y="258"/>
                  </a:lnTo>
                  <a:lnTo>
                    <a:pt x="22" y="258"/>
                  </a:lnTo>
                  <a:lnTo>
                    <a:pt x="22" y="260"/>
                  </a:lnTo>
                  <a:lnTo>
                    <a:pt x="26" y="260"/>
                  </a:lnTo>
                  <a:lnTo>
                    <a:pt x="26" y="260"/>
                  </a:lnTo>
                  <a:lnTo>
                    <a:pt x="26" y="258"/>
                  </a:lnTo>
                  <a:lnTo>
                    <a:pt x="26" y="258"/>
                  </a:lnTo>
                  <a:lnTo>
                    <a:pt x="28" y="258"/>
                  </a:lnTo>
                  <a:lnTo>
                    <a:pt x="30" y="254"/>
                  </a:lnTo>
                  <a:lnTo>
                    <a:pt x="30" y="254"/>
                  </a:lnTo>
                  <a:lnTo>
                    <a:pt x="30" y="254"/>
                  </a:lnTo>
                  <a:lnTo>
                    <a:pt x="34" y="254"/>
                  </a:lnTo>
                  <a:lnTo>
                    <a:pt x="34" y="254"/>
                  </a:lnTo>
                  <a:lnTo>
                    <a:pt x="34" y="254"/>
                  </a:lnTo>
                  <a:lnTo>
                    <a:pt x="34" y="254"/>
                  </a:lnTo>
                  <a:lnTo>
                    <a:pt x="36" y="250"/>
                  </a:lnTo>
                  <a:lnTo>
                    <a:pt x="36" y="250"/>
                  </a:lnTo>
                  <a:lnTo>
                    <a:pt x="36" y="250"/>
                  </a:lnTo>
                  <a:lnTo>
                    <a:pt x="36" y="250"/>
                  </a:lnTo>
                  <a:lnTo>
                    <a:pt x="38" y="250"/>
                  </a:lnTo>
                  <a:lnTo>
                    <a:pt x="38" y="250"/>
                  </a:lnTo>
                  <a:lnTo>
                    <a:pt x="40" y="254"/>
                  </a:lnTo>
                  <a:lnTo>
                    <a:pt x="40" y="254"/>
                  </a:lnTo>
                  <a:lnTo>
                    <a:pt x="42" y="256"/>
                  </a:lnTo>
                  <a:lnTo>
                    <a:pt x="44" y="256"/>
                  </a:lnTo>
                  <a:lnTo>
                    <a:pt x="44" y="256"/>
                  </a:lnTo>
                  <a:lnTo>
                    <a:pt x="44" y="254"/>
                  </a:lnTo>
                  <a:lnTo>
                    <a:pt x="44" y="254"/>
                  </a:lnTo>
                  <a:lnTo>
                    <a:pt x="44" y="254"/>
                  </a:lnTo>
                  <a:lnTo>
                    <a:pt x="44" y="254"/>
                  </a:lnTo>
                  <a:lnTo>
                    <a:pt x="48" y="252"/>
                  </a:lnTo>
                  <a:lnTo>
                    <a:pt x="48" y="252"/>
                  </a:lnTo>
                  <a:lnTo>
                    <a:pt x="50" y="252"/>
                  </a:lnTo>
                  <a:lnTo>
                    <a:pt x="50" y="252"/>
                  </a:lnTo>
                  <a:lnTo>
                    <a:pt x="52" y="250"/>
                  </a:lnTo>
                  <a:lnTo>
                    <a:pt x="52" y="250"/>
                  </a:lnTo>
                  <a:lnTo>
                    <a:pt x="52" y="248"/>
                  </a:lnTo>
                  <a:lnTo>
                    <a:pt x="52" y="248"/>
                  </a:lnTo>
                  <a:lnTo>
                    <a:pt x="52" y="246"/>
                  </a:lnTo>
                  <a:lnTo>
                    <a:pt x="52" y="246"/>
                  </a:lnTo>
                  <a:lnTo>
                    <a:pt x="48" y="246"/>
                  </a:lnTo>
                  <a:lnTo>
                    <a:pt x="48" y="246"/>
                  </a:lnTo>
                  <a:lnTo>
                    <a:pt x="48" y="248"/>
                  </a:lnTo>
                  <a:lnTo>
                    <a:pt x="48" y="248"/>
                  </a:lnTo>
                  <a:lnTo>
                    <a:pt x="46" y="248"/>
                  </a:lnTo>
                  <a:lnTo>
                    <a:pt x="46" y="248"/>
                  </a:lnTo>
                  <a:lnTo>
                    <a:pt x="44" y="246"/>
                  </a:lnTo>
                  <a:lnTo>
                    <a:pt x="44" y="244"/>
                  </a:lnTo>
                  <a:lnTo>
                    <a:pt x="44" y="244"/>
                  </a:lnTo>
                  <a:lnTo>
                    <a:pt x="50" y="240"/>
                  </a:lnTo>
                  <a:lnTo>
                    <a:pt x="56" y="236"/>
                  </a:lnTo>
                  <a:lnTo>
                    <a:pt x="56" y="236"/>
                  </a:lnTo>
                  <a:lnTo>
                    <a:pt x="58" y="236"/>
                  </a:lnTo>
                  <a:lnTo>
                    <a:pt x="58" y="236"/>
                  </a:lnTo>
                  <a:lnTo>
                    <a:pt x="64" y="236"/>
                  </a:lnTo>
                  <a:lnTo>
                    <a:pt x="64" y="236"/>
                  </a:lnTo>
                  <a:lnTo>
                    <a:pt x="64" y="234"/>
                  </a:lnTo>
                  <a:lnTo>
                    <a:pt x="64" y="234"/>
                  </a:lnTo>
                  <a:lnTo>
                    <a:pt x="66" y="234"/>
                  </a:lnTo>
                  <a:lnTo>
                    <a:pt x="66" y="234"/>
                  </a:lnTo>
                  <a:lnTo>
                    <a:pt x="66" y="230"/>
                  </a:lnTo>
                  <a:lnTo>
                    <a:pt x="64" y="226"/>
                  </a:lnTo>
                  <a:lnTo>
                    <a:pt x="64" y="226"/>
                  </a:lnTo>
                  <a:lnTo>
                    <a:pt x="68" y="228"/>
                  </a:lnTo>
                  <a:lnTo>
                    <a:pt x="68" y="228"/>
                  </a:lnTo>
                  <a:lnTo>
                    <a:pt x="68" y="228"/>
                  </a:lnTo>
                  <a:lnTo>
                    <a:pt x="68" y="228"/>
                  </a:lnTo>
                  <a:lnTo>
                    <a:pt x="70" y="230"/>
                  </a:lnTo>
                  <a:lnTo>
                    <a:pt x="72" y="230"/>
                  </a:lnTo>
                  <a:lnTo>
                    <a:pt x="72" y="230"/>
                  </a:lnTo>
                  <a:lnTo>
                    <a:pt x="74" y="228"/>
                  </a:lnTo>
                  <a:lnTo>
                    <a:pt x="74" y="228"/>
                  </a:lnTo>
                  <a:lnTo>
                    <a:pt x="74" y="228"/>
                  </a:lnTo>
                  <a:lnTo>
                    <a:pt x="74" y="228"/>
                  </a:lnTo>
                  <a:lnTo>
                    <a:pt x="76" y="224"/>
                  </a:lnTo>
                  <a:lnTo>
                    <a:pt x="74" y="222"/>
                  </a:lnTo>
                  <a:lnTo>
                    <a:pt x="74" y="222"/>
                  </a:lnTo>
                  <a:lnTo>
                    <a:pt x="74" y="222"/>
                  </a:lnTo>
                  <a:lnTo>
                    <a:pt x="74" y="222"/>
                  </a:lnTo>
                  <a:lnTo>
                    <a:pt x="76" y="220"/>
                  </a:lnTo>
                  <a:lnTo>
                    <a:pt x="76" y="220"/>
                  </a:lnTo>
                  <a:lnTo>
                    <a:pt x="78" y="220"/>
                  </a:lnTo>
                  <a:lnTo>
                    <a:pt x="78" y="220"/>
                  </a:lnTo>
                  <a:lnTo>
                    <a:pt x="80" y="220"/>
                  </a:lnTo>
                  <a:lnTo>
                    <a:pt x="80" y="220"/>
                  </a:lnTo>
                  <a:lnTo>
                    <a:pt x="82" y="220"/>
                  </a:lnTo>
                  <a:lnTo>
                    <a:pt x="82" y="220"/>
                  </a:lnTo>
                  <a:lnTo>
                    <a:pt x="82" y="218"/>
                  </a:lnTo>
                  <a:lnTo>
                    <a:pt x="80" y="216"/>
                  </a:lnTo>
                  <a:lnTo>
                    <a:pt x="80" y="216"/>
                  </a:lnTo>
                  <a:lnTo>
                    <a:pt x="80" y="216"/>
                  </a:lnTo>
                  <a:lnTo>
                    <a:pt x="80" y="216"/>
                  </a:lnTo>
                  <a:lnTo>
                    <a:pt x="76" y="212"/>
                  </a:lnTo>
                  <a:lnTo>
                    <a:pt x="76" y="212"/>
                  </a:lnTo>
                  <a:lnTo>
                    <a:pt x="80" y="212"/>
                  </a:lnTo>
                  <a:lnTo>
                    <a:pt x="80" y="212"/>
                  </a:lnTo>
                  <a:lnTo>
                    <a:pt x="80" y="212"/>
                  </a:lnTo>
                  <a:lnTo>
                    <a:pt x="80" y="212"/>
                  </a:lnTo>
                  <a:lnTo>
                    <a:pt x="82" y="208"/>
                  </a:lnTo>
                  <a:lnTo>
                    <a:pt x="82" y="208"/>
                  </a:lnTo>
                  <a:lnTo>
                    <a:pt x="82" y="208"/>
                  </a:lnTo>
                  <a:lnTo>
                    <a:pt x="82" y="208"/>
                  </a:lnTo>
                  <a:lnTo>
                    <a:pt x="86" y="206"/>
                  </a:lnTo>
                  <a:lnTo>
                    <a:pt x="86" y="206"/>
                  </a:lnTo>
                  <a:lnTo>
                    <a:pt x="86" y="206"/>
                  </a:lnTo>
                  <a:lnTo>
                    <a:pt x="86" y="206"/>
                  </a:lnTo>
                  <a:lnTo>
                    <a:pt x="88" y="206"/>
                  </a:lnTo>
                  <a:lnTo>
                    <a:pt x="88" y="206"/>
                  </a:lnTo>
                  <a:lnTo>
                    <a:pt x="90" y="204"/>
                  </a:lnTo>
                  <a:lnTo>
                    <a:pt x="90" y="204"/>
                  </a:lnTo>
                  <a:lnTo>
                    <a:pt x="90" y="202"/>
                  </a:lnTo>
                  <a:lnTo>
                    <a:pt x="88" y="202"/>
                  </a:lnTo>
                  <a:lnTo>
                    <a:pt x="88" y="202"/>
                  </a:lnTo>
                  <a:lnTo>
                    <a:pt x="88" y="200"/>
                  </a:lnTo>
                  <a:lnTo>
                    <a:pt x="88" y="200"/>
                  </a:lnTo>
                  <a:lnTo>
                    <a:pt x="86" y="198"/>
                  </a:lnTo>
                  <a:lnTo>
                    <a:pt x="86" y="198"/>
                  </a:lnTo>
                  <a:lnTo>
                    <a:pt x="92" y="198"/>
                  </a:lnTo>
                  <a:lnTo>
                    <a:pt x="96" y="196"/>
                  </a:lnTo>
                  <a:lnTo>
                    <a:pt x="96" y="196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98" y="192"/>
                  </a:lnTo>
                  <a:lnTo>
                    <a:pt x="98" y="192"/>
                  </a:lnTo>
                  <a:lnTo>
                    <a:pt x="100" y="190"/>
                  </a:lnTo>
                  <a:lnTo>
                    <a:pt x="100" y="190"/>
                  </a:lnTo>
                  <a:lnTo>
                    <a:pt x="104" y="188"/>
                  </a:lnTo>
                  <a:lnTo>
                    <a:pt x="104" y="184"/>
                  </a:lnTo>
                  <a:lnTo>
                    <a:pt x="104" y="184"/>
                  </a:lnTo>
                  <a:lnTo>
                    <a:pt x="104" y="182"/>
                  </a:lnTo>
                  <a:lnTo>
                    <a:pt x="104" y="182"/>
                  </a:lnTo>
                  <a:lnTo>
                    <a:pt x="108" y="182"/>
                  </a:lnTo>
                  <a:lnTo>
                    <a:pt x="108" y="182"/>
                  </a:lnTo>
                  <a:lnTo>
                    <a:pt x="108" y="180"/>
                  </a:lnTo>
                  <a:lnTo>
                    <a:pt x="108" y="180"/>
                  </a:lnTo>
                  <a:lnTo>
                    <a:pt x="108" y="178"/>
                  </a:lnTo>
                  <a:lnTo>
                    <a:pt x="108" y="178"/>
                  </a:lnTo>
                  <a:lnTo>
                    <a:pt x="112" y="178"/>
                  </a:lnTo>
                  <a:lnTo>
                    <a:pt x="112" y="178"/>
                  </a:lnTo>
                  <a:lnTo>
                    <a:pt x="112" y="176"/>
                  </a:lnTo>
                  <a:lnTo>
                    <a:pt x="112" y="176"/>
                  </a:lnTo>
                  <a:lnTo>
                    <a:pt x="114" y="174"/>
                  </a:lnTo>
                  <a:lnTo>
                    <a:pt x="114" y="174"/>
                  </a:lnTo>
                  <a:lnTo>
                    <a:pt x="114" y="172"/>
                  </a:lnTo>
                  <a:lnTo>
                    <a:pt x="114" y="172"/>
                  </a:lnTo>
                  <a:lnTo>
                    <a:pt x="116" y="172"/>
                  </a:lnTo>
                  <a:lnTo>
                    <a:pt x="116" y="172"/>
                  </a:lnTo>
                  <a:lnTo>
                    <a:pt x="116" y="170"/>
                  </a:lnTo>
                  <a:lnTo>
                    <a:pt x="116" y="170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20" y="168"/>
                  </a:lnTo>
                  <a:lnTo>
                    <a:pt x="120" y="168"/>
                  </a:lnTo>
                  <a:lnTo>
                    <a:pt x="120" y="166"/>
                  </a:lnTo>
                  <a:lnTo>
                    <a:pt x="120" y="166"/>
                  </a:lnTo>
                  <a:lnTo>
                    <a:pt x="120" y="164"/>
                  </a:lnTo>
                  <a:lnTo>
                    <a:pt x="120" y="164"/>
                  </a:lnTo>
                  <a:lnTo>
                    <a:pt x="122" y="164"/>
                  </a:lnTo>
                  <a:lnTo>
                    <a:pt x="122" y="164"/>
                  </a:lnTo>
                  <a:lnTo>
                    <a:pt x="124" y="162"/>
                  </a:lnTo>
                  <a:lnTo>
                    <a:pt x="124" y="160"/>
                  </a:lnTo>
                  <a:lnTo>
                    <a:pt x="124" y="160"/>
                  </a:lnTo>
                  <a:lnTo>
                    <a:pt x="124" y="158"/>
                  </a:lnTo>
                  <a:lnTo>
                    <a:pt x="124" y="158"/>
                  </a:lnTo>
                  <a:lnTo>
                    <a:pt x="124" y="156"/>
                  </a:lnTo>
                  <a:lnTo>
                    <a:pt x="124" y="156"/>
                  </a:lnTo>
                  <a:lnTo>
                    <a:pt x="128" y="154"/>
                  </a:lnTo>
                  <a:lnTo>
                    <a:pt x="128" y="154"/>
                  </a:lnTo>
                  <a:lnTo>
                    <a:pt x="128" y="154"/>
                  </a:lnTo>
                  <a:lnTo>
                    <a:pt x="128" y="154"/>
                  </a:lnTo>
                  <a:lnTo>
                    <a:pt x="130" y="152"/>
                  </a:lnTo>
                  <a:lnTo>
                    <a:pt x="130" y="152"/>
                  </a:lnTo>
                  <a:lnTo>
                    <a:pt x="130" y="150"/>
                  </a:lnTo>
                  <a:lnTo>
                    <a:pt x="130" y="150"/>
                  </a:lnTo>
                  <a:lnTo>
                    <a:pt x="132" y="150"/>
                  </a:lnTo>
                  <a:lnTo>
                    <a:pt x="132" y="150"/>
                  </a:lnTo>
                  <a:lnTo>
                    <a:pt x="132" y="148"/>
                  </a:lnTo>
                  <a:lnTo>
                    <a:pt x="132" y="148"/>
                  </a:lnTo>
                  <a:lnTo>
                    <a:pt x="136" y="144"/>
                  </a:lnTo>
                  <a:lnTo>
                    <a:pt x="136" y="144"/>
                  </a:lnTo>
                  <a:lnTo>
                    <a:pt x="136" y="142"/>
                  </a:lnTo>
                  <a:lnTo>
                    <a:pt x="136" y="142"/>
                  </a:lnTo>
                  <a:lnTo>
                    <a:pt x="138" y="140"/>
                  </a:lnTo>
                  <a:lnTo>
                    <a:pt x="138" y="140"/>
                  </a:lnTo>
                  <a:lnTo>
                    <a:pt x="140" y="138"/>
                  </a:lnTo>
                  <a:lnTo>
                    <a:pt x="140" y="138"/>
                  </a:lnTo>
                  <a:lnTo>
                    <a:pt x="140" y="138"/>
                  </a:lnTo>
                  <a:lnTo>
                    <a:pt x="140" y="138"/>
                  </a:lnTo>
                  <a:lnTo>
                    <a:pt x="142" y="136"/>
                  </a:lnTo>
                  <a:lnTo>
                    <a:pt x="142" y="136"/>
                  </a:lnTo>
                  <a:lnTo>
                    <a:pt x="144" y="134"/>
                  </a:lnTo>
                  <a:lnTo>
                    <a:pt x="144" y="134"/>
                  </a:lnTo>
                  <a:lnTo>
                    <a:pt x="148" y="128"/>
                  </a:lnTo>
                  <a:lnTo>
                    <a:pt x="154" y="122"/>
                  </a:lnTo>
                  <a:lnTo>
                    <a:pt x="154" y="122"/>
                  </a:lnTo>
                  <a:lnTo>
                    <a:pt x="156" y="112"/>
                  </a:lnTo>
                  <a:lnTo>
                    <a:pt x="156" y="112"/>
                  </a:lnTo>
                  <a:lnTo>
                    <a:pt x="160" y="110"/>
                  </a:lnTo>
                  <a:lnTo>
                    <a:pt x="160" y="108"/>
                  </a:lnTo>
                  <a:lnTo>
                    <a:pt x="160" y="108"/>
                  </a:lnTo>
                  <a:lnTo>
                    <a:pt x="158" y="106"/>
                  </a:lnTo>
                  <a:lnTo>
                    <a:pt x="158" y="106"/>
                  </a:lnTo>
                  <a:lnTo>
                    <a:pt x="158" y="104"/>
                  </a:lnTo>
                  <a:lnTo>
                    <a:pt x="158" y="104"/>
                  </a:lnTo>
                  <a:lnTo>
                    <a:pt x="160" y="102"/>
                  </a:lnTo>
                  <a:lnTo>
                    <a:pt x="160" y="102"/>
                  </a:lnTo>
                  <a:lnTo>
                    <a:pt x="162" y="100"/>
                  </a:lnTo>
                  <a:lnTo>
                    <a:pt x="162" y="100"/>
                  </a:lnTo>
                  <a:lnTo>
                    <a:pt x="162" y="98"/>
                  </a:lnTo>
                  <a:lnTo>
                    <a:pt x="162" y="98"/>
                  </a:lnTo>
                  <a:lnTo>
                    <a:pt x="162" y="96"/>
                  </a:lnTo>
                  <a:lnTo>
                    <a:pt x="162" y="96"/>
                  </a:lnTo>
                  <a:lnTo>
                    <a:pt x="164" y="94"/>
                  </a:lnTo>
                  <a:lnTo>
                    <a:pt x="164" y="94"/>
                  </a:lnTo>
                  <a:lnTo>
                    <a:pt x="164" y="92"/>
                  </a:lnTo>
                  <a:lnTo>
                    <a:pt x="164" y="92"/>
                  </a:lnTo>
                  <a:lnTo>
                    <a:pt x="164" y="90"/>
                  </a:lnTo>
                  <a:lnTo>
                    <a:pt x="164" y="90"/>
                  </a:lnTo>
                  <a:lnTo>
                    <a:pt x="166" y="88"/>
                  </a:lnTo>
                  <a:lnTo>
                    <a:pt x="166" y="88"/>
                  </a:lnTo>
                  <a:lnTo>
                    <a:pt x="166" y="86"/>
                  </a:lnTo>
                  <a:lnTo>
                    <a:pt x="166" y="86"/>
                  </a:lnTo>
                  <a:lnTo>
                    <a:pt x="166" y="84"/>
                  </a:lnTo>
                  <a:lnTo>
                    <a:pt x="166" y="84"/>
                  </a:lnTo>
                  <a:lnTo>
                    <a:pt x="166" y="82"/>
                  </a:lnTo>
                  <a:lnTo>
                    <a:pt x="166" y="82"/>
                  </a:lnTo>
                  <a:lnTo>
                    <a:pt x="168" y="82"/>
                  </a:lnTo>
                  <a:lnTo>
                    <a:pt x="168" y="82"/>
                  </a:lnTo>
                  <a:lnTo>
                    <a:pt x="172" y="82"/>
                  </a:lnTo>
                  <a:lnTo>
                    <a:pt x="172" y="82"/>
                  </a:lnTo>
                  <a:lnTo>
                    <a:pt x="172" y="80"/>
                  </a:lnTo>
                  <a:lnTo>
                    <a:pt x="172" y="80"/>
                  </a:lnTo>
                  <a:lnTo>
                    <a:pt x="174" y="80"/>
                  </a:lnTo>
                  <a:lnTo>
                    <a:pt x="174" y="80"/>
                  </a:lnTo>
                  <a:lnTo>
                    <a:pt x="174" y="80"/>
                  </a:lnTo>
                  <a:lnTo>
                    <a:pt x="174" y="80"/>
                  </a:lnTo>
                  <a:lnTo>
                    <a:pt x="176" y="78"/>
                  </a:lnTo>
                  <a:lnTo>
                    <a:pt x="176" y="78"/>
                  </a:lnTo>
                  <a:lnTo>
                    <a:pt x="176" y="76"/>
                  </a:lnTo>
                  <a:lnTo>
                    <a:pt x="174" y="76"/>
                  </a:lnTo>
                  <a:lnTo>
                    <a:pt x="174" y="76"/>
                  </a:lnTo>
                  <a:lnTo>
                    <a:pt x="172" y="76"/>
                  </a:lnTo>
                  <a:lnTo>
                    <a:pt x="172" y="76"/>
                  </a:lnTo>
                  <a:lnTo>
                    <a:pt x="170" y="74"/>
                  </a:lnTo>
                  <a:lnTo>
                    <a:pt x="170" y="72"/>
                  </a:lnTo>
                  <a:lnTo>
                    <a:pt x="170" y="72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74" y="64"/>
                  </a:lnTo>
                  <a:lnTo>
                    <a:pt x="174" y="64"/>
                  </a:lnTo>
                  <a:lnTo>
                    <a:pt x="176" y="62"/>
                  </a:lnTo>
                  <a:lnTo>
                    <a:pt x="176" y="62"/>
                  </a:lnTo>
                  <a:lnTo>
                    <a:pt x="176" y="60"/>
                  </a:lnTo>
                  <a:lnTo>
                    <a:pt x="176" y="60"/>
                  </a:lnTo>
                  <a:lnTo>
                    <a:pt x="180" y="56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4" y="56"/>
                  </a:lnTo>
                  <a:lnTo>
                    <a:pt x="184" y="56"/>
                  </a:lnTo>
                  <a:lnTo>
                    <a:pt x="186" y="54"/>
                  </a:lnTo>
                  <a:lnTo>
                    <a:pt x="186" y="54"/>
                  </a:lnTo>
                  <a:lnTo>
                    <a:pt x="186" y="52"/>
                  </a:lnTo>
                  <a:lnTo>
                    <a:pt x="186" y="52"/>
                  </a:lnTo>
                  <a:lnTo>
                    <a:pt x="186" y="50"/>
                  </a:lnTo>
                  <a:lnTo>
                    <a:pt x="186" y="50"/>
                  </a:lnTo>
                  <a:lnTo>
                    <a:pt x="180" y="50"/>
                  </a:lnTo>
                  <a:lnTo>
                    <a:pt x="180" y="50"/>
                  </a:lnTo>
                  <a:lnTo>
                    <a:pt x="180" y="48"/>
                  </a:lnTo>
                  <a:lnTo>
                    <a:pt x="180" y="48"/>
                  </a:lnTo>
                  <a:lnTo>
                    <a:pt x="180" y="44"/>
                  </a:lnTo>
                  <a:lnTo>
                    <a:pt x="180" y="44"/>
                  </a:lnTo>
                  <a:lnTo>
                    <a:pt x="182" y="42"/>
                  </a:lnTo>
                  <a:lnTo>
                    <a:pt x="182" y="42"/>
                  </a:lnTo>
                  <a:lnTo>
                    <a:pt x="182" y="40"/>
                  </a:lnTo>
                  <a:lnTo>
                    <a:pt x="182" y="40"/>
                  </a:lnTo>
                  <a:lnTo>
                    <a:pt x="182" y="38"/>
                  </a:lnTo>
                  <a:lnTo>
                    <a:pt x="182" y="38"/>
                  </a:lnTo>
                  <a:lnTo>
                    <a:pt x="182" y="38"/>
                  </a:lnTo>
                  <a:lnTo>
                    <a:pt x="182" y="38"/>
                  </a:lnTo>
                  <a:lnTo>
                    <a:pt x="184" y="34"/>
                  </a:lnTo>
                  <a:lnTo>
                    <a:pt x="184" y="34"/>
                  </a:lnTo>
                  <a:lnTo>
                    <a:pt x="184" y="34"/>
                  </a:lnTo>
                  <a:lnTo>
                    <a:pt x="184" y="34"/>
                  </a:lnTo>
                  <a:lnTo>
                    <a:pt x="186" y="32"/>
                  </a:lnTo>
                  <a:lnTo>
                    <a:pt x="186" y="32"/>
                  </a:lnTo>
                  <a:lnTo>
                    <a:pt x="188" y="32"/>
                  </a:lnTo>
                  <a:lnTo>
                    <a:pt x="188" y="32"/>
                  </a:lnTo>
                  <a:lnTo>
                    <a:pt x="188" y="30"/>
                  </a:lnTo>
                  <a:lnTo>
                    <a:pt x="188" y="30"/>
                  </a:lnTo>
                  <a:lnTo>
                    <a:pt x="190" y="28"/>
                  </a:lnTo>
                  <a:lnTo>
                    <a:pt x="190" y="28"/>
                  </a:lnTo>
                  <a:lnTo>
                    <a:pt x="190" y="26"/>
                  </a:lnTo>
                  <a:lnTo>
                    <a:pt x="190" y="26"/>
                  </a:lnTo>
                  <a:lnTo>
                    <a:pt x="190" y="24"/>
                  </a:lnTo>
                  <a:lnTo>
                    <a:pt x="190" y="24"/>
                  </a:lnTo>
                  <a:lnTo>
                    <a:pt x="192" y="22"/>
                  </a:lnTo>
                  <a:lnTo>
                    <a:pt x="192" y="22"/>
                  </a:lnTo>
                  <a:lnTo>
                    <a:pt x="192" y="20"/>
                  </a:lnTo>
                  <a:lnTo>
                    <a:pt x="192" y="20"/>
                  </a:lnTo>
                  <a:lnTo>
                    <a:pt x="192" y="18"/>
                  </a:lnTo>
                  <a:lnTo>
                    <a:pt x="192" y="18"/>
                  </a:lnTo>
                  <a:lnTo>
                    <a:pt x="192" y="16"/>
                  </a:lnTo>
                  <a:lnTo>
                    <a:pt x="192" y="16"/>
                  </a:lnTo>
                  <a:lnTo>
                    <a:pt x="192" y="14"/>
                  </a:lnTo>
                  <a:lnTo>
                    <a:pt x="192" y="14"/>
                  </a:lnTo>
                  <a:lnTo>
                    <a:pt x="192" y="14"/>
                  </a:lnTo>
                  <a:lnTo>
                    <a:pt x="192" y="14"/>
                  </a:lnTo>
                  <a:lnTo>
                    <a:pt x="194" y="10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192" y="8"/>
                  </a:lnTo>
                  <a:lnTo>
                    <a:pt x="192" y="8"/>
                  </a:lnTo>
                  <a:lnTo>
                    <a:pt x="192" y="6"/>
                  </a:lnTo>
                  <a:lnTo>
                    <a:pt x="192" y="6"/>
                  </a:lnTo>
                  <a:lnTo>
                    <a:pt x="190" y="4"/>
                  </a:lnTo>
                  <a:lnTo>
                    <a:pt x="190" y="4"/>
                  </a:lnTo>
                  <a:lnTo>
                    <a:pt x="190" y="4"/>
                  </a:lnTo>
                  <a:lnTo>
                    <a:pt x="190" y="4"/>
                  </a:lnTo>
                  <a:lnTo>
                    <a:pt x="188" y="2"/>
                  </a:lnTo>
                  <a:lnTo>
                    <a:pt x="188" y="2"/>
                  </a:lnTo>
                  <a:lnTo>
                    <a:pt x="188" y="2"/>
                  </a:lnTo>
                  <a:lnTo>
                    <a:pt x="188" y="2"/>
                  </a:lnTo>
                  <a:lnTo>
                    <a:pt x="184" y="0"/>
                  </a:lnTo>
                  <a:lnTo>
                    <a:pt x="184" y="0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80" y="2"/>
                  </a:lnTo>
                  <a:lnTo>
                    <a:pt x="180" y="2"/>
                  </a:lnTo>
                  <a:lnTo>
                    <a:pt x="178" y="4"/>
                  </a:lnTo>
                  <a:lnTo>
                    <a:pt x="178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" name="Freeform 42"/>
            <p:cNvSpPr/>
            <p:nvPr/>
          </p:nvSpPr>
          <p:spPr bwMode="auto">
            <a:xfrm>
              <a:off x="10662261" y="2780086"/>
              <a:ext cx="771993" cy="1130018"/>
            </a:xfrm>
            <a:custGeom>
              <a:avLst/>
              <a:gdLst>
                <a:gd name="T0" fmla="*/ 74 w 414"/>
                <a:gd name="T1" fmla="*/ 80 h 606"/>
                <a:gd name="T2" fmla="*/ 26 w 414"/>
                <a:gd name="T3" fmla="*/ 20 h 606"/>
                <a:gd name="T4" fmla="*/ 14 w 414"/>
                <a:gd name="T5" fmla="*/ 14 h 606"/>
                <a:gd name="T6" fmla="*/ 4 w 414"/>
                <a:gd name="T7" fmla="*/ 10 h 606"/>
                <a:gd name="T8" fmla="*/ 14 w 414"/>
                <a:gd name="T9" fmla="*/ 36 h 606"/>
                <a:gd name="T10" fmla="*/ 20 w 414"/>
                <a:gd name="T11" fmla="*/ 52 h 606"/>
                <a:gd name="T12" fmla="*/ 22 w 414"/>
                <a:gd name="T13" fmla="*/ 74 h 606"/>
                <a:gd name="T14" fmla="*/ 24 w 414"/>
                <a:gd name="T15" fmla="*/ 94 h 606"/>
                <a:gd name="T16" fmla="*/ 28 w 414"/>
                <a:gd name="T17" fmla="*/ 114 h 606"/>
                <a:gd name="T18" fmla="*/ 30 w 414"/>
                <a:gd name="T19" fmla="*/ 130 h 606"/>
                <a:gd name="T20" fmla="*/ 32 w 414"/>
                <a:gd name="T21" fmla="*/ 156 h 606"/>
                <a:gd name="T22" fmla="*/ 38 w 414"/>
                <a:gd name="T23" fmla="*/ 178 h 606"/>
                <a:gd name="T24" fmla="*/ 40 w 414"/>
                <a:gd name="T25" fmla="*/ 198 h 606"/>
                <a:gd name="T26" fmla="*/ 40 w 414"/>
                <a:gd name="T27" fmla="*/ 218 h 606"/>
                <a:gd name="T28" fmla="*/ 44 w 414"/>
                <a:gd name="T29" fmla="*/ 238 h 606"/>
                <a:gd name="T30" fmla="*/ 52 w 414"/>
                <a:gd name="T31" fmla="*/ 270 h 606"/>
                <a:gd name="T32" fmla="*/ 54 w 414"/>
                <a:gd name="T33" fmla="*/ 288 h 606"/>
                <a:gd name="T34" fmla="*/ 58 w 414"/>
                <a:gd name="T35" fmla="*/ 310 h 606"/>
                <a:gd name="T36" fmla="*/ 64 w 414"/>
                <a:gd name="T37" fmla="*/ 326 h 606"/>
                <a:gd name="T38" fmla="*/ 68 w 414"/>
                <a:gd name="T39" fmla="*/ 348 h 606"/>
                <a:gd name="T40" fmla="*/ 74 w 414"/>
                <a:gd name="T41" fmla="*/ 372 h 606"/>
                <a:gd name="T42" fmla="*/ 88 w 414"/>
                <a:gd name="T43" fmla="*/ 398 h 606"/>
                <a:gd name="T44" fmla="*/ 96 w 414"/>
                <a:gd name="T45" fmla="*/ 420 h 606"/>
                <a:gd name="T46" fmla="*/ 102 w 414"/>
                <a:gd name="T47" fmla="*/ 436 h 606"/>
                <a:gd name="T48" fmla="*/ 118 w 414"/>
                <a:gd name="T49" fmla="*/ 460 h 606"/>
                <a:gd name="T50" fmla="*/ 136 w 414"/>
                <a:gd name="T51" fmla="*/ 488 h 606"/>
                <a:gd name="T52" fmla="*/ 146 w 414"/>
                <a:gd name="T53" fmla="*/ 506 h 606"/>
                <a:gd name="T54" fmla="*/ 156 w 414"/>
                <a:gd name="T55" fmla="*/ 522 h 606"/>
                <a:gd name="T56" fmla="*/ 176 w 414"/>
                <a:gd name="T57" fmla="*/ 544 h 606"/>
                <a:gd name="T58" fmla="*/ 190 w 414"/>
                <a:gd name="T59" fmla="*/ 558 h 606"/>
                <a:gd name="T60" fmla="*/ 216 w 414"/>
                <a:gd name="T61" fmla="*/ 580 h 606"/>
                <a:gd name="T62" fmla="*/ 234 w 414"/>
                <a:gd name="T63" fmla="*/ 592 h 606"/>
                <a:gd name="T64" fmla="*/ 256 w 414"/>
                <a:gd name="T65" fmla="*/ 600 h 606"/>
                <a:gd name="T66" fmla="*/ 270 w 414"/>
                <a:gd name="T67" fmla="*/ 606 h 606"/>
                <a:gd name="T68" fmla="*/ 296 w 414"/>
                <a:gd name="T69" fmla="*/ 604 h 606"/>
                <a:gd name="T70" fmla="*/ 316 w 414"/>
                <a:gd name="T71" fmla="*/ 600 h 606"/>
                <a:gd name="T72" fmla="*/ 342 w 414"/>
                <a:gd name="T73" fmla="*/ 592 h 606"/>
                <a:gd name="T74" fmla="*/ 364 w 414"/>
                <a:gd name="T75" fmla="*/ 586 h 606"/>
                <a:gd name="T76" fmla="*/ 382 w 414"/>
                <a:gd name="T77" fmla="*/ 578 h 606"/>
                <a:gd name="T78" fmla="*/ 390 w 414"/>
                <a:gd name="T79" fmla="*/ 572 h 606"/>
                <a:gd name="T80" fmla="*/ 398 w 414"/>
                <a:gd name="T81" fmla="*/ 564 h 606"/>
                <a:gd name="T82" fmla="*/ 412 w 414"/>
                <a:gd name="T83" fmla="*/ 560 h 606"/>
                <a:gd name="T84" fmla="*/ 384 w 414"/>
                <a:gd name="T85" fmla="*/ 552 h 606"/>
                <a:gd name="T86" fmla="*/ 360 w 414"/>
                <a:gd name="T87" fmla="*/ 546 h 606"/>
                <a:gd name="T88" fmla="*/ 344 w 414"/>
                <a:gd name="T89" fmla="*/ 540 h 606"/>
                <a:gd name="T90" fmla="*/ 330 w 414"/>
                <a:gd name="T91" fmla="*/ 528 h 606"/>
                <a:gd name="T92" fmla="*/ 298 w 414"/>
                <a:gd name="T93" fmla="*/ 506 h 606"/>
                <a:gd name="T94" fmla="*/ 274 w 414"/>
                <a:gd name="T95" fmla="*/ 478 h 606"/>
                <a:gd name="T96" fmla="*/ 264 w 414"/>
                <a:gd name="T97" fmla="*/ 464 h 606"/>
                <a:gd name="T98" fmla="*/ 246 w 414"/>
                <a:gd name="T99" fmla="*/ 436 h 606"/>
                <a:gd name="T100" fmla="*/ 228 w 414"/>
                <a:gd name="T101" fmla="*/ 410 h 606"/>
                <a:gd name="T102" fmla="*/ 190 w 414"/>
                <a:gd name="T103" fmla="*/ 346 h 606"/>
                <a:gd name="T104" fmla="*/ 180 w 414"/>
                <a:gd name="T105" fmla="*/ 322 h 606"/>
                <a:gd name="T106" fmla="*/ 166 w 414"/>
                <a:gd name="T107" fmla="*/ 294 h 606"/>
                <a:gd name="T108" fmla="*/ 152 w 414"/>
                <a:gd name="T109" fmla="*/ 264 h 606"/>
                <a:gd name="T110" fmla="*/ 136 w 414"/>
                <a:gd name="T111" fmla="*/ 230 h 606"/>
                <a:gd name="T112" fmla="*/ 120 w 414"/>
                <a:gd name="T113" fmla="*/ 190 h 606"/>
                <a:gd name="T114" fmla="*/ 116 w 414"/>
                <a:gd name="T115" fmla="*/ 172 h 606"/>
                <a:gd name="T116" fmla="*/ 112 w 414"/>
                <a:gd name="T117" fmla="*/ 162 h 606"/>
                <a:gd name="T118" fmla="*/ 100 w 414"/>
                <a:gd name="T119" fmla="*/ 134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14" h="606">
                  <a:moveTo>
                    <a:pt x="90" y="116"/>
                  </a:moveTo>
                  <a:lnTo>
                    <a:pt x="90" y="116"/>
                  </a:lnTo>
                  <a:lnTo>
                    <a:pt x="90" y="114"/>
                  </a:lnTo>
                  <a:lnTo>
                    <a:pt x="90" y="114"/>
                  </a:lnTo>
                  <a:lnTo>
                    <a:pt x="88" y="110"/>
                  </a:lnTo>
                  <a:lnTo>
                    <a:pt x="88" y="106"/>
                  </a:lnTo>
                  <a:lnTo>
                    <a:pt x="88" y="106"/>
                  </a:lnTo>
                  <a:lnTo>
                    <a:pt x="90" y="106"/>
                  </a:lnTo>
                  <a:lnTo>
                    <a:pt x="90" y="106"/>
                  </a:lnTo>
                  <a:lnTo>
                    <a:pt x="90" y="102"/>
                  </a:lnTo>
                  <a:lnTo>
                    <a:pt x="88" y="102"/>
                  </a:lnTo>
                  <a:lnTo>
                    <a:pt x="88" y="102"/>
                  </a:lnTo>
                  <a:lnTo>
                    <a:pt x="88" y="102"/>
                  </a:lnTo>
                  <a:lnTo>
                    <a:pt x="88" y="102"/>
                  </a:lnTo>
                  <a:lnTo>
                    <a:pt x="82" y="90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4" y="78"/>
                  </a:lnTo>
                  <a:lnTo>
                    <a:pt x="74" y="78"/>
                  </a:lnTo>
                  <a:lnTo>
                    <a:pt x="72" y="76"/>
                  </a:lnTo>
                  <a:lnTo>
                    <a:pt x="72" y="76"/>
                  </a:lnTo>
                  <a:lnTo>
                    <a:pt x="60" y="62"/>
                  </a:lnTo>
                  <a:lnTo>
                    <a:pt x="52" y="46"/>
                  </a:lnTo>
                  <a:lnTo>
                    <a:pt x="42" y="32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0" y="16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0" y="18"/>
                  </a:lnTo>
                  <a:lnTo>
                    <a:pt x="18" y="20"/>
                  </a:lnTo>
                  <a:lnTo>
                    <a:pt x="18" y="20"/>
                  </a:lnTo>
                  <a:lnTo>
                    <a:pt x="18" y="20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0" y="20"/>
                  </a:lnTo>
                  <a:lnTo>
                    <a:pt x="10" y="22"/>
                  </a:lnTo>
                  <a:lnTo>
                    <a:pt x="10" y="26"/>
                  </a:lnTo>
                  <a:lnTo>
                    <a:pt x="12" y="30"/>
                  </a:lnTo>
                  <a:lnTo>
                    <a:pt x="12" y="30"/>
                  </a:lnTo>
                  <a:lnTo>
                    <a:pt x="12" y="32"/>
                  </a:lnTo>
                  <a:lnTo>
                    <a:pt x="12" y="32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4" y="36"/>
                  </a:lnTo>
                  <a:lnTo>
                    <a:pt x="14" y="36"/>
                  </a:lnTo>
                  <a:lnTo>
                    <a:pt x="16" y="36"/>
                  </a:lnTo>
                  <a:lnTo>
                    <a:pt x="16" y="38"/>
                  </a:lnTo>
                  <a:lnTo>
                    <a:pt x="14" y="38"/>
                  </a:lnTo>
                  <a:lnTo>
                    <a:pt x="16" y="40"/>
                  </a:lnTo>
                  <a:lnTo>
                    <a:pt x="16" y="40"/>
                  </a:lnTo>
                  <a:lnTo>
                    <a:pt x="16" y="40"/>
                  </a:lnTo>
                  <a:lnTo>
                    <a:pt x="16" y="40"/>
                  </a:lnTo>
                  <a:lnTo>
                    <a:pt x="16" y="44"/>
                  </a:lnTo>
                  <a:lnTo>
                    <a:pt x="16" y="4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20" y="52"/>
                  </a:lnTo>
                  <a:lnTo>
                    <a:pt x="20" y="52"/>
                  </a:lnTo>
                  <a:lnTo>
                    <a:pt x="20" y="54"/>
                  </a:lnTo>
                  <a:lnTo>
                    <a:pt x="20" y="56"/>
                  </a:lnTo>
                  <a:lnTo>
                    <a:pt x="20" y="56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2" y="60"/>
                  </a:lnTo>
                  <a:lnTo>
                    <a:pt x="22" y="60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22" y="66"/>
                  </a:lnTo>
                  <a:lnTo>
                    <a:pt x="22" y="66"/>
                  </a:lnTo>
                  <a:lnTo>
                    <a:pt x="22" y="68"/>
                  </a:lnTo>
                  <a:lnTo>
                    <a:pt x="22" y="68"/>
                  </a:lnTo>
                  <a:lnTo>
                    <a:pt x="22" y="70"/>
                  </a:lnTo>
                  <a:lnTo>
                    <a:pt x="22" y="70"/>
                  </a:lnTo>
                  <a:lnTo>
                    <a:pt x="22" y="74"/>
                  </a:lnTo>
                  <a:lnTo>
                    <a:pt x="22" y="74"/>
                  </a:lnTo>
                  <a:lnTo>
                    <a:pt x="22" y="78"/>
                  </a:lnTo>
                  <a:lnTo>
                    <a:pt x="22" y="78"/>
                  </a:lnTo>
                  <a:lnTo>
                    <a:pt x="22" y="78"/>
                  </a:lnTo>
                  <a:lnTo>
                    <a:pt x="22" y="78"/>
                  </a:lnTo>
                  <a:lnTo>
                    <a:pt x="22" y="78"/>
                  </a:lnTo>
                  <a:lnTo>
                    <a:pt x="24" y="78"/>
                  </a:lnTo>
                  <a:lnTo>
                    <a:pt x="24" y="78"/>
                  </a:lnTo>
                  <a:lnTo>
                    <a:pt x="28" y="80"/>
                  </a:lnTo>
                  <a:lnTo>
                    <a:pt x="26" y="84"/>
                  </a:lnTo>
                  <a:lnTo>
                    <a:pt x="26" y="86"/>
                  </a:lnTo>
                  <a:lnTo>
                    <a:pt x="26" y="90"/>
                  </a:lnTo>
                  <a:lnTo>
                    <a:pt x="26" y="90"/>
                  </a:lnTo>
                  <a:lnTo>
                    <a:pt x="26" y="90"/>
                  </a:lnTo>
                  <a:lnTo>
                    <a:pt x="26" y="90"/>
                  </a:lnTo>
                  <a:lnTo>
                    <a:pt x="26" y="92"/>
                  </a:lnTo>
                  <a:lnTo>
                    <a:pt x="26" y="94"/>
                  </a:lnTo>
                  <a:lnTo>
                    <a:pt x="24" y="94"/>
                  </a:lnTo>
                  <a:lnTo>
                    <a:pt x="24" y="94"/>
                  </a:lnTo>
                  <a:lnTo>
                    <a:pt x="24" y="96"/>
                  </a:lnTo>
                  <a:lnTo>
                    <a:pt x="26" y="98"/>
                  </a:lnTo>
                  <a:lnTo>
                    <a:pt x="26" y="98"/>
                  </a:lnTo>
                  <a:lnTo>
                    <a:pt x="26" y="98"/>
                  </a:lnTo>
                  <a:lnTo>
                    <a:pt x="26" y="98"/>
                  </a:lnTo>
                  <a:lnTo>
                    <a:pt x="28" y="98"/>
                  </a:lnTo>
                  <a:lnTo>
                    <a:pt x="28" y="100"/>
                  </a:lnTo>
                  <a:lnTo>
                    <a:pt x="28" y="104"/>
                  </a:lnTo>
                  <a:lnTo>
                    <a:pt x="28" y="104"/>
                  </a:lnTo>
                  <a:lnTo>
                    <a:pt x="28" y="104"/>
                  </a:lnTo>
                  <a:lnTo>
                    <a:pt x="26" y="106"/>
                  </a:lnTo>
                  <a:lnTo>
                    <a:pt x="26" y="106"/>
                  </a:lnTo>
                  <a:lnTo>
                    <a:pt x="24" y="106"/>
                  </a:lnTo>
                  <a:lnTo>
                    <a:pt x="26" y="108"/>
                  </a:lnTo>
                  <a:lnTo>
                    <a:pt x="28" y="112"/>
                  </a:lnTo>
                  <a:lnTo>
                    <a:pt x="28" y="112"/>
                  </a:lnTo>
                  <a:lnTo>
                    <a:pt x="28" y="114"/>
                  </a:lnTo>
                  <a:lnTo>
                    <a:pt x="28" y="114"/>
                  </a:lnTo>
                  <a:lnTo>
                    <a:pt x="28" y="114"/>
                  </a:lnTo>
                  <a:lnTo>
                    <a:pt x="28" y="116"/>
                  </a:lnTo>
                  <a:lnTo>
                    <a:pt x="28" y="116"/>
                  </a:lnTo>
                  <a:lnTo>
                    <a:pt x="26" y="120"/>
                  </a:lnTo>
                  <a:lnTo>
                    <a:pt x="26" y="122"/>
                  </a:lnTo>
                  <a:lnTo>
                    <a:pt x="26" y="122"/>
                  </a:lnTo>
                  <a:lnTo>
                    <a:pt x="26" y="124"/>
                  </a:lnTo>
                  <a:lnTo>
                    <a:pt x="26" y="126"/>
                  </a:lnTo>
                  <a:lnTo>
                    <a:pt x="26" y="126"/>
                  </a:lnTo>
                  <a:lnTo>
                    <a:pt x="28" y="126"/>
                  </a:lnTo>
                  <a:lnTo>
                    <a:pt x="28" y="126"/>
                  </a:lnTo>
                  <a:lnTo>
                    <a:pt x="28" y="128"/>
                  </a:lnTo>
                  <a:lnTo>
                    <a:pt x="28" y="128"/>
                  </a:lnTo>
                  <a:lnTo>
                    <a:pt x="30" y="128"/>
                  </a:lnTo>
                  <a:lnTo>
                    <a:pt x="30" y="128"/>
                  </a:lnTo>
                  <a:lnTo>
                    <a:pt x="30" y="130"/>
                  </a:lnTo>
                  <a:lnTo>
                    <a:pt x="30" y="130"/>
                  </a:lnTo>
                  <a:lnTo>
                    <a:pt x="30" y="130"/>
                  </a:lnTo>
                  <a:lnTo>
                    <a:pt x="30" y="132"/>
                  </a:lnTo>
                  <a:lnTo>
                    <a:pt x="30" y="132"/>
                  </a:lnTo>
                  <a:lnTo>
                    <a:pt x="30" y="138"/>
                  </a:lnTo>
                  <a:lnTo>
                    <a:pt x="32" y="142"/>
                  </a:lnTo>
                  <a:lnTo>
                    <a:pt x="32" y="142"/>
                  </a:lnTo>
                  <a:lnTo>
                    <a:pt x="32" y="144"/>
                  </a:lnTo>
                  <a:lnTo>
                    <a:pt x="32" y="144"/>
                  </a:lnTo>
                  <a:lnTo>
                    <a:pt x="32" y="146"/>
                  </a:lnTo>
                  <a:lnTo>
                    <a:pt x="32" y="146"/>
                  </a:lnTo>
                  <a:lnTo>
                    <a:pt x="32" y="146"/>
                  </a:lnTo>
                  <a:lnTo>
                    <a:pt x="32" y="146"/>
                  </a:lnTo>
                  <a:lnTo>
                    <a:pt x="32" y="148"/>
                  </a:lnTo>
                  <a:lnTo>
                    <a:pt x="32" y="148"/>
                  </a:lnTo>
                  <a:lnTo>
                    <a:pt x="30" y="150"/>
                  </a:lnTo>
                  <a:lnTo>
                    <a:pt x="30" y="150"/>
                  </a:lnTo>
                  <a:lnTo>
                    <a:pt x="30" y="152"/>
                  </a:lnTo>
                  <a:lnTo>
                    <a:pt x="32" y="156"/>
                  </a:lnTo>
                  <a:lnTo>
                    <a:pt x="32" y="156"/>
                  </a:lnTo>
                  <a:lnTo>
                    <a:pt x="34" y="156"/>
                  </a:lnTo>
                  <a:lnTo>
                    <a:pt x="34" y="156"/>
                  </a:lnTo>
                  <a:lnTo>
                    <a:pt x="34" y="156"/>
                  </a:lnTo>
                  <a:lnTo>
                    <a:pt x="36" y="158"/>
                  </a:lnTo>
                  <a:lnTo>
                    <a:pt x="36" y="158"/>
                  </a:lnTo>
                  <a:lnTo>
                    <a:pt x="38" y="164"/>
                  </a:lnTo>
                  <a:lnTo>
                    <a:pt x="36" y="168"/>
                  </a:lnTo>
                  <a:lnTo>
                    <a:pt x="34" y="170"/>
                  </a:lnTo>
                  <a:lnTo>
                    <a:pt x="34" y="170"/>
                  </a:lnTo>
                  <a:lnTo>
                    <a:pt x="34" y="172"/>
                  </a:lnTo>
                  <a:lnTo>
                    <a:pt x="34" y="174"/>
                  </a:lnTo>
                  <a:lnTo>
                    <a:pt x="34" y="174"/>
                  </a:lnTo>
                  <a:lnTo>
                    <a:pt x="36" y="174"/>
                  </a:lnTo>
                  <a:lnTo>
                    <a:pt x="36" y="174"/>
                  </a:lnTo>
                  <a:lnTo>
                    <a:pt x="38" y="176"/>
                  </a:lnTo>
                  <a:lnTo>
                    <a:pt x="38" y="176"/>
                  </a:lnTo>
                  <a:lnTo>
                    <a:pt x="38" y="178"/>
                  </a:lnTo>
                  <a:lnTo>
                    <a:pt x="38" y="180"/>
                  </a:lnTo>
                  <a:lnTo>
                    <a:pt x="38" y="180"/>
                  </a:lnTo>
                  <a:lnTo>
                    <a:pt x="38" y="180"/>
                  </a:lnTo>
                  <a:lnTo>
                    <a:pt x="38" y="180"/>
                  </a:lnTo>
                  <a:lnTo>
                    <a:pt x="38" y="182"/>
                  </a:lnTo>
                  <a:lnTo>
                    <a:pt x="38" y="182"/>
                  </a:lnTo>
                  <a:lnTo>
                    <a:pt x="38" y="184"/>
                  </a:lnTo>
                  <a:lnTo>
                    <a:pt x="38" y="184"/>
                  </a:lnTo>
                  <a:lnTo>
                    <a:pt x="38" y="186"/>
                  </a:lnTo>
                  <a:lnTo>
                    <a:pt x="38" y="186"/>
                  </a:lnTo>
                  <a:lnTo>
                    <a:pt x="38" y="188"/>
                  </a:lnTo>
                  <a:lnTo>
                    <a:pt x="38" y="188"/>
                  </a:lnTo>
                  <a:lnTo>
                    <a:pt x="38" y="194"/>
                  </a:lnTo>
                  <a:lnTo>
                    <a:pt x="38" y="194"/>
                  </a:lnTo>
                  <a:lnTo>
                    <a:pt x="40" y="196"/>
                  </a:lnTo>
                  <a:lnTo>
                    <a:pt x="40" y="196"/>
                  </a:lnTo>
                  <a:lnTo>
                    <a:pt x="40" y="198"/>
                  </a:lnTo>
                  <a:lnTo>
                    <a:pt x="40" y="198"/>
                  </a:lnTo>
                  <a:lnTo>
                    <a:pt x="40" y="202"/>
                  </a:lnTo>
                  <a:lnTo>
                    <a:pt x="40" y="202"/>
                  </a:lnTo>
                  <a:lnTo>
                    <a:pt x="42" y="204"/>
                  </a:lnTo>
                  <a:lnTo>
                    <a:pt x="42" y="204"/>
                  </a:lnTo>
                  <a:lnTo>
                    <a:pt x="42" y="204"/>
                  </a:lnTo>
                  <a:lnTo>
                    <a:pt x="42" y="206"/>
                  </a:lnTo>
                  <a:lnTo>
                    <a:pt x="42" y="206"/>
                  </a:lnTo>
                  <a:lnTo>
                    <a:pt x="44" y="206"/>
                  </a:lnTo>
                  <a:lnTo>
                    <a:pt x="44" y="206"/>
                  </a:lnTo>
                  <a:lnTo>
                    <a:pt x="44" y="210"/>
                  </a:lnTo>
                  <a:lnTo>
                    <a:pt x="44" y="210"/>
                  </a:lnTo>
                  <a:lnTo>
                    <a:pt x="44" y="210"/>
                  </a:lnTo>
                  <a:lnTo>
                    <a:pt x="44" y="212"/>
                  </a:lnTo>
                  <a:lnTo>
                    <a:pt x="44" y="212"/>
                  </a:lnTo>
                  <a:lnTo>
                    <a:pt x="42" y="216"/>
                  </a:lnTo>
                  <a:lnTo>
                    <a:pt x="40" y="216"/>
                  </a:lnTo>
                  <a:lnTo>
                    <a:pt x="40" y="216"/>
                  </a:lnTo>
                  <a:lnTo>
                    <a:pt x="40" y="218"/>
                  </a:lnTo>
                  <a:lnTo>
                    <a:pt x="40" y="218"/>
                  </a:lnTo>
                  <a:lnTo>
                    <a:pt x="42" y="222"/>
                  </a:lnTo>
                  <a:lnTo>
                    <a:pt x="42" y="222"/>
                  </a:lnTo>
                  <a:lnTo>
                    <a:pt x="42" y="222"/>
                  </a:lnTo>
                  <a:lnTo>
                    <a:pt x="42" y="222"/>
                  </a:lnTo>
                  <a:lnTo>
                    <a:pt x="44" y="224"/>
                  </a:lnTo>
                  <a:lnTo>
                    <a:pt x="44" y="224"/>
                  </a:lnTo>
                  <a:lnTo>
                    <a:pt x="44" y="226"/>
                  </a:lnTo>
                  <a:lnTo>
                    <a:pt x="44" y="228"/>
                  </a:lnTo>
                  <a:lnTo>
                    <a:pt x="44" y="228"/>
                  </a:lnTo>
                  <a:lnTo>
                    <a:pt x="44" y="228"/>
                  </a:lnTo>
                  <a:lnTo>
                    <a:pt x="44" y="232"/>
                  </a:lnTo>
                  <a:lnTo>
                    <a:pt x="42" y="234"/>
                  </a:lnTo>
                  <a:lnTo>
                    <a:pt x="42" y="234"/>
                  </a:lnTo>
                  <a:lnTo>
                    <a:pt x="42" y="236"/>
                  </a:lnTo>
                  <a:lnTo>
                    <a:pt x="44" y="238"/>
                  </a:lnTo>
                  <a:lnTo>
                    <a:pt x="44" y="238"/>
                  </a:lnTo>
                  <a:lnTo>
                    <a:pt x="44" y="238"/>
                  </a:lnTo>
                  <a:lnTo>
                    <a:pt x="44" y="238"/>
                  </a:lnTo>
                  <a:lnTo>
                    <a:pt x="46" y="240"/>
                  </a:lnTo>
                  <a:lnTo>
                    <a:pt x="46" y="240"/>
                  </a:lnTo>
                  <a:lnTo>
                    <a:pt x="50" y="244"/>
                  </a:lnTo>
                  <a:lnTo>
                    <a:pt x="50" y="244"/>
                  </a:lnTo>
                  <a:lnTo>
                    <a:pt x="50" y="250"/>
                  </a:lnTo>
                  <a:lnTo>
                    <a:pt x="48" y="256"/>
                  </a:lnTo>
                  <a:lnTo>
                    <a:pt x="48" y="256"/>
                  </a:lnTo>
                  <a:lnTo>
                    <a:pt x="48" y="258"/>
                  </a:lnTo>
                  <a:lnTo>
                    <a:pt x="48" y="258"/>
                  </a:lnTo>
                  <a:lnTo>
                    <a:pt x="50" y="264"/>
                  </a:lnTo>
                  <a:lnTo>
                    <a:pt x="50" y="264"/>
                  </a:lnTo>
                  <a:lnTo>
                    <a:pt x="50" y="266"/>
                  </a:lnTo>
                  <a:lnTo>
                    <a:pt x="50" y="266"/>
                  </a:lnTo>
                  <a:lnTo>
                    <a:pt x="50" y="270"/>
                  </a:lnTo>
                  <a:lnTo>
                    <a:pt x="50" y="270"/>
                  </a:lnTo>
                  <a:lnTo>
                    <a:pt x="52" y="270"/>
                  </a:lnTo>
                  <a:lnTo>
                    <a:pt x="52" y="270"/>
                  </a:lnTo>
                  <a:lnTo>
                    <a:pt x="52" y="270"/>
                  </a:lnTo>
                  <a:lnTo>
                    <a:pt x="52" y="272"/>
                  </a:lnTo>
                  <a:lnTo>
                    <a:pt x="52" y="272"/>
                  </a:lnTo>
                  <a:lnTo>
                    <a:pt x="54" y="272"/>
                  </a:lnTo>
                  <a:lnTo>
                    <a:pt x="54" y="272"/>
                  </a:lnTo>
                  <a:lnTo>
                    <a:pt x="52" y="274"/>
                  </a:lnTo>
                  <a:lnTo>
                    <a:pt x="52" y="274"/>
                  </a:lnTo>
                  <a:lnTo>
                    <a:pt x="52" y="276"/>
                  </a:lnTo>
                  <a:lnTo>
                    <a:pt x="52" y="276"/>
                  </a:lnTo>
                  <a:lnTo>
                    <a:pt x="52" y="280"/>
                  </a:lnTo>
                  <a:lnTo>
                    <a:pt x="54" y="282"/>
                  </a:lnTo>
                  <a:lnTo>
                    <a:pt x="54" y="282"/>
                  </a:lnTo>
                  <a:lnTo>
                    <a:pt x="56" y="284"/>
                  </a:lnTo>
                  <a:lnTo>
                    <a:pt x="56" y="284"/>
                  </a:lnTo>
                  <a:lnTo>
                    <a:pt x="54" y="286"/>
                  </a:lnTo>
                  <a:lnTo>
                    <a:pt x="54" y="286"/>
                  </a:lnTo>
                  <a:lnTo>
                    <a:pt x="54" y="286"/>
                  </a:lnTo>
                  <a:lnTo>
                    <a:pt x="54" y="288"/>
                  </a:lnTo>
                  <a:lnTo>
                    <a:pt x="54" y="288"/>
                  </a:lnTo>
                  <a:lnTo>
                    <a:pt x="56" y="288"/>
                  </a:lnTo>
                  <a:lnTo>
                    <a:pt x="56" y="290"/>
                  </a:lnTo>
                  <a:lnTo>
                    <a:pt x="56" y="294"/>
                  </a:lnTo>
                  <a:lnTo>
                    <a:pt x="56" y="294"/>
                  </a:lnTo>
                  <a:lnTo>
                    <a:pt x="56" y="298"/>
                  </a:lnTo>
                  <a:lnTo>
                    <a:pt x="56" y="298"/>
                  </a:lnTo>
                  <a:lnTo>
                    <a:pt x="56" y="300"/>
                  </a:lnTo>
                  <a:lnTo>
                    <a:pt x="56" y="300"/>
                  </a:lnTo>
                  <a:lnTo>
                    <a:pt x="56" y="302"/>
                  </a:lnTo>
                  <a:lnTo>
                    <a:pt x="56" y="304"/>
                  </a:lnTo>
                  <a:lnTo>
                    <a:pt x="56" y="304"/>
                  </a:lnTo>
                  <a:lnTo>
                    <a:pt x="56" y="306"/>
                  </a:lnTo>
                  <a:lnTo>
                    <a:pt x="56" y="306"/>
                  </a:lnTo>
                  <a:lnTo>
                    <a:pt x="56" y="310"/>
                  </a:lnTo>
                  <a:lnTo>
                    <a:pt x="56" y="310"/>
                  </a:lnTo>
                  <a:lnTo>
                    <a:pt x="58" y="310"/>
                  </a:lnTo>
                  <a:lnTo>
                    <a:pt x="58" y="310"/>
                  </a:lnTo>
                  <a:lnTo>
                    <a:pt x="60" y="312"/>
                  </a:lnTo>
                  <a:lnTo>
                    <a:pt x="60" y="312"/>
                  </a:lnTo>
                  <a:lnTo>
                    <a:pt x="60" y="312"/>
                  </a:lnTo>
                  <a:lnTo>
                    <a:pt x="60" y="314"/>
                  </a:lnTo>
                  <a:lnTo>
                    <a:pt x="60" y="314"/>
                  </a:lnTo>
                  <a:lnTo>
                    <a:pt x="62" y="318"/>
                  </a:lnTo>
                  <a:lnTo>
                    <a:pt x="62" y="318"/>
                  </a:lnTo>
                  <a:lnTo>
                    <a:pt x="62" y="318"/>
                  </a:lnTo>
                  <a:lnTo>
                    <a:pt x="62" y="318"/>
                  </a:lnTo>
                  <a:lnTo>
                    <a:pt x="64" y="318"/>
                  </a:lnTo>
                  <a:lnTo>
                    <a:pt x="64" y="320"/>
                  </a:lnTo>
                  <a:lnTo>
                    <a:pt x="64" y="320"/>
                  </a:lnTo>
                  <a:lnTo>
                    <a:pt x="64" y="322"/>
                  </a:lnTo>
                  <a:lnTo>
                    <a:pt x="64" y="322"/>
                  </a:lnTo>
                  <a:lnTo>
                    <a:pt x="64" y="324"/>
                  </a:lnTo>
                  <a:lnTo>
                    <a:pt x="62" y="326"/>
                  </a:lnTo>
                  <a:lnTo>
                    <a:pt x="62" y="326"/>
                  </a:lnTo>
                  <a:lnTo>
                    <a:pt x="64" y="326"/>
                  </a:lnTo>
                  <a:lnTo>
                    <a:pt x="64" y="326"/>
                  </a:lnTo>
                  <a:lnTo>
                    <a:pt x="64" y="328"/>
                  </a:lnTo>
                  <a:lnTo>
                    <a:pt x="64" y="328"/>
                  </a:lnTo>
                  <a:lnTo>
                    <a:pt x="66" y="332"/>
                  </a:lnTo>
                  <a:lnTo>
                    <a:pt x="62" y="336"/>
                  </a:lnTo>
                  <a:lnTo>
                    <a:pt x="62" y="336"/>
                  </a:lnTo>
                  <a:lnTo>
                    <a:pt x="60" y="338"/>
                  </a:lnTo>
                  <a:lnTo>
                    <a:pt x="60" y="338"/>
                  </a:lnTo>
                  <a:lnTo>
                    <a:pt x="60" y="342"/>
                  </a:lnTo>
                  <a:lnTo>
                    <a:pt x="60" y="342"/>
                  </a:lnTo>
                  <a:lnTo>
                    <a:pt x="62" y="344"/>
                  </a:lnTo>
                  <a:lnTo>
                    <a:pt x="62" y="344"/>
                  </a:lnTo>
                  <a:lnTo>
                    <a:pt x="62" y="346"/>
                  </a:lnTo>
                  <a:lnTo>
                    <a:pt x="62" y="346"/>
                  </a:lnTo>
                  <a:lnTo>
                    <a:pt x="64" y="346"/>
                  </a:lnTo>
                  <a:lnTo>
                    <a:pt x="64" y="346"/>
                  </a:lnTo>
                  <a:lnTo>
                    <a:pt x="64" y="348"/>
                  </a:lnTo>
                  <a:lnTo>
                    <a:pt x="68" y="348"/>
                  </a:lnTo>
                  <a:lnTo>
                    <a:pt x="68" y="348"/>
                  </a:lnTo>
                  <a:lnTo>
                    <a:pt x="70" y="348"/>
                  </a:lnTo>
                  <a:lnTo>
                    <a:pt x="70" y="348"/>
                  </a:lnTo>
                  <a:lnTo>
                    <a:pt x="72" y="350"/>
                  </a:lnTo>
                  <a:lnTo>
                    <a:pt x="72" y="352"/>
                  </a:lnTo>
                  <a:lnTo>
                    <a:pt x="70" y="356"/>
                  </a:lnTo>
                  <a:lnTo>
                    <a:pt x="70" y="356"/>
                  </a:lnTo>
                  <a:lnTo>
                    <a:pt x="70" y="358"/>
                  </a:lnTo>
                  <a:lnTo>
                    <a:pt x="70" y="358"/>
                  </a:lnTo>
                  <a:lnTo>
                    <a:pt x="70" y="362"/>
                  </a:lnTo>
                  <a:lnTo>
                    <a:pt x="70" y="362"/>
                  </a:lnTo>
                  <a:lnTo>
                    <a:pt x="72" y="366"/>
                  </a:lnTo>
                  <a:lnTo>
                    <a:pt x="72" y="366"/>
                  </a:lnTo>
                  <a:lnTo>
                    <a:pt x="76" y="370"/>
                  </a:lnTo>
                  <a:lnTo>
                    <a:pt x="76" y="370"/>
                  </a:lnTo>
                  <a:lnTo>
                    <a:pt x="76" y="372"/>
                  </a:lnTo>
                  <a:lnTo>
                    <a:pt x="74" y="372"/>
                  </a:lnTo>
                  <a:lnTo>
                    <a:pt x="74" y="372"/>
                  </a:lnTo>
                  <a:lnTo>
                    <a:pt x="76" y="376"/>
                  </a:lnTo>
                  <a:lnTo>
                    <a:pt x="76" y="376"/>
                  </a:lnTo>
                  <a:lnTo>
                    <a:pt x="76" y="376"/>
                  </a:lnTo>
                  <a:lnTo>
                    <a:pt x="76" y="376"/>
                  </a:lnTo>
                  <a:lnTo>
                    <a:pt x="76" y="376"/>
                  </a:lnTo>
                  <a:lnTo>
                    <a:pt x="76" y="378"/>
                  </a:lnTo>
                  <a:lnTo>
                    <a:pt x="76" y="378"/>
                  </a:lnTo>
                  <a:lnTo>
                    <a:pt x="76" y="380"/>
                  </a:lnTo>
                  <a:lnTo>
                    <a:pt x="76" y="380"/>
                  </a:lnTo>
                  <a:lnTo>
                    <a:pt x="78" y="382"/>
                  </a:lnTo>
                  <a:lnTo>
                    <a:pt x="78" y="382"/>
                  </a:lnTo>
                  <a:lnTo>
                    <a:pt x="78" y="384"/>
                  </a:lnTo>
                  <a:lnTo>
                    <a:pt x="78" y="384"/>
                  </a:lnTo>
                  <a:lnTo>
                    <a:pt x="82" y="384"/>
                  </a:lnTo>
                  <a:lnTo>
                    <a:pt x="84" y="388"/>
                  </a:lnTo>
                  <a:lnTo>
                    <a:pt x="88" y="396"/>
                  </a:lnTo>
                  <a:lnTo>
                    <a:pt x="88" y="396"/>
                  </a:lnTo>
                  <a:lnTo>
                    <a:pt x="88" y="398"/>
                  </a:lnTo>
                  <a:lnTo>
                    <a:pt x="86" y="398"/>
                  </a:lnTo>
                  <a:lnTo>
                    <a:pt x="86" y="398"/>
                  </a:lnTo>
                  <a:lnTo>
                    <a:pt x="86" y="400"/>
                  </a:lnTo>
                  <a:lnTo>
                    <a:pt x="86" y="402"/>
                  </a:lnTo>
                  <a:lnTo>
                    <a:pt x="86" y="402"/>
                  </a:lnTo>
                  <a:lnTo>
                    <a:pt x="88" y="402"/>
                  </a:lnTo>
                  <a:lnTo>
                    <a:pt x="90" y="404"/>
                  </a:lnTo>
                  <a:lnTo>
                    <a:pt x="90" y="404"/>
                  </a:lnTo>
                  <a:lnTo>
                    <a:pt x="92" y="406"/>
                  </a:lnTo>
                  <a:lnTo>
                    <a:pt x="92" y="408"/>
                  </a:lnTo>
                  <a:lnTo>
                    <a:pt x="92" y="408"/>
                  </a:lnTo>
                  <a:lnTo>
                    <a:pt x="92" y="410"/>
                  </a:lnTo>
                  <a:lnTo>
                    <a:pt x="92" y="410"/>
                  </a:lnTo>
                  <a:lnTo>
                    <a:pt x="92" y="412"/>
                  </a:lnTo>
                  <a:lnTo>
                    <a:pt x="92" y="412"/>
                  </a:lnTo>
                  <a:lnTo>
                    <a:pt x="94" y="416"/>
                  </a:lnTo>
                  <a:lnTo>
                    <a:pt x="94" y="416"/>
                  </a:lnTo>
                  <a:lnTo>
                    <a:pt x="96" y="420"/>
                  </a:lnTo>
                  <a:lnTo>
                    <a:pt x="96" y="422"/>
                  </a:lnTo>
                  <a:lnTo>
                    <a:pt x="98" y="422"/>
                  </a:lnTo>
                  <a:lnTo>
                    <a:pt x="98" y="422"/>
                  </a:lnTo>
                  <a:lnTo>
                    <a:pt x="98" y="422"/>
                  </a:lnTo>
                  <a:lnTo>
                    <a:pt x="98" y="422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98" y="430"/>
                  </a:lnTo>
                  <a:lnTo>
                    <a:pt x="98" y="430"/>
                  </a:lnTo>
                  <a:lnTo>
                    <a:pt x="100" y="430"/>
                  </a:lnTo>
                  <a:lnTo>
                    <a:pt x="100" y="430"/>
                  </a:lnTo>
                  <a:lnTo>
                    <a:pt x="100" y="432"/>
                  </a:lnTo>
                  <a:lnTo>
                    <a:pt x="100" y="432"/>
                  </a:lnTo>
                  <a:lnTo>
                    <a:pt x="100" y="436"/>
                  </a:lnTo>
                  <a:lnTo>
                    <a:pt x="100" y="436"/>
                  </a:lnTo>
                  <a:lnTo>
                    <a:pt x="102" y="436"/>
                  </a:lnTo>
                  <a:lnTo>
                    <a:pt x="102" y="436"/>
                  </a:lnTo>
                  <a:lnTo>
                    <a:pt x="102" y="438"/>
                  </a:lnTo>
                  <a:lnTo>
                    <a:pt x="104" y="438"/>
                  </a:lnTo>
                  <a:lnTo>
                    <a:pt x="104" y="442"/>
                  </a:lnTo>
                  <a:lnTo>
                    <a:pt x="104" y="442"/>
                  </a:lnTo>
                  <a:lnTo>
                    <a:pt x="106" y="442"/>
                  </a:lnTo>
                  <a:lnTo>
                    <a:pt x="106" y="442"/>
                  </a:lnTo>
                  <a:lnTo>
                    <a:pt x="108" y="444"/>
                  </a:lnTo>
                  <a:lnTo>
                    <a:pt x="108" y="444"/>
                  </a:lnTo>
                  <a:lnTo>
                    <a:pt x="110" y="444"/>
                  </a:lnTo>
                  <a:lnTo>
                    <a:pt x="110" y="444"/>
                  </a:lnTo>
                  <a:lnTo>
                    <a:pt x="110" y="448"/>
                  </a:lnTo>
                  <a:lnTo>
                    <a:pt x="110" y="448"/>
                  </a:lnTo>
                  <a:lnTo>
                    <a:pt x="112" y="452"/>
                  </a:lnTo>
                  <a:lnTo>
                    <a:pt x="116" y="458"/>
                  </a:lnTo>
                  <a:lnTo>
                    <a:pt x="116" y="458"/>
                  </a:lnTo>
                  <a:lnTo>
                    <a:pt x="118" y="460"/>
                  </a:lnTo>
                  <a:lnTo>
                    <a:pt x="118" y="460"/>
                  </a:lnTo>
                  <a:lnTo>
                    <a:pt x="118" y="464"/>
                  </a:lnTo>
                  <a:lnTo>
                    <a:pt x="118" y="464"/>
                  </a:lnTo>
                  <a:lnTo>
                    <a:pt x="120" y="464"/>
                  </a:lnTo>
                  <a:lnTo>
                    <a:pt x="120" y="464"/>
                  </a:lnTo>
                  <a:lnTo>
                    <a:pt x="122" y="464"/>
                  </a:lnTo>
                  <a:lnTo>
                    <a:pt x="124" y="466"/>
                  </a:lnTo>
                  <a:lnTo>
                    <a:pt x="128" y="472"/>
                  </a:lnTo>
                  <a:lnTo>
                    <a:pt x="128" y="472"/>
                  </a:lnTo>
                  <a:lnTo>
                    <a:pt x="130" y="474"/>
                  </a:lnTo>
                  <a:lnTo>
                    <a:pt x="130" y="474"/>
                  </a:lnTo>
                  <a:lnTo>
                    <a:pt x="130" y="478"/>
                  </a:lnTo>
                  <a:lnTo>
                    <a:pt x="130" y="478"/>
                  </a:lnTo>
                  <a:lnTo>
                    <a:pt x="132" y="478"/>
                  </a:lnTo>
                  <a:lnTo>
                    <a:pt x="132" y="478"/>
                  </a:lnTo>
                  <a:lnTo>
                    <a:pt x="134" y="480"/>
                  </a:lnTo>
                  <a:lnTo>
                    <a:pt x="134" y="484"/>
                  </a:lnTo>
                  <a:lnTo>
                    <a:pt x="134" y="484"/>
                  </a:lnTo>
                  <a:lnTo>
                    <a:pt x="136" y="488"/>
                  </a:lnTo>
                  <a:lnTo>
                    <a:pt x="136" y="488"/>
                  </a:lnTo>
                  <a:lnTo>
                    <a:pt x="138" y="488"/>
                  </a:lnTo>
                  <a:lnTo>
                    <a:pt x="138" y="488"/>
                  </a:lnTo>
                  <a:lnTo>
                    <a:pt x="138" y="488"/>
                  </a:lnTo>
                  <a:lnTo>
                    <a:pt x="138" y="490"/>
                  </a:lnTo>
                  <a:lnTo>
                    <a:pt x="138" y="490"/>
                  </a:lnTo>
                  <a:lnTo>
                    <a:pt x="138" y="492"/>
                  </a:lnTo>
                  <a:lnTo>
                    <a:pt x="138" y="492"/>
                  </a:lnTo>
                  <a:lnTo>
                    <a:pt x="138" y="494"/>
                  </a:lnTo>
                  <a:lnTo>
                    <a:pt x="138" y="494"/>
                  </a:lnTo>
                  <a:lnTo>
                    <a:pt x="140" y="498"/>
                  </a:lnTo>
                  <a:lnTo>
                    <a:pt x="140" y="498"/>
                  </a:lnTo>
                  <a:lnTo>
                    <a:pt x="142" y="500"/>
                  </a:lnTo>
                  <a:lnTo>
                    <a:pt x="142" y="500"/>
                  </a:lnTo>
                  <a:lnTo>
                    <a:pt x="144" y="500"/>
                  </a:lnTo>
                  <a:lnTo>
                    <a:pt x="144" y="502"/>
                  </a:lnTo>
                  <a:lnTo>
                    <a:pt x="144" y="502"/>
                  </a:lnTo>
                  <a:lnTo>
                    <a:pt x="146" y="506"/>
                  </a:lnTo>
                  <a:lnTo>
                    <a:pt x="146" y="506"/>
                  </a:lnTo>
                  <a:lnTo>
                    <a:pt x="148" y="506"/>
                  </a:lnTo>
                  <a:lnTo>
                    <a:pt x="148" y="506"/>
                  </a:lnTo>
                  <a:lnTo>
                    <a:pt x="150" y="508"/>
                  </a:lnTo>
                  <a:lnTo>
                    <a:pt x="150" y="508"/>
                  </a:lnTo>
                  <a:lnTo>
                    <a:pt x="150" y="510"/>
                  </a:lnTo>
                  <a:lnTo>
                    <a:pt x="150" y="510"/>
                  </a:lnTo>
                  <a:lnTo>
                    <a:pt x="150" y="512"/>
                  </a:lnTo>
                  <a:lnTo>
                    <a:pt x="150" y="512"/>
                  </a:lnTo>
                  <a:lnTo>
                    <a:pt x="148" y="514"/>
                  </a:lnTo>
                  <a:lnTo>
                    <a:pt x="148" y="514"/>
                  </a:lnTo>
                  <a:lnTo>
                    <a:pt x="150" y="516"/>
                  </a:lnTo>
                  <a:lnTo>
                    <a:pt x="150" y="516"/>
                  </a:lnTo>
                  <a:lnTo>
                    <a:pt x="150" y="516"/>
                  </a:lnTo>
                  <a:lnTo>
                    <a:pt x="150" y="516"/>
                  </a:lnTo>
                  <a:lnTo>
                    <a:pt x="154" y="518"/>
                  </a:lnTo>
                  <a:lnTo>
                    <a:pt x="156" y="522"/>
                  </a:lnTo>
                  <a:lnTo>
                    <a:pt x="156" y="522"/>
                  </a:lnTo>
                  <a:lnTo>
                    <a:pt x="156" y="522"/>
                  </a:lnTo>
                  <a:lnTo>
                    <a:pt x="156" y="522"/>
                  </a:lnTo>
                  <a:lnTo>
                    <a:pt x="158" y="524"/>
                  </a:lnTo>
                  <a:lnTo>
                    <a:pt x="158" y="526"/>
                  </a:lnTo>
                  <a:lnTo>
                    <a:pt x="158" y="526"/>
                  </a:lnTo>
                  <a:lnTo>
                    <a:pt x="158" y="526"/>
                  </a:lnTo>
                  <a:lnTo>
                    <a:pt x="158" y="526"/>
                  </a:lnTo>
                  <a:lnTo>
                    <a:pt x="164" y="528"/>
                  </a:lnTo>
                  <a:lnTo>
                    <a:pt x="166" y="532"/>
                  </a:lnTo>
                  <a:lnTo>
                    <a:pt x="168" y="536"/>
                  </a:lnTo>
                  <a:lnTo>
                    <a:pt x="168" y="538"/>
                  </a:lnTo>
                  <a:lnTo>
                    <a:pt x="168" y="538"/>
                  </a:lnTo>
                  <a:lnTo>
                    <a:pt x="172" y="542"/>
                  </a:lnTo>
                  <a:lnTo>
                    <a:pt x="172" y="542"/>
                  </a:lnTo>
                  <a:lnTo>
                    <a:pt x="174" y="542"/>
                  </a:lnTo>
                  <a:lnTo>
                    <a:pt x="176" y="544"/>
                  </a:lnTo>
                  <a:lnTo>
                    <a:pt x="176" y="544"/>
                  </a:lnTo>
                  <a:lnTo>
                    <a:pt x="176" y="544"/>
                  </a:lnTo>
                  <a:lnTo>
                    <a:pt x="176" y="544"/>
                  </a:lnTo>
                  <a:lnTo>
                    <a:pt x="182" y="546"/>
                  </a:lnTo>
                  <a:lnTo>
                    <a:pt x="182" y="546"/>
                  </a:lnTo>
                  <a:lnTo>
                    <a:pt x="184" y="548"/>
                  </a:lnTo>
                  <a:lnTo>
                    <a:pt x="184" y="548"/>
                  </a:lnTo>
                  <a:lnTo>
                    <a:pt x="184" y="548"/>
                  </a:lnTo>
                  <a:lnTo>
                    <a:pt x="184" y="550"/>
                  </a:lnTo>
                  <a:lnTo>
                    <a:pt x="184" y="550"/>
                  </a:lnTo>
                  <a:lnTo>
                    <a:pt x="186" y="550"/>
                  </a:lnTo>
                  <a:lnTo>
                    <a:pt x="184" y="552"/>
                  </a:lnTo>
                  <a:lnTo>
                    <a:pt x="184" y="552"/>
                  </a:lnTo>
                  <a:lnTo>
                    <a:pt x="186" y="554"/>
                  </a:lnTo>
                  <a:lnTo>
                    <a:pt x="186" y="554"/>
                  </a:lnTo>
                  <a:lnTo>
                    <a:pt x="188" y="556"/>
                  </a:lnTo>
                  <a:lnTo>
                    <a:pt x="188" y="556"/>
                  </a:lnTo>
                  <a:lnTo>
                    <a:pt x="188" y="556"/>
                  </a:lnTo>
                  <a:lnTo>
                    <a:pt x="190" y="558"/>
                  </a:lnTo>
                  <a:lnTo>
                    <a:pt x="190" y="558"/>
                  </a:lnTo>
                  <a:lnTo>
                    <a:pt x="192" y="558"/>
                  </a:lnTo>
                  <a:lnTo>
                    <a:pt x="192" y="558"/>
                  </a:lnTo>
                  <a:lnTo>
                    <a:pt x="194" y="560"/>
                  </a:lnTo>
                  <a:lnTo>
                    <a:pt x="194" y="560"/>
                  </a:lnTo>
                  <a:lnTo>
                    <a:pt x="196" y="562"/>
                  </a:lnTo>
                  <a:lnTo>
                    <a:pt x="196" y="562"/>
                  </a:lnTo>
                  <a:lnTo>
                    <a:pt x="198" y="562"/>
                  </a:lnTo>
                  <a:lnTo>
                    <a:pt x="200" y="564"/>
                  </a:lnTo>
                  <a:lnTo>
                    <a:pt x="202" y="566"/>
                  </a:lnTo>
                  <a:lnTo>
                    <a:pt x="200" y="566"/>
                  </a:lnTo>
                  <a:lnTo>
                    <a:pt x="200" y="566"/>
                  </a:lnTo>
                  <a:lnTo>
                    <a:pt x="206" y="570"/>
                  </a:lnTo>
                  <a:lnTo>
                    <a:pt x="206" y="570"/>
                  </a:lnTo>
                  <a:lnTo>
                    <a:pt x="208" y="570"/>
                  </a:lnTo>
                  <a:lnTo>
                    <a:pt x="208" y="570"/>
                  </a:lnTo>
                  <a:lnTo>
                    <a:pt x="212" y="572"/>
                  </a:lnTo>
                  <a:lnTo>
                    <a:pt x="214" y="576"/>
                  </a:lnTo>
                  <a:lnTo>
                    <a:pt x="216" y="580"/>
                  </a:lnTo>
                  <a:lnTo>
                    <a:pt x="220" y="584"/>
                  </a:lnTo>
                  <a:lnTo>
                    <a:pt x="220" y="584"/>
                  </a:lnTo>
                  <a:lnTo>
                    <a:pt x="222" y="584"/>
                  </a:lnTo>
                  <a:lnTo>
                    <a:pt x="222" y="584"/>
                  </a:lnTo>
                  <a:lnTo>
                    <a:pt x="222" y="584"/>
                  </a:lnTo>
                  <a:lnTo>
                    <a:pt x="224" y="586"/>
                  </a:lnTo>
                  <a:lnTo>
                    <a:pt x="224" y="586"/>
                  </a:lnTo>
                  <a:lnTo>
                    <a:pt x="226" y="586"/>
                  </a:lnTo>
                  <a:lnTo>
                    <a:pt x="226" y="586"/>
                  </a:lnTo>
                  <a:lnTo>
                    <a:pt x="226" y="588"/>
                  </a:lnTo>
                  <a:lnTo>
                    <a:pt x="226" y="588"/>
                  </a:lnTo>
                  <a:lnTo>
                    <a:pt x="228" y="588"/>
                  </a:lnTo>
                  <a:lnTo>
                    <a:pt x="228" y="588"/>
                  </a:lnTo>
                  <a:lnTo>
                    <a:pt x="230" y="588"/>
                  </a:lnTo>
                  <a:lnTo>
                    <a:pt x="232" y="588"/>
                  </a:lnTo>
                  <a:lnTo>
                    <a:pt x="230" y="588"/>
                  </a:lnTo>
                  <a:lnTo>
                    <a:pt x="230" y="588"/>
                  </a:lnTo>
                  <a:lnTo>
                    <a:pt x="234" y="592"/>
                  </a:lnTo>
                  <a:lnTo>
                    <a:pt x="234" y="592"/>
                  </a:lnTo>
                  <a:lnTo>
                    <a:pt x="236" y="592"/>
                  </a:lnTo>
                  <a:lnTo>
                    <a:pt x="236" y="592"/>
                  </a:lnTo>
                  <a:lnTo>
                    <a:pt x="238" y="596"/>
                  </a:lnTo>
                  <a:lnTo>
                    <a:pt x="238" y="596"/>
                  </a:lnTo>
                  <a:lnTo>
                    <a:pt x="242" y="596"/>
                  </a:lnTo>
                  <a:lnTo>
                    <a:pt x="244" y="598"/>
                  </a:lnTo>
                  <a:lnTo>
                    <a:pt x="244" y="598"/>
                  </a:lnTo>
                  <a:lnTo>
                    <a:pt x="246" y="598"/>
                  </a:lnTo>
                  <a:lnTo>
                    <a:pt x="248" y="600"/>
                  </a:lnTo>
                  <a:lnTo>
                    <a:pt x="248" y="600"/>
                  </a:lnTo>
                  <a:lnTo>
                    <a:pt x="250" y="600"/>
                  </a:lnTo>
                  <a:lnTo>
                    <a:pt x="250" y="600"/>
                  </a:lnTo>
                  <a:lnTo>
                    <a:pt x="252" y="600"/>
                  </a:lnTo>
                  <a:lnTo>
                    <a:pt x="252" y="600"/>
                  </a:lnTo>
                  <a:lnTo>
                    <a:pt x="254" y="600"/>
                  </a:lnTo>
                  <a:lnTo>
                    <a:pt x="254" y="600"/>
                  </a:lnTo>
                  <a:lnTo>
                    <a:pt x="256" y="600"/>
                  </a:lnTo>
                  <a:lnTo>
                    <a:pt x="256" y="600"/>
                  </a:lnTo>
                  <a:lnTo>
                    <a:pt x="258" y="600"/>
                  </a:lnTo>
                  <a:lnTo>
                    <a:pt x="258" y="600"/>
                  </a:lnTo>
                  <a:lnTo>
                    <a:pt x="260" y="602"/>
                  </a:lnTo>
                  <a:lnTo>
                    <a:pt x="260" y="602"/>
                  </a:lnTo>
                  <a:lnTo>
                    <a:pt x="262" y="604"/>
                  </a:lnTo>
                  <a:lnTo>
                    <a:pt x="262" y="604"/>
                  </a:lnTo>
                  <a:lnTo>
                    <a:pt x="264" y="604"/>
                  </a:lnTo>
                  <a:lnTo>
                    <a:pt x="264" y="604"/>
                  </a:lnTo>
                  <a:lnTo>
                    <a:pt x="266" y="604"/>
                  </a:lnTo>
                  <a:lnTo>
                    <a:pt x="266" y="604"/>
                  </a:lnTo>
                  <a:lnTo>
                    <a:pt x="268" y="604"/>
                  </a:lnTo>
                  <a:lnTo>
                    <a:pt x="268" y="604"/>
                  </a:lnTo>
                  <a:lnTo>
                    <a:pt x="268" y="604"/>
                  </a:lnTo>
                  <a:lnTo>
                    <a:pt x="268" y="604"/>
                  </a:lnTo>
                  <a:lnTo>
                    <a:pt x="268" y="604"/>
                  </a:lnTo>
                  <a:lnTo>
                    <a:pt x="270" y="606"/>
                  </a:lnTo>
                  <a:lnTo>
                    <a:pt x="270" y="606"/>
                  </a:lnTo>
                  <a:lnTo>
                    <a:pt x="270" y="606"/>
                  </a:lnTo>
                  <a:lnTo>
                    <a:pt x="272" y="606"/>
                  </a:lnTo>
                  <a:lnTo>
                    <a:pt x="272" y="606"/>
                  </a:lnTo>
                  <a:lnTo>
                    <a:pt x="280" y="604"/>
                  </a:lnTo>
                  <a:lnTo>
                    <a:pt x="280" y="604"/>
                  </a:lnTo>
                  <a:lnTo>
                    <a:pt x="282" y="604"/>
                  </a:lnTo>
                  <a:lnTo>
                    <a:pt x="282" y="604"/>
                  </a:lnTo>
                  <a:lnTo>
                    <a:pt x="282" y="604"/>
                  </a:lnTo>
                  <a:lnTo>
                    <a:pt x="284" y="604"/>
                  </a:lnTo>
                  <a:lnTo>
                    <a:pt x="284" y="604"/>
                  </a:lnTo>
                  <a:lnTo>
                    <a:pt x="286" y="604"/>
                  </a:lnTo>
                  <a:lnTo>
                    <a:pt x="286" y="604"/>
                  </a:lnTo>
                  <a:lnTo>
                    <a:pt x="288" y="604"/>
                  </a:lnTo>
                  <a:lnTo>
                    <a:pt x="288" y="604"/>
                  </a:lnTo>
                  <a:lnTo>
                    <a:pt x="296" y="604"/>
                  </a:lnTo>
                  <a:lnTo>
                    <a:pt x="296" y="604"/>
                  </a:lnTo>
                  <a:lnTo>
                    <a:pt x="296" y="604"/>
                  </a:lnTo>
                  <a:lnTo>
                    <a:pt x="296" y="604"/>
                  </a:lnTo>
                  <a:lnTo>
                    <a:pt x="298" y="600"/>
                  </a:lnTo>
                  <a:lnTo>
                    <a:pt x="298" y="600"/>
                  </a:lnTo>
                  <a:lnTo>
                    <a:pt x="300" y="600"/>
                  </a:lnTo>
                  <a:lnTo>
                    <a:pt x="302" y="600"/>
                  </a:lnTo>
                  <a:lnTo>
                    <a:pt x="302" y="600"/>
                  </a:lnTo>
                  <a:lnTo>
                    <a:pt x="302" y="602"/>
                  </a:lnTo>
                  <a:lnTo>
                    <a:pt x="302" y="602"/>
                  </a:lnTo>
                  <a:lnTo>
                    <a:pt x="304" y="602"/>
                  </a:lnTo>
                  <a:lnTo>
                    <a:pt x="304" y="602"/>
                  </a:lnTo>
                  <a:lnTo>
                    <a:pt x="306" y="602"/>
                  </a:lnTo>
                  <a:lnTo>
                    <a:pt x="306" y="600"/>
                  </a:lnTo>
                  <a:lnTo>
                    <a:pt x="306" y="600"/>
                  </a:lnTo>
                  <a:lnTo>
                    <a:pt x="308" y="600"/>
                  </a:lnTo>
                  <a:lnTo>
                    <a:pt x="310" y="600"/>
                  </a:lnTo>
                  <a:lnTo>
                    <a:pt x="310" y="600"/>
                  </a:lnTo>
                  <a:lnTo>
                    <a:pt x="312" y="600"/>
                  </a:lnTo>
                  <a:lnTo>
                    <a:pt x="312" y="600"/>
                  </a:lnTo>
                  <a:lnTo>
                    <a:pt x="316" y="600"/>
                  </a:lnTo>
                  <a:lnTo>
                    <a:pt x="316" y="600"/>
                  </a:lnTo>
                  <a:lnTo>
                    <a:pt x="318" y="600"/>
                  </a:lnTo>
                  <a:lnTo>
                    <a:pt x="318" y="600"/>
                  </a:lnTo>
                  <a:lnTo>
                    <a:pt x="320" y="598"/>
                  </a:lnTo>
                  <a:lnTo>
                    <a:pt x="320" y="598"/>
                  </a:lnTo>
                  <a:lnTo>
                    <a:pt x="322" y="596"/>
                  </a:lnTo>
                  <a:lnTo>
                    <a:pt x="326" y="598"/>
                  </a:lnTo>
                  <a:lnTo>
                    <a:pt x="330" y="598"/>
                  </a:lnTo>
                  <a:lnTo>
                    <a:pt x="330" y="598"/>
                  </a:lnTo>
                  <a:lnTo>
                    <a:pt x="334" y="596"/>
                  </a:lnTo>
                  <a:lnTo>
                    <a:pt x="334" y="596"/>
                  </a:lnTo>
                  <a:lnTo>
                    <a:pt x="336" y="594"/>
                  </a:lnTo>
                  <a:lnTo>
                    <a:pt x="336" y="594"/>
                  </a:lnTo>
                  <a:lnTo>
                    <a:pt x="338" y="594"/>
                  </a:lnTo>
                  <a:lnTo>
                    <a:pt x="338" y="594"/>
                  </a:lnTo>
                  <a:lnTo>
                    <a:pt x="342" y="592"/>
                  </a:lnTo>
                  <a:lnTo>
                    <a:pt x="342" y="592"/>
                  </a:lnTo>
                  <a:lnTo>
                    <a:pt x="342" y="592"/>
                  </a:lnTo>
                  <a:lnTo>
                    <a:pt x="342" y="592"/>
                  </a:lnTo>
                  <a:lnTo>
                    <a:pt x="344" y="590"/>
                  </a:lnTo>
                  <a:lnTo>
                    <a:pt x="346" y="590"/>
                  </a:lnTo>
                  <a:lnTo>
                    <a:pt x="346" y="592"/>
                  </a:lnTo>
                  <a:lnTo>
                    <a:pt x="346" y="592"/>
                  </a:lnTo>
                  <a:lnTo>
                    <a:pt x="348" y="594"/>
                  </a:lnTo>
                  <a:lnTo>
                    <a:pt x="350" y="592"/>
                  </a:lnTo>
                  <a:lnTo>
                    <a:pt x="350" y="592"/>
                  </a:lnTo>
                  <a:lnTo>
                    <a:pt x="350" y="592"/>
                  </a:lnTo>
                  <a:lnTo>
                    <a:pt x="350" y="592"/>
                  </a:lnTo>
                  <a:lnTo>
                    <a:pt x="352" y="590"/>
                  </a:lnTo>
                  <a:lnTo>
                    <a:pt x="352" y="592"/>
                  </a:lnTo>
                  <a:lnTo>
                    <a:pt x="352" y="592"/>
                  </a:lnTo>
                  <a:lnTo>
                    <a:pt x="356" y="590"/>
                  </a:lnTo>
                  <a:lnTo>
                    <a:pt x="356" y="590"/>
                  </a:lnTo>
                  <a:lnTo>
                    <a:pt x="362" y="588"/>
                  </a:lnTo>
                  <a:lnTo>
                    <a:pt x="362" y="588"/>
                  </a:lnTo>
                  <a:lnTo>
                    <a:pt x="364" y="586"/>
                  </a:lnTo>
                  <a:lnTo>
                    <a:pt x="364" y="586"/>
                  </a:lnTo>
                  <a:lnTo>
                    <a:pt x="366" y="584"/>
                  </a:lnTo>
                  <a:lnTo>
                    <a:pt x="366" y="584"/>
                  </a:lnTo>
                  <a:lnTo>
                    <a:pt x="370" y="582"/>
                  </a:lnTo>
                  <a:lnTo>
                    <a:pt x="370" y="582"/>
                  </a:lnTo>
                  <a:lnTo>
                    <a:pt x="372" y="582"/>
                  </a:lnTo>
                  <a:lnTo>
                    <a:pt x="372" y="582"/>
                  </a:lnTo>
                  <a:lnTo>
                    <a:pt x="374" y="582"/>
                  </a:lnTo>
                  <a:lnTo>
                    <a:pt x="374" y="582"/>
                  </a:lnTo>
                  <a:lnTo>
                    <a:pt x="378" y="582"/>
                  </a:lnTo>
                  <a:lnTo>
                    <a:pt x="378" y="582"/>
                  </a:lnTo>
                  <a:lnTo>
                    <a:pt x="378" y="580"/>
                  </a:lnTo>
                  <a:lnTo>
                    <a:pt x="378" y="580"/>
                  </a:lnTo>
                  <a:lnTo>
                    <a:pt x="380" y="578"/>
                  </a:lnTo>
                  <a:lnTo>
                    <a:pt x="380" y="578"/>
                  </a:lnTo>
                  <a:lnTo>
                    <a:pt x="382" y="578"/>
                  </a:lnTo>
                  <a:lnTo>
                    <a:pt x="382" y="578"/>
                  </a:lnTo>
                  <a:lnTo>
                    <a:pt x="382" y="578"/>
                  </a:lnTo>
                  <a:lnTo>
                    <a:pt x="382" y="580"/>
                  </a:lnTo>
                  <a:lnTo>
                    <a:pt x="382" y="580"/>
                  </a:lnTo>
                  <a:lnTo>
                    <a:pt x="384" y="582"/>
                  </a:lnTo>
                  <a:lnTo>
                    <a:pt x="388" y="582"/>
                  </a:lnTo>
                  <a:lnTo>
                    <a:pt x="388" y="582"/>
                  </a:lnTo>
                  <a:lnTo>
                    <a:pt x="388" y="580"/>
                  </a:lnTo>
                  <a:lnTo>
                    <a:pt x="388" y="580"/>
                  </a:lnTo>
                  <a:lnTo>
                    <a:pt x="388" y="580"/>
                  </a:lnTo>
                  <a:lnTo>
                    <a:pt x="390" y="580"/>
                  </a:lnTo>
                  <a:lnTo>
                    <a:pt x="390" y="580"/>
                  </a:lnTo>
                  <a:lnTo>
                    <a:pt x="392" y="578"/>
                  </a:lnTo>
                  <a:lnTo>
                    <a:pt x="392" y="578"/>
                  </a:lnTo>
                  <a:lnTo>
                    <a:pt x="392" y="576"/>
                  </a:lnTo>
                  <a:lnTo>
                    <a:pt x="392" y="576"/>
                  </a:lnTo>
                  <a:lnTo>
                    <a:pt x="392" y="574"/>
                  </a:lnTo>
                  <a:lnTo>
                    <a:pt x="392" y="574"/>
                  </a:lnTo>
                  <a:lnTo>
                    <a:pt x="390" y="572"/>
                  </a:lnTo>
                  <a:lnTo>
                    <a:pt x="390" y="572"/>
                  </a:lnTo>
                  <a:lnTo>
                    <a:pt x="390" y="572"/>
                  </a:lnTo>
                  <a:lnTo>
                    <a:pt x="390" y="572"/>
                  </a:lnTo>
                  <a:lnTo>
                    <a:pt x="386" y="570"/>
                  </a:lnTo>
                  <a:lnTo>
                    <a:pt x="386" y="570"/>
                  </a:lnTo>
                  <a:lnTo>
                    <a:pt x="386" y="568"/>
                  </a:lnTo>
                  <a:lnTo>
                    <a:pt x="386" y="568"/>
                  </a:lnTo>
                  <a:lnTo>
                    <a:pt x="388" y="566"/>
                  </a:lnTo>
                  <a:lnTo>
                    <a:pt x="390" y="566"/>
                  </a:lnTo>
                  <a:lnTo>
                    <a:pt x="392" y="566"/>
                  </a:lnTo>
                  <a:lnTo>
                    <a:pt x="392" y="566"/>
                  </a:lnTo>
                  <a:lnTo>
                    <a:pt x="392" y="566"/>
                  </a:lnTo>
                  <a:lnTo>
                    <a:pt x="394" y="564"/>
                  </a:lnTo>
                  <a:lnTo>
                    <a:pt x="394" y="562"/>
                  </a:lnTo>
                  <a:lnTo>
                    <a:pt x="394" y="562"/>
                  </a:lnTo>
                  <a:lnTo>
                    <a:pt x="396" y="562"/>
                  </a:lnTo>
                  <a:lnTo>
                    <a:pt x="396" y="562"/>
                  </a:lnTo>
                  <a:lnTo>
                    <a:pt x="396" y="564"/>
                  </a:lnTo>
                  <a:lnTo>
                    <a:pt x="398" y="564"/>
                  </a:lnTo>
                  <a:lnTo>
                    <a:pt x="398" y="564"/>
                  </a:lnTo>
                  <a:lnTo>
                    <a:pt x="402" y="564"/>
                  </a:lnTo>
                  <a:lnTo>
                    <a:pt x="402" y="564"/>
                  </a:lnTo>
                  <a:lnTo>
                    <a:pt x="406" y="564"/>
                  </a:lnTo>
                  <a:lnTo>
                    <a:pt x="406" y="564"/>
                  </a:lnTo>
                  <a:lnTo>
                    <a:pt x="408" y="564"/>
                  </a:lnTo>
                  <a:lnTo>
                    <a:pt x="408" y="564"/>
                  </a:lnTo>
                  <a:lnTo>
                    <a:pt x="410" y="566"/>
                  </a:lnTo>
                  <a:lnTo>
                    <a:pt x="412" y="566"/>
                  </a:lnTo>
                  <a:lnTo>
                    <a:pt x="414" y="566"/>
                  </a:lnTo>
                  <a:lnTo>
                    <a:pt x="414" y="566"/>
                  </a:lnTo>
                  <a:lnTo>
                    <a:pt x="414" y="564"/>
                  </a:lnTo>
                  <a:lnTo>
                    <a:pt x="414" y="564"/>
                  </a:lnTo>
                  <a:lnTo>
                    <a:pt x="414" y="562"/>
                  </a:lnTo>
                  <a:lnTo>
                    <a:pt x="414" y="562"/>
                  </a:lnTo>
                  <a:lnTo>
                    <a:pt x="412" y="562"/>
                  </a:lnTo>
                  <a:lnTo>
                    <a:pt x="412" y="562"/>
                  </a:lnTo>
                  <a:lnTo>
                    <a:pt x="412" y="560"/>
                  </a:lnTo>
                  <a:lnTo>
                    <a:pt x="412" y="560"/>
                  </a:lnTo>
                  <a:lnTo>
                    <a:pt x="408" y="558"/>
                  </a:lnTo>
                  <a:lnTo>
                    <a:pt x="408" y="558"/>
                  </a:lnTo>
                  <a:lnTo>
                    <a:pt x="404" y="558"/>
                  </a:lnTo>
                  <a:lnTo>
                    <a:pt x="404" y="558"/>
                  </a:lnTo>
                  <a:lnTo>
                    <a:pt x="404" y="558"/>
                  </a:lnTo>
                  <a:lnTo>
                    <a:pt x="404" y="558"/>
                  </a:lnTo>
                  <a:lnTo>
                    <a:pt x="400" y="558"/>
                  </a:lnTo>
                  <a:lnTo>
                    <a:pt x="400" y="558"/>
                  </a:lnTo>
                  <a:lnTo>
                    <a:pt x="400" y="556"/>
                  </a:lnTo>
                  <a:lnTo>
                    <a:pt x="400" y="556"/>
                  </a:lnTo>
                  <a:lnTo>
                    <a:pt x="400" y="556"/>
                  </a:lnTo>
                  <a:lnTo>
                    <a:pt x="396" y="556"/>
                  </a:lnTo>
                  <a:lnTo>
                    <a:pt x="396" y="556"/>
                  </a:lnTo>
                  <a:lnTo>
                    <a:pt x="394" y="554"/>
                  </a:lnTo>
                  <a:lnTo>
                    <a:pt x="394" y="554"/>
                  </a:lnTo>
                  <a:lnTo>
                    <a:pt x="390" y="552"/>
                  </a:lnTo>
                  <a:lnTo>
                    <a:pt x="384" y="552"/>
                  </a:lnTo>
                  <a:lnTo>
                    <a:pt x="384" y="552"/>
                  </a:lnTo>
                  <a:lnTo>
                    <a:pt x="384" y="550"/>
                  </a:lnTo>
                  <a:lnTo>
                    <a:pt x="384" y="550"/>
                  </a:lnTo>
                  <a:lnTo>
                    <a:pt x="378" y="550"/>
                  </a:lnTo>
                  <a:lnTo>
                    <a:pt x="378" y="550"/>
                  </a:lnTo>
                  <a:lnTo>
                    <a:pt x="376" y="548"/>
                  </a:lnTo>
                  <a:lnTo>
                    <a:pt x="374" y="546"/>
                  </a:lnTo>
                  <a:lnTo>
                    <a:pt x="374" y="546"/>
                  </a:lnTo>
                  <a:lnTo>
                    <a:pt x="370" y="546"/>
                  </a:lnTo>
                  <a:lnTo>
                    <a:pt x="370" y="546"/>
                  </a:lnTo>
                  <a:lnTo>
                    <a:pt x="368" y="546"/>
                  </a:lnTo>
                  <a:lnTo>
                    <a:pt x="368" y="546"/>
                  </a:lnTo>
                  <a:lnTo>
                    <a:pt x="366" y="546"/>
                  </a:lnTo>
                  <a:lnTo>
                    <a:pt x="366" y="546"/>
                  </a:lnTo>
                  <a:lnTo>
                    <a:pt x="364" y="548"/>
                  </a:lnTo>
                  <a:lnTo>
                    <a:pt x="364" y="546"/>
                  </a:lnTo>
                  <a:lnTo>
                    <a:pt x="364" y="546"/>
                  </a:lnTo>
                  <a:lnTo>
                    <a:pt x="360" y="546"/>
                  </a:lnTo>
                  <a:lnTo>
                    <a:pt x="360" y="546"/>
                  </a:lnTo>
                  <a:lnTo>
                    <a:pt x="360" y="544"/>
                  </a:lnTo>
                  <a:lnTo>
                    <a:pt x="360" y="544"/>
                  </a:lnTo>
                  <a:lnTo>
                    <a:pt x="358" y="544"/>
                  </a:lnTo>
                  <a:lnTo>
                    <a:pt x="358" y="544"/>
                  </a:lnTo>
                  <a:lnTo>
                    <a:pt x="358" y="542"/>
                  </a:lnTo>
                  <a:lnTo>
                    <a:pt x="358" y="542"/>
                  </a:lnTo>
                  <a:lnTo>
                    <a:pt x="354" y="542"/>
                  </a:lnTo>
                  <a:lnTo>
                    <a:pt x="354" y="542"/>
                  </a:lnTo>
                  <a:lnTo>
                    <a:pt x="352" y="542"/>
                  </a:lnTo>
                  <a:lnTo>
                    <a:pt x="352" y="542"/>
                  </a:lnTo>
                  <a:lnTo>
                    <a:pt x="352" y="540"/>
                  </a:lnTo>
                  <a:lnTo>
                    <a:pt x="352" y="540"/>
                  </a:lnTo>
                  <a:lnTo>
                    <a:pt x="348" y="540"/>
                  </a:lnTo>
                  <a:lnTo>
                    <a:pt x="348" y="540"/>
                  </a:lnTo>
                  <a:lnTo>
                    <a:pt x="348" y="540"/>
                  </a:lnTo>
                  <a:lnTo>
                    <a:pt x="348" y="540"/>
                  </a:lnTo>
                  <a:lnTo>
                    <a:pt x="344" y="540"/>
                  </a:lnTo>
                  <a:lnTo>
                    <a:pt x="344" y="538"/>
                  </a:lnTo>
                  <a:lnTo>
                    <a:pt x="344" y="538"/>
                  </a:lnTo>
                  <a:lnTo>
                    <a:pt x="342" y="536"/>
                  </a:lnTo>
                  <a:lnTo>
                    <a:pt x="342" y="536"/>
                  </a:lnTo>
                  <a:lnTo>
                    <a:pt x="340" y="534"/>
                  </a:lnTo>
                  <a:lnTo>
                    <a:pt x="338" y="536"/>
                  </a:lnTo>
                  <a:lnTo>
                    <a:pt x="338" y="536"/>
                  </a:lnTo>
                  <a:lnTo>
                    <a:pt x="336" y="536"/>
                  </a:lnTo>
                  <a:lnTo>
                    <a:pt x="336" y="536"/>
                  </a:lnTo>
                  <a:lnTo>
                    <a:pt x="336" y="534"/>
                  </a:lnTo>
                  <a:lnTo>
                    <a:pt x="336" y="534"/>
                  </a:lnTo>
                  <a:lnTo>
                    <a:pt x="332" y="534"/>
                  </a:lnTo>
                  <a:lnTo>
                    <a:pt x="332" y="534"/>
                  </a:lnTo>
                  <a:lnTo>
                    <a:pt x="332" y="532"/>
                  </a:lnTo>
                  <a:lnTo>
                    <a:pt x="332" y="532"/>
                  </a:lnTo>
                  <a:lnTo>
                    <a:pt x="330" y="530"/>
                  </a:lnTo>
                  <a:lnTo>
                    <a:pt x="330" y="530"/>
                  </a:lnTo>
                  <a:lnTo>
                    <a:pt x="330" y="528"/>
                  </a:lnTo>
                  <a:lnTo>
                    <a:pt x="330" y="528"/>
                  </a:lnTo>
                  <a:lnTo>
                    <a:pt x="328" y="528"/>
                  </a:lnTo>
                  <a:lnTo>
                    <a:pt x="328" y="526"/>
                  </a:lnTo>
                  <a:lnTo>
                    <a:pt x="328" y="526"/>
                  </a:lnTo>
                  <a:lnTo>
                    <a:pt x="324" y="524"/>
                  </a:lnTo>
                  <a:lnTo>
                    <a:pt x="324" y="524"/>
                  </a:lnTo>
                  <a:lnTo>
                    <a:pt x="316" y="522"/>
                  </a:lnTo>
                  <a:lnTo>
                    <a:pt x="316" y="522"/>
                  </a:lnTo>
                  <a:lnTo>
                    <a:pt x="310" y="518"/>
                  </a:lnTo>
                  <a:lnTo>
                    <a:pt x="306" y="512"/>
                  </a:lnTo>
                  <a:lnTo>
                    <a:pt x="306" y="512"/>
                  </a:lnTo>
                  <a:lnTo>
                    <a:pt x="304" y="508"/>
                  </a:lnTo>
                  <a:lnTo>
                    <a:pt x="304" y="508"/>
                  </a:lnTo>
                  <a:lnTo>
                    <a:pt x="302" y="508"/>
                  </a:lnTo>
                  <a:lnTo>
                    <a:pt x="300" y="508"/>
                  </a:lnTo>
                  <a:lnTo>
                    <a:pt x="300" y="508"/>
                  </a:lnTo>
                  <a:lnTo>
                    <a:pt x="298" y="506"/>
                  </a:lnTo>
                  <a:lnTo>
                    <a:pt x="298" y="506"/>
                  </a:lnTo>
                  <a:lnTo>
                    <a:pt x="294" y="502"/>
                  </a:lnTo>
                  <a:lnTo>
                    <a:pt x="294" y="502"/>
                  </a:lnTo>
                  <a:lnTo>
                    <a:pt x="292" y="500"/>
                  </a:lnTo>
                  <a:lnTo>
                    <a:pt x="292" y="498"/>
                  </a:lnTo>
                  <a:lnTo>
                    <a:pt x="292" y="494"/>
                  </a:lnTo>
                  <a:lnTo>
                    <a:pt x="292" y="494"/>
                  </a:lnTo>
                  <a:lnTo>
                    <a:pt x="286" y="492"/>
                  </a:lnTo>
                  <a:lnTo>
                    <a:pt x="286" y="492"/>
                  </a:lnTo>
                  <a:lnTo>
                    <a:pt x="284" y="490"/>
                  </a:lnTo>
                  <a:lnTo>
                    <a:pt x="284" y="490"/>
                  </a:lnTo>
                  <a:lnTo>
                    <a:pt x="282" y="488"/>
                  </a:lnTo>
                  <a:lnTo>
                    <a:pt x="282" y="488"/>
                  </a:lnTo>
                  <a:lnTo>
                    <a:pt x="282" y="486"/>
                  </a:lnTo>
                  <a:lnTo>
                    <a:pt x="282" y="486"/>
                  </a:lnTo>
                  <a:lnTo>
                    <a:pt x="278" y="484"/>
                  </a:lnTo>
                  <a:lnTo>
                    <a:pt x="278" y="484"/>
                  </a:lnTo>
                  <a:lnTo>
                    <a:pt x="276" y="482"/>
                  </a:lnTo>
                  <a:lnTo>
                    <a:pt x="274" y="478"/>
                  </a:lnTo>
                  <a:lnTo>
                    <a:pt x="274" y="478"/>
                  </a:lnTo>
                  <a:lnTo>
                    <a:pt x="274" y="476"/>
                  </a:lnTo>
                  <a:lnTo>
                    <a:pt x="274" y="476"/>
                  </a:lnTo>
                  <a:lnTo>
                    <a:pt x="274" y="472"/>
                  </a:lnTo>
                  <a:lnTo>
                    <a:pt x="274" y="472"/>
                  </a:lnTo>
                  <a:lnTo>
                    <a:pt x="272" y="470"/>
                  </a:lnTo>
                  <a:lnTo>
                    <a:pt x="272" y="470"/>
                  </a:lnTo>
                  <a:lnTo>
                    <a:pt x="272" y="470"/>
                  </a:lnTo>
                  <a:lnTo>
                    <a:pt x="272" y="470"/>
                  </a:lnTo>
                  <a:lnTo>
                    <a:pt x="272" y="470"/>
                  </a:lnTo>
                  <a:lnTo>
                    <a:pt x="268" y="468"/>
                  </a:lnTo>
                  <a:lnTo>
                    <a:pt x="268" y="468"/>
                  </a:lnTo>
                  <a:lnTo>
                    <a:pt x="268" y="468"/>
                  </a:lnTo>
                  <a:lnTo>
                    <a:pt x="268" y="468"/>
                  </a:lnTo>
                  <a:lnTo>
                    <a:pt x="268" y="464"/>
                  </a:lnTo>
                  <a:lnTo>
                    <a:pt x="266" y="464"/>
                  </a:lnTo>
                  <a:lnTo>
                    <a:pt x="266" y="464"/>
                  </a:lnTo>
                  <a:lnTo>
                    <a:pt x="264" y="464"/>
                  </a:lnTo>
                  <a:lnTo>
                    <a:pt x="264" y="464"/>
                  </a:lnTo>
                  <a:lnTo>
                    <a:pt x="262" y="460"/>
                  </a:lnTo>
                  <a:lnTo>
                    <a:pt x="262" y="460"/>
                  </a:lnTo>
                  <a:lnTo>
                    <a:pt x="262" y="458"/>
                  </a:lnTo>
                  <a:lnTo>
                    <a:pt x="262" y="458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58" y="454"/>
                  </a:lnTo>
                  <a:lnTo>
                    <a:pt x="256" y="450"/>
                  </a:lnTo>
                  <a:lnTo>
                    <a:pt x="254" y="444"/>
                  </a:lnTo>
                  <a:lnTo>
                    <a:pt x="254" y="444"/>
                  </a:lnTo>
                  <a:lnTo>
                    <a:pt x="254" y="442"/>
                  </a:lnTo>
                  <a:lnTo>
                    <a:pt x="254" y="442"/>
                  </a:lnTo>
                  <a:lnTo>
                    <a:pt x="250" y="440"/>
                  </a:lnTo>
                  <a:lnTo>
                    <a:pt x="250" y="440"/>
                  </a:lnTo>
                  <a:lnTo>
                    <a:pt x="248" y="440"/>
                  </a:lnTo>
                  <a:lnTo>
                    <a:pt x="248" y="440"/>
                  </a:lnTo>
                  <a:lnTo>
                    <a:pt x="246" y="436"/>
                  </a:lnTo>
                  <a:lnTo>
                    <a:pt x="244" y="432"/>
                  </a:lnTo>
                  <a:lnTo>
                    <a:pt x="244" y="432"/>
                  </a:lnTo>
                  <a:lnTo>
                    <a:pt x="242" y="432"/>
                  </a:lnTo>
                  <a:lnTo>
                    <a:pt x="242" y="432"/>
                  </a:lnTo>
                  <a:lnTo>
                    <a:pt x="240" y="430"/>
                  </a:lnTo>
                  <a:lnTo>
                    <a:pt x="240" y="430"/>
                  </a:lnTo>
                  <a:lnTo>
                    <a:pt x="238" y="428"/>
                  </a:lnTo>
                  <a:lnTo>
                    <a:pt x="238" y="428"/>
                  </a:lnTo>
                  <a:lnTo>
                    <a:pt x="232" y="418"/>
                  </a:lnTo>
                  <a:lnTo>
                    <a:pt x="232" y="418"/>
                  </a:lnTo>
                  <a:lnTo>
                    <a:pt x="232" y="416"/>
                  </a:lnTo>
                  <a:lnTo>
                    <a:pt x="232" y="416"/>
                  </a:lnTo>
                  <a:lnTo>
                    <a:pt x="228" y="414"/>
                  </a:lnTo>
                  <a:lnTo>
                    <a:pt x="228" y="414"/>
                  </a:lnTo>
                  <a:lnTo>
                    <a:pt x="228" y="412"/>
                  </a:lnTo>
                  <a:lnTo>
                    <a:pt x="228" y="412"/>
                  </a:lnTo>
                  <a:lnTo>
                    <a:pt x="228" y="412"/>
                  </a:lnTo>
                  <a:lnTo>
                    <a:pt x="228" y="410"/>
                  </a:lnTo>
                  <a:lnTo>
                    <a:pt x="228" y="410"/>
                  </a:lnTo>
                  <a:lnTo>
                    <a:pt x="228" y="408"/>
                  </a:lnTo>
                  <a:lnTo>
                    <a:pt x="228" y="408"/>
                  </a:lnTo>
                  <a:lnTo>
                    <a:pt x="226" y="406"/>
                  </a:lnTo>
                  <a:lnTo>
                    <a:pt x="226" y="406"/>
                  </a:lnTo>
                  <a:lnTo>
                    <a:pt x="218" y="396"/>
                  </a:lnTo>
                  <a:lnTo>
                    <a:pt x="218" y="396"/>
                  </a:lnTo>
                  <a:lnTo>
                    <a:pt x="200" y="360"/>
                  </a:lnTo>
                  <a:lnTo>
                    <a:pt x="200" y="360"/>
                  </a:lnTo>
                  <a:lnTo>
                    <a:pt x="200" y="358"/>
                  </a:lnTo>
                  <a:lnTo>
                    <a:pt x="200" y="358"/>
                  </a:lnTo>
                  <a:lnTo>
                    <a:pt x="200" y="356"/>
                  </a:lnTo>
                  <a:lnTo>
                    <a:pt x="198" y="354"/>
                  </a:lnTo>
                  <a:lnTo>
                    <a:pt x="198" y="354"/>
                  </a:lnTo>
                  <a:lnTo>
                    <a:pt x="198" y="352"/>
                  </a:lnTo>
                  <a:lnTo>
                    <a:pt x="198" y="352"/>
                  </a:lnTo>
                  <a:lnTo>
                    <a:pt x="196" y="348"/>
                  </a:lnTo>
                  <a:lnTo>
                    <a:pt x="190" y="346"/>
                  </a:lnTo>
                  <a:lnTo>
                    <a:pt x="190" y="346"/>
                  </a:lnTo>
                  <a:lnTo>
                    <a:pt x="190" y="346"/>
                  </a:lnTo>
                  <a:lnTo>
                    <a:pt x="190" y="346"/>
                  </a:lnTo>
                  <a:lnTo>
                    <a:pt x="188" y="342"/>
                  </a:lnTo>
                  <a:lnTo>
                    <a:pt x="188" y="342"/>
                  </a:lnTo>
                  <a:lnTo>
                    <a:pt x="188" y="342"/>
                  </a:lnTo>
                  <a:lnTo>
                    <a:pt x="188" y="342"/>
                  </a:lnTo>
                  <a:lnTo>
                    <a:pt x="188" y="338"/>
                  </a:lnTo>
                  <a:lnTo>
                    <a:pt x="184" y="334"/>
                  </a:lnTo>
                  <a:lnTo>
                    <a:pt x="184" y="334"/>
                  </a:lnTo>
                  <a:lnTo>
                    <a:pt x="182" y="332"/>
                  </a:lnTo>
                  <a:lnTo>
                    <a:pt x="180" y="328"/>
                  </a:lnTo>
                  <a:lnTo>
                    <a:pt x="180" y="328"/>
                  </a:lnTo>
                  <a:lnTo>
                    <a:pt x="180" y="326"/>
                  </a:lnTo>
                  <a:lnTo>
                    <a:pt x="180" y="326"/>
                  </a:lnTo>
                  <a:lnTo>
                    <a:pt x="180" y="324"/>
                  </a:lnTo>
                  <a:lnTo>
                    <a:pt x="180" y="324"/>
                  </a:lnTo>
                  <a:lnTo>
                    <a:pt x="180" y="322"/>
                  </a:lnTo>
                  <a:lnTo>
                    <a:pt x="180" y="322"/>
                  </a:lnTo>
                  <a:lnTo>
                    <a:pt x="178" y="320"/>
                  </a:lnTo>
                  <a:lnTo>
                    <a:pt x="176" y="316"/>
                  </a:lnTo>
                  <a:lnTo>
                    <a:pt x="176" y="316"/>
                  </a:lnTo>
                  <a:lnTo>
                    <a:pt x="178" y="314"/>
                  </a:lnTo>
                  <a:lnTo>
                    <a:pt x="178" y="314"/>
                  </a:lnTo>
                  <a:lnTo>
                    <a:pt x="176" y="310"/>
                  </a:lnTo>
                  <a:lnTo>
                    <a:pt x="172" y="306"/>
                  </a:lnTo>
                  <a:lnTo>
                    <a:pt x="172" y="306"/>
                  </a:lnTo>
                  <a:lnTo>
                    <a:pt x="170" y="304"/>
                  </a:lnTo>
                  <a:lnTo>
                    <a:pt x="170" y="300"/>
                  </a:lnTo>
                  <a:lnTo>
                    <a:pt x="170" y="300"/>
                  </a:lnTo>
                  <a:lnTo>
                    <a:pt x="170" y="300"/>
                  </a:lnTo>
                  <a:lnTo>
                    <a:pt x="170" y="300"/>
                  </a:lnTo>
                  <a:lnTo>
                    <a:pt x="170" y="296"/>
                  </a:lnTo>
                  <a:lnTo>
                    <a:pt x="168" y="294"/>
                  </a:lnTo>
                  <a:lnTo>
                    <a:pt x="168" y="294"/>
                  </a:lnTo>
                  <a:lnTo>
                    <a:pt x="166" y="294"/>
                  </a:lnTo>
                  <a:lnTo>
                    <a:pt x="166" y="294"/>
                  </a:lnTo>
                  <a:lnTo>
                    <a:pt x="164" y="290"/>
                  </a:lnTo>
                  <a:lnTo>
                    <a:pt x="158" y="290"/>
                  </a:lnTo>
                  <a:lnTo>
                    <a:pt x="158" y="290"/>
                  </a:lnTo>
                  <a:lnTo>
                    <a:pt x="160" y="288"/>
                  </a:lnTo>
                  <a:lnTo>
                    <a:pt x="160" y="288"/>
                  </a:lnTo>
                  <a:lnTo>
                    <a:pt x="160" y="284"/>
                  </a:lnTo>
                  <a:lnTo>
                    <a:pt x="160" y="284"/>
                  </a:lnTo>
                  <a:lnTo>
                    <a:pt x="160" y="282"/>
                  </a:lnTo>
                  <a:lnTo>
                    <a:pt x="160" y="282"/>
                  </a:lnTo>
                  <a:lnTo>
                    <a:pt x="160" y="280"/>
                  </a:lnTo>
                  <a:lnTo>
                    <a:pt x="160" y="280"/>
                  </a:lnTo>
                  <a:lnTo>
                    <a:pt x="158" y="276"/>
                  </a:lnTo>
                  <a:lnTo>
                    <a:pt x="158" y="276"/>
                  </a:lnTo>
                  <a:lnTo>
                    <a:pt x="152" y="266"/>
                  </a:lnTo>
                  <a:lnTo>
                    <a:pt x="152" y="266"/>
                  </a:lnTo>
                  <a:lnTo>
                    <a:pt x="152" y="264"/>
                  </a:lnTo>
                  <a:lnTo>
                    <a:pt x="152" y="264"/>
                  </a:lnTo>
                  <a:lnTo>
                    <a:pt x="152" y="262"/>
                  </a:lnTo>
                  <a:lnTo>
                    <a:pt x="152" y="262"/>
                  </a:lnTo>
                  <a:lnTo>
                    <a:pt x="150" y="258"/>
                  </a:lnTo>
                  <a:lnTo>
                    <a:pt x="150" y="258"/>
                  </a:lnTo>
                  <a:lnTo>
                    <a:pt x="142" y="246"/>
                  </a:lnTo>
                  <a:lnTo>
                    <a:pt x="142" y="246"/>
                  </a:lnTo>
                  <a:lnTo>
                    <a:pt x="142" y="244"/>
                  </a:lnTo>
                  <a:lnTo>
                    <a:pt x="142" y="244"/>
                  </a:lnTo>
                  <a:lnTo>
                    <a:pt x="142" y="242"/>
                  </a:lnTo>
                  <a:lnTo>
                    <a:pt x="142" y="242"/>
                  </a:lnTo>
                  <a:lnTo>
                    <a:pt x="140" y="238"/>
                  </a:lnTo>
                  <a:lnTo>
                    <a:pt x="140" y="238"/>
                  </a:lnTo>
                  <a:lnTo>
                    <a:pt x="132" y="230"/>
                  </a:lnTo>
                  <a:lnTo>
                    <a:pt x="132" y="230"/>
                  </a:lnTo>
                  <a:lnTo>
                    <a:pt x="134" y="230"/>
                  </a:lnTo>
                  <a:lnTo>
                    <a:pt x="134" y="230"/>
                  </a:lnTo>
                  <a:lnTo>
                    <a:pt x="136" y="230"/>
                  </a:lnTo>
                  <a:lnTo>
                    <a:pt x="136" y="230"/>
                  </a:lnTo>
                  <a:lnTo>
                    <a:pt x="136" y="226"/>
                  </a:lnTo>
                  <a:lnTo>
                    <a:pt x="134" y="224"/>
                  </a:lnTo>
                  <a:lnTo>
                    <a:pt x="134" y="224"/>
                  </a:lnTo>
                  <a:lnTo>
                    <a:pt x="130" y="222"/>
                  </a:lnTo>
                  <a:lnTo>
                    <a:pt x="126" y="216"/>
                  </a:lnTo>
                  <a:lnTo>
                    <a:pt x="122" y="204"/>
                  </a:lnTo>
                  <a:lnTo>
                    <a:pt x="122" y="204"/>
                  </a:lnTo>
                  <a:lnTo>
                    <a:pt x="122" y="202"/>
                  </a:lnTo>
                  <a:lnTo>
                    <a:pt x="122" y="202"/>
                  </a:lnTo>
                  <a:lnTo>
                    <a:pt x="120" y="200"/>
                  </a:lnTo>
                  <a:lnTo>
                    <a:pt x="120" y="200"/>
                  </a:lnTo>
                  <a:lnTo>
                    <a:pt x="120" y="198"/>
                  </a:lnTo>
                  <a:lnTo>
                    <a:pt x="120" y="198"/>
                  </a:lnTo>
                  <a:lnTo>
                    <a:pt x="120" y="194"/>
                  </a:lnTo>
                  <a:lnTo>
                    <a:pt x="120" y="192"/>
                  </a:lnTo>
                  <a:lnTo>
                    <a:pt x="120" y="192"/>
                  </a:lnTo>
                  <a:lnTo>
                    <a:pt x="120" y="190"/>
                  </a:lnTo>
                  <a:lnTo>
                    <a:pt x="120" y="190"/>
                  </a:lnTo>
                  <a:lnTo>
                    <a:pt x="120" y="186"/>
                  </a:lnTo>
                  <a:lnTo>
                    <a:pt x="120" y="186"/>
                  </a:lnTo>
                  <a:lnTo>
                    <a:pt x="118" y="184"/>
                  </a:lnTo>
                  <a:lnTo>
                    <a:pt x="118" y="184"/>
                  </a:lnTo>
                  <a:lnTo>
                    <a:pt x="118" y="182"/>
                  </a:lnTo>
                  <a:lnTo>
                    <a:pt x="118" y="182"/>
                  </a:lnTo>
                  <a:lnTo>
                    <a:pt x="116" y="182"/>
                  </a:lnTo>
                  <a:lnTo>
                    <a:pt x="116" y="182"/>
                  </a:lnTo>
                  <a:lnTo>
                    <a:pt x="116" y="180"/>
                  </a:lnTo>
                  <a:lnTo>
                    <a:pt x="116" y="180"/>
                  </a:lnTo>
                  <a:lnTo>
                    <a:pt x="116" y="178"/>
                  </a:lnTo>
                  <a:lnTo>
                    <a:pt x="116" y="178"/>
                  </a:lnTo>
                  <a:lnTo>
                    <a:pt x="116" y="176"/>
                  </a:lnTo>
                  <a:lnTo>
                    <a:pt x="116" y="176"/>
                  </a:lnTo>
                  <a:lnTo>
                    <a:pt x="116" y="176"/>
                  </a:lnTo>
                  <a:lnTo>
                    <a:pt x="116" y="176"/>
                  </a:lnTo>
                  <a:lnTo>
                    <a:pt x="118" y="174"/>
                  </a:lnTo>
                  <a:lnTo>
                    <a:pt x="116" y="172"/>
                  </a:lnTo>
                  <a:lnTo>
                    <a:pt x="116" y="172"/>
                  </a:lnTo>
                  <a:lnTo>
                    <a:pt x="116" y="172"/>
                  </a:lnTo>
                  <a:lnTo>
                    <a:pt x="116" y="172"/>
                  </a:lnTo>
                  <a:lnTo>
                    <a:pt x="116" y="172"/>
                  </a:lnTo>
                  <a:lnTo>
                    <a:pt x="114" y="168"/>
                  </a:lnTo>
                  <a:lnTo>
                    <a:pt x="114" y="168"/>
                  </a:lnTo>
                  <a:lnTo>
                    <a:pt x="112" y="168"/>
                  </a:lnTo>
                  <a:lnTo>
                    <a:pt x="112" y="168"/>
                  </a:lnTo>
                  <a:lnTo>
                    <a:pt x="112" y="168"/>
                  </a:lnTo>
                  <a:lnTo>
                    <a:pt x="112" y="168"/>
                  </a:lnTo>
                  <a:lnTo>
                    <a:pt x="112" y="166"/>
                  </a:lnTo>
                  <a:lnTo>
                    <a:pt x="112" y="166"/>
                  </a:lnTo>
                  <a:lnTo>
                    <a:pt x="112" y="166"/>
                  </a:lnTo>
                  <a:lnTo>
                    <a:pt x="114" y="164"/>
                  </a:lnTo>
                  <a:lnTo>
                    <a:pt x="112" y="164"/>
                  </a:lnTo>
                  <a:lnTo>
                    <a:pt x="112" y="164"/>
                  </a:lnTo>
                  <a:lnTo>
                    <a:pt x="112" y="162"/>
                  </a:lnTo>
                  <a:lnTo>
                    <a:pt x="112" y="162"/>
                  </a:lnTo>
                  <a:lnTo>
                    <a:pt x="106" y="158"/>
                  </a:lnTo>
                  <a:lnTo>
                    <a:pt x="104" y="152"/>
                  </a:lnTo>
                  <a:lnTo>
                    <a:pt x="104" y="152"/>
                  </a:lnTo>
                  <a:lnTo>
                    <a:pt x="104" y="150"/>
                  </a:lnTo>
                  <a:lnTo>
                    <a:pt x="104" y="150"/>
                  </a:lnTo>
                  <a:lnTo>
                    <a:pt x="104" y="148"/>
                  </a:lnTo>
                  <a:lnTo>
                    <a:pt x="104" y="148"/>
                  </a:lnTo>
                  <a:lnTo>
                    <a:pt x="104" y="146"/>
                  </a:lnTo>
                  <a:lnTo>
                    <a:pt x="104" y="146"/>
                  </a:lnTo>
                  <a:lnTo>
                    <a:pt x="100" y="142"/>
                  </a:lnTo>
                  <a:lnTo>
                    <a:pt x="100" y="142"/>
                  </a:lnTo>
                  <a:lnTo>
                    <a:pt x="100" y="140"/>
                  </a:lnTo>
                  <a:lnTo>
                    <a:pt x="100" y="140"/>
                  </a:lnTo>
                  <a:lnTo>
                    <a:pt x="100" y="138"/>
                  </a:lnTo>
                  <a:lnTo>
                    <a:pt x="100" y="138"/>
                  </a:lnTo>
                  <a:lnTo>
                    <a:pt x="100" y="136"/>
                  </a:lnTo>
                  <a:lnTo>
                    <a:pt x="100" y="136"/>
                  </a:lnTo>
                  <a:lnTo>
                    <a:pt x="100" y="134"/>
                  </a:lnTo>
                  <a:lnTo>
                    <a:pt x="98" y="132"/>
                  </a:lnTo>
                  <a:lnTo>
                    <a:pt x="98" y="132"/>
                  </a:lnTo>
                  <a:lnTo>
                    <a:pt x="96" y="132"/>
                  </a:lnTo>
                  <a:lnTo>
                    <a:pt x="96" y="132"/>
                  </a:lnTo>
                  <a:lnTo>
                    <a:pt x="96" y="130"/>
                  </a:lnTo>
                  <a:lnTo>
                    <a:pt x="96" y="130"/>
                  </a:lnTo>
                  <a:lnTo>
                    <a:pt x="94" y="128"/>
                  </a:lnTo>
                  <a:lnTo>
                    <a:pt x="94" y="128"/>
                  </a:lnTo>
                  <a:lnTo>
                    <a:pt x="94" y="128"/>
                  </a:lnTo>
                  <a:lnTo>
                    <a:pt x="92" y="124"/>
                  </a:lnTo>
                  <a:lnTo>
                    <a:pt x="92" y="120"/>
                  </a:lnTo>
                  <a:lnTo>
                    <a:pt x="92" y="120"/>
                  </a:lnTo>
                  <a:lnTo>
                    <a:pt x="92" y="118"/>
                  </a:lnTo>
                  <a:lnTo>
                    <a:pt x="92" y="118"/>
                  </a:lnTo>
                  <a:lnTo>
                    <a:pt x="90" y="116"/>
                  </a:lnTo>
                  <a:lnTo>
                    <a:pt x="90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Freeform 43"/>
            <p:cNvSpPr/>
            <p:nvPr/>
          </p:nvSpPr>
          <p:spPr bwMode="auto">
            <a:xfrm>
              <a:off x="9871621" y="2645826"/>
              <a:ext cx="809287" cy="1271737"/>
            </a:xfrm>
            <a:custGeom>
              <a:avLst/>
              <a:gdLst>
                <a:gd name="T0" fmla="*/ 362 w 434"/>
                <a:gd name="T1" fmla="*/ 0 h 682"/>
                <a:gd name="T2" fmla="*/ 316 w 434"/>
                <a:gd name="T3" fmla="*/ 26 h 682"/>
                <a:gd name="T4" fmla="*/ 284 w 434"/>
                <a:gd name="T5" fmla="*/ 54 h 682"/>
                <a:gd name="T6" fmla="*/ 258 w 434"/>
                <a:gd name="T7" fmla="*/ 86 h 682"/>
                <a:gd name="T8" fmla="*/ 232 w 434"/>
                <a:gd name="T9" fmla="*/ 128 h 682"/>
                <a:gd name="T10" fmla="*/ 214 w 434"/>
                <a:gd name="T11" fmla="*/ 170 h 682"/>
                <a:gd name="T12" fmla="*/ 204 w 434"/>
                <a:gd name="T13" fmla="*/ 194 h 682"/>
                <a:gd name="T14" fmla="*/ 190 w 434"/>
                <a:gd name="T15" fmla="*/ 218 h 682"/>
                <a:gd name="T16" fmla="*/ 176 w 434"/>
                <a:gd name="T17" fmla="*/ 250 h 682"/>
                <a:gd name="T18" fmla="*/ 160 w 434"/>
                <a:gd name="T19" fmla="*/ 304 h 682"/>
                <a:gd name="T20" fmla="*/ 154 w 434"/>
                <a:gd name="T21" fmla="*/ 332 h 682"/>
                <a:gd name="T22" fmla="*/ 148 w 434"/>
                <a:gd name="T23" fmla="*/ 362 h 682"/>
                <a:gd name="T24" fmla="*/ 138 w 434"/>
                <a:gd name="T25" fmla="*/ 382 h 682"/>
                <a:gd name="T26" fmla="*/ 128 w 434"/>
                <a:gd name="T27" fmla="*/ 410 h 682"/>
                <a:gd name="T28" fmla="*/ 150 w 434"/>
                <a:gd name="T29" fmla="*/ 400 h 682"/>
                <a:gd name="T30" fmla="*/ 158 w 434"/>
                <a:gd name="T31" fmla="*/ 378 h 682"/>
                <a:gd name="T32" fmla="*/ 172 w 434"/>
                <a:gd name="T33" fmla="*/ 360 h 682"/>
                <a:gd name="T34" fmla="*/ 166 w 434"/>
                <a:gd name="T35" fmla="*/ 384 h 682"/>
                <a:gd name="T36" fmla="*/ 148 w 434"/>
                <a:gd name="T37" fmla="*/ 426 h 682"/>
                <a:gd name="T38" fmla="*/ 136 w 434"/>
                <a:gd name="T39" fmla="*/ 468 h 682"/>
                <a:gd name="T40" fmla="*/ 128 w 434"/>
                <a:gd name="T41" fmla="*/ 494 h 682"/>
                <a:gd name="T42" fmla="*/ 122 w 434"/>
                <a:gd name="T43" fmla="*/ 522 h 682"/>
                <a:gd name="T44" fmla="*/ 106 w 434"/>
                <a:gd name="T45" fmla="*/ 548 h 682"/>
                <a:gd name="T46" fmla="*/ 28 w 434"/>
                <a:gd name="T47" fmla="*/ 648 h 682"/>
                <a:gd name="T48" fmla="*/ 2 w 434"/>
                <a:gd name="T49" fmla="*/ 682 h 682"/>
                <a:gd name="T50" fmla="*/ 62 w 434"/>
                <a:gd name="T51" fmla="*/ 642 h 682"/>
                <a:gd name="T52" fmla="*/ 92 w 434"/>
                <a:gd name="T53" fmla="*/ 614 h 682"/>
                <a:gd name="T54" fmla="*/ 108 w 434"/>
                <a:gd name="T55" fmla="*/ 602 h 682"/>
                <a:gd name="T56" fmla="*/ 80 w 434"/>
                <a:gd name="T57" fmla="*/ 648 h 682"/>
                <a:gd name="T58" fmla="*/ 64 w 434"/>
                <a:gd name="T59" fmla="*/ 668 h 682"/>
                <a:gd name="T60" fmla="*/ 84 w 434"/>
                <a:gd name="T61" fmla="*/ 668 h 682"/>
                <a:gd name="T62" fmla="*/ 110 w 434"/>
                <a:gd name="T63" fmla="*/ 646 h 682"/>
                <a:gd name="T64" fmla="*/ 130 w 434"/>
                <a:gd name="T65" fmla="*/ 634 h 682"/>
                <a:gd name="T66" fmla="*/ 140 w 434"/>
                <a:gd name="T67" fmla="*/ 616 h 682"/>
                <a:gd name="T68" fmla="*/ 154 w 434"/>
                <a:gd name="T69" fmla="*/ 602 h 682"/>
                <a:gd name="T70" fmla="*/ 178 w 434"/>
                <a:gd name="T71" fmla="*/ 594 h 682"/>
                <a:gd name="T72" fmla="*/ 188 w 434"/>
                <a:gd name="T73" fmla="*/ 576 h 682"/>
                <a:gd name="T74" fmla="*/ 206 w 434"/>
                <a:gd name="T75" fmla="*/ 546 h 682"/>
                <a:gd name="T76" fmla="*/ 222 w 434"/>
                <a:gd name="T77" fmla="*/ 510 h 682"/>
                <a:gd name="T78" fmla="*/ 228 w 434"/>
                <a:gd name="T79" fmla="*/ 484 h 682"/>
                <a:gd name="T80" fmla="*/ 234 w 434"/>
                <a:gd name="T81" fmla="*/ 460 h 682"/>
                <a:gd name="T82" fmla="*/ 242 w 434"/>
                <a:gd name="T83" fmla="*/ 434 h 682"/>
                <a:gd name="T84" fmla="*/ 248 w 434"/>
                <a:gd name="T85" fmla="*/ 408 h 682"/>
                <a:gd name="T86" fmla="*/ 254 w 434"/>
                <a:gd name="T87" fmla="*/ 386 h 682"/>
                <a:gd name="T88" fmla="*/ 260 w 434"/>
                <a:gd name="T89" fmla="*/ 360 h 682"/>
                <a:gd name="T90" fmla="*/ 266 w 434"/>
                <a:gd name="T91" fmla="*/ 336 h 682"/>
                <a:gd name="T92" fmla="*/ 272 w 434"/>
                <a:gd name="T93" fmla="*/ 308 h 682"/>
                <a:gd name="T94" fmla="*/ 272 w 434"/>
                <a:gd name="T95" fmla="*/ 286 h 682"/>
                <a:gd name="T96" fmla="*/ 276 w 434"/>
                <a:gd name="T97" fmla="*/ 262 h 682"/>
                <a:gd name="T98" fmla="*/ 282 w 434"/>
                <a:gd name="T99" fmla="*/ 240 h 682"/>
                <a:gd name="T100" fmla="*/ 290 w 434"/>
                <a:gd name="T101" fmla="*/ 220 h 682"/>
                <a:gd name="T102" fmla="*/ 294 w 434"/>
                <a:gd name="T103" fmla="*/ 200 h 682"/>
                <a:gd name="T104" fmla="*/ 304 w 434"/>
                <a:gd name="T105" fmla="*/ 168 h 682"/>
                <a:gd name="T106" fmla="*/ 310 w 434"/>
                <a:gd name="T107" fmla="*/ 150 h 682"/>
                <a:gd name="T108" fmla="*/ 324 w 434"/>
                <a:gd name="T109" fmla="*/ 120 h 682"/>
                <a:gd name="T110" fmla="*/ 354 w 434"/>
                <a:gd name="T111" fmla="*/ 72 h 682"/>
                <a:gd name="T112" fmla="*/ 372 w 434"/>
                <a:gd name="T113" fmla="*/ 54 h 682"/>
                <a:gd name="T114" fmla="*/ 410 w 434"/>
                <a:gd name="T115" fmla="*/ 52 h 682"/>
                <a:gd name="T116" fmla="*/ 422 w 434"/>
                <a:gd name="T117" fmla="*/ 70 h 682"/>
                <a:gd name="T118" fmla="*/ 432 w 434"/>
                <a:gd name="T119" fmla="*/ 42 h 682"/>
                <a:gd name="T120" fmla="*/ 404 w 434"/>
                <a:gd name="T121" fmla="*/ 16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34" h="682">
                  <a:moveTo>
                    <a:pt x="396" y="12"/>
                  </a:moveTo>
                  <a:lnTo>
                    <a:pt x="396" y="12"/>
                  </a:lnTo>
                  <a:lnTo>
                    <a:pt x="394" y="12"/>
                  </a:lnTo>
                  <a:lnTo>
                    <a:pt x="394" y="12"/>
                  </a:lnTo>
                  <a:lnTo>
                    <a:pt x="386" y="6"/>
                  </a:lnTo>
                  <a:lnTo>
                    <a:pt x="386" y="6"/>
                  </a:lnTo>
                  <a:lnTo>
                    <a:pt x="384" y="6"/>
                  </a:lnTo>
                  <a:lnTo>
                    <a:pt x="384" y="6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380" y="6"/>
                  </a:lnTo>
                  <a:lnTo>
                    <a:pt x="380" y="6"/>
                  </a:lnTo>
                  <a:lnTo>
                    <a:pt x="376" y="4"/>
                  </a:lnTo>
                  <a:lnTo>
                    <a:pt x="368" y="4"/>
                  </a:lnTo>
                  <a:lnTo>
                    <a:pt x="368" y="4"/>
                  </a:lnTo>
                  <a:lnTo>
                    <a:pt x="368" y="4"/>
                  </a:lnTo>
                  <a:lnTo>
                    <a:pt x="366" y="4"/>
                  </a:lnTo>
                  <a:lnTo>
                    <a:pt x="366" y="2"/>
                  </a:lnTo>
                  <a:lnTo>
                    <a:pt x="366" y="2"/>
                  </a:lnTo>
                  <a:lnTo>
                    <a:pt x="366" y="2"/>
                  </a:lnTo>
                  <a:lnTo>
                    <a:pt x="366" y="0"/>
                  </a:lnTo>
                  <a:lnTo>
                    <a:pt x="362" y="0"/>
                  </a:lnTo>
                  <a:lnTo>
                    <a:pt x="362" y="0"/>
                  </a:lnTo>
                  <a:lnTo>
                    <a:pt x="360" y="0"/>
                  </a:lnTo>
                  <a:lnTo>
                    <a:pt x="360" y="0"/>
                  </a:lnTo>
                  <a:lnTo>
                    <a:pt x="356" y="2"/>
                  </a:lnTo>
                  <a:lnTo>
                    <a:pt x="356" y="2"/>
                  </a:lnTo>
                  <a:lnTo>
                    <a:pt x="354" y="2"/>
                  </a:lnTo>
                  <a:lnTo>
                    <a:pt x="354" y="4"/>
                  </a:lnTo>
                  <a:lnTo>
                    <a:pt x="354" y="4"/>
                  </a:lnTo>
                  <a:lnTo>
                    <a:pt x="352" y="4"/>
                  </a:lnTo>
                  <a:lnTo>
                    <a:pt x="352" y="4"/>
                  </a:lnTo>
                  <a:lnTo>
                    <a:pt x="350" y="4"/>
                  </a:lnTo>
                  <a:lnTo>
                    <a:pt x="350" y="4"/>
                  </a:lnTo>
                  <a:lnTo>
                    <a:pt x="344" y="6"/>
                  </a:lnTo>
                  <a:lnTo>
                    <a:pt x="344" y="6"/>
                  </a:lnTo>
                  <a:lnTo>
                    <a:pt x="332" y="16"/>
                  </a:lnTo>
                  <a:lnTo>
                    <a:pt x="326" y="20"/>
                  </a:lnTo>
                  <a:lnTo>
                    <a:pt x="318" y="24"/>
                  </a:lnTo>
                  <a:lnTo>
                    <a:pt x="318" y="24"/>
                  </a:lnTo>
                  <a:lnTo>
                    <a:pt x="316" y="26"/>
                  </a:lnTo>
                  <a:lnTo>
                    <a:pt x="316" y="26"/>
                  </a:lnTo>
                  <a:lnTo>
                    <a:pt x="316" y="26"/>
                  </a:lnTo>
                  <a:lnTo>
                    <a:pt x="316" y="26"/>
                  </a:lnTo>
                  <a:lnTo>
                    <a:pt x="316" y="28"/>
                  </a:lnTo>
                  <a:lnTo>
                    <a:pt x="316" y="28"/>
                  </a:lnTo>
                  <a:lnTo>
                    <a:pt x="316" y="30"/>
                  </a:lnTo>
                  <a:lnTo>
                    <a:pt x="316" y="30"/>
                  </a:lnTo>
                  <a:lnTo>
                    <a:pt x="316" y="32"/>
                  </a:lnTo>
                  <a:lnTo>
                    <a:pt x="316" y="32"/>
                  </a:lnTo>
                  <a:lnTo>
                    <a:pt x="314" y="36"/>
                  </a:lnTo>
                  <a:lnTo>
                    <a:pt x="308" y="36"/>
                  </a:lnTo>
                  <a:lnTo>
                    <a:pt x="308" y="36"/>
                  </a:lnTo>
                  <a:lnTo>
                    <a:pt x="304" y="36"/>
                  </a:lnTo>
                  <a:lnTo>
                    <a:pt x="304" y="36"/>
                  </a:lnTo>
                  <a:lnTo>
                    <a:pt x="302" y="38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8" y="44"/>
                  </a:lnTo>
                  <a:lnTo>
                    <a:pt x="298" y="44"/>
                  </a:lnTo>
                  <a:lnTo>
                    <a:pt x="296" y="46"/>
                  </a:lnTo>
                  <a:lnTo>
                    <a:pt x="296" y="46"/>
                  </a:lnTo>
                  <a:lnTo>
                    <a:pt x="292" y="50"/>
                  </a:lnTo>
                  <a:lnTo>
                    <a:pt x="292" y="50"/>
                  </a:lnTo>
                  <a:lnTo>
                    <a:pt x="284" y="54"/>
                  </a:lnTo>
                  <a:lnTo>
                    <a:pt x="284" y="54"/>
                  </a:lnTo>
                  <a:lnTo>
                    <a:pt x="278" y="58"/>
                  </a:lnTo>
                  <a:lnTo>
                    <a:pt x="278" y="58"/>
                  </a:lnTo>
                  <a:lnTo>
                    <a:pt x="276" y="62"/>
                  </a:lnTo>
                  <a:lnTo>
                    <a:pt x="276" y="62"/>
                  </a:lnTo>
                  <a:lnTo>
                    <a:pt x="276" y="66"/>
                  </a:lnTo>
                  <a:lnTo>
                    <a:pt x="276" y="66"/>
                  </a:lnTo>
                  <a:lnTo>
                    <a:pt x="274" y="66"/>
                  </a:lnTo>
                  <a:lnTo>
                    <a:pt x="274" y="66"/>
                  </a:lnTo>
                  <a:lnTo>
                    <a:pt x="270" y="70"/>
                  </a:lnTo>
                  <a:lnTo>
                    <a:pt x="270" y="70"/>
                  </a:lnTo>
                  <a:lnTo>
                    <a:pt x="270" y="70"/>
                  </a:lnTo>
                  <a:lnTo>
                    <a:pt x="270" y="70"/>
                  </a:lnTo>
                  <a:lnTo>
                    <a:pt x="266" y="74"/>
                  </a:lnTo>
                  <a:lnTo>
                    <a:pt x="266" y="74"/>
                  </a:lnTo>
                  <a:lnTo>
                    <a:pt x="262" y="80"/>
                  </a:lnTo>
                  <a:lnTo>
                    <a:pt x="262" y="80"/>
                  </a:lnTo>
                  <a:lnTo>
                    <a:pt x="260" y="84"/>
                  </a:lnTo>
                  <a:lnTo>
                    <a:pt x="260" y="84"/>
                  </a:lnTo>
                  <a:lnTo>
                    <a:pt x="260" y="84"/>
                  </a:lnTo>
                  <a:lnTo>
                    <a:pt x="260" y="84"/>
                  </a:lnTo>
                  <a:lnTo>
                    <a:pt x="258" y="86"/>
                  </a:lnTo>
                  <a:lnTo>
                    <a:pt x="258" y="86"/>
                  </a:lnTo>
                  <a:lnTo>
                    <a:pt x="254" y="94"/>
                  </a:lnTo>
                  <a:lnTo>
                    <a:pt x="248" y="96"/>
                  </a:lnTo>
                  <a:lnTo>
                    <a:pt x="248" y="96"/>
                  </a:lnTo>
                  <a:lnTo>
                    <a:pt x="244" y="100"/>
                  </a:lnTo>
                  <a:lnTo>
                    <a:pt x="244" y="100"/>
                  </a:lnTo>
                  <a:lnTo>
                    <a:pt x="244" y="104"/>
                  </a:lnTo>
                  <a:lnTo>
                    <a:pt x="244" y="104"/>
                  </a:lnTo>
                  <a:lnTo>
                    <a:pt x="244" y="106"/>
                  </a:lnTo>
                  <a:lnTo>
                    <a:pt x="244" y="106"/>
                  </a:lnTo>
                  <a:lnTo>
                    <a:pt x="244" y="108"/>
                  </a:lnTo>
                  <a:lnTo>
                    <a:pt x="244" y="108"/>
                  </a:lnTo>
                  <a:lnTo>
                    <a:pt x="240" y="112"/>
                  </a:lnTo>
                  <a:lnTo>
                    <a:pt x="240" y="112"/>
                  </a:lnTo>
                  <a:lnTo>
                    <a:pt x="240" y="116"/>
                  </a:lnTo>
                  <a:lnTo>
                    <a:pt x="240" y="116"/>
                  </a:lnTo>
                  <a:lnTo>
                    <a:pt x="238" y="118"/>
                  </a:lnTo>
                  <a:lnTo>
                    <a:pt x="238" y="118"/>
                  </a:lnTo>
                  <a:lnTo>
                    <a:pt x="236" y="120"/>
                  </a:lnTo>
                  <a:lnTo>
                    <a:pt x="236" y="120"/>
                  </a:lnTo>
                  <a:lnTo>
                    <a:pt x="234" y="126"/>
                  </a:lnTo>
                  <a:lnTo>
                    <a:pt x="234" y="126"/>
                  </a:lnTo>
                  <a:lnTo>
                    <a:pt x="232" y="128"/>
                  </a:lnTo>
                  <a:lnTo>
                    <a:pt x="232" y="128"/>
                  </a:lnTo>
                  <a:lnTo>
                    <a:pt x="232" y="130"/>
                  </a:lnTo>
                  <a:lnTo>
                    <a:pt x="228" y="138"/>
                  </a:lnTo>
                  <a:lnTo>
                    <a:pt x="228" y="138"/>
                  </a:lnTo>
                  <a:lnTo>
                    <a:pt x="226" y="140"/>
                  </a:lnTo>
                  <a:lnTo>
                    <a:pt x="226" y="144"/>
                  </a:lnTo>
                  <a:lnTo>
                    <a:pt x="226" y="144"/>
                  </a:lnTo>
                  <a:lnTo>
                    <a:pt x="222" y="150"/>
                  </a:lnTo>
                  <a:lnTo>
                    <a:pt x="222" y="150"/>
                  </a:lnTo>
                  <a:lnTo>
                    <a:pt x="222" y="150"/>
                  </a:lnTo>
                  <a:lnTo>
                    <a:pt x="222" y="150"/>
                  </a:lnTo>
                  <a:lnTo>
                    <a:pt x="218" y="156"/>
                  </a:lnTo>
                  <a:lnTo>
                    <a:pt x="218" y="156"/>
                  </a:lnTo>
                  <a:lnTo>
                    <a:pt x="218" y="156"/>
                  </a:lnTo>
                  <a:lnTo>
                    <a:pt x="218" y="158"/>
                  </a:lnTo>
                  <a:lnTo>
                    <a:pt x="218" y="158"/>
                  </a:lnTo>
                  <a:lnTo>
                    <a:pt x="216" y="164"/>
                  </a:lnTo>
                  <a:lnTo>
                    <a:pt x="216" y="164"/>
                  </a:lnTo>
                  <a:lnTo>
                    <a:pt x="216" y="166"/>
                  </a:lnTo>
                  <a:lnTo>
                    <a:pt x="216" y="166"/>
                  </a:lnTo>
                  <a:lnTo>
                    <a:pt x="216" y="168"/>
                  </a:lnTo>
                  <a:lnTo>
                    <a:pt x="214" y="170"/>
                  </a:lnTo>
                  <a:lnTo>
                    <a:pt x="212" y="172"/>
                  </a:lnTo>
                  <a:lnTo>
                    <a:pt x="212" y="174"/>
                  </a:lnTo>
                  <a:lnTo>
                    <a:pt x="212" y="174"/>
                  </a:lnTo>
                  <a:lnTo>
                    <a:pt x="210" y="178"/>
                  </a:lnTo>
                  <a:lnTo>
                    <a:pt x="210" y="178"/>
                  </a:lnTo>
                  <a:lnTo>
                    <a:pt x="210" y="180"/>
                  </a:lnTo>
                  <a:lnTo>
                    <a:pt x="210" y="180"/>
                  </a:lnTo>
                  <a:lnTo>
                    <a:pt x="210" y="180"/>
                  </a:lnTo>
                  <a:lnTo>
                    <a:pt x="210" y="180"/>
                  </a:lnTo>
                  <a:lnTo>
                    <a:pt x="206" y="184"/>
                  </a:lnTo>
                  <a:lnTo>
                    <a:pt x="206" y="184"/>
                  </a:lnTo>
                  <a:lnTo>
                    <a:pt x="204" y="186"/>
                  </a:lnTo>
                  <a:lnTo>
                    <a:pt x="204" y="186"/>
                  </a:lnTo>
                  <a:lnTo>
                    <a:pt x="204" y="188"/>
                  </a:lnTo>
                  <a:lnTo>
                    <a:pt x="204" y="188"/>
                  </a:lnTo>
                  <a:lnTo>
                    <a:pt x="204" y="192"/>
                  </a:lnTo>
                  <a:lnTo>
                    <a:pt x="204" y="192"/>
                  </a:lnTo>
                  <a:lnTo>
                    <a:pt x="204" y="194"/>
                  </a:lnTo>
                  <a:lnTo>
                    <a:pt x="204" y="194"/>
                  </a:lnTo>
                  <a:lnTo>
                    <a:pt x="206" y="192"/>
                  </a:lnTo>
                  <a:lnTo>
                    <a:pt x="206" y="192"/>
                  </a:lnTo>
                  <a:lnTo>
                    <a:pt x="204" y="194"/>
                  </a:lnTo>
                  <a:lnTo>
                    <a:pt x="204" y="194"/>
                  </a:lnTo>
                  <a:lnTo>
                    <a:pt x="206" y="194"/>
                  </a:lnTo>
                  <a:lnTo>
                    <a:pt x="206" y="194"/>
                  </a:lnTo>
                  <a:lnTo>
                    <a:pt x="202" y="198"/>
                  </a:lnTo>
                  <a:lnTo>
                    <a:pt x="202" y="19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202" y="204"/>
                  </a:lnTo>
                  <a:lnTo>
                    <a:pt x="202" y="204"/>
                  </a:lnTo>
                  <a:lnTo>
                    <a:pt x="200" y="206"/>
                  </a:lnTo>
                  <a:lnTo>
                    <a:pt x="200" y="206"/>
                  </a:lnTo>
                  <a:lnTo>
                    <a:pt x="200" y="208"/>
                  </a:lnTo>
                  <a:lnTo>
                    <a:pt x="200" y="208"/>
                  </a:lnTo>
                  <a:lnTo>
                    <a:pt x="200" y="210"/>
                  </a:lnTo>
                  <a:lnTo>
                    <a:pt x="200" y="210"/>
                  </a:lnTo>
                  <a:lnTo>
                    <a:pt x="194" y="212"/>
                  </a:lnTo>
                  <a:lnTo>
                    <a:pt x="194" y="212"/>
                  </a:lnTo>
                  <a:lnTo>
                    <a:pt x="194" y="214"/>
                  </a:lnTo>
                  <a:lnTo>
                    <a:pt x="192" y="214"/>
                  </a:lnTo>
                  <a:lnTo>
                    <a:pt x="192" y="214"/>
                  </a:lnTo>
                  <a:lnTo>
                    <a:pt x="190" y="218"/>
                  </a:lnTo>
                  <a:lnTo>
                    <a:pt x="190" y="218"/>
                  </a:lnTo>
                  <a:lnTo>
                    <a:pt x="190" y="218"/>
                  </a:lnTo>
                  <a:lnTo>
                    <a:pt x="188" y="222"/>
                  </a:lnTo>
                  <a:lnTo>
                    <a:pt x="188" y="222"/>
                  </a:lnTo>
                  <a:lnTo>
                    <a:pt x="188" y="226"/>
                  </a:lnTo>
                  <a:lnTo>
                    <a:pt x="188" y="226"/>
                  </a:lnTo>
                  <a:lnTo>
                    <a:pt x="188" y="228"/>
                  </a:lnTo>
                  <a:lnTo>
                    <a:pt x="188" y="228"/>
                  </a:lnTo>
                  <a:lnTo>
                    <a:pt x="186" y="228"/>
                  </a:lnTo>
                  <a:lnTo>
                    <a:pt x="186" y="228"/>
                  </a:lnTo>
                  <a:lnTo>
                    <a:pt x="184" y="232"/>
                  </a:lnTo>
                  <a:lnTo>
                    <a:pt x="184" y="232"/>
                  </a:lnTo>
                  <a:lnTo>
                    <a:pt x="182" y="234"/>
                  </a:lnTo>
                  <a:lnTo>
                    <a:pt x="184" y="236"/>
                  </a:lnTo>
                  <a:lnTo>
                    <a:pt x="184" y="236"/>
                  </a:lnTo>
                  <a:lnTo>
                    <a:pt x="184" y="236"/>
                  </a:lnTo>
                  <a:lnTo>
                    <a:pt x="184" y="236"/>
                  </a:lnTo>
                  <a:lnTo>
                    <a:pt x="184" y="236"/>
                  </a:lnTo>
                  <a:lnTo>
                    <a:pt x="184" y="236"/>
                  </a:lnTo>
                  <a:lnTo>
                    <a:pt x="184" y="242"/>
                  </a:lnTo>
                  <a:lnTo>
                    <a:pt x="182" y="246"/>
                  </a:lnTo>
                  <a:lnTo>
                    <a:pt x="176" y="250"/>
                  </a:lnTo>
                  <a:lnTo>
                    <a:pt x="176" y="250"/>
                  </a:lnTo>
                  <a:lnTo>
                    <a:pt x="174" y="254"/>
                  </a:lnTo>
                  <a:lnTo>
                    <a:pt x="174" y="260"/>
                  </a:lnTo>
                  <a:lnTo>
                    <a:pt x="174" y="260"/>
                  </a:lnTo>
                  <a:lnTo>
                    <a:pt x="172" y="262"/>
                  </a:lnTo>
                  <a:lnTo>
                    <a:pt x="172" y="266"/>
                  </a:lnTo>
                  <a:lnTo>
                    <a:pt x="172" y="266"/>
                  </a:lnTo>
                  <a:lnTo>
                    <a:pt x="172" y="268"/>
                  </a:lnTo>
                  <a:lnTo>
                    <a:pt x="172" y="268"/>
                  </a:lnTo>
                  <a:lnTo>
                    <a:pt x="170" y="270"/>
                  </a:lnTo>
                  <a:lnTo>
                    <a:pt x="170" y="270"/>
                  </a:lnTo>
                  <a:lnTo>
                    <a:pt x="170" y="276"/>
                  </a:lnTo>
                  <a:lnTo>
                    <a:pt x="170" y="276"/>
                  </a:lnTo>
                  <a:lnTo>
                    <a:pt x="170" y="278"/>
                  </a:lnTo>
                  <a:lnTo>
                    <a:pt x="170" y="278"/>
                  </a:lnTo>
                  <a:lnTo>
                    <a:pt x="168" y="282"/>
                  </a:lnTo>
                  <a:lnTo>
                    <a:pt x="168" y="282"/>
                  </a:lnTo>
                  <a:lnTo>
                    <a:pt x="168" y="282"/>
                  </a:lnTo>
                  <a:lnTo>
                    <a:pt x="168" y="282"/>
                  </a:lnTo>
                  <a:lnTo>
                    <a:pt x="168" y="282"/>
                  </a:lnTo>
                  <a:lnTo>
                    <a:pt x="162" y="300"/>
                  </a:lnTo>
                  <a:lnTo>
                    <a:pt x="162" y="300"/>
                  </a:lnTo>
                  <a:lnTo>
                    <a:pt x="160" y="304"/>
                  </a:lnTo>
                  <a:lnTo>
                    <a:pt x="160" y="308"/>
                  </a:lnTo>
                  <a:lnTo>
                    <a:pt x="160" y="308"/>
                  </a:lnTo>
                  <a:lnTo>
                    <a:pt x="160" y="308"/>
                  </a:lnTo>
                  <a:lnTo>
                    <a:pt x="160" y="308"/>
                  </a:lnTo>
                  <a:lnTo>
                    <a:pt x="160" y="308"/>
                  </a:lnTo>
                  <a:lnTo>
                    <a:pt x="158" y="310"/>
                  </a:lnTo>
                  <a:lnTo>
                    <a:pt x="158" y="310"/>
                  </a:lnTo>
                  <a:lnTo>
                    <a:pt x="158" y="312"/>
                  </a:lnTo>
                  <a:lnTo>
                    <a:pt x="158" y="312"/>
                  </a:lnTo>
                  <a:lnTo>
                    <a:pt x="158" y="314"/>
                  </a:lnTo>
                  <a:lnTo>
                    <a:pt x="156" y="316"/>
                  </a:lnTo>
                  <a:lnTo>
                    <a:pt x="156" y="316"/>
                  </a:lnTo>
                  <a:lnTo>
                    <a:pt x="154" y="316"/>
                  </a:lnTo>
                  <a:lnTo>
                    <a:pt x="152" y="316"/>
                  </a:lnTo>
                  <a:lnTo>
                    <a:pt x="152" y="320"/>
                  </a:lnTo>
                  <a:lnTo>
                    <a:pt x="154" y="326"/>
                  </a:lnTo>
                  <a:lnTo>
                    <a:pt x="154" y="326"/>
                  </a:lnTo>
                  <a:lnTo>
                    <a:pt x="154" y="328"/>
                  </a:lnTo>
                  <a:lnTo>
                    <a:pt x="154" y="330"/>
                  </a:lnTo>
                  <a:lnTo>
                    <a:pt x="154" y="330"/>
                  </a:lnTo>
                  <a:lnTo>
                    <a:pt x="154" y="332"/>
                  </a:lnTo>
                  <a:lnTo>
                    <a:pt x="154" y="332"/>
                  </a:lnTo>
                  <a:lnTo>
                    <a:pt x="154" y="334"/>
                  </a:lnTo>
                  <a:lnTo>
                    <a:pt x="154" y="334"/>
                  </a:lnTo>
                  <a:lnTo>
                    <a:pt x="152" y="340"/>
                  </a:lnTo>
                  <a:lnTo>
                    <a:pt x="150" y="344"/>
                  </a:lnTo>
                  <a:lnTo>
                    <a:pt x="150" y="344"/>
                  </a:lnTo>
                  <a:lnTo>
                    <a:pt x="150" y="346"/>
                  </a:lnTo>
                  <a:lnTo>
                    <a:pt x="150" y="346"/>
                  </a:lnTo>
                  <a:lnTo>
                    <a:pt x="148" y="348"/>
                  </a:lnTo>
                  <a:lnTo>
                    <a:pt x="146" y="348"/>
                  </a:lnTo>
                  <a:lnTo>
                    <a:pt x="146" y="348"/>
                  </a:lnTo>
                  <a:lnTo>
                    <a:pt x="146" y="350"/>
                  </a:lnTo>
                  <a:lnTo>
                    <a:pt x="148" y="352"/>
                  </a:lnTo>
                  <a:lnTo>
                    <a:pt x="148" y="352"/>
                  </a:lnTo>
                  <a:lnTo>
                    <a:pt x="150" y="354"/>
                  </a:lnTo>
                  <a:lnTo>
                    <a:pt x="150" y="354"/>
                  </a:lnTo>
                  <a:lnTo>
                    <a:pt x="150" y="358"/>
                  </a:lnTo>
                  <a:lnTo>
                    <a:pt x="150" y="358"/>
                  </a:lnTo>
                  <a:lnTo>
                    <a:pt x="150" y="358"/>
                  </a:lnTo>
                  <a:lnTo>
                    <a:pt x="150" y="358"/>
                  </a:lnTo>
                  <a:lnTo>
                    <a:pt x="152" y="358"/>
                  </a:lnTo>
                  <a:lnTo>
                    <a:pt x="152" y="360"/>
                  </a:lnTo>
                  <a:lnTo>
                    <a:pt x="148" y="362"/>
                  </a:lnTo>
                  <a:lnTo>
                    <a:pt x="148" y="362"/>
                  </a:lnTo>
                  <a:lnTo>
                    <a:pt x="142" y="362"/>
                  </a:lnTo>
                  <a:lnTo>
                    <a:pt x="142" y="362"/>
                  </a:lnTo>
                  <a:lnTo>
                    <a:pt x="142" y="362"/>
                  </a:lnTo>
                  <a:lnTo>
                    <a:pt x="142" y="362"/>
                  </a:lnTo>
                  <a:lnTo>
                    <a:pt x="142" y="364"/>
                  </a:lnTo>
                  <a:lnTo>
                    <a:pt x="142" y="364"/>
                  </a:lnTo>
                  <a:lnTo>
                    <a:pt x="142" y="366"/>
                  </a:lnTo>
                  <a:lnTo>
                    <a:pt x="140" y="366"/>
                  </a:lnTo>
                  <a:lnTo>
                    <a:pt x="140" y="366"/>
                  </a:lnTo>
                  <a:lnTo>
                    <a:pt x="138" y="368"/>
                  </a:lnTo>
                  <a:lnTo>
                    <a:pt x="138" y="370"/>
                  </a:lnTo>
                  <a:lnTo>
                    <a:pt x="138" y="372"/>
                  </a:lnTo>
                  <a:lnTo>
                    <a:pt x="138" y="372"/>
                  </a:lnTo>
                  <a:lnTo>
                    <a:pt x="138" y="374"/>
                  </a:lnTo>
                  <a:lnTo>
                    <a:pt x="138" y="374"/>
                  </a:lnTo>
                  <a:lnTo>
                    <a:pt x="138" y="376"/>
                  </a:lnTo>
                  <a:lnTo>
                    <a:pt x="138" y="376"/>
                  </a:lnTo>
                  <a:lnTo>
                    <a:pt x="138" y="380"/>
                  </a:lnTo>
                  <a:lnTo>
                    <a:pt x="138" y="380"/>
                  </a:lnTo>
                  <a:lnTo>
                    <a:pt x="138" y="382"/>
                  </a:lnTo>
                  <a:lnTo>
                    <a:pt x="138" y="382"/>
                  </a:lnTo>
                  <a:lnTo>
                    <a:pt x="138" y="384"/>
                  </a:lnTo>
                  <a:lnTo>
                    <a:pt x="138" y="384"/>
                  </a:lnTo>
                  <a:lnTo>
                    <a:pt x="138" y="390"/>
                  </a:lnTo>
                  <a:lnTo>
                    <a:pt x="134" y="392"/>
                  </a:lnTo>
                  <a:lnTo>
                    <a:pt x="134" y="392"/>
                  </a:lnTo>
                  <a:lnTo>
                    <a:pt x="134" y="392"/>
                  </a:lnTo>
                  <a:lnTo>
                    <a:pt x="134" y="394"/>
                  </a:lnTo>
                  <a:lnTo>
                    <a:pt x="132" y="396"/>
                  </a:lnTo>
                  <a:lnTo>
                    <a:pt x="132" y="396"/>
                  </a:lnTo>
                  <a:lnTo>
                    <a:pt x="130" y="396"/>
                  </a:lnTo>
                  <a:lnTo>
                    <a:pt x="130" y="400"/>
                  </a:lnTo>
                  <a:lnTo>
                    <a:pt x="130" y="404"/>
                  </a:lnTo>
                  <a:lnTo>
                    <a:pt x="130" y="404"/>
                  </a:lnTo>
                  <a:lnTo>
                    <a:pt x="130" y="404"/>
                  </a:lnTo>
                  <a:lnTo>
                    <a:pt x="130" y="406"/>
                  </a:lnTo>
                  <a:lnTo>
                    <a:pt x="132" y="408"/>
                  </a:lnTo>
                  <a:lnTo>
                    <a:pt x="132" y="408"/>
                  </a:lnTo>
                  <a:lnTo>
                    <a:pt x="130" y="410"/>
                  </a:lnTo>
                  <a:lnTo>
                    <a:pt x="130" y="410"/>
                  </a:lnTo>
                  <a:lnTo>
                    <a:pt x="128" y="410"/>
                  </a:lnTo>
                  <a:lnTo>
                    <a:pt x="128" y="410"/>
                  </a:lnTo>
                  <a:lnTo>
                    <a:pt x="128" y="410"/>
                  </a:lnTo>
                  <a:lnTo>
                    <a:pt x="128" y="414"/>
                  </a:lnTo>
                  <a:lnTo>
                    <a:pt x="128" y="414"/>
                  </a:lnTo>
                  <a:lnTo>
                    <a:pt x="128" y="414"/>
                  </a:lnTo>
                  <a:lnTo>
                    <a:pt x="128" y="414"/>
                  </a:lnTo>
                  <a:lnTo>
                    <a:pt x="128" y="416"/>
                  </a:lnTo>
                  <a:lnTo>
                    <a:pt x="132" y="416"/>
                  </a:lnTo>
                  <a:lnTo>
                    <a:pt x="132" y="416"/>
                  </a:lnTo>
                  <a:lnTo>
                    <a:pt x="134" y="416"/>
                  </a:lnTo>
                  <a:lnTo>
                    <a:pt x="134" y="416"/>
                  </a:lnTo>
                  <a:lnTo>
                    <a:pt x="138" y="416"/>
                  </a:lnTo>
                  <a:lnTo>
                    <a:pt x="140" y="416"/>
                  </a:lnTo>
                  <a:lnTo>
                    <a:pt x="142" y="414"/>
                  </a:lnTo>
                  <a:lnTo>
                    <a:pt x="142" y="414"/>
                  </a:lnTo>
                  <a:lnTo>
                    <a:pt x="142" y="414"/>
                  </a:lnTo>
                  <a:lnTo>
                    <a:pt x="142" y="414"/>
                  </a:lnTo>
                  <a:lnTo>
                    <a:pt x="144" y="410"/>
                  </a:lnTo>
                  <a:lnTo>
                    <a:pt x="144" y="410"/>
                  </a:lnTo>
                  <a:lnTo>
                    <a:pt x="146" y="408"/>
                  </a:lnTo>
                  <a:lnTo>
                    <a:pt x="146" y="408"/>
                  </a:lnTo>
                  <a:lnTo>
                    <a:pt x="150" y="404"/>
                  </a:lnTo>
                  <a:lnTo>
                    <a:pt x="150" y="400"/>
                  </a:lnTo>
                  <a:lnTo>
                    <a:pt x="150" y="400"/>
                  </a:lnTo>
                  <a:lnTo>
                    <a:pt x="150" y="398"/>
                  </a:lnTo>
                  <a:lnTo>
                    <a:pt x="150" y="398"/>
                  </a:lnTo>
                  <a:lnTo>
                    <a:pt x="150" y="396"/>
                  </a:lnTo>
                  <a:lnTo>
                    <a:pt x="150" y="396"/>
                  </a:lnTo>
                  <a:lnTo>
                    <a:pt x="152" y="394"/>
                  </a:lnTo>
                  <a:lnTo>
                    <a:pt x="152" y="394"/>
                  </a:lnTo>
                  <a:lnTo>
                    <a:pt x="152" y="392"/>
                  </a:lnTo>
                  <a:lnTo>
                    <a:pt x="152" y="392"/>
                  </a:lnTo>
                  <a:lnTo>
                    <a:pt x="154" y="388"/>
                  </a:lnTo>
                  <a:lnTo>
                    <a:pt x="154" y="388"/>
                  </a:lnTo>
                  <a:lnTo>
                    <a:pt x="154" y="388"/>
                  </a:lnTo>
                  <a:lnTo>
                    <a:pt x="154" y="388"/>
                  </a:lnTo>
                  <a:lnTo>
                    <a:pt x="154" y="386"/>
                  </a:lnTo>
                  <a:lnTo>
                    <a:pt x="154" y="386"/>
                  </a:lnTo>
                  <a:lnTo>
                    <a:pt x="156" y="384"/>
                  </a:lnTo>
                  <a:lnTo>
                    <a:pt x="156" y="384"/>
                  </a:lnTo>
                  <a:lnTo>
                    <a:pt x="156" y="382"/>
                  </a:lnTo>
                  <a:lnTo>
                    <a:pt x="156" y="382"/>
                  </a:lnTo>
                  <a:lnTo>
                    <a:pt x="156" y="380"/>
                  </a:lnTo>
                  <a:lnTo>
                    <a:pt x="156" y="380"/>
                  </a:lnTo>
                  <a:lnTo>
                    <a:pt x="158" y="378"/>
                  </a:lnTo>
                  <a:lnTo>
                    <a:pt x="158" y="378"/>
                  </a:lnTo>
                  <a:lnTo>
                    <a:pt x="158" y="378"/>
                  </a:lnTo>
                  <a:lnTo>
                    <a:pt x="160" y="370"/>
                  </a:lnTo>
                  <a:lnTo>
                    <a:pt x="160" y="362"/>
                  </a:lnTo>
                  <a:lnTo>
                    <a:pt x="160" y="362"/>
                  </a:lnTo>
                  <a:lnTo>
                    <a:pt x="160" y="360"/>
                  </a:lnTo>
                  <a:lnTo>
                    <a:pt x="162" y="360"/>
                  </a:lnTo>
                  <a:lnTo>
                    <a:pt x="162" y="360"/>
                  </a:lnTo>
                  <a:lnTo>
                    <a:pt x="164" y="358"/>
                  </a:lnTo>
                  <a:lnTo>
                    <a:pt x="164" y="358"/>
                  </a:lnTo>
                  <a:lnTo>
                    <a:pt x="164" y="358"/>
                  </a:lnTo>
                  <a:lnTo>
                    <a:pt x="164" y="358"/>
                  </a:lnTo>
                  <a:lnTo>
                    <a:pt x="164" y="356"/>
                  </a:lnTo>
                  <a:lnTo>
                    <a:pt x="166" y="354"/>
                  </a:lnTo>
                  <a:lnTo>
                    <a:pt x="166" y="354"/>
                  </a:lnTo>
                  <a:lnTo>
                    <a:pt x="166" y="354"/>
                  </a:lnTo>
                  <a:lnTo>
                    <a:pt x="166" y="352"/>
                  </a:lnTo>
                  <a:lnTo>
                    <a:pt x="166" y="352"/>
                  </a:lnTo>
                  <a:lnTo>
                    <a:pt x="166" y="352"/>
                  </a:lnTo>
                  <a:lnTo>
                    <a:pt x="168" y="354"/>
                  </a:lnTo>
                  <a:lnTo>
                    <a:pt x="172" y="360"/>
                  </a:lnTo>
                  <a:lnTo>
                    <a:pt x="172" y="360"/>
                  </a:lnTo>
                  <a:lnTo>
                    <a:pt x="172" y="360"/>
                  </a:lnTo>
                  <a:lnTo>
                    <a:pt x="172" y="360"/>
                  </a:lnTo>
                  <a:lnTo>
                    <a:pt x="170" y="362"/>
                  </a:lnTo>
                  <a:lnTo>
                    <a:pt x="170" y="362"/>
                  </a:lnTo>
                  <a:lnTo>
                    <a:pt x="170" y="362"/>
                  </a:lnTo>
                  <a:lnTo>
                    <a:pt x="168" y="362"/>
                  </a:lnTo>
                  <a:lnTo>
                    <a:pt x="168" y="362"/>
                  </a:lnTo>
                  <a:lnTo>
                    <a:pt x="168" y="362"/>
                  </a:lnTo>
                  <a:lnTo>
                    <a:pt x="164" y="366"/>
                  </a:lnTo>
                  <a:lnTo>
                    <a:pt x="164" y="366"/>
                  </a:lnTo>
                  <a:lnTo>
                    <a:pt x="162" y="366"/>
                  </a:lnTo>
                  <a:lnTo>
                    <a:pt x="162" y="368"/>
                  </a:lnTo>
                  <a:lnTo>
                    <a:pt x="164" y="370"/>
                  </a:lnTo>
                  <a:lnTo>
                    <a:pt x="164" y="370"/>
                  </a:lnTo>
                  <a:lnTo>
                    <a:pt x="164" y="374"/>
                  </a:lnTo>
                  <a:lnTo>
                    <a:pt x="164" y="374"/>
                  </a:lnTo>
                  <a:lnTo>
                    <a:pt x="164" y="374"/>
                  </a:lnTo>
                  <a:lnTo>
                    <a:pt x="164" y="374"/>
                  </a:lnTo>
                  <a:lnTo>
                    <a:pt x="166" y="382"/>
                  </a:lnTo>
                  <a:lnTo>
                    <a:pt x="166" y="382"/>
                  </a:lnTo>
                  <a:lnTo>
                    <a:pt x="166" y="384"/>
                  </a:lnTo>
                  <a:lnTo>
                    <a:pt x="166" y="384"/>
                  </a:lnTo>
                  <a:lnTo>
                    <a:pt x="166" y="384"/>
                  </a:lnTo>
                  <a:lnTo>
                    <a:pt x="158" y="400"/>
                  </a:lnTo>
                  <a:lnTo>
                    <a:pt x="158" y="400"/>
                  </a:lnTo>
                  <a:lnTo>
                    <a:pt x="158" y="402"/>
                  </a:lnTo>
                  <a:lnTo>
                    <a:pt x="158" y="402"/>
                  </a:lnTo>
                  <a:lnTo>
                    <a:pt x="158" y="404"/>
                  </a:lnTo>
                  <a:lnTo>
                    <a:pt x="158" y="404"/>
                  </a:lnTo>
                  <a:lnTo>
                    <a:pt x="158" y="404"/>
                  </a:lnTo>
                  <a:lnTo>
                    <a:pt x="158" y="404"/>
                  </a:lnTo>
                  <a:lnTo>
                    <a:pt x="158" y="408"/>
                  </a:lnTo>
                  <a:lnTo>
                    <a:pt x="158" y="408"/>
                  </a:lnTo>
                  <a:lnTo>
                    <a:pt x="158" y="410"/>
                  </a:lnTo>
                  <a:lnTo>
                    <a:pt x="158" y="410"/>
                  </a:lnTo>
                  <a:lnTo>
                    <a:pt x="156" y="410"/>
                  </a:lnTo>
                  <a:lnTo>
                    <a:pt x="156" y="410"/>
                  </a:lnTo>
                  <a:lnTo>
                    <a:pt x="150" y="418"/>
                  </a:lnTo>
                  <a:lnTo>
                    <a:pt x="150" y="418"/>
                  </a:lnTo>
                  <a:lnTo>
                    <a:pt x="148" y="420"/>
                  </a:lnTo>
                  <a:lnTo>
                    <a:pt x="148" y="422"/>
                  </a:lnTo>
                  <a:lnTo>
                    <a:pt x="148" y="422"/>
                  </a:lnTo>
                  <a:lnTo>
                    <a:pt x="148" y="424"/>
                  </a:lnTo>
                  <a:lnTo>
                    <a:pt x="148" y="424"/>
                  </a:lnTo>
                  <a:lnTo>
                    <a:pt x="148" y="426"/>
                  </a:lnTo>
                  <a:lnTo>
                    <a:pt x="148" y="426"/>
                  </a:lnTo>
                  <a:lnTo>
                    <a:pt x="146" y="426"/>
                  </a:lnTo>
                  <a:lnTo>
                    <a:pt x="146" y="426"/>
                  </a:lnTo>
                  <a:lnTo>
                    <a:pt x="146" y="426"/>
                  </a:lnTo>
                  <a:lnTo>
                    <a:pt x="146" y="428"/>
                  </a:lnTo>
                  <a:lnTo>
                    <a:pt x="146" y="428"/>
                  </a:lnTo>
                  <a:lnTo>
                    <a:pt x="146" y="430"/>
                  </a:lnTo>
                  <a:lnTo>
                    <a:pt x="146" y="430"/>
                  </a:lnTo>
                  <a:lnTo>
                    <a:pt x="146" y="432"/>
                  </a:lnTo>
                  <a:lnTo>
                    <a:pt x="146" y="432"/>
                  </a:lnTo>
                  <a:lnTo>
                    <a:pt x="146" y="434"/>
                  </a:lnTo>
                  <a:lnTo>
                    <a:pt x="146" y="434"/>
                  </a:lnTo>
                  <a:lnTo>
                    <a:pt x="146" y="436"/>
                  </a:lnTo>
                  <a:lnTo>
                    <a:pt x="146" y="436"/>
                  </a:lnTo>
                  <a:lnTo>
                    <a:pt x="146" y="438"/>
                  </a:lnTo>
                  <a:lnTo>
                    <a:pt x="146" y="438"/>
                  </a:lnTo>
                  <a:lnTo>
                    <a:pt x="146" y="440"/>
                  </a:lnTo>
                  <a:lnTo>
                    <a:pt x="146" y="440"/>
                  </a:lnTo>
                  <a:lnTo>
                    <a:pt x="146" y="442"/>
                  </a:lnTo>
                  <a:lnTo>
                    <a:pt x="146" y="442"/>
                  </a:lnTo>
                  <a:lnTo>
                    <a:pt x="136" y="468"/>
                  </a:lnTo>
                  <a:lnTo>
                    <a:pt x="136" y="468"/>
                  </a:lnTo>
                  <a:lnTo>
                    <a:pt x="134" y="474"/>
                  </a:lnTo>
                  <a:lnTo>
                    <a:pt x="134" y="474"/>
                  </a:lnTo>
                  <a:lnTo>
                    <a:pt x="134" y="476"/>
                  </a:lnTo>
                  <a:lnTo>
                    <a:pt x="134" y="476"/>
                  </a:lnTo>
                  <a:lnTo>
                    <a:pt x="134" y="478"/>
                  </a:lnTo>
                  <a:lnTo>
                    <a:pt x="134" y="478"/>
                  </a:lnTo>
                  <a:lnTo>
                    <a:pt x="132" y="482"/>
                  </a:lnTo>
                  <a:lnTo>
                    <a:pt x="132" y="482"/>
                  </a:lnTo>
                  <a:lnTo>
                    <a:pt x="132" y="484"/>
                  </a:lnTo>
                  <a:lnTo>
                    <a:pt x="132" y="484"/>
                  </a:lnTo>
                  <a:lnTo>
                    <a:pt x="132" y="486"/>
                  </a:lnTo>
                  <a:lnTo>
                    <a:pt x="132" y="486"/>
                  </a:lnTo>
                  <a:lnTo>
                    <a:pt x="130" y="486"/>
                  </a:lnTo>
                  <a:lnTo>
                    <a:pt x="130" y="486"/>
                  </a:lnTo>
                  <a:lnTo>
                    <a:pt x="128" y="488"/>
                  </a:lnTo>
                  <a:lnTo>
                    <a:pt x="128" y="488"/>
                  </a:lnTo>
                  <a:lnTo>
                    <a:pt x="128" y="490"/>
                  </a:lnTo>
                  <a:lnTo>
                    <a:pt x="128" y="490"/>
                  </a:lnTo>
                  <a:lnTo>
                    <a:pt x="130" y="492"/>
                  </a:lnTo>
                  <a:lnTo>
                    <a:pt x="130" y="492"/>
                  </a:lnTo>
                  <a:lnTo>
                    <a:pt x="128" y="494"/>
                  </a:lnTo>
                  <a:lnTo>
                    <a:pt x="128" y="494"/>
                  </a:lnTo>
                  <a:lnTo>
                    <a:pt x="126" y="494"/>
                  </a:lnTo>
                  <a:lnTo>
                    <a:pt x="126" y="494"/>
                  </a:lnTo>
                  <a:lnTo>
                    <a:pt x="124" y="502"/>
                  </a:lnTo>
                  <a:lnTo>
                    <a:pt x="124" y="502"/>
                  </a:lnTo>
                  <a:lnTo>
                    <a:pt x="124" y="502"/>
                  </a:lnTo>
                  <a:lnTo>
                    <a:pt x="124" y="502"/>
                  </a:lnTo>
                  <a:lnTo>
                    <a:pt x="124" y="504"/>
                  </a:lnTo>
                  <a:lnTo>
                    <a:pt x="124" y="504"/>
                  </a:lnTo>
                  <a:lnTo>
                    <a:pt x="122" y="506"/>
                  </a:lnTo>
                  <a:lnTo>
                    <a:pt x="122" y="506"/>
                  </a:lnTo>
                  <a:lnTo>
                    <a:pt x="124" y="508"/>
                  </a:lnTo>
                  <a:lnTo>
                    <a:pt x="124" y="508"/>
                  </a:lnTo>
                  <a:lnTo>
                    <a:pt x="124" y="508"/>
                  </a:lnTo>
                  <a:lnTo>
                    <a:pt x="124" y="508"/>
                  </a:lnTo>
                  <a:lnTo>
                    <a:pt x="122" y="514"/>
                  </a:lnTo>
                  <a:lnTo>
                    <a:pt x="122" y="514"/>
                  </a:lnTo>
                  <a:lnTo>
                    <a:pt x="122" y="518"/>
                  </a:lnTo>
                  <a:lnTo>
                    <a:pt x="122" y="518"/>
                  </a:lnTo>
                  <a:lnTo>
                    <a:pt x="122" y="520"/>
                  </a:lnTo>
                  <a:lnTo>
                    <a:pt x="122" y="520"/>
                  </a:lnTo>
                  <a:lnTo>
                    <a:pt x="122" y="522"/>
                  </a:lnTo>
                  <a:lnTo>
                    <a:pt x="122" y="522"/>
                  </a:lnTo>
                  <a:lnTo>
                    <a:pt x="118" y="524"/>
                  </a:lnTo>
                  <a:lnTo>
                    <a:pt x="118" y="524"/>
                  </a:lnTo>
                  <a:lnTo>
                    <a:pt x="116" y="526"/>
                  </a:lnTo>
                  <a:lnTo>
                    <a:pt x="116" y="526"/>
                  </a:lnTo>
                  <a:lnTo>
                    <a:pt x="116" y="528"/>
                  </a:lnTo>
                  <a:lnTo>
                    <a:pt x="116" y="528"/>
                  </a:lnTo>
                  <a:lnTo>
                    <a:pt x="116" y="530"/>
                  </a:lnTo>
                  <a:lnTo>
                    <a:pt x="116" y="530"/>
                  </a:lnTo>
                  <a:lnTo>
                    <a:pt x="116" y="532"/>
                  </a:lnTo>
                  <a:lnTo>
                    <a:pt x="116" y="532"/>
                  </a:lnTo>
                  <a:lnTo>
                    <a:pt x="114" y="532"/>
                  </a:lnTo>
                  <a:lnTo>
                    <a:pt x="114" y="532"/>
                  </a:lnTo>
                  <a:lnTo>
                    <a:pt x="112" y="534"/>
                  </a:lnTo>
                  <a:lnTo>
                    <a:pt x="112" y="534"/>
                  </a:lnTo>
                  <a:lnTo>
                    <a:pt x="110" y="536"/>
                  </a:lnTo>
                  <a:lnTo>
                    <a:pt x="110" y="536"/>
                  </a:lnTo>
                  <a:lnTo>
                    <a:pt x="108" y="540"/>
                  </a:lnTo>
                  <a:lnTo>
                    <a:pt x="108" y="540"/>
                  </a:lnTo>
                  <a:lnTo>
                    <a:pt x="106" y="540"/>
                  </a:lnTo>
                  <a:lnTo>
                    <a:pt x="106" y="540"/>
                  </a:lnTo>
                  <a:lnTo>
                    <a:pt x="106" y="540"/>
                  </a:lnTo>
                  <a:lnTo>
                    <a:pt x="106" y="548"/>
                  </a:lnTo>
                  <a:lnTo>
                    <a:pt x="104" y="554"/>
                  </a:lnTo>
                  <a:lnTo>
                    <a:pt x="100" y="562"/>
                  </a:lnTo>
                  <a:lnTo>
                    <a:pt x="92" y="568"/>
                  </a:lnTo>
                  <a:lnTo>
                    <a:pt x="92" y="568"/>
                  </a:lnTo>
                  <a:lnTo>
                    <a:pt x="92" y="570"/>
                  </a:lnTo>
                  <a:lnTo>
                    <a:pt x="92" y="570"/>
                  </a:lnTo>
                  <a:lnTo>
                    <a:pt x="92" y="570"/>
                  </a:lnTo>
                  <a:lnTo>
                    <a:pt x="92" y="570"/>
                  </a:lnTo>
                  <a:lnTo>
                    <a:pt x="90" y="574"/>
                  </a:lnTo>
                  <a:lnTo>
                    <a:pt x="90" y="574"/>
                  </a:lnTo>
                  <a:lnTo>
                    <a:pt x="90" y="576"/>
                  </a:lnTo>
                  <a:lnTo>
                    <a:pt x="90" y="576"/>
                  </a:lnTo>
                  <a:lnTo>
                    <a:pt x="90" y="576"/>
                  </a:lnTo>
                  <a:lnTo>
                    <a:pt x="90" y="576"/>
                  </a:lnTo>
                  <a:lnTo>
                    <a:pt x="62" y="610"/>
                  </a:lnTo>
                  <a:lnTo>
                    <a:pt x="32" y="642"/>
                  </a:lnTo>
                  <a:lnTo>
                    <a:pt x="32" y="642"/>
                  </a:lnTo>
                  <a:lnTo>
                    <a:pt x="30" y="644"/>
                  </a:lnTo>
                  <a:lnTo>
                    <a:pt x="30" y="644"/>
                  </a:lnTo>
                  <a:lnTo>
                    <a:pt x="30" y="646"/>
                  </a:lnTo>
                  <a:lnTo>
                    <a:pt x="30" y="646"/>
                  </a:lnTo>
                  <a:lnTo>
                    <a:pt x="28" y="648"/>
                  </a:lnTo>
                  <a:lnTo>
                    <a:pt x="28" y="648"/>
                  </a:lnTo>
                  <a:lnTo>
                    <a:pt x="26" y="652"/>
                  </a:lnTo>
                  <a:lnTo>
                    <a:pt x="26" y="652"/>
                  </a:lnTo>
                  <a:lnTo>
                    <a:pt x="18" y="656"/>
                  </a:lnTo>
                  <a:lnTo>
                    <a:pt x="18" y="656"/>
                  </a:lnTo>
                  <a:lnTo>
                    <a:pt x="16" y="656"/>
                  </a:lnTo>
                  <a:lnTo>
                    <a:pt x="16" y="656"/>
                  </a:lnTo>
                  <a:lnTo>
                    <a:pt x="14" y="662"/>
                  </a:lnTo>
                  <a:lnTo>
                    <a:pt x="14" y="662"/>
                  </a:lnTo>
                  <a:lnTo>
                    <a:pt x="12" y="664"/>
                  </a:lnTo>
                  <a:lnTo>
                    <a:pt x="10" y="666"/>
                  </a:lnTo>
                  <a:lnTo>
                    <a:pt x="10" y="666"/>
                  </a:lnTo>
                  <a:lnTo>
                    <a:pt x="8" y="668"/>
                  </a:lnTo>
                  <a:lnTo>
                    <a:pt x="8" y="668"/>
                  </a:lnTo>
                  <a:lnTo>
                    <a:pt x="6" y="672"/>
                  </a:lnTo>
                  <a:lnTo>
                    <a:pt x="6" y="672"/>
                  </a:lnTo>
                  <a:lnTo>
                    <a:pt x="4" y="672"/>
                  </a:lnTo>
                  <a:lnTo>
                    <a:pt x="4" y="672"/>
                  </a:lnTo>
                  <a:lnTo>
                    <a:pt x="2" y="672"/>
                  </a:lnTo>
                  <a:lnTo>
                    <a:pt x="2" y="672"/>
                  </a:lnTo>
                  <a:lnTo>
                    <a:pt x="0" y="678"/>
                  </a:lnTo>
                  <a:lnTo>
                    <a:pt x="2" y="682"/>
                  </a:lnTo>
                  <a:lnTo>
                    <a:pt x="2" y="682"/>
                  </a:lnTo>
                  <a:lnTo>
                    <a:pt x="6" y="682"/>
                  </a:lnTo>
                  <a:lnTo>
                    <a:pt x="6" y="682"/>
                  </a:lnTo>
                  <a:lnTo>
                    <a:pt x="8" y="682"/>
                  </a:lnTo>
                  <a:lnTo>
                    <a:pt x="8" y="682"/>
                  </a:lnTo>
                  <a:lnTo>
                    <a:pt x="10" y="680"/>
                  </a:lnTo>
                  <a:lnTo>
                    <a:pt x="10" y="680"/>
                  </a:lnTo>
                  <a:lnTo>
                    <a:pt x="10" y="680"/>
                  </a:lnTo>
                  <a:lnTo>
                    <a:pt x="10" y="680"/>
                  </a:lnTo>
                  <a:lnTo>
                    <a:pt x="12" y="678"/>
                  </a:lnTo>
                  <a:lnTo>
                    <a:pt x="12" y="678"/>
                  </a:lnTo>
                  <a:lnTo>
                    <a:pt x="14" y="678"/>
                  </a:lnTo>
                  <a:lnTo>
                    <a:pt x="14" y="678"/>
                  </a:lnTo>
                  <a:lnTo>
                    <a:pt x="14" y="676"/>
                  </a:lnTo>
                  <a:lnTo>
                    <a:pt x="14" y="676"/>
                  </a:lnTo>
                  <a:lnTo>
                    <a:pt x="28" y="670"/>
                  </a:lnTo>
                  <a:lnTo>
                    <a:pt x="40" y="662"/>
                  </a:lnTo>
                  <a:lnTo>
                    <a:pt x="50" y="654"/>
                  </a:lnTo>
                  <a:lnTo>
                    <a:pt x="60" y="642"/>
                  </a:lnTo>
                  <a:lnTo>
                    <a:pt x="60" y="642"/>
                  </a:lnTo>
                  <a:lnTo>
                    <a:pt x="62" y="642"/>
                  </a:lnTo>
                  <a:lnTo>
                    <a:pt x="62" y="642"/>
                  </a:lnTo>
                  <a:lnTo>
                    <a:pt x="62" y="644"/>
                  </a:lnTo>
                  <a:lnTo>
                    <a:pt x="64" y="644"/>
                  </a:lnTo>
                  <a:lnTo>
                    <a:pt x="64" y="644"/>
                  </a:lnTo>
                  <a:lnTo>
                    <a:pt x="66" y="642"/>
                  </a:lnTo>
                  <a:lnTo>
                    <a:pt x="66" y="642"/>
                  </a:lnTo>
                  <a:lnTo>
                    <a:pt x="66" y="640"/>
                  </a:lnTo>
                  <a:lnTo>
                    <a:pt x="66" y="640"/>
                  </a:lnTo>
                  <a:lnTo>
                    <a:pt x="64" y="636"/>
                  </a:lnTo>
                  <a:lnTo>
                    <a:pt x="64" y="636"/>
                  </a:lnTo>
                  <a:lnTo>
                    <a:pt x="70" y="632"/>
                  </a:lnTo>
                  <a:lnTo>
                    <a:pt x="74" y="626"/>
                  </a:lnTo>
                  <a:lnTo>
                    <a:pt x="74" y="626"/>
                  </a:lnTo>
                  <a:lnTo>
                    <a:pt x="78" y="624"/>
                  </a:lnTo>
                  <a:lnTo>
                    <a:pt x="78" y="624"/>
                  </a:lnTo>
                  <a:lnTo>
                    <a:pt x="78" y="622"/>
                  </a:lnTo>
                  <a:lnTo>
                    <a:pt x="78" y="622"/>
                  </a:lnTo>
                  <a:lnTo>
                    <a:pt x="82" y="620"/>
                  </a:lnTo>
                  <a:lnTo>
                    <a:pt x="82" y="620"/>
                  </a:lnTo>
                  <a:lnTo>
                    <a:pt x="84" y="620"/>
                  </a:lnTo>
                  <a:lnTo>
                    <a:pt x="84" y="620"/>
                  </a:lnTo>
                  <a:lnTo>
                    <a:pt x="92" y="614"/>
                  </a:lnTo>
                  <a:lnTo>
                    <a:pt x="92" y="614"/>
                  </a:lnTo>
                  <a:lnTo>
                    <a:pt x="94" y="614"/>
                  </a:lnTo>
                  <a:lnTo>
                    <a:pt x="94" y="614"/>
                  </a:lnTo>
                  <a:lnTo>
                    <a:pt x="96" y="614"/>
                  </a:lnTo>
                  <a:lnTo>
                    <a:pt x="96" y="610"/>
                  </a:lnTo>
                  <a:lnTo>
                    <a:pt x="96" y="610"/>
                  </a:lnTo>
                  <a:lnTo>
                    <a:pt x="98" y="608"/>
                  </a:lnTo>
                  <a:lnTo>
                    <a:pt x="98" y="608"/>
                  </a:lnTo>
                  <a:lnTo>
                    <a:pt x="100" y="608"/>
                  </a:lnTo>
                  <a:lnTo>
                    <a:pt x="100" y="608"/>
                  </a:lnTo>
                  <a:lnTo>
                    <a:pt x="100" y="604"/>
                  </a:lnTo>
                  <a:lnTo>
                    <a:pt x="98" y="602"/>
                  </a:lnTo>
                  <a:lnTo>
                    <a:pt x="98" y="602"/>
                  </a:lnTo>
                  <a:lnTo>
                    <a:pt x="100" y="602"/>
                  </a:lnTo>
                  <a:lnTo>
                    <a:pt x="100" y="602"/>
                  </a:lnTo>
                  <a:lnTo>
                    <a:pt x="104" y="602"/>
                  </a:lnTo>
                  <a:lnTo>
                    <a:pt x="104" y="602"/>
                  </a:lnTo>
                  <a:lnTo>
                    <a:pt x="104" y="600"/>
                  </a:lnTo>
                  <a:lnTo>
                    <a:pt x="104" y="600"/>
                  </a:lnTo>
                  <a:lnTo>
                    <a:pt x="108" y="600"/>
                  </a:lnTo>
                  <a:lnTo>
                    <a:pt x="108" y="600"/>
                  </a:lnTo>
                  <a:lnTo>
                    <a:pt x="108" y="602"/>
                  </a:lnTo>
                  <a:lnTo>
                    <a:pt x="108" y="602"/>
                  </a:lnTo>
                  <a:lnTo>
                    <a:pt x="108" y="606"/>
                  </a:lnTo>
                  <a:lnTo>
                    <a:pt x="108" y="606"/>
                  </a:lnTo>
                  <a:lnTo>
                    <a:pt x="110" y="606"/>
                  </a:lnTo>
                  <a:lnTo>
                    <a:pt x="110" y="608"/>
                  </a:lnTo>
                  <a:lnTo>
                    <a:pt x="110" y="608"/>
                  </a:lnTo>
                  <a:lnTo>
                    <a:pt x="102" y="618"/>
                  </a:lnTo>
                  <a:lnTo>
                    <a:pt x="102" y="618"/>
                  </a:lnTo>
                  <a:lnTo>
                    <a:pt x="100" y="620"/>
                  </a:lnTo>
                  <a:lnTo>
                    <a:pt x="100" y="620"/>
                  </a:lnTo>
                  <a:lnTo>
                    <a:pt x="96" y="620"/>
                  </a:lnTo>
                  <a:lnTo>
                    <a:pt x="96" y="620"/>
                  </a:lnTo>
                  <a:lnTo>
                    <a:pt x="94" y="622"/>
                  </a:lnTo>
                  <a:lnTo>
                    <a:pt x="94" y="622"/>
                  </a:lnTo>
                  <a:lnTo>
                    <a:pt x="94" y="626"/>
                  </a:lnTo>
                  <a:lnTo>
                    <a:pt x="94" y="626"/>
                  </a:lnTo>
                  <a:lnTo>
                    <a:pt x="96" y="626"/>
                  </a:lnTo>
                  <a:lnTo>
                    <a:pt x="96" y="626"/>
                  </a:lnTo>
                  <a:lnTo>
                    <a:pt x="94" y="626"/>
                  </a:lnTo>
                  <a:lnTo>
                    <a:pt x="94" y="626"/>
                  </a:lnTo>
                  <a:lnTo>
                    <a:pt x="82" y="646"/>
                  </a:lnTo>
                  <a:lnTo>
                    <a:pt x="82" y="646"/>
                  </a:lnTo>
                  <a:lnTo>
                    <a:pt x="80" y="648"/>
                  </a:lnTo>
                  <a:lnTo>
                    <a:pt x="80" y="648"/>
                  </a:lnTo>
                  <a:lnTo>
                    <a:pt x="78" y="646"/>
                  </a:lnTo>
                  <a:lnTo>
                    <a:pt x="78" y="646"/>
                  </a:lnTo>
                  <a:lnTo>
                    <a:pt x="74" y="646"/>
                  </a:lnTo>
                  <a:lnTo>
                    <a:pt x="74" y="646"/>
                  </a:lnTo>
                  <a:lnTo>
                    <a:pt x="70" y="650"/>
                  </a:lnTo>
                  <a:lnTo>
                    <a:pt x="70" y="650"/>
                  </a:lnTo>
                  <a:lnTo>
                    <a:pt x="70" y="652"/>
                  </a:lnTo>
                  <a:lnTo>
                    <a:pt x="70" y="652"/>
                  </a:lnTo>
                  <a:lnTo>
                    <a:pt x="56" y="664"/>
                  </a:lnTo>
                  <a:lnTo>
                    <a:pt x="56" y="664"/>
                  </a:lnTo>
                  <a:lnTo>
                    <a:pt x="56" y="666"/>
                  </a:lnTo>
                  <a:lnTo>
                    <a:pt x="56" y="666"/>
                  </a:lnTo>
                  <a:lnTo>
                    <a:pt x="56" y="668"/>
                  </a:lnTo>
                  <a:lnTo>
                    <a:pt x="56" y="668"/>
                  </a:lnTo>
                  <a:lnTo>
                    <a:pt x="56" y="670"/>
                  </a:lnTo>
                  <a:lnTo>
                    <a:pt x="60" y="668"/>
                  </a:lnTo>
                  <a:lnTo>
                    <a:pt x="60" y="668"/>
                  </a:lnTo>
                  <a:lnTo>
                    <a:pt x="62" y="668"/>
                  </a:lnTo>
                  <a:lnTo>
                    <a:pt x="62" y="668"/>
                  </a:lnTo>
                  <a:lnTo>
                    <a:pt x="64" y="668"/>
                  </a:lnTo>
                  <a:lnTo>
                    <a:pt x="64" y="668"/>
                  </a:lnTo>
                  <a:lnTo>
                    <a:pt x="64" y="668"/>
                  </a:lnTo>
                  <a:lnTo>
                    <a:pt x="64" y="668"/>
                  </a:lnTo>
                  <a:lnTo>
                    <a:pt x="66" y="670"/>
                  </a:lnTo>
                  <a:lnTo>
                    <a:pt x="66" y="670"/>
                  </a:lnTo>
                  <a:lnTo>
                    <a:pt x="66" y="674"/>
                  </a:lnTo>
                  <a:lnTo>
                    <a:pt x="66" y="674"/>
                  </a:lnTo>
                  <a:lnTo>
                    <a:pt x="68" y="676"/>
                  </a:lnTo>
                  <a:lnTo>
                    <a:pt x="68" y="676"/>
                  </a:lnTo>
                  <a:lnTo>
                    <a:pt x="70" y="676"/>
                  </a:lnTo>
                  <a:lnTo>
                    <a:pt x="70" y="676"/>
                  </a:lnTo>
                  <a:lnTo>
                    <a:pt x="72" y="676"/>
                  </a:lnTo>
                  <a:lnTo>
                    <a:pt x="72" y="676"/>
                  </a:lnTo>
                  <a:lnTo>
                    <a:pt x="76" y="674"/>
                  </a:lnTo>
                  <a:lnTo>
                    <a:pt x="76" y="674"/>
                  </a:lnTo>
                  <a:lnTo>
                    <a:pt x="76" y="672"/>
                  </a:lnTo>
                  <a:lnTo>
                    <a:pt x="76" y="672"/>
                  </a:lnTo>
                  <a:lnTo>
                    <a:pt x="80" y="672"/>
                  </a:lnTo>
                  <a:lnTo>
                    <a:pt x="82" y="670"/>
                  </a:lnTo>
                  <a:lnTo>
                    <a:pt x="82" y="670"/>
                  </a:lnTo>
                  <a:lnTo>
                    <a:pt x="82" y="670"/>
                  </a:lnTo>
                  <a:lnTo>
                    <a:pt x="84" y="668"/>
                  </a:lnTo>
                  <a:lnTo>
                    <a:pt x="84" y="668"/>
                  </a:lnTo>
                  <a:lnTo>
                    <a:pt x="86" y="666"/>
                  </a:lnTo>
                  <a:lnTo>
                    <a:pt x="86" y="666"/>
                  </a:lnTo>
                  <a:lnTo>
                    <a:pt x="86" y="666"/>
                  </a:lnTo>
                  <a:lnTo>
                    <a:pt x="86" y="666"/>
                  </a:lnTo>
                  <a:lnTo>
                    <a:pt x="92" y="664"/>
                  </a:lnTo>
                  <a:lnTo>
                    <a:pt x="94" y="662"/>
                  </a:lnTo>
                  <a:lnTo>
                    <a:pt x="94" y="662"/>
                  </a:lnTo>
                  <a:lnTo>
                    <a:pt x="94" y="660"/>
                  </a:lnTo>
                  <a:lnTo>
                    <a:pt x="94" y="660"/>
                  </a:lnTo>
                  <a:lnTo>
                    <a:pt x="96" y="660"/>
                  </a:lnTo>
                  <a:lnTo>
                    <a:pt x="96" y="660"/>
                  </a:lnTo>
                  <a:lnTo>
                    <a:pt x="96" y="658"/>
                  </a:lnTo>
                  <a:lnTo>
                    <a:pt x="96" y="658"/>
                  </a:lnTo>
                  <a:lnTo>
                    <a:pt x="96" y="656"/>
                  </a:lnTo>
                  <a:lnTo>
                    <a:pt x="96" y="656"/>
                  </a:lnTo>
                  <a:lnTo>
                    <a:pt x="98" y="656"/>
                  </a:lnTo>
                  <a:lnTo>
                    <a:pt x="98" y="656"/>
                  </a:lnTo>
                  <a:lnTo>
                    <a:pt x="98" y="654"/>
                  </a:lnTo>
                  <a:lnTo>
                    <a:pt x="98" y="654"/>
                  </a:lnTo>
                  <a:lnTo>
                    <a:pt x="104" y="652"/>
                  </a:lnTo>
                  <a:lnTo>
                    <a:pt x="110" y="646"/>
                  </a:lnTo>
                  <a:lnTo>
                    <a:pt x="110" y="646"/>
                  </a:lnTo>
                  <a:lnTo>
                    <a:pt x="112" y="646"/>
                  </a:lnTo>
                  <a:lnTo>
                    <a:pt x="112" y="646"/>
                  </a:lnTo>
                  <a:lnTo>
                    <a:pt x="114" y="646"/>
                  </a:lnTo>
                  <a:lnTo>
                    <a:pt x="114" y="646"/>
                  </a:lnTo>
                  <a:lnTo>
                    <a:pt x="116" y="644"/>
                  </a:lnTo>
                  <a:lnTo>
                    <a:pt x="116" y="644"/>
                  </a:lnTo>
                  <a:lnTo>
                    <a:pt x="116" y="642"/>
                  </a:lnTo>
                  <a:lnTo>
                    <a:pt x="116" y="642"/>
                  </a:lnTo>
                  <a:lnTo>
                    <a:pt x="116" y="636"/>
                  </a:lnTo>
                  <a:lnTo>
                    <a:pt x="116" y="636"/>
                  </a:lnTo>
                  <a:lnTo>
                    <a:pt x="118" y="636"/>
                  </a:lnTo>
                  <a:lnTo>
                    <a:pt x="118" y="636"/>
                  </a:lnTo>
                  <a:lnTo>
                    <a:pt x="120" y="634"/>
                  </a:lnTo>
                  <a:lnTo>
                    <a:pt x="120" y="634"/>
                  </a:lnTo>
                  <a:lnTo>
                    <a:pt x="124" y="634"/>
                  </a:lnTo>
                  <a:lnTo>
                    <a:pt x="124" y="634"/>
                  </a:lnTo>
                  <a:lnTo>
                    <a:pt x="126" y="634"/>
                  </a:lnTo>
                  <a:lnTo>
                    <a:pt x="126" y="634"/>
                  </a:lnTo>
                  <a:lnTo>
                    <a:pt x="130" y="634"/>
                  </a:lnTo>
                  <a:lnTo>
                    <a:pt x="130" y="634"/>
                  </a:lnTo>
                  <a:lnTo>
                    <a:pt x="130" y="634"/>
                  </a:lnTo>
                  <a:lnTo>
                    <a:pt x="130" y="634"/>
                  </a:lnTo>
                  <a:lnTo>
                    <a:pt x="136" y="632"/>
                  </a:lnTo>
                  <a:lnTo>
                    <a:pt x="136" y="632"/>
                  </a:lnTo>
                  <a:lnTo>
                    <a:pt x="136" y="630"/>
                  </a:lnTo>
                  <a:lnTo>
                    <a:pt x="136" y="630"/>
                  </a:lnTo>
                  <a:lnTo>
                    <a:pt x="138" y="630"/>
                  </a:lnTo>
                  <a:lnTo>
                    <a:pt x="138" y="630"/>
                  </a:lnTo>
                  <a:lnTo>
                    <a:pt x="138" y="628"/>
                  </a:lnTo>
                  <a:lnTo>
                    <a:pt x="138" y="628"/>
                  </a:lnTo>
                  <a:lnTo>
                    <a:pt x="138" y="626"/>
                  </a:lnTo>
                  <a:lnTo>
                    <a:pt x="138" y="626"/>
                  </a:lnTo>
                  <a:lnTo>
                    <a:pt x="136" y="624"/>
                  </a:lnTo>
                  <a:lnTo>
                    <a:pt x="136" y="624"/>
                  </a:lnTo>
                  <a:lnTo>
                    <a:pt x="138" y="624"/>
                  </a:lnTo>
                  <a:lnTo>
                    <a:pt x="142" y="622"/>
                  </a:lnTo>
                  <a:lnTo>
                    <a:pt x="142" y="622"/>
                  </a:lnTo>
                  <a:lnTo>
                    <a:pt x="142" y="618"/>
                  </a:lnTo>
                  <a:lnTo>
                    <a:pt x="142" y="618"/>
                  </a:lnTo>
                  <a:lnTo>
                    <a:pt x="144" y="616"/>
                  </a:lnTo>
                  <a:lnTo>
                    <a:pt x="142" y="616"/>
                  </a:lnTo>
                  <a:lnTo>
                    <a:pt x="142" y="616"/>
                  </a:lnTo>
                  <a:lnTo>
                    <a:pt x="140" y="616"/>
                  </a:lnTo>
                  <a:lnTo>
                    <a:pt x="140" y="616"/>
                  </a:lnTo>
                  <a:lnTo>
                    <a:pt x="138" y="614"/>
                  </a:lnTo>
                  <a:lnTo>
                    <a:pt x="138" y="614"/>
                  </a:lnTo>
                  <a:lnTo>
                    <a:pt x="142" y="612"/>
                  </a:lnTo>
                  <a:lnTo>
                    <a:pt x="142" y="612"/>
                  </a:lnTo>
                  <a:lnTo>
                    <a:pt x="142" y="612"/>
                  </a:lnTo>
                  <a:lnTo>
                    <a:pt x="142" y="612"/>
                  </a:lnTo>
                  <a:lnTo>
                    <a:pt x="142" y="610"/>
                  </a:lnTo>
                  <a:lnTo>
                    <a:pt x="142" y="610"/>
                  </a:lnTo>
                  <a:lnTo>
                    <a:pt x="140" y="606"/>
                  </a:lnTo>
                  <a:lnTo>
                    <a:pt x="140" y="606"/>
                  </a:lnTo>
                  <a:lnTo>
                    <a:pt x="142" y="606"/>
                  </a:lnTo>
                  <a:lnTo>
                    <a:pt x="142" y="606"/>
                  </a:lnTo>
                  <a:lnTo>
                    <a:pt x="146" y="606"/>
                  </a:lnTo>
                  <a:lnTo>
                    <a:pt x="146" y="606"/>
                  </a:lnTo>
                  <a:lnTo>
                    <a:pt x="146" y="604"/>
                  </a:lnTo>
                  <a:lnTo>
                    <a:pt x="146" y="604"/>
                  </a:lnTo>
                  <a:lnTo>
                    <a:pt x="148" y="600"/>
                  </a:lnTo>
                  <a:lnTo>
                    <a:pt x="148" y="600"/>
                  </a:lnTo>
                  <a:lnTo>
                    <a:pt x="150" y="600"/>
                  </a:lnTo>
                  <a:lnTo>
                    <a:pt x="150" y="600"/>
                  </a:lnTo>
                  <a:lnTo>
                    <a:pt x="152" y="602"/>
                  </a:lnTo>
                  <a:lnTo>
                    <a:pt x="154" y="602"/>
                  </a:lnTo>
                  <a:lnTo>
                    <a:pt x="154" y="602"/>
                  </a:lnTo>
                  <a:lnTo>
                    <a:pt x="156" y="602"/>
                  </a:lnTo>
                  <a:lnTo>
                    <a:pt x="156" y="602"/>
                  </a:lnTo>
                  <a:lnTo>
                    <a:pt x="158" y="602"/>
                  </a:lnTo>
                  <a:lnTo>
                    <a:pt x="158" y="602"/>
                  </a:lnTo>
                  <a:lnTo>
                    <a:pt x="160" y="600"/>
                  </a:lnTo>
                  <a:lnTo>
                    <a:pt x="160" y="600"/>
                  </a:lnTo>
                  <a:lnTo>
                    <a:pt x="160" y="598"/>
                  </a:lnTo>
                  <a:lnTo>
                    <a:pt x="160" y="598"/>
                  </a:lnTo>
                  <a:lnTo>
                    <a:pt x="164" y="596"/>
                  </a:lnTo>
                  <a:lnTo>
                    <a:pt x="164" y="596"/>
                  </a:lnTo>
                  <a:lnTo>
                    <a:pt x="168" y="596"/>
                  </a:lnTo>
                  <a:lnTo>
                    <a:pt x="168" y="596"/>
                  </a:lnTo>
                  <a:lnTo>
                    <a:pt x="168" y="594"/>
                  </a:lnTo>
                  <a:lnTo>
                    <a:pt x="168" y="594"/>
                  </a:lnTo>
                  <a:lnTo>
                    <a:pt x="170" y="592"/>
                  </a:lnTo>
                  <a:lnTo>
                    <a:pt x="170" y="592"/>
                  </a:lnTo>
                  <a:lnTo>
                    <a:pt x="172" y="592"/>
                  </a:lnTo>
                  <a:lnTo>
                    <a:pt x="172" y="592"/>
                  </a:lnTo>
                  <a:lnTo>
                    <a:pt x="174" y="590"/>
                  </a:lnTo>
                  <a:lnTo>
                    <a:pt x="174" y="590"/>
                  </a:lnTo>
                  <a:lnTo>
                    <a:pt x="178" y="594"/>
                  </a:lnTo>
                  <a:lnTo>
                    <a:pt x="176" y="590"/>
                  </a:lnTo>
                  <a:lnTo>
                    <a:pt x="176" y="590"/>
                  </a:lnTo>
                  <a:lnTo>
                    <a:pt x="176" y="588"/>
                  </a:lnTo>
                  <a:lnTo>
                    <a:pt x="176" y="588"/>
                  </a:lnTo>
                  <a:lnTo>
                    <a:pt x="176" y="588"/>
                  </a:lnTo>
                  <a:lnTo>
                    <a:pt x="176" y="588"/>
                  </a:lnTo>
                  <a:lnTo>
                    <a:pt x="176" y="586"/>
                  </a:lnTo>
                  <a:lnTo>
                    <a:pt x="176" y="586"/>
                  </a:lnTo>
                  <a:lnTo>
                    <a:pt x="176" y="584"/>
                  </a:lnTo>
                  <a:lnTo>
                    <a:pt x="176" y="584"/>
                  </a:lnTo>
                  <a:lnTo>
                    <a:pt x="178" y="580"/>
                  </a:lnTo>
                  <a:lnTo>
                    <a:pt x="178" y="580"/>
                  </a:lnTo>
                  <a:lnTo>
                    <a:pt x="180" y="576"/>
                  </a:lnTo>
                  <a:lnTo>
                    <a:pt x="182" y="576"/>
                  </a:lnTo>
                  <a:lnTo>
                    <a:pt x="182" y="576"/>
                  </a:lnTo>
                  <a:lnTo>
                    <a:pt x="184" y="580"/>
                  </a:lnTo>
                  <a:lnTo>
                    <a:pt x="188" y="578"/>
                  </a:lnTo>
                  <a:lnTo>
                    <a:pt x="188" y="578"/>
                  </a:lnTo>
                  <a:lnTo>
                    <a:pt x="188" y="578"/>
                  </a:lnTo>
                  <a:lnTo>
                    <a:pt x="188" y="578"/>
                  </a:lnTo>
                  <a:lnTo>
                    <a:pt x="188" y="576"/>
                  </a:lnTo>
                  <a:lnTo>
                    <a:pt x="188" y="576"/>
                  </a:lnTo>
                  <a:lnTo>
                    <a:pt x="194" y="572"/>
                  </a:lnTo>
                  <a:lnTo>
                    <a:pt x="198" y="566"/>
                  </a:lnTo>
                  <a:lnTo>
                    <a:pt x="198" y="566"/>
                  </a:lnTo>
                  <a:lnTo>
                    <a:pt x="198" y="564"/>
                  </a:lnTo>
                  <a:lnTo>
                    <a:pt x="198" y="564"/>
                  </a:lnTo>
                  <a:lnTo>
                    <a:pt x="198" y="562"/>
                  </a:lnTo>
                  <a:lnTo>
                    <a:pt x="198" y="562"/>
                  </a:lnTo>
                  <a:lnTo>
                    <a:pt x="198" y="560"/>
                  </a:lnTo>
                  <a:lnTo>
                    <a:pt x="198" y="560"/>
                  </a:lnTo>
                  <a:lnTo>
                    <a:pt x="198" y="560"/>
                  </a:lnTo>
                  <a:lnTo>
                    <a:pt x="198" y="560"/>
                  </a:lnTo>
                  <a:lnTo>
                    <a:pt x="200" y="558"/>
                  </a:lnTo>
                  <a:lnTo>
                    <a:pt x="198" y="556"/>
                  </a:lnTo>
                  <a:lnTo>
                    <a:pt x="198" y="556"/>
                  </a:lnTo>
                  <a:lnTo>
                    <a:pt x="196" y="556"/>
                  </a:lnTo>
                  <a:lnTo>
                    <a:pt x="196" y="556"/>
                  </a:lnTo>
                  <a:lnTo>
                    <a:pt x="194" y="556"/>
                  </a:lnTo>
                  <a:lnTo>
                    <a:pt x="194" y="552"/>
                  </a:lnTo>
                  <a:lnTo>
                    <a:pt x="194" y="552"/>
                  </a:lnTo>
                  <a:lnTo>
                    <a:pt x="204" y="548"/>
                  </a:lnTo>
                  <a:lnTo>
                    <a:pt x="204" y="548"/>
                  </a:lnTo>
                  <a:lnTo>
                    <a:pt x="206" y="546"/>
                  </a:lnTo>
                  <a:lnTo>
                    <a:pt x="206" y="546"/>
                  </a:lnTo>
                  <a:lnTo>
                    <a:pt x="208" y="546"/>
                  </a:lnTo>
                  <a:lnTo>
                    <a:pt x="208" y="546"/>
                  </a:lnTo>
                  <a:lnTo>
                    <a:pt x="208" y="542"/>
                  </a:lnTo>
                  <a:lnTo>
                    <a:pt x="206" y="540"/>
                  </a:lnTo>
                  <a:lnTo>
                    <a:pt x="206" y="540"/>
                  </a:lnTo>
                  <a:lnTo>
                    <a:pt x="206" y="540"/>
                  </a:lnTo>
                  <a:lnTo>
                    <a:pt x="206" y="540"/>
                  </a:lnTo>
                  <a:lnTo>
                    <a:pt x="202" y="540"/>
                  </a:lnTo>
                  <a:lnTo>
                    <a:pt x="202" y="540"/>
                  </a:lnTo>
                  <a:lnTo>
                    <a:pt x="202" y="538"/>
                  </a:lnTo>
                  <a:lnTo>
                    <a:pt x="202" y="538"/>
                  </a:lnTo>
                  <a:lnTo>
                    <a:pt x="202" y="536"/>
                  </a:lnTo>
                  <a:lnTo>
                    <a:pt x="202" y="536"/>
                  </a:lnTo>
                  <a:lnTo>
                    <a:pt x="202" y="534"/>
                  </a:lnTo>
                  <a:lnTo>
                    <a:pt x="202" y="534"/>
                  </a:lnTo>
                  <a:lnTo>
                    <a:pt x="210" y="530"/>
                  </a:lnTo>
                  <a:lnTo>
                    <a:pt x="216" y="526"/>
                  </a:lnTo>
                  <a:lnTo>
                    <a:pt x="220" y="520"/>
                  </a:lnTo>
                  <a:lnTo>
                    <a:pt x="222" y="512"/>
                  </a:lnTo>
                  <a:lnTo>
                    <a:pt x="222" y="512"/>
                  </a:lnTo>
                  <a:lnTo>
                    <a:pt x="222" y="510"/>
                  </a:lnTo>
                  <a:lnTo>
                    <a:pt x="222" y="510"/>
                  </a:lnTo>
                  <a:lnTo>
                    <a:pt x="224" y="510"/>
                  </a:lnTo>
                  <a:lnTo>
                    <a:pt x="226" y="506"/>
                  </a:lnTo>
                  <a:lnTo>
                    <a:pt x="226" y="506"/>
                  </a:lnTo>
                  <a:lnTo>
                    <a:pt x="224" y="504"/>
                  </a:lnTo>
                  <a:lnTo>
                    <a:pt x="224" y="502"/>
                  </a:lnTo>
                  <a:lnTo>
                    <a:pt x="224" y="502"/>
                  </a:lnTo>
                  <a:lnTo>
                    <a:pt x="226" y="500"/>
                  </a:lnTo>
                  <a:lnTo>
                    <a:pt x="226" y="498"/>
                  </a:lnTo>
                  <a:lnTo>
                    <a:pt x="226" y="498"/>
                  </a:lnTo>
                  <a:lnTo>
                    <a:pt x="226" y="496"/>
                  </a:lnTo>
                  <a:lnTo>
                    <a:pt x="226" y="496"/>
                  </a:lnTo>
                  <a:lnTo>
                    <a:pt x="228" y="494"/>
                  </a:lnTo>
                  <a:lnTo>
                    <a:pt x="228" y="494"/>
                  </a:lnTo>
                  <a:lnTo>
                    <a:pt x="228" y="492"/>
                  </a:lnTo>
                  <a:lnTo>
                    <a:pt x="228" y="492"/>
                  </a:lnTo>
                  <a:lnTo>
                    <a:pt x="228" y="490"/>
                  </a:lnTo>
                  <a:lnTo>
                    <a:pt x="228" y="490"/>
                  </a:lnTo>
                  <a:lnTo>
                    <a:pt x="230" y="488"/>
                  </a:lnTo>
                  <a:lnTo>
                    <a:pt x="228" y="486"/>
                  </a:lnTo>
                  <a:lnTo>
                    <a:pt x="228" y="486"/>
                  </a:lnTo>
                  <a:lnTo>
                    <a:pt x="228" y="484"/>
                  </a:lnTo>
                  <a:lnTo>
                    <a:pt x="228" y="484"/>
                  </a:lnTo>
                  <a:lnTo>
                    <a:pt x="226" y="482"/>
                  </a:lnTo>
                  <a:lnTo>
                    <a:pt x="226" y="482"/>
                  </a:lnTo>
                  <a:lnTo>
                    <a:pt x="228" y="480"/>
                  </a:lnTo>
                  <a:lnTo>
                    <a:pt x="230" y="478"/>
                  </a:lnTo>
                  <a:lnTo>
                    <a:pt x="230" y="478"/>
                  </a:lnTo>
                  <a:lnTo>
                    <a:pt x="230" y="476"/>
                  </a:lnTo>
                  <a:lnTo>
                    <a:pt x="230" y="476"/>
                  </a:lnTo>
                  <a:lnTo>
                    <a:pt x="234" y="476"/>
                  </a:lnTo>
                  <a:lnTo>
                    <a:pt x="234" y="476"/>
                  </a:lnTo>
                  <a:lnTo>
                    <a:pt x="234" y="474"/>
                  </a:lnTo>
                  <a:lnTo>
                    <a:pt x="234" y="474"/>
                  </a:lnTo>
                  <a:lnTo>
                    <a:pt x="234" y="472"/>
                  </a:lnTo>
                  <a:lnTo>
                    <a:pt x="234" y="472"/>
                  </a:lnTo>
                  <a:lnTo>
                    <a:pt x="234" y="468"/>
                  </a:lnTo>
                  <a:lnTo>
                    <a:pt x="232" y="466"/>
                  </a:lnTo>
                  <a:lnTo>
                    <a:pt x="232" y="466"/>
                  </a:lnTo>
                  <a:lnTo>
                    <a:pt x="232" y="464"/>
                  </a:lnTo>
                  <a:lnTo>
                    <a:pt x="232" y="464"/>
                  </a:lnTo>
                  <a:lnTo>
                    <a:pt x="232" y="462"/>
                  </a:lnTo>
                  <a:lnTo>
                    <a:pt x="232" y="462"/>
                  </a:lnTo>
                  <a:lnTo>
                    <a:pt x="234" y="460"/>
                  </a:lnTo>
                  <a:lnTo>
                    <a:pt x="236" y="456"/>
                  </a:lnTo>
                  <a:lnTo>
                    <a:pt x="238" y="454"/>
                  </a:lnTo>
                  <a:lnTo>
                    <a:pt x="240" y="450"/>
                  </a:lnTo>
                  <a:lnTo>
                    <a:pt x="240" y="450"/>
                  </a:lnTo>
                  <a:lnTo>
                    <a:pt x="240" y="448"/>
                  </a:lnTo>
                  <a:lnTo>
                    <a:pt x="240" y="448"/>
                  </a:lnTo>
                  <a:lnTo>
                    <a:pt x="240" y="446"/>
                  </a:lnTo>
                  <a:lnTo>
                    <a:pt x="240" y="446"/>
                  </a:lnTo>
                  <a:lnTo>
                    <a:pt x="240" y="444"/>
                  </a:lnTo>
                  <a:lnTo>
                    <a:pt x="240" y="444"/>
                  </a:lnTo>
                  <a:lnTo>
                    <a:pt x="240" y="442"/>
                  </a:lnTo>
                  <a:lnTo>
                    <a:pt x="240" y="442"/>
                  </a:lnTo>
                  <a:lnTo>
                    <a:pt x="240" y="442"/>
                  </a:lnTo>
                  <a:lnTo>
                    <a:pt x="242" y="442"/>
                  </a:lnTo>
                  <a:lnTo>
                    <a:pt x="242" y="442"/>
                  </a:lnTo>
                  <a:lnTo>
                    <a:pt x="242" y="440"/>
                  </a:lnTo>
                  <a:lnTo>
                    <a:pt x="242" y="440"/>
                  </a:lnTo>
                  <a:lnTo>
                    <a:pt x="242" y="438"/>
                  </a:lnTo>
                  <a:lnTo>
                    <a:pt x="242" y="438"/>
                  </a:lnTo>
                  <a:lnTo>
                    <a:pt x="242" y="436"/>
                  </a:lnTo>
                  <a:lnTo>
                    <a:pt x="242" y="436"/>
                  </a:lnTo>
                  <a:lnTo>
                    <a:pt x="242" y="434"/>
                  </a:lnTo>
                  <a:lnTo>
                    <a:pt x="242" y="434"/>
                  </a:lnTo>
                  <a:lnTo>
                    <a:pt x="244" y="432"/>
                  </a:lnTo>
                  <a:lnTo>
                    <a:pt x="244" y="432"/>
                  </a:lnTo>
                  <a:lnTo>
                    <a:pt x="244" y="430"/>
                  </a:lnTo>
                  <a:lnTo>
                    <a:pt x="244" y="430"/>
                  </a:lnTo>
                  <a:lnTo>
                    <a:pt x="244" y="428"/>
                  </a:lnTo>
                  <a:lnTo>
                    <a:pt x="244" y="428"/>
                  </a:lnTo>
                  <a:lnTo>
                    <a:pt x="244" y="426"/>
                  </a:lnTo>
                  <a:lnTo>
                    <a:pt x="244" y="426"/>
                  </a:lnTo>
                  <a:lnTo>
                    <a:pt x="246" y="426"/>
                  </a:lnTo>
                  <a:lnTo>
                    <a:pt x="246" y="426"/>
                  </a:lnTo>
                  <a:lnTo>
                    <a:pt x="246" y="424"/>
                  </a:lnTo>
                  <a:lnTo>
                    <a:pt x="244" y="422"/>
                  </a:lnTo>
                  <a:lnTo>
                    <a:pt x="244" y="422"/>
                  </a:lnTo>
                  <a:lnTo>
                    <a:pt x="244" y="422"/>
                  </a:lnTo>
                  <a:lnTo>
                    <a:pt x="244" y="422"/>
                  </a:lnTo>
                  <a:lnTo>
                    <a:pt x="242" y="420"/>
                  </a:lnTo>
                  <a:lnTo>
                    <a:pt x="242" y="420"/>
                  </a:lnTo>
                  <a:lnTo>
                    <a:pt x="244" y="416"/>
                  </a:lnTo>
                  <a:lnTo>
                    <a:pt x="248" y="410"/>
                  </a:lnTo>
                  <a:lnTo>
                    <a:pt x="248" y="410"/>
                  </a:lnTo>
                  <a:lnTo>
                    <a:pt x="248" y="408"/>
                  </a:lnTo>
                  <a:lnTo>
                    <a:pt x="248" y="408"/>
                  </a:lnTo>
                  <a:lnTo>
                    <a:pt x="248" y="404"/>
                  </a:lnTo>
                  <a:lnTo>
                    <a:pt x="248" y="404"/>
                  </a:lnTo>
                  <a:lnTo>
                    <a:pt x="250" y="404"/>
                  </a:lnTo>
                  <a:lnTo>
                    <a:pt x="250" y="404"/>
                  </a:lnTo>
                  <a:lnTo>
                    <a:pt x="250" y="402"/>
                  </a:lnTo>
                  <a:lnTo>
                    <a:pt x="250" y="402"/>
                  </a:lnTo>
                  <a:lnTo>
                    <a:pt x="252" y="400"/>
                  </a:lnTo>
                  <a:lnTo>
                    <a:pt x="252" y="400"/>
                  </a:lnTo>
                  <a:lnTo>
                    <a:pt x="252" y="398"/>
                  </a:lnTo>
                  <a:lnTo>
                    <a:pt x="252" y="398"/>
                  </a:lnTo>
                  <a:lnTo>
                    <a:pt x="252" y="396"/>
                  </a:lnTo>
                  <a:lnTo>
                    <a:pt x="252" y="396"/>
                  </a:lnTo>
                  <a:lnTo>
                    <a:pt x="254" y="394"/>
                  </a:lnTo>
                  <a:lnTo>
                    <a:pt x="254" y="394"/>
                  </a:lnTo>
                  <a:lnTo>
                    <a:pt x="254" y="392"/>
                  </a:lnTo>
                  <a:lnTo>
                    <a:pt x="254" y="392"/>
                  </a:lnTo>
                  <a:lnTo>
                    <a:pt x="254" y="390"/>
                  </a:lnTo>
                  <a:lnTo>
                    <a:pt x="254" y="390"/>
                  </a:lnTo>
                  <a:lnTo>
                    <a:pt x="254" y="388"/>
                  </a:lnTo>
                  <a:lnTo>
                    <a:pt x="254" y="388"/>
                  </a:lnTo>
                  <a:lnTo>
                    <a:pt x="254" y="386"/>
                  </a:lnTo>
                  <a:lnTo>
                    <a:pt x="254" y="386"/>
                  </a:lnTo>
                  <a:lnTo>
                    <a:pt x="256" y="384"/>
                  </a:lnTo>
                  <a:lnTo>
                    <a:pt x="256" y="380"/>
                  </a:lnTo>
                  <a:lnTo>
                    <a:pt x="256" y="380"/>
                  </a:lnTo>
                  <a:lnTo>
                    <a:pt x="256" y="378"/>
                  </a:lnTo>
                  <a:lnTo>
                    <a:pt x="256" y="378"/>
                  </a:lnTo>
                  <a:lnTo>
                    <a:pt x="258" y="378"/>
                  </a:lnTo>
                  <a:lnTo>
                    <a:pt x="258" y="378"/>
                  </a:lnTo>
                  <a:lnTo>
                    <a:pt x="258" y="374"/>
                  </a:lnTo>
                  <a:lnTo>
                    <a:pt x="256" y="372"/>
                  </a:lnTo>
                  <a:lnTo>
                    <a:pt x="256" y="372"/>
                  </a:lnTo>
                  <a:lnTo>
                    <a:pt x="256" y="372"/>
                  </a:lnTo>
                  <a:lnTo>
                    <a:pt x="256" y="372"/>
                  </a:lnTo>
                  <a:lnTo>
                    <a:pt x="256" y="368"/>
                  </a:lnTo>
                  <a:lnTo>
                    <a:pt x="256" y="368"/>
                  </a:lnTo>
                  <a:lnTo>
                    <a:pt x="258" y="366"/>
                  </a:lnTo>
                  <a:lnTo>
                    <a:pt x="260" y="366"/>
                  </a:lnTo>
                  <a:lnTo>
                    <a:pt x="260" y="362"/>
                  </a:lnTo>
                  <a:lnTo>
                    <a:pt x="260" y="362"/>
                  </a:lnTo>
                  <a:lnTo>
                    <a:pt x="260" y="362"/>
                  </a:lnTo>
                  <a:lnTo>
                    <a:pt x="260" y="362"/>
                  </a:lnTo>
                  <a:lnTo>
                    <a:pt x="260" y="360"/>
                  </a:lnTo>
                  <a:lnTo>
                    <a:pt x="260" y="360"/>
                  </a:lnTo>
                  <a:lnTo>
                    <a:pt x="260" y="358"/>
                  </a:lnTo>
                  <a:lnTo>
                    <a:pt x="260" y="358"/>
                  </a:lnTo>
                  <a:lnTo>
                    <a:pt x="262" y="356"/>
                  </a:lnTo>
                  <a:lnTo>
                    <a:pt x="262" y="356"/>
                  </a:lnTo>
                  <a:lnTo>
                    <a:pt x="262" y="354"/>
                  </a:lnTo>
                  <a:lnTo>
                    <a:pt x="262" y="354"/>
                  </a:lnTo>
                  <a:lnTo>
                    <a:pt x="264" y="352"/>
                  </a:lnTo>
                  <a:lnTo>
                    <a:pt x="264" y="352"/>
                  </a:lnTo>
                  <a:lnTo>
                    <a:pt x="264" y="350"/>
                  </a:lnTo>
                  <a:lnTo>
                    <a:pt x="264" y="350"/>
                  </a:lnTo>
                  <a:lnTo>
                    <a:pt x="264" y="348"/>
                  </a:lnTo>
                  <a:lnTo>
                    <a:pt x="264" y="348"/>
                  </a:lnTo>
                  <a:lnTo>
                    <a:pt x="264" y="346"/>
                  </a:lnTo>
                  <a:lnTo>
                    <a:pt x="264" y="346"/>
                  </a:lnTo>
                  <a:lnTo>
                    <a:pt x="266" y="344"/>
                  </a:lnTo>
                  <a:lnTo>
                    <a:pt x="266" y="340"/>
                  </a:lnTo>
                  <a:lnTo>
                    <a:pt x="266" y="340"/>
                  </a:lnTo>
                  <a:lnTo>
                    <a:pt x="266" y="338"/>
                  </a:lnTo>
                  <a:lnTo>
                    <a:pt x="266" y="338"/>
                  </a:lnTo>
                  <a:lnTo>
                    <a:pt x="266" y="336"/>
                  </a:lnTo>
                  <a:lnTo>
                    <a:pt x="266" y="336"/>
                  </a:lnTo>
                  <a:lnTo>
                    <a:pt x="266" y="332"/>
                  </a:lnTo>
                  <a:lnTo>
                    <a:pt x="266" y="332"/>
                  </a:lnTo>
                  <a:lnTo>
                    <a:pt x="268" y="330"/>
                  </a:lnTo>
                  <a:lnTo>
                    <a:pt x="268" y="330"/>
                  </a:lnTo>
                  <a:lnTo>
                    <a:pt x="270" y="328"/>
                  </a:lnTo>
                  <a:lnTo>
                    <a:pt x="270" y="328"/>
                  </a:lnTo>
                  <a:lnTo>
                    <a:pt x="270" y="326"/>
                  </a:lnTo>
                  <a:lnTo>
                    <a:pt x="270" y="326"/>
                  </a:lnTo>
                  <a:lnTo>
                    <a:pt x="270" y="324"/>
                  </a:lnTo>
                  <a:lnTo>
                    <a:pt x="270" y="324"/>
                  </a:lnTo>
                  <a:lnTo>
                    <a:pt x="268" y="320"/>
                  </a:lnTo>
                  <a:lnTo>
                    <a:pt x="268" y="320"/>
                  </a:lnTo>
                  <a:lnTo>
                    <a:pt x="270" y="318"/>
                  </a:lnTo>
                  <a:lnTo>
                    <a:pt x="270" y="318"/>
                  </a:lnTo>
                  <a:lnTo>
                    <a:pt x="270" y="314"/>
                  </a:lnTo>
                  <a:lnTo>
                    <a:pt x="270" y="314"/>
                  </a:lnTo>
                  <a:lnTo>
                    <a:pt x="270" y="312"/>
                  </a:lnTo>
                  <a:lnTo>
                    <a:pt x="270" y="312"/>
                  </a:lnTo>
                  <a:lnTo>
                    <a:pt x="270" y="312"/>
                  </a:lnTo>
                  <a:lnTo>
                    <a:pt x="270" y="312"/>
                  </a:lnTo>
                  <a:lnTo>
                    <a:pt x="270" y="312"/>
                  </a:lnTo>
                  <a:lnTo>
                    <a:pt x="272" y="308"/>
                  </a:lnTo>
                  <a:lnTo>
                    <a:pt x="270" y="308"/>
                  </a:lnTo>
                  <a:lnTo>
                    <a:pt x="270" y="308"/>
                  </a:lnTo>
                  <a:lnTo>
                    <a:pt x="270" y="306"/>
                  </a:lnTo>
                  <a:lnTo>
                    <a:pt x="270" y="306"/>
                  </a:lnTo>
                  <a:lnTo>
                    <a:pt x="270" y="304"/>
                  </a:lnTo>
                  <a:lnTo>
                    <a:pt x="270" y="304"/>
                  </a:lnTo>
                  <a:lnTo>
                    <a:pt x="270" y="304"/>
                  </a:lnTo>
                  <a:lnTo>
                    <a:pt x="270" y="304"/>
                  </a:lnTo>
                  <a:lnTo>
                    <a:pt x="270" y="300"/>
                  </a:lnTo>
                  <a:lnTo>
                    <a:pt x="270" y="300"/>
                  </a:lnTo>
                  <a:lnTo>
                    <a:pt x="272" y="296"/>
                  </a:lnTo>
                  <a:lnTo>
                    <a:pt x="272" y="296"/>
                  </a:lnTo>
                  <a:lnTo>
                    <a:pt x="272" y="294"/>
                  </a:lnTo>
                  <a:lnTo>
                    <a:pt x="272" y="294"/>
                  </a:lnTo>
                  <a:lnTo>
                    <a:pt x="272" y="292"/>
                  </a:lnTo>
                  <a:lnTo>
                    <a:pt x="272" y="292"/>
                  </a:lnTo>
                  <a:lnTo>
                    <a:pt x="272" y="290"/>
                  </a:lnTo>
                  <a:lnTo>
                    <a:pt x="272" y="290"/>
                  </a:lnTo>
                  <a:lnTo>
                    <a:pt x="272" y="288"/>
                  </a:lnTo>
                  <a:lnTo>
                    <a:pt x="272" y="288"/>
                  </a:lnTo>
                  <a:lnTo>
                    <a:pt x="272" y="286"/>
                  </a:lnTo>
                  <a:lnTo>
                    <a:pt x="272" y="286"/>
                  </a:lnTo>
                  <a:lnTo>
                    <a:pt x="272" y="284"/>
                  </a:lnTo>
                  <a:lnTo>
                    <a:pt x="272" y="284"/>
                  </a:lnTo>
                  <a:lnTo>
                    <a:pt x="272" y="282"/>
                  </a:lnTo>
                  <a:lnTo>
                    <a:pt x="272" y="282"/>
                  </a:lnTo>
                  <a:lnTo>
                    <a:pt x="274" y="282"/>
                  </a:lnTo>
                  <a:lnTo>
                    <a:pt x="274" y="282"/>
                  </a:lnTo>
                  <a:lnTo>
                    <a:pt x="274" y="280"/>
                  </a:lnTo>
                  <a:lnTo>
                    <a:pt x="274" y="280"/>
                  </a:lnTo>
                  <a:lnTo>
                    <a:pt x="274" y="280"/>
                  </a:lnTo>
                  <a:lnTo>
                    <a:pt x="274" y="278"/>
                  </a:lnTo>
                  <a:lnTo>
                    <a:pt x="274" y="278"/>
                  </a:lnTo>
                  <a:lnTo>
                    <a:pt x="278" y="274"/>
                  </a:lnTo>
                  <a:lnTo>
                    <a:pt x="278" y="274"/>
                  </a:lnTo>
                  <a:lnTo>
                    <a:pt x="278" y="270"/>
                  </a:lnTo>
                  <a:lnTo>
                    <a:pt x="276" y="268"/>
                  </a:lnTo>
                  <a:lnTo>
                    <a:pt x="276" y="268"/>
                  </a:lnTo>
                  <a:lnTo>
                    <a:pt x="276" y="266"/>
                  </a:lnTo>
                  <a:lnTo>
                    <a:pt x="276" y="266"/>
                  </a:lnTo>
                  <a:lnTo>
                    <a:pt x="276" y="264"/>
                  </a:lnTo>
                  <a:lnTo>
                    <a:pt x="276" y="264"/>
                  </a:lnTo>
                  <a:lnTo>
                    <a:pt x="276" y="262"/>
                  </a:lnTo>
                  <a:lnTo>
                    <a:pt x="276" y="262"/>
                  </a:lnTo>
                  <a:lnTo>
                    <a:pt x="276" y="260"/>
                  </a:lnTo>
                  <a:lnTo>
                    <a:pt x="276" y="260"/>
                  </a:lnTo>
                  <a:lnTo>
                    <a:pt x="278" y="258"/>
                  </a:lnTo>
                  <a:lnTo>
                    <a:pt x="278" y="258"/>
                  </a:lnTo>
                  <a:lnTo>
                    <a:pt x="278" y="256"/>
                  </a:lnTo>
                  <a:lnTo>
                    <a:pt x="278" y="256"/>
                  </a:lnTo>
                  <a:lnTo>
                    <a:pt x="278" y="254"/>
                  </a:lnTo>
                  <a:lnTo>
                    <a:pt x="278" y="254"/>
                  </a:lnTo>
                  <a:lnTo>
                    <a:pt x="278" y="252"/>
                  </a:lnTo>
                  <a:lnTo>
                    <a:pt x="280" y="252"/>
                  </a:lnTo>
                  <a:lnTo>
                    <a:pt x="282" y="254"/>
                  </a:lnTo>
                  <a:lnTo>
                    <a:pt x="282" y="252"/>
                  </a:lnTo>
                  <a:lnTo>
                    <a:pt x="282" y="252"/>
                  </a:lnTo>
                  <a:lnTo>
                    <a:pt x="282" y="250"/>
                  </a:lnTo>
                  <a:lnTo>
                    <a:pt x="282" y="250"/>
                  </a:lnTo>
                  <a:lnTo>
                    <a:pt x="282" y="248"/>
                  </a:lnTo>
                  <a:lnTo>
                    <a:pt x="282" y="248"/>
                  </a:lnTo>
                  <a:lnTo>
                    <a:pt x="284" y="244"/>
                  </a:lnTo>
                  <a:lnTo>
                    <a:pt x="284" y="244"/>
                  </a:lnTo>
                  <a:lnTo>
                    <a:pt x="282" y="240"/>
                  </a:lnTo>
                  <a:lnTo>
                    <a:pt x="282" y="240"/>
                  </a:lnTo>
                  <a:lnTo>
                    <a:pt x="282" y="240"/>
                  </a:lnTo>
                  <a:lnTo>
                    <a:pt x="282" y="240"/>
                  </a:lnTo>
                  <a:lnTo>
                    <a:pt x="284" y="236"/>
                  </a:lnTo>
                  <a:lnTo>
                    <a:pt x="284" y="236"/>
                  </a:lnTo>
                  <a:lnTo>
                    <a:pt x="286" y="236"/>
                  </a:lnTo>
                  <a:lnTo>
                    <a:pt x="286" y="236"/>
                  </a:lnTo>
                  <a:lnTo>
                    <a:pt x="286" y="234"/>
                  </a:lnTo>
                  <a:lnTo>
                    <a:pt x="286" y="234"/>
                  </a:lnTo>
                  <a:lnTo>
                    <a:pt x="286" y="232"/>
                  </a:lnTo>
                  <a:lnTo>
                    <a:pt x="286" y="232"/>
                  </a:lnTo>
                  <a:lnTo>
                    <a:pt x="286" y="230"/>
                  </a:lnTo>
                  <a:lnTo>
                    <a:pt x="286" y="230"/>
                  </a:lnTo>
                  <a:lnTo>
                    <a:pt x="286" y="228"/>
                  </a:lnTo>
                  <a:lnTo>
                    <a:pt x="288" y="226"/>
                  </a:lnTo>
                  <a:lnTo>
                    <a:pt x="288" y="226"/>
                  </a:lnTo>
                  <a:lnTo>
                    <a:pt x="288" y="226"/>
                  </a:lnTo>
                  <a:lnTo>
                    <a:pt x="288" y="224"/>
                  </a:lnTo>
                  <a:lnTo>
                    <a:pt x="288" y="224"/>
                  </a:lnTo>
                  <a:lnTo>
                    <a:pt x="288" y="222"/>
                  </a:lnTo>
                  <a:lnTo>
                    <a:pt x="288" y="222"/>
                  </a:lnTo>
                  <a:lnTo>
                    <a:pt x="288" y="220"/>
                  </a:lnTo>
                  <a:lnTo>
                    <a:pt x="288" y="220"/>
                  </a:lnTo>
                  <a:lnTo>
                    <a:pt x="290" y="220"/>
                  </a:lnTo>
                  <a:lnTo>
                    <a:pt x="290" y="220"/>
                  </a:lnTo>
                  <a:lnTo>
                    <a:pt x="290" y="218"/>
                  </a:lnTo>
                  <a:lnTo>
                    <a:pt x="292" y="218"/>
                  </a:lnTo>
                  <a:lnTo>
                    <a:pt x="292" y="218"/>
                  </a:lnTo>
                  <a:lnTo>
                    <a:pt x="292" y="216"/>
                  </a:lnTo>
                  <a:lnTo>
                    <a:pt x="292" y="216"/>
                  </a:lnTo>
                  <a:lnTo>
                    <a:pt x="292" y="214"/>
                  </a:lnTo>
                  <a:lnTo>
                    <a:pt x="292" y="214"/>
                  </a:lnTo>
                  <a:lnTo>
                    <a:pt x="294" y="214"/>
                  </a:lnTo>
                  <a:lnTo>
                    <a:pt x="294" y="214"/>
                  </a:lnTo>
                  <a:lnTo>
                    <a:pt x="294" y="210"/>
                  </a:lnTo>
                  <a:lnTo>
                    <a:pt x="292" y="210"/>
                  </a:lnTo>
                  <a:lnTo>
                    <a:pt x="292" y="210"/>
                  </a:lnTo>
                  <a:lnTo>
                    <a:pt x="292" y="208"/>
                  </a:lnTo>
                  <a:lnTo>
                    <a:pt x="292" y="208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94" y="204"/>
                  </a:lnTo>
                  <a:lnTo>
                    <a:pt x="294" y="204"/>
                  </a:lnTo>
                  <a:lnTo>
                    <a:pt x="294" y="202"/>
                  </a:lnTo>
                  <a:lnTo>
                    <a:pt x="294" y="202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194"/>
                  </a:lnTo>
                  <a:lnTo>
                    <a:pt x="294" y="194"/>
                  </a:lnTo>
                  <a:lnTo>
                    <a:pt x="298" y="188"/>
                  </a:lnTo>
                  <a:lnTo>
                    <a:pt x="298" y="188"/>
                  </a:lnTo>
                  <a:lnTo>
                    <a:pt x="300" y="184"/>
                  </a:lnTo>
                  <a:lnTo>
                    <a:pt x="300" y="184"/>
                  </a:lnTo>
                  <a:lnTo>
                    <a:pt x="300" y="182"/>
                  </a:lnTo>
                  <a:lnTo>
                    <a:pt x="302" y="180"/>
                  </a:lnTo>
                  <a:lnTo>
                    <a:pt x="302" y="180"/>
                  </a:lnTo>
                  <a:lnTo>
                    <a:pt x="302" y="178"/>
                  </a:lnTo>
                  <a:lnTo>
                    <a:pt x="302" y="178"/>
                  </a:lnTo>
                  <a:lnTo>
                    <a:pt x="302" y="176"/>
                  </a:lnTo>
                  <a:lnTo>
                    <a:pt x="302" y="176"/>
                  </a:lnTo>
                  <a:lnTo>
                    <a:pt x="302" y="174"/>
                  </a:lnTo>
                  <a:lnTo>
                    <a:pt x="302" y="174"/>
                  </a:lnTo>
                  <a:lnTo>
                    <a:pt x="302" y="172"/>
                  </a:lnTo>
                  <a:lnTo>
                    <a:pt x="304" y="170"/>
                  </a:lnTo>
                  <a:lnTo>
                    <a:pt x="304" y="170"/>
                  </a:lnTo>
                  <a:lnTo>
                    <a:pt x="304" y="168"/>
                  </a:lnTo>
                  <a:lnTo>
                    <a:pt x="304" y="168"/>
                  </a:lnTo>
                  <a:lnTo>
                    <a:pt x="306" y="166"/>
                  </a:lnTo>
                  <a:lnTo>
                    <a:pt x="306" y="166"/>
                  </a:lnTo>
                  <a:lnTo>
                    <a:pt x="306" y="164"/>
                  </a:lnTo>
                  <a:lnTo>
                    <a:pt x="306" y="164"/>
                  </a:lnTo>
                  <a:lnTo>
                    <a:pt x="306" y="162"/>
                  </a:lnTo>
                  <a:lnTo>
                    <a:pt x="306" y="162"/>
                  </a:lnTo>
                  <a:lnTo>
                    <a:pt x="308" y="160"/>
                  </a:lnTo>
                  <a:lnTo>
                    <a:pt x="308" y="160"/>
                  </a:lnTo>
                  <a:lnTo>
                    <a:pt x="308" y="158"/>
                  </a:lnTo>
                  <a:lnTo>
                    <a:pt x="308" y="158"/>
                  </a:lnTo>
                  <a:lnTo>
                    <a:pt x="308" y="156"/>
                  </a:lnTo>
                  <a:lnTo>
                    <a:pt x="308" y="156"/>
                  </a:lnTo>
                  <a:lnTo>
                    <a:pt x="310" y="156"/>
                  </a:lnTo>
                  <a:lnTo>
                    <a:pt x="310" y="156"/>
                  </a:lnTo>
                  <a:lnTo>
                    <a:pt x="310" y="154"/>
                  </a:lnTo>
                  <a:lnTo>
                    <a:pt x="308" y="152"/>
                  </a:lnTo>
                  <a:lnTo>
                    <a:pt x="308" y="152"/>
                  </a:lnTo>
                  <a:lnTo>
                    <a:pt x="308" y="150"/>
                  </a:lnTo>
                  <a:lnTo>
                    <a:pt x="308" y="150"/>
                  </a:lnTo>
                  <a:lnTo>
                    <a:pt x="310" y="150"/>
                  </a:lnTo>
                  <a:lnTo>
                    <a:pt x="310" y="150"/>
                  </a:lnTo>
                  <a:lnTo>
                    <a:pt x="312" y="150"/>
                  </a:lnTo>
                  <a:lnTo>
                    <a:pt x="312" y="150"/>
                  </a:lnTo>
                  <a:lnTo>
                    <a:pt x="312" y="146"/>
                  </a:lnTo>
                  <a:lnTo>
                    <a:pt x="312" y="146"/>
                  </a:lnTo>
                  <a:lnTo>
                    <a:pt x="314" y="146"/>
                  </a:lnTo>
                  <a:lnTo>
                    <a:pt x="314" y="146"/>
                  </a:lnTo>
                  <a:lnTo>
                    <a:pt x="314" y="144"/>
                  </a:lnTo>
                  <a:lnTo>
                    <a:pt x="314" y="144"/>
                  </a:lnTo>
                  <a:lnTo>
                    <a:pt x="314" y="142"/>
                  </a:lnTo>
                  <a:lnTo>
                    <a:pt x="316" y="140"/>
                  </a:lnTo>
                  <a:lnTo>
                    <a:pt x="316" y="140"/>
                  </a:lnTo>
                  <a:lnTo>
                    <a:pt x="316" y="140"/>
                  </a:lnTo>
                  <a:lnTo>
                    <a:pt x="316" y="138"/>
                  </a:lnTo>
                  <a:lnTo>
                    <a:pt x="316" y="138"/>
                  </a:lnTo>
                  <a:lnTo>
                    <a:pt x="316" y="136"/>
                  </a:lnTo>
                  <a:lnTo>
                    <a:pt x="316" y="136"/>
                  </a:lnTo>
                  <a:lnTo>
                    <a:pt x="316" y="134"/>
                  </a:lnTo>
                  <a:lnTo>
                    <a:pt x="316" y="134"/>
                  </a:lnTo>
                  <a:lnTo>
                    <a:pt x="318" y="130"/>
                  </a:lnTo>
                  <a:lnTo>
                    <a:pt x="320" y="126"/>
                  </a:lnTo>
                  <a:lnTo>
                    <a:pt x="324" y="120"/>
                  </a:lnTo>
                  <a:lnTo>
                    <a:pt x="324" y="120"/>
                  </a:lnTo>
                  <a:lnTo>
                    <a:pt x="324" y="118"/>
                  </a:lnTo>
                  <a:lnTo>
                    <a:pt x="324" y="118"/>
                  </a:lnTo>
                  <a:lnTo>
                    <a:pt x="326" y="116"/>
                  </a:lnTo>
                  <a:lnTo>
                    <a:pt x="328" y="116"/>
                  </a:lnTo>
                  <a:lnTo>
                    <a:pt x="328" y="114"/>
                  </a:lnTo>
                  <a:lnTo>
                    <a:pt x="328" y="114"/>
                  </a:lnTo>
                  <a:lnTo>
                    <a:pt x="328" y="112"/>
                  </a:lnTo>
                  <a:lnTo>
                    <a:pt x="328" y="112"/>
                  </a:lnTo>
                  <a:lnTo>
                    <a:pt x="328" y="110"/>
                  </a:lnTo>
                  <a:lnTo>
                    <a:pt x="328" y="110"/>
                  </a:lnTo>
                  <a:lnTo>
                    <a:pt x="330" y="104"/>
                  </a:lnTo>
                  <a:lnTo>
                    <a:pt x="332" y="96"/>
                  </a:lnTo>
                  <a:lnTo>
                    <a:pt x="342" y="88"/>
                  </a:lnTo>
                  <a:lnTo>
                    <a:pt x="342" y="88"/>
                  </a:lnTo>
                  <a:lnTo>
                    <a:pt x="350" y="78"/>
                  </a:lnTo>
                  <a:lnTo>
                    <a:pt x="350" y="78"/>
                  </a:lnTo>
                  <a:lnTo>
                    <a:pt x="350" y="76"/>
                  </a:lnTo>
                  <a:lnTo>
                    <a:pt x="350" y="76"/>
                  </a:lnTo>
                  <a:lnTo>
                    <a:pt x="352" y="74"/>
                  </a:lnTo>
                  <a:lnTo>
                    <a:pt x="352" y="74"/>
                  </a:lnTo>
                  <a:lnTo>
                    <a:pt x="352" y="74"/>
                  </a:lnTo>
                  <a:lnTo>
                    <a:pt x="354" y="72"/>
                  </a:lnTo>
                  <a:lnTo>
                    <a:pt x="354" y="72"/>
                  </a:lnTo>
                  <a:lnTo>
                    <a:pt x="358" y="70"/>
                  </a:lnTo>
                  <a:lnTo>
                    <a:pt x="358" y="70"/>
                  </a:lnTo>
                  <a:lnTo>
                    <a:pt x="362" y="66"/>
                  </a:lnTo>
                  <a:lnTo>
                    <a:pt x="360" y="66"/>
                  </a:lnTo>
                  <a:lnTo>
                    <a:pt x="360" y="66"/>
                  </a:lnTo>
                  <a:lnTo>
                    <a:pt x="362" y="66"/>
                  </a:lnTo>
                  <a:lnTo>
                    <a:pt x="362" y="66"/>
                  </a:lnTo>
                  <a:lnTo>
                    <a:pt x="362" y="66"/>
                  </a:lnTo>
                  <a:lnTo>
                    <a:pt x="364" y="64"/>
                  </a:lnTo>
                  <a:lnTo>
                    <a:pt x="364" y="64"/>
                  </a:lnTo>
                  <a:lnTo>
                    <a:pt x="366" y="62"/>
                  </a:lnTo>
                  <a:lnTo>
                    <a:pt x="366" y="62"/>
                  </a:lnTo>
                  <a:lnTo>
                    <a:pt x="366" y="62"/>
                  </a:lnTo>
                  <a:lnTo>
                    <a:pt x="370" y="58"/>
                  </a:lnTo>
                  <a:lnTo>
                    <a:pt x="370" y="58"/>
                  </a:lnTo>
                  <a:lnTo>
                    <a:pt x="368" y="56"/>
                  </a:lnTo>
                  <a:lnTo>
                    <a:pt x="368" y="56"/>
                  </a:lnTo>
                  <a:lnTo>
                    <a:pt x="370" y="54"/>
                  </a:lnTo>
                  <a:lnTo>
                    <a:pt x="370" y="54"/>
                  </a:lnTo>
                  <a:lnTo>
                    <a:pt x="372" y="54"/>
                  </a:lnTo>
                  <a:lnTo>
                    <a:pt x="372" y="54"/>
                  </a:lnTo>
                  <a:lnTo>
                    <a:pt x="376" y="50"/>
                  </a:lnTo>
                  <a:lnTo>
                    <a:pt x="376" y="50"/>
                  </a:lnTo>
                  <a:lnTo>
                    <a:pt x="380" y="48"/>
                  </a:lnTo>
                  <a:lnTo>
                    <a:pt x="380" y="48"/>
                  </a:lnTo>
                  <a:lnTo>
                    <a:pt x="384" y="46"/>
                  </a:lnTo>
                  <a:lnTo>
                    <a:pt x="384" y="46"/>
                  </a:lnTo>
                  <a:lnTo>
                    <a:pt x="386" y="46"/>
                  </a:lnTo>
                  <a:lnTo>
                    <a:pt x="386" y="46"/>
                  </a:lnTo>
                  <a:lnTo>
                    <a:pt x="390" y="46"/>
                  </a:lnTo>
                  <a:lnTo>
                    <a:pt x="390" y="46"/>
                  </a:lnTo>
                  <a:lnTo>
                    <a:pt x="394" y="46"/>
                  </a:lnTo>
                  <a:lnTo>
                    <a:pt x="394" y="46"/>
                  </a:lnTo>
                  <a:lnTo>
                    <a:pt x="396" y="46"/>
                  </a:lnTo>
                  <a:lnTo>
                    <a:pt x="396" y="46"/>
                  </a:lnTo>
                  <a:lnTo>
                    <a:pt x="398" y="46"/>
                  </a:lnTo>
                  <a:lnTo>
                    <a:pt x="398" y="46"/>
                  </a:lnTo>
                  <a:lnTo>
                    <a:pt x="400" y="46"/>
                  </a:lnTo>
                  <a:lnTo>
                    <a:pt x="400" y="46"/>
                  </a:lnTo>
                  <a:lnTo>
                    <a:pt x="404" y="46"/>
                  </a:lnTo>
                  <a:lnTo>
                    <a:pt x="406" y="48"/>
                  </a:lnTo>
                  <a:lnTo>
                    <a:pt x="410" y="52"/>
                  </a:lnTo>
                  <a:lnTo>
                    <a:pt x="410" y="52"/>
                  </a:lnTo>
                  <a:lnTo>
                    <a:pt x="410" y="54"/>
                  </a:lnTo>
                  <a:lnTo>
                    <a:pt x="410" y="54"/>
                  </a:lnTo>
                  <a:lnTo>
                    <a:pt x="412" y="58"/>
                  </a:lnTo>
                  <a:lnTo>
                    <a:pt x="412" y="58"/>
                  </a:lnTo>
                  <a:lnTo>
                    <a:pt x="412" y="62"/>
                  </a:lnTo>
                  <a:lnTo>
                    <a:pt x="412" y="62"/>
                  </a:lnTo>
                  <a:lnTo>
                    <a:pt x="412" y="62"/>
                  </a:lnTo>
                  <a:lnTo>
                    <a:pt x="412" y="62"/>
                  </a:lnTo>
                  <a:lnTo>
                    <a:pt x="414" y="68"/>
                  </a:lnTo>
                  <a:lnTo>
                    <a:pt x="414" y="68"/>
                  </a:lnTo>
                  <a:lnTo>
                    <a:pt x="414" y="68"/>
                  </a:lnTo>
                  <a:lnTo>
                    <a:pt x="414" y="68"/>
                  </a:lnTo>
                  <a:lnTo>
                    <a:pt x="414" y="70"/>
                  </a:lnTo>
                  <a:lnTo>
                    <a:pt x="414" y="70"/>
                  </a:lnTo>
                  <a:lnTo>
                    <a:pt x="414" y="70"/>
                  </a:lnTo>
                  <a:lnTo>
                    <a:pt x="416" y="70"/>
                  </a:lnTo>
                  <a:lnTo>
                    <a:pt x="416" y="70"/>
                  </a:lnTo>
                  <a:lnTo>
                    <a:pt x="418" y="72"/>
                  </a:lnTo>
                  <a:lnTo>
                    <a:pt x="420" y="72"/>
                  </a:lnTo>
                  <a:lnTo>
                    <a:pt x="422" y="72"/>
                  </a:lnTo>
                  <a:lnTo>
                    <a:pt x="422" y="72"/>
                  </a:lnTo>
                  <a:lnTo>
                    <a:pt x="422" y="70"/>
                  </a:lnTo>
                  <a:lnTo>
                    <a:pt x="422" y="70"/>
                  </a:lnTo>
                  <a:lnTo>
                    <a:pt x="424" y="68"/>
                  </a:lnTo>
                  <a:lnTo>
                    <a:pt x="428" y="66"/>
                  </a:lnTo>
                  <a:lnTo>
                    <a:pt x="430" y="64"/>
                  </a:lnTo>
                  <a:lnTo>
                    <a:pt x="432" y="60"/>
                  </a:lnTo>
                  <a:lnTo>
                    <a:pt x="432" y="60"/>
                  </a:lnTo>
                  <a:lnTo>
                    <a:pt x="434" y="56"/>
                  </a:lnTo>
                  <a:lnTo>
                    <a:pt x="434" y="56"/>
                  </a:lnTo>
                  <a:lnTo>
                    <a:pt x="434" y="54"/>
                  </a:lnTo>
                  <a:lnTo>
                    <a:pt x="434" y="54"/>
                  </a:lnTo>
                  <a:lnTo>
                    <a:pt x="434" y="52"/>
                  </a:lnTo>
                  <a:lnTo>
                    <a:pt x="434" y="52"/>
                  </a:lnTo>
                  <a:lnTo>
                    <a:pt x="434" y="50"/>
                  </a:lnTo>
                  <a:lnTo>
                    <a:pt x="434" y="50"/>
                  </a:lnTo>
                  <a:lnTo>
                    <a:pt x="434" y="48"/>
                  </a:lnTo>
                  <a:lnTo>
                    <a:pt x="434" y="48"/>
                  </a:lnTo>
                  <a:lnTo>
                    <a:pt x="432" y="46"/>
                  </a:lnTo>
                  <a:lnTo>
                    <a:pt x="432" y="46"/>
                  </a:lnTo>
                  <a:lnTo>
                    <a:pt x="432" y="44"/>
                  </a:lnTo>
                  <a:lnTo>
                    <a:pt x="432" y="44"/>
                  </a:lnTo>
                  <a:lnTo>
                    <a:pt x="432" y="42"/>
                  </a:lnTo>
                  <a:lnTo>
                    <a:pt x="432" y="42"/>
                  </a:lnTo>
                  <a:lnTo>
                    <a:pt x="430" y="40"/>
                  </a:lnTo>
                  <a:lnTo>
                    <a:pt x="430" y="40"/>
                  </a:lnTo>
                  <a:lnTo>
                    <a:pt x="428" y="36"/>
                  </a:lnTo>
                  <a:lnTo>
                    <a:pt x="428" y="36"/>
                  </a:lnTo>
                  <a:lnTo>
                    <a:pt x="422" y="28"/>
                  </a:lnTo>
                  <a:lnTo>
                    <a:pt x="422" y="28"/>
                  </a:lnTo>
                  <a:lnTo>
                    <a:pt x="422" y="26"/>
                  </a:lnTo>
                  <a:lnTo>
                    <a:pt x="422" y="26"/>
                  </a:lnTo>
                  <a:lnTo>
                    <a:pt x="420" y="24"/>
                  </a:lnTo>
                  <a:lnTo>
                    <a:pt x="420" y="24"/>
                  </a:lnTo>
                  <a:lnTo>
                    <a:pt x="418" y="24"/>
                  </a:lnTo>
                  <a:lnTo>
                    <a:pt x="418" y="24"/>
                  </a:lnTo>
                  <a:lnTo>
                    <a:pt x="410" y="18"/>
                  </a:lnTo>
                  <a:lnTo>
                    <a:pt x="410" y="20"/>
                  </a:lnTo>
                  <a:lnTo>
                    <a:pt x="410" y="20"/>
                  </a:lnTo>
                  <a:lnTo>
                    <a:pt x="410" y="16"/>
                  </a:lnTo>
                  <a:lnTo>
                    <a:pt x="408" y="16"/>
                  </a:lnTo>
                  <a:lnTo>
                    <a:pt x="408" y="16"/>
                  </a:lnTo>
                  <a:lnTo>
                    <a:pt x="406" y="16"/>
                  </a:lnTo>
                  <a:lnTo>
                    <a:pt x="406" y="16"/>
                  </a:lnTo>
                  <a:lnTo>
                    <a:pt x="404" y="16"/>
                  </a:lnTo>
                  <a:lnTo>
                    <a:pt x="404" y="16"/>
                  </a:lnTo>
                  <a:lnTo>
                    <a:pt x="404" y="14"/>
                  </a:lnTo>
                  <a:lnTo>
                    <a:pt x="404" y="14"/>
                  </a:lnTo>
                  <a:lnTo>
                    <a:pt x="400" y="14"/>
                  </a:lnTo>
                  <a:lnTo>
                    <a:pt x="400" y="14"/>
                  </a:lnTo>
                  <a:lnTo>
                    <a:pt x="400" y="12"/>
                  </a:lnTo>
                  <a:lnTo>
                    <a:pt x="400" y="12"/>
                  </a:lnTo>
                  <a:lnTo>
                    <a:pt x="396" y="12"/>
                  </a:lnTo>
                  <a:lnTo>
                    <a:pt x="396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7462"/>
            <a:ext cx="2133600" cy="365189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3C0CE16-2BBC-4F91-A967-0D89E322C077}" type="datetimeFigureOut">
              <a:rPr lang="zh-CN" altLang="en-US" sz="1200" b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</a:fld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3"/>
          </p:nvPr>
        </p:nvSpPr>
        <p:spPr>
          <a:xfrm>
            <a:off x="3124200" y="6357462"/>
            <a:ext cx="2895600" cy="365189"/>
          </a:xfrm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6553200" y="6357462"/>
            <a:ext cx="2133600" cy="365189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BE9EF460-2ADE-44C1-B577-7656E8F00F11}" type="slidenum">
              <a:rPr lang="zh-CN" altLang="en-US" sz="1200" b="0" smtClean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b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页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7462"/>
            <a:ext cx="2133600" cy="365189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3C0CE16-2BBC-4F91-A967-0D89E322C077}" type="datetimeFigureOut">
              <a:rPr lang="zh-CN" altLang="en-US" sz="1200" b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</a:fld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7462"/>
            <a:ext cx="2895600" cy="365189"/>
          </a:xfrm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7462"/>
            <a:ext cx="2133600" cy="365189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BE9EF460-2ADE-44C1-B577-7656E8F00F11}" type="slidenum">
              <a:rPr lang="zh-CN" altLang="en-US" sz="1200" b="0" smtClean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b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内容页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753226" y="133374"/>
            <a:ext cx="938213" cy="431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67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78738" y="133374"/>
            <a:ext cx="1106488" cy="431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79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6368577"/>
            <a:ext cx="9144000" cy="490624"/>
          </a:xfrm>
          <a:prstGeom prst="rect">
            <a:avLst/>
          </a:prstGeom>
          <a:solidFill>
            <a:srgbClr val="16A2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15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7462"/>
            <a:ext cx="2133600" cy="365189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3C0CE16-2BBC-4F91-A967-0D89E322C077}" type="datetimeFigureOut">
              <a:rPr lang="zh-CN" altLang="en-US" sz="1200" b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</a:fld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7462"/>
            <a:ext cx="2895600" cy="365189"/>
          </a:xfrm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7462"/>
            <a:ext cx="2133600" cy="365189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BE9EF460-2ADE-44C1-B577-7656E8F00F11}" type="slidenum">
              <a:rPr lang="zh-CN" altLang="en-US" sz="1200" b="0" smtClean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b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内容页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175" y="6368577"/>
            <a:ext cx="9144000" cy="490624"/>
          </a:xfrm>
          <a:prstGeom prst="rect">
            <a:avLst/>
          </a:prstGeom>
          <a:solidFill>
            <a:srgbClr val="16A2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15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7462"/>
            <a:ext cx="2133600" cy="365189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3C0CE16-2BBC-4F91-A967-0D89E322C077}" type="datetimeFigureOut">
              <a:rPr lang="zh-CN" altLang="en-US" sz="1200" b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</a:fld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7462"/>
            <a:ext cx="2895600" cy="365189"/>
          </a:xfrm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7462"/>
            <a:ext cx="2133600" cy="365189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BE9EF460-2ADE-44C1-B577-7656E8F00F11}" type="slidenum">
              <a:rPr lang="zh-CN" altLang="en-US" sz="1200" b="0" smtClean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b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导航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11"/>
          <p:cNvSpPr>
            <a:spLocks noGrp="1"/>
          </p:cNvSpPr>
          <p:nvPr>
            <p:ph sz="quarter" idx="10"/>
          </p:nvPr>
        </p:nvSpPr>
        <p:spPr>
          <a:xfrm>
            <a:off x="691016" y="2719245"/>
            <a:ext cx="7829169" cy="938996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buFontTx/>
              <a:buNone/>
              <a:defRPr lang="zh-CN" altLang="en-US" sz="3715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257175" indent="0">
              <a:buFontTx/>
              <a:buNone/>
              <a:defRPr/>
            </a:lvl2pPr>
            <a:lvl3pPr marL="514350" indent="0">
              <a:buFontTx/>
              <a:buNone/>
              <a:defRPr/>
            </a:lvl3pPr>
            <a:lvl4pPr marL="771525" indent="0">
              <a:buFontTx/>
              <a:buNone/>
              <a:defRPr/>
            </a:lvl4pPr>
            <a:lvl5pPr marL="10287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2475346"/>
            <a:ext cx="493713" cy="1956143"/>
          </a:xfrm>
          <a:prstGeom prst="rect">
            <a:avLst/>
          </a:prstGeom>
          <a:solidFill>
            <a:srgbClr val="16A2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内容占位符 11"/>
          <p:cNvSpPr>
            <a:spLocks noGrp="1"/>
          </p:cNvSpPr>
          <p:nvPr>
            <p:ph sz="quarter" idx="11"/>
          </p:nvPr>
        </p:nvSpPr>
        <p:spPr>
          <a:xfrm>
            <a:off x="691015" y="3764276"/>
            <a:ext cx="7896394" cy="490416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buFontTx/>
              <a:buNone/>
              <a:defRPr lang="zh-CN" altLang="en-US" sz="2025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257175" indent="0">
              <a:buFontTx/>
              <a:buNone/>
              <a:defRPr/>
            </a:lvl2pPr>
            <a:lvl3pPr marL="514350" indent="0">
              <a:buFontTx/>
              <a:buNone/>
              <a:defRPr/>
            </a:lvl3pPr>
            <a:lvl4pPr marL="771525" indent="0">
              <a:buFontTx/>
              <a:buNone/>
              <a:defRPr/>
            </a:lvl4pPr>
            <a:lvl5pPr marL="10287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633591" y="1446670"/>
            <a:ext cx="5308434" cy="5412532"/>
            <a:chOff x="9770926" y="2645826"/>
            <a:chExt cx="1663328" cy="1271737"/>
          </a:xfrm>
          <a:solidFill>
            <a:srgbClr val="16A287">
              <a:alpha val="24000"/>
            </a:srgbClr>
          </a:solidFill>
        </p:grpSpPr>
        <p:sp>
          <p:nvSpPr>
            <p:cNvPr id="2" name="Freeform 8"/>
            <p:cNvSpPr/>
            <p:nvPr/>
          </p:nvSpPr>
          <p:spPr bwMode="auto">
            <a:xfrm>
              <a:off x="9770926" y="3425278"/>
              <a:ext cx="361755" cy="484826"/>
            </a:xfrm>
            <a:custGeom>
              <a:avLst/>
              <a:gdLst>
                <a:gd name="T0" fmla="*/ 172 w 194"/>
                <a:gd name="T1" fmla="*/ 22 h 260"/>
                <a:gd name="T2" fmla="*/ 164 w 194"/>
                <a:gd name="T3" fmla="*/ 38 h 260"/>
                <a:gd name="T4" fmla="*/ 166 w 194"/>
                <a:gd name="T5" fmla="*/ 48 h 260"/>
                <a:gd name="T6" fmla="*/ 144 w 194"/>
                <a:gd name="T7" fmla="*/ 76 h 260"/>
                <a:gd name="T8" fmla="*/ 130 w 194"/>
                <a:gd name="T9" fmla="*/ 102 h 260"/>
                <a:gd name="T10" fmla="*/ 124 w 194"/>
                <a:gd name="T11" fmla="*/ 106 h 260"/>
                <a:gd name="T12" fmla="*/ 126 w 194"/>
                <a:gd name="T13" fmla="*/ 116 h 260"/>
                <a:gd name="T14" fmla="*/ 112 w 194"/>
                <a:gd name="T15" fmla="*/ 124 h 260"/>
                <a:gd name="T16" fmla="*/ 116 w 194"/>
                <a:gd name="T17" fmla="*/ 130 h 260"/>
                <a:gd name="T18" fmla="*/ 128 w 194"/>
                <a:gd name="T19" fmla="*/ 124 h 260"/>
                <a:gd name="T20" fmla="*/ 130 w 194"/>
                <a:gd name="T21" fmla="*/ 116 h 260"/>
                <a:gd name="T22" fmla="*/ 136 w 194"/>
                <a:gd name="T23" fmla="*/ 106 h 260"/>
                <a:gd name="T24" fmla="*/ 138 w 194"/>
                <a:gd name="T25" fmla="*/ 118 h 260"/>
                <a:gd name="T26" fmla="*/ 132 w 194"/>
                <a:gd name="T27" fmla="*/ 126 h 260"/>
                <a:gd name="T28" fmla="*/ 122 w 194"/>
                <a:gd name="T29" fmla="*/ 138 h 260"/>
                <a:gd name="T30" fmla="*/ 112 w 194"/>
                <a:gd name="T31" fmla="*/ 150 h 260"/>
                <a:gd name="T32" fmla="*/ 98 w 194"/>
                <a:gd name="T33" fmla="*/ 150 h 260"/>
                <a:gd name="T34" fmla="*/ 92 w 194"/>
                <a:gd name="T35" fmla="*/ 160 h 260"/>
                <a:gd name="T36" fmla="*/ 94 w 194"/>
                <a:gd name="T37" fmla="*/ 166 h 260"/>
                <a:gd name="T38" fmla="*/ 82 w 194"/>
                <a:gd name="T39" fmla="*/ 170 h 260"/>
                <a:gd name="T40" fmla="*/ 72 w 194"/>
                <a:gd name="T41" fmla="*/ 170 h 260"/>
                <a:gd name="T42" fmla="*/ 80 w 194"/>
                <a:gd name="T43" fmla="*/ 172 h 260"/>
                <a:gd name="T44" fmla="*/ 66 w 194"/>
                <a:gd name="T45" fmla="*/ 186 h 260"/>
                <a:gd name="T46" fmla="*/ 64 w 194"/>
                <a:gd name="T47" fmla="*/ 194 h 260"/>
                <a:gd name="T48" fmla="*/ 52 w 194"/>
                <a:gd name="T49" fmla="*/ 190 h 260"/>
                <a:gd name="T50" fmla="*/ 26 w 194"/>
                <a:gd name="T51" fmla="*/ 226 h 260"/>
                <a:gd name="T52" fmla="*/ 4 w 194"/>
                <a:gd name="T53" fmla="*/ 256 h 260"/>
                <a:gd name="T54" fmla="*/ 20 w 194"/>
                <a:gd name="T55" fmla="*/ 254 h 260"/>
                <a:gd name="T56" fmla="*/ 22 w 194"/>
                <a:gd name="T57" fmla="*/ 258 h 260"/>
                <a:gd name="T58" fmla="*/ 30 w 194"/>
                <a:gd name="T59" fmla="*/ 254 h 260"/>
                <a:gd name="T60" fmla="*/ 38 w 194"/>
                <a:gd name="T61" fmla="*/ 250 h 260"/>
                <a:gd name="T62" fmla="*/ 48 w 194"/>
                <a:gd name="T63" fmla="*/ 252 h 260"/>
                <a:gd name="T64" fmla="*/ 48 w 194"/>
                <a:gd name="T65" fmla="*/ 248 h 260"/>
                <a:gd name="T66" fmla="*/ 58 w 194"/>
                <a:gd name="T67" fmla="*/ 236 h 260"/>
                <a:gd name="T68" fmla="*/ 68 w 194"/>
                <a:gd name="T69" fmla="*/ 228 h 260"/>
                <a:gd name="T70" fmla="*/ 74 w 194"/>
                <a:gd name="T71" fmla="*/ 222 h 260"/>
                <a:gd name="T72" fmla="*/ 82 w 194"/>
                <a:gd name="T73" fmla="*/ 220 h 260"/>
                <a:gd name="T74" fmla="*/ 80 w 194"/>
                <a:gd name="T75" fmla="*/ 212 h 260"/>
                <a:gd name="T76" fmla="*/ 90 w 194"/>
                <a:gd name="T77" fmla="*/ 204 h 260"/>
                <a:gd name="T78" fmla="*/ 96 w 194"/>
                <a:gd name="T79" fmla="*/ 196 h 260"/>
                <a:gd name="T80" fmla="*/ 104 w 194"/>
                <a:gd name="T81" fmla="*/ 182 h 260"/>
                <a:gd name="T82" fmla="*/ 114 w 194"/>
                <a:gd name="T83" fmla="*/ 174 h 260"/>
                <a:gd name="T84" fmla="*/ 120 w 194"/>
                <a:gd name="T85" fmla="*/ 168 h 260"/>
                <a:gd name="T86" fmla="*/ 124 w 194"/>
                <a:gd name="T87" fmla="*/ 158 h 260"/>
                <a:gd name="T88" fmla="*/ 132 w 194"/>
                <a:gd name="T89" fmla="*/ 150 h 260"/>
                <a:gd name="T90" fmla="*/ 140 w 194"/>
                <a:gd name="T91" fmla="*/ 138 h 260"/>
                <a:gd name="T92" fmla="*/ 156 w 194"/>
                <a:gd name="T93" fmla="*/ 112 h 260"/>
                <a:gd name="T94" fmla="*/ 162 w 194"/>
                <a:gd name="T95" fmla="*/ 100 h 260"/>
                <a:gd name="T96" fmla="*/ 166 w 194"/>
                <a:gd name="T97" fmla="*/ 88 h 260"/>
                <a:gd name="T98" fmla="*/ 172 w 194"/>
                <a:gd name="T99" fmla="*/ 82 h 260"/>
                <a:gd name="T100" fmla="*/ 174 w 194"/>
                <a:gd name="T101" fmla="*/ 76 h 260"/>
                <a:gd name="T102" fmla="*/ 176 w 194"/>
                <a:gd name="T103" fmla="*/ 62 h 260"/>
                <a:gd name="T104" fmla="*/ 186 w 194"/>
                <a:gd name="T105" fmla="*/ 52 h 260"/>
                <a:gd name="T106" fmla="*/ 182 w 194"/>
                <a:gd name="T107" fmla="*/ 40 h 260"/>
                <a:gd name="T108" fmla="*/ 186 w 194"/>
                <a:gd name="T109" fmla="*/ 32 h 260"/>
                <a:gd name="T110" fmla="*/ 192 w 194"/>
                <a:gd name="T111" fmla="*/ 22 h 260"/>
                <a:gd name="T112" fmla="*/ 192 w 194"/>
                <a:gd name="T113" fmla="*/ 14 h 260"/>
                <a:gd name="T114" fmla="*/ 190 w 194"/>
                <a:gd name="T115" fmla="*/ 4 h 260"/>
                <a:gd name="T116" fmla="*/ 178 w 194"/>
                <a:gd name="T117" fmla="*/ 4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4" h="260">
                  <a:moveTo>
                    <a:pt x="178" y="4"/>
                  </a:moveTo>
                  <a:lnTo>
                    <a:pt x="178" y="4"/>
                  </a:lnTo>
                  <a:lnTo>
                    <a:pt x="176" y="12"/>
                  </a:lnTo>
                  <a:lnTo>
                    <a:pt x="174" y="14"/>
                  </a:lnTo>
                  <a:lnTo>
                    <a:pt x="174" y="14"/>
                  </a:lnTo>
                  <a:lnTo>
                    <a:pt x="172" y="16"/>
                  </a:lnTo>
                  <a:lnTo>
                    <a:pt x="172" y="16"/>
                  </a:lnTo>
                  <a:lnTo>
                    <a:pt x="172" y="20"/>
                  </a:lnTo>
                  <a:lnTo>
                    <a:pt x="172" y="20"/>
                  </a:lnTo>
                  <a:lnTo>
                    <a:pt x="172" y="22"/>
                  </a:lnTo>
                  <a:lnTo>
                    <a:pt x="172" y="22"/>
                  </a:lnTo>
                  <a:lnTo>
                    <a:pt x="172" y="24"/>
                  </a:lnTo>
                  <a:lnTo>
                    <a:pt x="172" y="24"/>
                  </a:lnTo>
                  <a:lnTo>
                    <a:pt x="170" y="26"/>
                  </a:lnTo>
                  <a:lnTo>
                    <a:pt x="170" y="26"/>
                  </a:lnTo>
                  <a:lnTo>
                    <a:pt x="170" y="28"/>
                  </a:lnTo>
                  <a:lnTo>
                    <a:pt x="168" y="30"/>
                  </a:lnTo>
                  <a:lnTo>
                    <a:pt x="168" y="30"/>
                  </a:lnTo>
                  <a:lnTo>
                    <a:pt x="166" y="32"/>
                  </a:lnTo>
                  <a:lnTo>
                    <a:pt x="166" y="34"/>
                  </a:lnTo>
                  <a:lnTo>
                    <a:pt x="166" y="34"/>
                  </a:lnTo>
                  <a:lnTo>
                    <a:pt x="164" y="38"/>
                  </a:lnTo>
                  <a:lnTo>
                    <a:pt x="164" y="38"/>
                  </a:lnTo>
                  <a:lnTo>
                    <a:pt x="164" y="38"/>
                  </a:lnTo>
                  <a:lnTo>
                    <a:pt x="162" y="44"/>
                  </a:lnTo>
                  <a:lnTo>
                    <a:pt x="162" y="44"/>
                  </a:lnTo>
                  <a:lnTo>
                    <a:pt x="162" y="44"/>
                  </a:lnTo>
                  <a:lnTo>
                    <a:pt x="162" y="48"/>
                  </a:lnTo>
                  <a:lnTo>
                    <a:pt x="162" y="48"/>
                  </a:lnTo>
                  <a:lnTo>
                    <a:pt x="164" y="48"/>
                  </a:lnTo>
                  <a:lnTo>
                    <a:pt x="164" y="48"/>
                  </a:lnTo>
                  <a:lnTo>
                    <a:pt x="166" y="48"/>
                  </a:lnTo>
                  <a:lnTo>
                    <a:pt x="166" y="48"/>
                  </a:lnTo>
                  <a:lnTo>
                    <a:pt x="168" y="52"/>
                  </a:lnTo>
                  <a:lnTo>
                    <a:pt x="168" y="52"/>
                  </a:lnTo>
                  <a:lnTo>
                    <a:pt x="170" y="52"/>
                  </a:lnTo>
                  <a:lnTo>
                    <a:pt x="170" y="52"/>
                  </a:lnTo>
                  <a:lnTo>
                    <a:pt x="168" y="54"/>
                  </a:lnTo>
                  <a:lnTo>
                    <a:pt x="168" y="54"/>
                  </a:lnTo>
                  <a:lnTo>
                    <a:pt x="158" y="6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4" y="76"/>
                  </a:lnTo>
                  <a:lnTo>
                    <a:pt x="144" y="76"/>
                  </a:lnTo>
                  <a:lnTo>
                    <a:pt x="144" y="78"/>
                  </a:lnTo>
                  <a:lnTo>
                    <a:pt x="144" y="78"/>
                  </a:lnTo>
                  <a:lnTo>
                    <a:pt x="146" y="80"/>
                  </a:lnTo>
                  <a:lnTo>
                    <a:pt x="146" y="80"/>
                  </a:lnTo>
                  <a:lnTo>
                    <a:pt x="144" y="84"/>
                  </a:lnTo>
                  <a:lnTo>
                    <a:pt x="144" y="84"/>
                  </a:lnTo>
                  <a:lnTo>
                    <a:pt x="138" y="92"/>
                  </a:lnTo>
                  <a:lnTo>
                    <a:pt x="130" y="100"/>
                  </a:lnTo>
                  <a:lnTo>
                    <a:pt x="130" y="100"/>
                  </a:lnTo>
                  <a:lnTo>
                    <a:pt x="130" y="102"/>
                  </a:lnTo>
                  <a:lnTo>
                    <a:pt x="130" y="102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106"/>
                  </a:lnTo>
                  <a:lnTo>
                    <a:pt x="132" y="106"/>
                  </a:lnTo>
                  <a:lnTo>
                    <a:pt x="134" y="106"/>
                  </a:lnTo>
                  <a:lnTo>
                    <a:pt x="134" y="106"/>
                  </a:lnTo>
                  <a:lnTo>
                    <a:pt x="128" y="106"/>
                  </a:lnTo>
                  <a:lnTo>
                    <a:pt x="128" y="106"/>
                  </a:lnTo>
                  <a:lnTo>
                    <a:pt x="126" y="106"/>
                  </a:lnTo>
                  <a:lnTo>
                    <a:pt x="126" y="106"/>
                  </a:lnTo>
                  <a:lnTo>
                    <a:pt x="124" y="106"/>
                  </a:lnTo>
                  <a:lnTo>
                    <a:pt x="124" y="106"/>
                  </a:lnTo>
                  <a:lnTo>
                    <a:pt x="122" y="110"/>
                  </a:lnTo>
                  <a:lnTo>
                    <a:pt x="122" y="110"/>
                  </a:lnTo>
                  <a:lnTo>
                    <a:pt x="124" y="110"/>
                  </a:lnTo>
                  <a:lnTo>
                    <a:pt x="124" y="110"/>
                  </a:lnTo>
                  <a:lnTo>
                    <a:pt x="126" y="110"/>
                  </a:lnTo>
                  <a:lnTo>
                    <a:pt x="126" y="110"/>
                  </a:lnTo>
                  <a:lnTo>
                    <a:pt x="128" y="112"/>
                  </a:lnTo>
                  <a:lnTo>
                    <a:pt x="128" y="112"/>
                  </a:lnTo>
                  <a:lnTo>
                    <a:pt x="126" y="116"/>
                  </a:lnTo>
                  <a:lnTo>
                    <a:pt x="126" y="116"/>
                  </a:lnTo>
                  <a:lnTo>
                    <a:pt x="122" y="118"/>
                  </a:lnTo>
                  <a:lnTo>
                    <a:pt x="120" y="118"/>
                  </a:lnTo>
                  <a:lnTo>
                    <a:pt x="120" y="118"/>
                  </a:lnTo>
                  <a:lnTo>
                    <a:pt x="120" y="120"/>
                  </a:lnTo>
                  <a:lnTo>
                    <a:pt x="120" y="120"/>
                  </a:lnTo>
                  <a:lnTo>
                    <a:pt x="118" y="122"/>
                  </a:lnTo>
                  <a:lnTo>
                    <a:pt x="116" y="122"/>
                  </a:lnTo>
                  <a:lnTo>
                    <a:pt x="116" y="122"/>
                  </a:lnTo>
                  <a:lnTo>
                    <a:pt x="114" y="124"/>
                  </a:lnTo>
                  <a:lnTo>
                    <a:pt x="114" y="124"/>
                  </a:lnTo>
                  <a:lnTo>
                    <a:pt x="112" y="124"/>
                  </a:lnTo>
                  <a:lnTo>
                    <a:pt x="112" y="124"/>
                  </a:lnTo>
                  <a:lnTo>
                    <a:pt x="110" y="126"/>
                  </a:lnTo>
                  <a:lnTo>
                    <a:pt x="110" y="126"/>
                  </a:lnTo>
                  <a:lnTo>
                    <a:pt x="112" y="130"/>
                  </a:lnTo>
                  <a:lnTo>
                    <a:pt x="112" y="130"/>
                  </a:lnTo>
                  <a:lnTo>
                    <a:pt x="112" y="130"/>
                  </a:lnTo>
                  <a:lnTo>
                    <a:pt x="112" y="130"/>
                  </a:lnTo>
                  <a:lnTo>
                    <a:pt x="114" y="130"/>
                  </a:lnTo>
                  <a:lnTo>
                    <a:pt x="114" y="130"/>
                  </a:lnTo>
                  <a:lnTo>
                    <a:pt x="116" y="130"/>
                  </a:lnTo>
                  <a:lnTo>
                    <a:pt x="116" y="130"/>
                  </a:lnTo>
                  <a:lnTo>
                    <a:pt x="120" y="130"/>
                  </a:lnTo>
                  <a:lnTo>
                    <a:pt x="120" y="130"/>
                  </a:lnTo>
                  <a:lnTo>
                    <a:pt x="120" y="128"/>
                  </a:lnTo>
                  <a:lnTo>
                    <a:pt x="120" y="128"/>
                  </a:lnTo>
                  <a:lnTo>
                    <a:pt x="122" y="128"/>
                  </a:lnTo>
                  <a:lnTo>
                    <a:pt x="122" y="128"/>
                  </a:lnTo>
                  <a:lnTo>
                    <a:pt x="122" y="126"/>
                  </a:lnTo>
                  <a:lnTo>
                    <a:pt x="122" y="126"/>
                  </a:lnTo>
                  <a:lnTo>
                    <a:pt x="126" y="126"/>
                  </a:lnTo>
                  <a:lnTo>
                    <a:pt x="126" y="126"/>
                  </a:lnTo>
                  <a:lnTo>
                    <a:pt x="128" y="124"/>
                  </a:lnTo>
                  <a:lnTo>
                    <a:pt x="128" y="124"/>
                  </a:lnTo>
                  <a:lnTo>
                    <a:pt x="128" y="122"/>
                  </a:lnTo>
                  <a:lnTo>
                    <a:pt x="128" y="122"/>
                  </a:lnTo>
                  <a:lnTo>
                    <a:pt x="128" y="122"/>
                  </a:lnTo>
                  <a:lnTo>
                    <a:pt x="128" y="122"/>
                  </a:lnTo>
                  <a:lnTo>
                    <a:pt x="128" y="120"/>
                  </a:lnTo>
                  <a:lnTo>
                    <a:pt x="128" y="120"/>
                  </a:lnTo>
                  <a:lnTo>
                    <a:pt x="128" y="118"/>
                  </a:lnTo>
                  <a:lnTo>
                    <a:pt x="128" y="118"/>
                  </a:lnTo>
                  <a:lnTo>
                    <a:pt x="130" y="116"/>
                  </a:lnTo>
                  <a:lnTo>
                    <a:pt x="130" y="116"/>
                  </a:lnTo>
                  <a:lnTo>
                    <a:pt x="134" y="114"/>
                  </a:lnTo>
                  <a:lnTo>
                    <a:pt x="134" y="114"/>
                  </a:lnTo>
                  <a:lnTo>
                    <a:pt x="134" y="114"/>
                  </a:lnTo>
                  <a:lnTo>
                    <a:pt x="134" y="114"/>
                  </a:lnTo>
                  <a:lnTo>
                    <a:pt x="134" y="112"/>
                  </a:lnTo>
                  <a:lnTo>
                    <a:pt x="134" y="112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08"/>
                  </a:lnTo>
                  <a:lnTo>
                    <a:pt x="136" y="108"/>
                  </a:lnTo>
                  <a:lnTo>
                    <a:pt x="136" y="106"/>
                  </a:lnTo>
                  <a:lnTo>
                    <a:pt x="136" y="106"/>
                  </a:lnTo>
                  <a:lnTo>
                    <a:pt x="142" y="104"/>
                  </a:lnTo>
                  <a:lnTo>
                    <a:pt x="144" y="104"/>
                  </a:lnTo>
                  <a:lnTo>
                    <a:pt x="144" y="106"/>
                  </a:lnTo>
                  <a:lnTo>
                    <a:pt x="140" y="112"/>
                  </a:lnTo>
                  <a:lnTo>
                    <a:pt x="140" y="112"/>
                  </a:lnTo>
                  <a:lnTo>
                    <a:pt x="140" y="114"/>
                  </a:lnTo>
                  <a:lnTo>
                    <a:pt x="140" y="114"/>
                  </a:lnTo>
                  <a:lnTo>
                    <a:pt x="138" y="118"/>
                  </a:lnTo>
                  <a:lnTo>
                    <a:pt x="138" y="118"/>
                  </a:lnTo>
                  <a:lnTo>
                    <a:pt x="138" y="118"/>
                  </a:lnTo>
                  <a:lnTo>
                    <a:pt x="136" y="118"/>
                  </a:lnTo>
                  <a:lnTo>
                    <a:pt x="136" y="118"/>
                  </a:lnTo>
                  <a:lnTo>
                    <a:pt x="136" y="120"/>
                  </a:lnTo>
                  <a:lnTo>
                    <a:pt x="136" y="120"/>
                  </a:lnTo>
                  <a:lnTo>
                    <a:pt x="132" y="122"/>
                  </a:lnTo>
                  <a:lnTo>
                    <a:pt x="132" y="122"/>
                  </a:lnTo>
                  <a:lnTo>
                    <a:pt x="132" y="124"/>
                  </a:lnTo>
                  <a:lnTo>
                    <a:pt x="132" y="124"/>
                  </a:lnTo>
                  <a:lnTo>
                    <a:pt x="132" y="126"/>
                  </a:lnTo>
                  <a:lnTo>
                    <a:pt x="132" y="126"/>
                  </a:lnTo>
                  <a:lnTo>
                    <a:pt x="132" y="126"/>
                  </a:lnTo>
                  <a:lnTo>
                    <a:pt x="132" y="126"/>
                  </a:lnTo>
                  <a:lnTo>
                    <a:pt x="130" y="128"/>
                  </a:lnTo>
                  <a:lnTo>
                    <a:pt x="130" y="128"/>
                  </a:lnTo>
                  <a:lnTo>
                    <a:pt x="128" y="132"/>
                  </a:lnTo>
                  <a:lnTo>
                    <a:pt x="124" y="134"/>
                  </a:lnTo>
                  <a:lnTo>
                    <a:pt x="124" y="134"/>
                  </a:lnTo>
                  <a:lnTo>
                    <a:pt x="122" y="134"/>
                  </a:lnTo>
                  <a:lnTo>
                    <a:pt x="122" y="134"/>
                  </a:lnTo>
                  <a:lnTo>
                    <a:pt x="122" y="136"/>
                  </a:lnTo>
                  <a:lnTo>
                    <a:pt x="122" y="136"/>
                  </a:lnTo>
                  <a:lnTo>
                    <a:pt x="122" y="138"/>
                  </a:lnTo>
                  <a:lnTo>
                    <a:pt x="122" y="138"/>
                  </a:lnTo>
                  <a:lnTo>
                    <a:pt x="122" y="140"/>
                  </a:lnTo>
                  <a:lnTo>
                    <a:pt x="122" y="140"/>
                  </a:lnTo>
                  <a:lnTo>
                    <a:pt x="122" y="142"/>
                  </a:lnTo>
                  <a:lnTo>
                    <a:pt x="122" y="142"/>
                  </a:lnTo>
                  <a:lnTo>
                    <a:pt x="122" y="144"/>
                  </a:lnTo>
                  <a:lnTo>
                    <a:pt x="122" y="144"/>
                  </a:lnTo>
                  <a:lnTo>
                    <a:pt x="118" y="150"/>
                  </a:lnTo>
                  <a:lnTo>
                    <a:pt x="112" y="152"/>
                  </a:lnTo>
                  <a:lnTo>
                    <a:pt x="112" y="152"/>
                  </a:lnTo>
                  <a:lnTo>
                    <a:pt x="112" y="150"/>
                  </a:lnTo>
                  <a:lnTo>
                    <a:pt x="112" y="150"/>
                  </a:lnTo>
                  <a:lnTo>
                    <a:pt x="108" y="150"/>
                  </a:lnTo>
                  <a:lnTo>
                    <a:pt x="108" y="150"/>
                  </a:lnTo>
                  <a:lnTo>
                    <a:pt x="106" y="152"/>
                  </a:lnTo>
                  <a:lnTo>
                    <a:pt x="106" y="152"/>
                  </a:lnTo>
                  <a:lnTo>
                    <a:pt x="104" y="150"/>
                  </a:lnTo>
                  <a:lnTo>
                    <a:pt x="104" y="150"/>
                  </a:lnTo>
                  <a:lnTo>
                    <a:pt x="102" y="148"/>
                  </a:lnTo>
                  <a:lnTo>
                    <a:pt x="98" y="148"/>
                  </a:lnTo>
                  <a:lnTo>
                    <a:pt x="98" y="148"/>
                  </a:lnTo>
                  <a:lnTo>
                    <a:pt x="98" y="150"/>
                  </a:lnTo>
                  <a:lnTo>
                    <a:pt x="98" y="150"/>
                  </a:lnTo>
                  <a:lnTo>
                    <a:pt x="98" y="152"/>
                  </a:lnTo>
                  <a:lnTo>
                    <a:pt x="98" y="152"/>
                  </a:lnTo>
                  <a:lnTo>
                    <a:pt x="100" y="154"/>
                  </a:lnTo>
                  <a:lnTo>
                    <a:pt x="100" y="154"/>
                  </a:lnTo>
                  <a:lnTo>
                    <a:pt x="100" y="156"/>
                  </a:lnTo>
                  <a:lnTo>
                    <a:pt x="100" y="156"/>
                  </a:lnTo>
                  <a:lnTo>
                    <a:pt x="100" y="156"/>
                  </a:lnTo>
                  <a:lnTo>
                    <a:pt x="100" y="158"/>
                  </a:lnTo>
                  <a:lnTo>
                    <a:pt x="98" y="158"/>
                  </a:lnTo>
                  <a:lnTo>
                    <a:pt x="92" y="160"/>
                  </a:lnTo>
                  <a:lnTo>
                    <a:pt x="92" y="160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90" y="162"/>
                  </a:lnTo>
                  <a:lnTo>
                    <a:pt x="90" y="162"/>
                  </a:lnTo>
                  <a:lnTo>
                    <a:pt x="92" y="164"/>
                  </a:lnTo>
                  <a:lnTo>
                    <a:pt x="92" y="164"/>
                  </a:lnTo>
                  <a:lnTo>
                    <a:pt x="92" y="164"/>
                  </a:lnTo>
                  <a:lnTo>
                    <a:pt x="92" y="164"/>
                  </a:lnTo>
                  <a:lnTo>
                    <a:pt x="94" y="166"/>
                  </a:lnTo>
                  <a:lnTo>
                    <a:pt x="94" y="166"/>
                  </a:lnTo>
                  <a:lnTo>
                    <a:pt x="92" y="168"/>
                  </a:lnTo>
                  <a:lnTo>
                    <a:pt x="92" y="168"/>
                  </a:lnTo>
                  <a:lnTo>
                    <a:pt x="90" y="170"/>
                  </a:lnTo>
                  <a:lnTo>
                    <a:pt x="90" y="170"/>
                  </a:lnTo>
                  <a:lnTo>
                    <a:pt x="90" y="168"/>
                  </a:lnTo>
                  <a:lnTo>
                    <a:pt x="90" y="168"/>
                  </a:lnTo>
                  <a:lnTo>
                    <a:pt x="88" y="166"/>
                  </a:lnTo>
                  <a:lnTo>
                    <a:pt x="88" y="166"/>
                  </a:lnTo>
                  <a:lnTo>
                    <a:pt x="86" y="166"/>
                  </a:lnTo>
                  <a:lnTo>
                    <a:pt x="86" y="166"/>
                  </a:lnTo>
                  <a:lnTo>
                    <a:pt x="82" y="170"/>
                  </a:lnTo>
                  <a:lnTo>
                    <a:pt x="82" y="170"/>
                  </a:lnTo>
                  <a:lnTo>
                    <a:pt x="80" y="170"/>
                  </a:lnTo>
                  <a:lnTo>
                    <a:pt x="80" y="170"/>
                  </a:lnTo>
                  <a:lnTo>
                    <a:pt x="78" y="170"/>
                  </a:lnTo>
                  <a:lnTo>
                    <a:pt x="78" y="170"/>
                  </a:lnTo>
                  <a:lnTo>
                    <a:pt x="76" y="170"/>
                  </a:lnTo>
                  <a:lnTo>
                    <a:pt x="76" y="170"/>
                  </a:lnTo>
                  <a:lnTo>
                    <a:pt x="74" y="170"/>
                  </a:lnTo>
                  <a:lnTo>
                    <a:pt x="74" y="170"/>
                  </a:lnTo>
                  <a:lnTo>
                    <a:pt x="72" y="170"/>
                  </a:lnTo>
                  <a:lnTo>
                    <a:pt x="72" y="170"/>
                  </a:lnTo>
                  <a:lnTo>
                    <a:pt x="68" y="170"/>
                  </a:lnTo>
                  <a:lnTo>
                    <a:pt x="68" y="170"/>
                  </a:lnTo>
                  <a:lnTo>
                    <a:pt x="70" y="172"/>
                  </a:lnTo>
                  <a:lnTo>
                    <a:pt x="70" y="172"/>
                  </a:lnTo>
                  <a:lnTo>
                    <a:pt x="70" y="172"/>
                  </a:lnTo>
                  <a:lnTo>
                    <a:pt x="70" y="172"/>
                  </a:lnTo>
                  <a:lnTo>
                    <a:pt x="72" y="174"/>
                  </a:lnTo>
                  <a:lnTo>
                    <a:pt x="76" y="174"/>
                  </a:lnTo>
                  <a:lnTo>
                    <a:pt x="76" y="174"/>
                  </a:lnTo>
                  <a:lnTo>
                    <a:pt x="76" y="174"/>
                  </a:lnTo>
                  <a:lnTo>
                    <a:pt x="80" y="172"/>
                  </a:lnTo>
                  <a:lnTo>
                    <a:pt x="80" y="172"/>
                  </a:lnTo>
                  <a:lnTo>
                    <a:pt x="80" y="174"/>
                  </a:lnTo>
                  <a:lnTo>
                    <a:pt x="80" y="174"/>
                  </a:lnTo>
                  <a:lnTo>
                    <a:pt x="80" y="178"/>
                  </a:lnTo>
                  <a:lnTo>
                    <a:pt x="78" y="180"/>
                  </a:lnTo>
                  <a:lnTo>
                    <a:pt x="74" y="182"/>
                  </a:lnTo>
                  <a:lnTo>
                    <a:pt x="68" y="184"/>
                  </a:lnTo>
                  <a:lnTo>
                    <a:pt x="68" y="184"/>
                  </a:lnTo>
                  <a:lnTo>
                    <a:pt x="66" y="184"/>
                  </a:lnTo>
                  <a:lnTo>
                    <a:pt x="66" y="184"/>
                  </a:lnTo>
                  <a:lnTo>
                    <a:pt x="66" y="186"/>
                  </a:lnTo>
                  <a:lnTo>
                    <a:pt x="66" y="186"/>
                  </a:lnTo>
                  <a:lnTo>
                    <a:pt x="66" y="188"/>
                  </a:lnTo>
                  <a:lnTo>
                    <a:pt x="66" y="188"/>
                  </a:lnTo>
                  <a:lnTo>
                    <a:pt x="64" y="188"/>
                  </a:lnTo>
                  <a:lnTo>
                    <a:pt x="64" y="188"/>
                  </a:lnTo>
                  <a:lnTo>
                    <a:pt x="64" y="190"/>
                  </a:lnTo>
                  <a:lnTo>
                    <a:pt x="64" y="190"/>
                  </a:lnTo>
                  <a:lnTo>
                    <a:pt x="64" y="192"/>
                  </a:lnTo>
                  <a:lnTo>
                    <a:pt x="64" y="192"/>
                  </a:lnTo>
                  <a:lnTo>
                    <a:pt x="64" y="194"/>
                  </a:lnTo>
                  <a:lnTo>
                    <a:pt x="64" y="194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0" y="194"/>
                  </a:lnTo>
                  <a:lnTo>
                    <a:pt x="58" y="194"/>
                  </a:lnTo>
                  <a:lnTo>
                    <a:pt x="58" y="194"/>
                  </a:lnTo>
                  <a:lnTo>
                    <a:pt x="56" y="192"/>
                  </a:lnTo>
                  <a:lnTo>
                    <a:pt x="56" y="192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52" y="190"/>
                  </a:lnTo>
                  <a:lnTo>
                    <a:pt x="52" y="190"/>
                  </a:lnTo>
                  <a:lnTo>
                    <a:pt x="50" y="192"/>
                  </a:lnTo>
                  <a:lnTo>
                    <a:pt x="50" y="192"/>
                  </a:lnTo>
                  <a:lnTo>
                    <a:pt x="48" y="196"/>
                  </a:lnTo>
                  <a:lnTo>
                    <a:pt x="44" y="200"/>
                  </a:lnTo>
                  <a:lnTo>
                    <a:pt x="44" y="200"/>
                  </a:lnTo>
                  <a:lnTo>
                    <a:pt x="42" y="202"/>
                  </a:lnTo>
                  <a:lnTo>
                    <a:pt x="42" y="202"/>
                  </a:lnTo>
                  <a:lnTo>
                    <a:pt x="42" y="206"/>
                  </a:lnTo>
                  <a:lnTo>
                    <a:pt x="42" y="206"/>
                  </a:lnTo>
                  <a:lnTo>
                    <a:pt x="26" y="226"/>
                  </a:lnTo>
                  <a:lnTo>
                    <a:pt x="6" y="244"/>
                  </a:lnTo>
                  <a:lnTo>
                    <a:pt x="6" y="244"/>
                  </a:lnTo>
                  <a:lnTo>
                    <a:pt x="4" y="246"/>
                  </a:lnTo>
                  <a:lnTo>
                    <a:pt x="4" y="246"/>
                  </a:lnTo>
                  <a:lnTo>
                    <a:pt x="4" y="246"/>
                  </a:lnTo>
                  <a:lnTo>
                    <a:pt x="2" y="250"/>
                  </a:lnTo>
                  <a:lnTo>
                    <a:pt x="0" y="252"/>
                  </a:lnTo>
                  <a:lnTo>
                    <a:pt x="2" y="252"/>
                  </a:lnTo>
                  <a:lnTo>
                    <a:pt x="2" y="252"/>
                  </a:lnTo>
                  <a:lnTo>
                    <a:pt x="4" y="256"/>
                  </a:lnTo>
                  <a:lnTo>
                    <a:pt x="4" y="256"/>
                  </a:lnTo>
                  <a:lnTo>
                    <a:pt x="4" y="258"/>
                  </a:lnTo>
                  <a:lnTo>
                    <a:pt x="6" y="260"/>
                  </a:lnTo>
                  <a:lnTo>
                    <a:pt x="12" y="260"/>
                  </a:lnTo>
                  <a:lnTo>
                    <a:pt x="12" y="260"/>
                  </a:lnTo>
                  <a:lnTo>
                    <a:pt x="14" y="260"/>
                  </a:lnTo>
                  <a:lnTo>
                    <a:pt x="14" y="260"/>
                  </a:lnTo>
                  <a:lnTo>
                    <a:pt x="18" y="258"/>
                  </a:lnTo>
                  <a:lnTo>
                    <a:pt x="18" y="258"/>
                  </a:lnTo>
                  <a:lnTo>
                    <a:pt x="18" y="258"/>
                  </a:lnTo>
                  <a:lnTo>
                    <a:pt x="18" y="258"/>
                  </a:lnTo>
                  <a:lnTo>
                    <a:pt x="20" y="254"/>
                  </a:lnTo>
                  <a:lnTo>
                    <a:pt x="20" y="254"/>
                  </a:lnTo>
                  <a:lnTo>
                    <a:pt x="24" y="252"/>
                  </a:lnTo>
                  <a:lnTo>
                    <a:pt x="24" y="252"/>
                  </a:lnTo>
                  <a:lnTo>
                    <a:pt x="24" y="252"/>
                  </a:lnTo>
                  <a:lnTo>
                    <a:pt x="26" y="252"/>
                  </a:lnTo>
                  <a:lnTo>
                    <a:pt x="26" y="252"/>
                  </a:lnTo>
                  <a:lnTo>
                    <a:pt x="24" y="254"/>
                  </a:lnTo>
                  <a:lnTo>
                    <a:pt x="24" y="254"/>
                  </a:lnTo>
                  <a:lnTo>
                    <a:pt x="22" y="254"/>
                  </a:lnTo>
                  <a:lnTo>
                    <a:pt x="22" y="254"/>
                  </a:lnTo>
                  <a:lnTo>
                    <a:pt x="22" y="258"/>
                  </a:lnTo>
                  <a:lnTo>
                    <a:pt x="22" y="258"/>
                  </a:lnTo>
                  <a:lnTo>
                    <a:pt x="22" y="258"/>
                  </a:lnTo>
                  <a:lnTo>
                    <a:pt x="22" y="258"/>
                  </a:lnTo>
                  <a:lnTo>
                    <a:pt x="22" y="260"/>
                  </a:lnTo>
                  <a:lnTo>
                    <a:pt x="26" y="260"/>
                  </a:lnTo>
                  <a:lnTo>
                    <a:pt x="26" y="260"/>
                  </a:lnTo>
                  <a:lnTo>
                    <a:pt x="26" y="258"/>
                  </a:lnTo>
                  <a:lnTo>
                    <a:pt x="26" y="258"/>
                  </a:lnTo>
                  <a:lnTo>
                    <a:pt x="28" y="258"/>
                  </a:lnTo>
                  <a:lnTo>
                    <a:pt x="30" y="254"/>
                  </a:lnTo>
                  <a:lnTo>
                    <a:pt x="30" y="254"/>
                  </a:lnTo>
                  <a:lnTo>
                    <a:pt x="30" y="254"/>
                  </a:lnTo>
                  <a:lnTo>
                    <a:pt x="34" y="254"/>
                  </a:lnTo>
                  <a:lnTo>
                    <a:pt x="34" y="254"/>
                  </a:lnTo>
                  <a:lnTo>
                    <a:pt x="34" y="254"/>
                  </a:lnTo>
                  <a:lnTo>
                    <a:pt x="34" y="254"/>
                  </a:lnTo>
                  <a:lnTo>
                    <a:pt x="36" y="250"/>
                  </a:lnTo>
                  <a:lnTo>
                    <a:pt x="36" y="250"/>
                  </a:lnTo>
                  <a:lnTo>
                    <a:pt x="36" y="250"/>
                  </a:lnTo>
                  <a:lnTo>
                    <a:pt x="36" y="250"/>
                  </a:lnTo>
                  <a:lnTo>
                    <a:pt x="38" y="250"/>
                  </a:lnTo>
                  <a:lnTo>
                    <a:pt x="38" y="250"/>
                  </a:lnTo>
                  <a:lnTo>
                    <a:pt x="40" y="254"/>
                  </a:lnTo>
                  <a:lnTo>
                    <a:pt x="40" y="254"/>
                  </a:lnTo>
                  <a:lnTo>
                    <a:pt x="42" y="256"/>
                  </a:lnTo>
                  <a:lnTo>
                    <a:pt x="44" y="256"/>
                  </a:lnTo>
                  <a:lnTo>
                    <a:pt x="44" y="256"/>
                  </a:lnTo>
                  <a:lnTo>
                    <a:pt x="44" y="254"/>
                  </a:lnTo>
                  <a:lnTo>
                    <a:pt x="44" y="254"/>
                  </a:lnTo>
                  <a:lnTo>
                    <a:pt x="44" y="254"/>
                  </a:lnTo>
                  <a:lnTo>
                    <a:pt x="44" y="254"/>
                  </a:lnTo>
                  <a:lnTo>
                    <a:pt x="48" y="252"/>
                  </a:lnTo>
                  <a:lnTo>
                    <a:pt x="48" y="252"/>
                  </a:lnTo>
                  <a:lnTo>
                    <a:pt x="50" y="252"/>
                  </a:lnTo>
                  <a:lnTo>
                    <a:pt x="50" y="252"/>
                  </a:lnTo>
                  <a:lnTo>
                    <a:pt x="52" y="250"/>
                  </a:lnTo>
                  <a:lnTo>
                    <a:pt x="52" y="250"/>
                  </a:lnTo>
                  <a:lnTo>
                    <a:pt x="52" y="248"/>
                  </a:lnTo>
                  <a:lnTo>
                    <a:pt x="52" y="248"/>
                  </a:lnTo>
                  <a:lnTo>
                    <a:pt x="52" y="246"/>
                  </a:lnTo>
                  <a:lnTo>
                    <a:pt x="52" y="246"/>
                  </a:lnTo>
                  <a:lnTo>
                    <a:pt x="48" y="246"/>
                  </a:lnTo>
                  <a:lnTo>
                    <a:pt x="48" y="246"/>
                  </a:lnTo>
                  <a:lnTo>
                    <a:pt x="48" y="248"/>
                  </a:lnTo>
                  <a:lnTo>
                    <a:pt x="48" y="248"/>
                  </a:lnTo>
                  <a:lnTo>
                    <a:pt x="46" y="248"/>
                  </a:lnTo>
                  <a:lnTo>
                    <a:pt x="46" y="248"/>
                  </a:lnTo>
                  <a:lnTo>
                    <a:pt x="44" y="246"/>
                  </a:lnTo>
                  <a:lnTo>
                    <a:pt x="44" y="244"/>
                  </a:lnTo>
                  <a:lnTo>
                    <a:pt x="44" y="244"/>
                  </a:lnTo>
                  <a:lnTo>
                    <a:pt x="50" y="240"/>
                  </a:lnTo>
                  <a:lnTo>
                    <a:pt x="56" y="236"/>
                  </a:lnTo>
                  <a:lnTo>
                    <a:pt x="56" y="236"/>
                  </a:lnTo>
                  <a:lnTo>
                    <a:pt x="58" y="236"/>
                  </a:lnTo>
                  <a:lnTo>
                    <a:pt x="58" y="236"/>
                  </a:lnTo>
                  <a:lnTo>
                    <a:pt x="64" y="236"/>
                  </a:lnTo>
                  <a:lnTo>
                    <a:pt x="64" y="236"/>
                  </a:lnTo>
                  <a:lnTo>
                    <a:pt x="64" y="234"/>
                  </a:lnTo>
                  <a:lnTo>
                    <a:pt x="64" y="234"/>
                  </a:lnTo>
                  <a:lnTo>
                    <a:pt x="66" y="234"/>
                  </a:lnTo>
                  <a:lnTo>
                    <a:pt x="66" y="234"/>
                  </a:lnTo>
                  <a:lnTo>
                    <a:pt x="66" y="230"/>
                  </a:lnTo>
                  <a:lnTo>
                    <a:pt x="64" y="226"/>
                  </a:lnTo>
                  <a:lnTo>
                    <a:pt x="64" y="226"/>
                  </a:lnTo>
                  <a:lnTo>
                    <a:pt x="68" y="228"/>
                  </a:lnTo>
                  <a:lnTo>
                    <a:pt x="68" y="228"/>
                  </a:lnTo>
                  <a:lnTo>
                    <a:pt x="68" y="228"/>
                  </a:lnTo>
                  <a:lnTo>
                    <a:pt x="68" y="228"/>
                  </a:lnTo>
                  <a:lnTo>
                    <a:pt x="70" y="230"/>
                  </a:lnTo>
                  <a:lnTo>
                    <a:pt x="72" y="230"/>
                  </a:lnTo>
                  <a:lnTo>
                    <a:pt x="72" y="230"/>
                  </a:lnTo>
                  <a:lnTo>
                    <a:pt x="74" y="228"/>
                  </a:lnTo>
                  <a:lnTo>
                    <a:pt x="74" y="228"/>
                  </a:lnTo>
                  <a:lnTo>
                    <a:pt x="74" y="228"/>
                  </a:lnTo>
                  <a:lnTo>
                    <a:pt x="74" y="228"/>
                  </a:lnTo>
                  <a:lnTo>
                    <a:pt x="76" y="224"/>
                  </a:lnTo>
                  <a:lnTo>
                    <a:pt x="74" y="222"/>
                  </a:lnTo>
                  <a:lnTo>
                    <a:pt x="74" y="222"/>
                  </a:lnTo>
                  <a:lnTo>
                    <a:pt x="74" y="222"/>
                  </a:lnTo>
                  <a:lnTo>
                    <a:pt x="74" y="222"/>
                  </a:lnTo>
                  <a:lnTo>
                    <a:pt x="76" y="220"/>
                  </a:lnTo>
                  <a:lnTo>
                    <a:pt x="76" y="220"/>
                  </a:lnTo>
                  <a:lnTo>
                    <a:pt x="78" y="220"/>
                  </a:lnTo>
                  <a:lnTo>
                    <a:pt x="78" y="220"/>
                  </a:lnTo>
                  <a:lnTo>
                    <a:pt x="80" y="220"/>
                  </a:lnTo>
                  <a:lnTo>
                    <a:pt x="80" y="220"/>
                  </a:lnTo>
                  <a:lnTo>
                    <a:pt x="82" y="220"/>
                  </a:lnTo>
                  <a:lnTo>
                    <a:pt x="82" y="220"/>
                  </a:lnTo>
                  <a:lnTo>
                    <a:pt x="82" y="218"/>
                  </a:lnTo>
                  <a:lnTo>
                    <a:pt x="80" y="216"/>
                  </a:lnTo>
                  <a:lnTo>
                    <a:pt x="80" y="216"/>
                  </a:lnTo>
                  <a:lnTo>
                    <a:pt x="80" y="216"/>
                  </a:lnTo>
                  <a:lnTo>
                    <a:pt x="80" y="216"/>
                  </a:lnTo>
                  <a:lnTo>
                    <a:pt x="76" y="212"/>
                  </a:lnTo>
                  <a:lnTo>
                    <a:pt x="76" y="212"/>
                  </a:lnTo>
                  <a:lnTo>
                    <a:pt x="80" y="212"/>
                  </a:lnTo>
                  <a:lnTo>
                    <a:pt x="80" y="212"/>
                  </a:lnTo>
                  <a:lnTo>
                    <a:pt x="80" y="212"/>
                  </a:lnTo>
                  <a:lnTo>
                    <a:pt x="80" y="212"/>
                  </a:lnTo>
                  <a:lnTo>
                    <a:pt x="82" y="208"/>
                  </a:lnTo>
                  <a:lnTo>
                    <a:pt x="82" y="208"/>
                  </a:lnTo>
                  <a:lnTo>
                    <a:pt x="82" y="208"/>
                  </a:lnTo>
                  <a:lnTo>
                    <a:pt x="82" y="208"/>
                  </a:lnTo>
                  <a:lnTo>
                    <a:pt x="86" y="206"/>
                  </a:lnTo>
                  <a:lnTo>
                    <a:pt x="86" y="206"/>
                  </a:lnTo>
                  <a:lnTo>
                    <a:pt x="86" y="206"/>
                  </a:lnTo>
                  <a:lnTo>
                    <a:pt x="86" y="206"/>
                  </a:lnTo>
                  <a:lnTo>
                    <a:pt x="88" y="206"/>
                  </a:lnTo>
                  <a:lnTo>
                    <a:pt x="88" y="206"/>
                  </a:lnTo>
                  <a:lnTo>
                    <a:pt x="90" y="204"/>
                  </a:lnTo>
                  <a:lnTo>
                    <a:pt x="90" y="204"/>
                  </a:lnTo>
                  <a:lnTo>
                    <a:pt x="90" y="202"/>
                  </a:lnTo>
                  <a:lnTo>
                    <a:pt x="88" y="202"/>
                  </a:lnTo>
                  <a:lnTo>
                    <a:pt x="88" y="202"/>
                  </a:lnTo>
                  <a:lnTo>
                    <a:pt x="88" y="200"/>
                  </a:lnTo>
                  <a:lnTo>
                    <a:pt x="88" y="200"/>
                  </a:lnTo>
                  <a:lnTo>
                    <a:pt x="86" y="198"/>
                  </a:lnTo>
                  <a:lnTo>
                    <a:pt x="86" y="198"/>
                  </a:lnTo>
                  <a:lnTo>
                    <a:pt x="92" y="198"/>
                  </a:lnTo>
                  <a:lnTo>
                    <a:pt x="96" y="196"/>
                  </a:lnTo>
                  <a:lnTo>
                    <a:pt x="96" y="196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98" y="192"/>
                  </a:lnTo>
                  <a:lnTo>
                    <a:pt x="98" y="192"/>
                  </a:lnTo>
                  <a:lnTo>
                    <a:pt x="100" y="190"/>
                  </a:lnTo>
                  <a:lnTo>
                    <a:pt x="100" y="190"/>
                  </a:lnTo>
                  <a:lnTo>
                    <a:pt x="104" y="188"/>
                  </a:lnTo>
                  <a:lnTo>
                    <a:pt x="104" y="184"/>
                  </a:lnTo>
                  <a:lnTo>
                    <a:pt x="104" y="184"/>
                  </a:lnTo>
                  <a:lnTo>
                    <a:pt x="104" y="182"/>
                  </a:lnTo>
                  <a:lnTo>
                    <a:pt x="104" y="182"/>
                  </a:lnTo>
                  <a:lnTo>
                    <a:pt x="108" y="182"/>
                  </a:lnTo>
                  <a:lnTo>
                    <a:pt x="108" y="182"/>
                  </a:lnTo>
                  <a:lnTo>
                    <a:pt x="108" y="180"/>
                  </a:lnTo>
                  <a:lnTo>
                    <a:pt x="108" y="180"/>
                  </a:lnTo>
                  <a:lnTo>
                    <a:pt x="108" y="178"/>
                  </a:lnTo>
                  <a:lnTo>
                    <a:pt x="108" y="178"/>
                  </a:lnTo>
                  <a:lnTo>
                    <a:pt x="112" y="178"/>
                  </a:lnTo>
                  <a:lnTo>
                    <a:pt x="112" y="178"/>
                  </a:lnTo>
                  <a:lnTo>
                    <a:pt x="112" y="176"/>
                  </a:lnTo>
                  <a:lnTo>
                    <a:pt x="112" y="176"/>
                  </a:lnTo>
                  <a:lnTo>
                    <a:pt x="114" y="174"/>
                  </a:lnTo>
                  <a:lnTo>
                    <a:pt x="114" y="174"/>
                  </a:lnTo>
                  <a:lnTo>
                    <a:pt x="114" y="172"/>
                  </a:lnTo>
                  <a:lnTo>
                    <a:pt x="114" y="172"/>
                  </a:lnTo>
                  <a:lnTo>
                    <a:pt x="116" y="172"/>
                  </a:lnTo>
                  <a:lnTo>
                    <a:pt x="116" y="172"/>
                  </a:lnTo>
                  <a:lnTo>
                    <a:pt x="116" y="170"/>
                  </a:lnTo>
                  <a:lnTo>
                    <a:pt x="116" y="170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20" y="168"/>
                  </a:lnTo>
                  <a:lnTo>
                    <a:pt x="120" y="168"/>
                  </a:lnTo>
                  <a:lnTo>
                    <a:pt x="120" y="166"/>
                  </a:lnTo>
                  <a:lnTo>
                    <a:pt x="120" y="166"/>
                  </a:lnTo>
                  <a:lnTo>
                    <a:pt x="120" y="164"/>
                  </a:lnTo>
                  <a:lnTo>
                    <a:pt x="120" y="164"/>
                  </a:lnTo>
                  <a:lnTo>
                    <a:pt x="122" y="164"/>
                  </a:lnTo>
                  <a:lnTo>
                    <a:pt x="122" y="164"/>
                  </a:lnTo>
                  <a:lnTo>
                    <a:pt x="124" y="162"/>
                  </a:lnTo>
                  <a:lnTo>
                    <a:pt x="124" y="160"/>
                  </a:lnTo>
                  <a:lnTo>
                    <a:pt x="124" y="160"/>
                  </a:lnTo>
                  <a:lnTo>
                    <a:pt x="124" y="158"/>
                  </a:lnTo>
                  <a:lnTo>
                    <a:pt x="124" y="158"/>
                  </a:lnTo>
                  <a:lnTo>
                    <a:pt x="124" y="156"/>
                  </a:lnTo>
                  <a:lnTo>
                    <a:pt x="124" y="156"/>
                  </a:lnTo>
                  <a:lnTo>
                    <a:pt x="128" y="154"/>
                  </a:lnTo>
                  <a:lnTo>
                    <a:pt x="128" y="154"/>
                  </a:lnTo>
                  <a:lnTo>
                    <a:pt x="128" y="154"/>
                  </a:lnTo>
                  <a:lnTo>
                    <a:pt x="128" y="154"/>
                  </a:lnTo>
                  <a:lnTo>
                    <a:pt x="130" y="152"/>
                  </a:lnTo>
                  <a:lnTo>
                    <a:pt x="130" y="152"/>
                  </a:lnTo>
                  <a:lnTo>
                    <a:pt x="130" y="150"/>
                  </a:lnTo>
                  <a:lnTo>
                    <a:pt x="130" y="150"/>
                  </a:lnTo>
                  <a:lnTo>
                    <a:pt x="132" y="150"/>
                  </a:lnTo>
                  <a:lnTo>
                    <a:pt x="132" y="150"/>
                  </a:lnTo>
                  <a:lnTo>
                    <a:pt x="132" y="148"/>
                  </a:lnTo>
                  <a:lnTo>
                    <a:pt x="132" y="148"/>
                  </a:lnTo>
                  <a:lnTo>
                    <a:pt x="136" y="144"/>
                  </a:lnTo>
                  <a:lnTo>
                    <a:pt x="136" y="144"/>
                  </a:lnTo>
                  <a:lnTo>
                    <a:pt x="136" y="142"/>
                  </a:lnTo>
                  <a:lnTo>
                    <a:pt x="136" y="142"/>
                  </a:lnTo>
                  <a:lnTo>
                    <a:pt x="138" y="140"/>
                  </a:lnTo>
                  <a:lnTo>
                    <a:pt x="138" y="140"/>
                  </a:lnTo>
                  <a:lnTo>
                    <a:pt x="140" y="138"/>
                  </a:lnTo>
                  <a:lnTo>
                    <a:pt x="140" y="138"/>
                  </a:lnTo>
                  <a:lnTo>
                    <a:pt x="140" y="138"/>
                  </a:lnTo>
                  <a:lnTo>
                    <a:pt x="140" y="138"/>
                  </a:lnTo>
                  <a:lnTo>
                    <a:pt x="142" y="136"/>
                  </a:lnTo>
                  <a:lnTo>
                    <a:pt x="142" y="136"/>
                  </a:lnTo>
                  <a:lnTo>
                    <a:pt x="144" y="134"/>
                  </a:lnTo>
                  <a:lnTo>
                    <a:pt x="144" y="134"/>
                  </a:lnTo>
                  <a:lnTo>
                    <a:pt x="148" y="128"/>
                  </a:lnTo>
                  <a:lnTo>
                    <a:pt x="154" y="122"/>
                  </a:lnTo>
                  <a:lnTo>
                    <a:pt x="154" y="122"/>
                  </a:lnTo>
                  <a:lnTo>
                    <a:pt x="156" y="112"/>
                  </a:lnTo>
                  <a:lnTo>
                    <a:pt x="156" y="112"/>
                  </a:lnTo>
                  <a:lnTo>
                    <a:pt x="160" y="110"/>
                  </a:lnTo>
                  <a:lnTo>
                    <a:pt x="160" y="108"/>
                  </a:lnTo>
                  <a:lnTo>
                    <a:pt x="160" y="108"/>
                  </a:lnTo>
                  <a:lnTo>
                    <a:pt x="158" y="106"/>
                  </a:lnTo>
                  <a:lnTo>
                    <a:pt x="158" y="106"/>
                  </a:lnTo>
                  <a:lnTo>
                    <a:pt x="158" y="104"/>
                  </a:lnTo>
                  <a:lnTo>
                    <a:pt x="158" y="104"/>
                  </a:lnTo>
                  <a:lnTo>
                    <a:pt x="160" y="102"/>
                  </a:lnTo>
                  <a:lnTo>
                    <a:pt x="160" y="102"/>
                  </a:lnTo>
                  <a:lnTo>
                    <a:pt x="162" y="100"/>
                  </a:lnTo>
                  <a:lnTo>
                    <a:pt x="162" y="100"/>
                  </a:lnTo>
                  <a:lnTo>
                    <a:pt x="162" y="98"/>
                  </a:lnTo>
                  <a:lnTo>
                    <a:pt x="162" y="98"/>
                  </a:lnTo>
                  <a:lnTo>
                    <a:pt x="162" y="96"/>
                  </a:lnTo>
                  <a:lnTo>
                    <a:pt x="162" y="96"/>
                  </a:lnTo>
                  <a:lnTo>
                    <a:pt x="164" y="94"/>
                  </a:lnTo>
                  <a:lnTo>
                    <a:pt x="164" y="94"/>
                  </a:lnTo>
                  <a:lnTo>
                    <a:pt x="164" y="92"/>
                  </a:lnTo>
                  <a:lnTo>
                    <a:pt x="164" y="92"/>
                  </a:lnTo>
                  <a:lnTo>
                    <a:pt x="164" y="90"/>
                  </a:lnTo>
                  <a:lnTo>
                    <a:pt x="164" y="90"/>
                  </a:lnTo>
                  <a:lnTo>
                    <a:pt x="166" y="88"/>
                  </a:lnTo>
                  <a:lnTo>
                    <a:pt x="166" y="88"/>
                  </a:lnTo>
                  <a:lnTo>
                    <a:pt x="166" y="86"/>
                  </a:lnTo>
                  <a:lnTo>
                    <a:pt x="166" y="86"/>
                  </a:lnTo>
                  <a:lnTo>
                    <a:pt x="166" y="84"/>
                  </a:lnTo>
                  <a:lnTo>
                    <a:pt x="166" y="84"/>
                  </a:lnTo>
                  <a:lnTo>
                    <a:pt x="166" y="82"/>
                  </a:lnTo>
                  <a:lnTo>
                    <a:pt x="166" y="82"/>
                  </a:lnTo>
                  <a:lnTo>
                    <a:pt x="168" y="82"/>
                  </a:lnTo>
                  <a:lnTo>
                    <a:pt x="168" y="82"/>
                  </a:lnTo>
                  <a:lnTo>
                    <a:pt x="172" y="82"/>
                  </a:lnTo>
                  <a:lnTo>
                    <a:pt x="172" y="82"/>
                  </a:lnTo>
                  <a:lnTo>
                    <a:pt x="172" y="80"/>
                  </a:lnTo>
                  <a:lnTo>
                    <a:pt x="172" y="80"/>
                  </a:lnTo>
                  <a:lnTo>
                    <a:pt x="174" y="80"/>
                  </a:lnTo>
                  <a:lnTo>
                    <a:pt x="174" y="80"/>
                  </a:lnTo>
                  <a:lnTo>
                    <a:pt x="174" y="80"/>
                  </a:lnTo>
                  <a:lnTo>
                    <a:pt x="174" y="80"/>
                  </a:lnTo>
                  <a:lnTo>
                    <a:pt x="176" y="78"/>
                  </a:lnTo>
                  <a:lnTo>
                    <a:pt x="176" y="78"/>
                  </a:lnTo>
                  <a:lnTo>
                    <a:pt x="176" y="76"/>
                  </a:lnTo>
                  <a:lnTo>
                    <a:pt x="174" y="76"/>
                  </a:lnTo>
                  <a:lnTo>
                    <a:pt x="174" y="76"/>
                  </a:lnTo>
                  <a:lnTo>
                    <a:pt x="172" y="76"/>
                  </a:lnTo>
                  <a:lnTo>
                    <a:pt x="172" y="76"/>
                  </a:lnTo>
                  <a:lnTo>
                    <a:pt x="170" y="74"/>
                  </a:lnTo>
                  <a:lnTo>
                    <a:pt x="170" y="72"/>
                  </a:lnTo>
                  <a:lnTo>
                    <a:pt x="170" y="72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74" y="64"/>
                  </a:lnTo>
                  <a:lnTo>
                    <a:pt x="174" y="64"/>
                  </a:lnTo>
                  <a:lnTo>
                    <a:pt x="176" y="62"/>
                  </a:lnTo>
                  <a:lnTo>
                    <a:pt x="176" y="62"/>
                  </a:lnTo>
                  <a:lnTo>
                    <a:pt x="176" y="60"/>
                  </a:lnTo>
                  <a:lnTo>
                    <a:pt x="176" y="60"/>
                  </a:lnTo>
                  <a:lnTo>
                    <a:pt x="180" y="56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4" y="56"/>
                  </a:lnTo>
                  <a:lnTo>
                    <a:pt x="184" y="56"/>
                  </a:lnTo>
                  <a:lnTo>
                    <a:pt x="186" y="54"/>
                  </a:lnTo>
                  <a:lnTo>
                    <a:pt x="186" y="54"/>
                  </a:lnTo>
                  <a:lnTo>
                    <a:pt x="186" y="52"/>
                  </a:lnTo>
                  <a:lnTo>
                    <a:pt x="186" y="52"/>
                  </a:lnTo>
                  <a:lnTo>
                    <a:pt x="186" y="50"/>
                  </a:lnTo>
                  <a:lnTo>
                    <a:pt x="186" y="50"/>
                  </a:lnTo>
                  <a:lnTo>
                    <a:pt x="180" y="50"/>
                  </a:lnTo>
                  <a:lnTo>
                    <a:pt x="180" y="50"/>
                  </a:lnTo>
                  <a:lnTo>
                    <a:pt x="180" y="48"/>
                  </a:lnTo>
                  <a:lnTo>
                    <a:pt x="180" y="48"/>
                  </a:lnTo>
                  <a:lnTo>
                    <a:pt x="180" y="44"/>
                  </a:lnTo>
                  <a:lnTo>
                    <a:pt x="180" y="44"/>
                  </a:lnTo>
                  <a:lnTo>
                    <a:pt x="182" y="42"/>
                  </a:lnTo>
                  <a:lnTo>
                    <a:pt x="182" y="42"/>
                  </a:lnTo>
                  <a:lnTo>
                    <a:pt x="182" y="40"/>
                  </a:lnTo>
                  <a:lnTo>
                    <a:pt x="182" y="40"/>
                  </a:lnTo>
                  <a:lnTo>
                    <a:pt x="182" y="38"/>
                  </a:lnTo>
                  <a:lnTo>
                    <a:pt x="182" y="38"/>
                  </a:lnTo>
                  <a:lnTo>
                    <a:pt x="182" y="38"/>
                  </a:lnTo>
                  <a:lnTo>
                    <a:pt x="182" y="38"/>
                  </a:lnTo>
                  <a:lnTo>
                    <a:pt x="184" y="34"/>
                  </a:lnTo>
                  <a:lnTo>
                    <a:pt x="184" y="34"/>
                  </a:lnTo>
                  <a:lnTo>
                    <a:pt x="184" y="34"/>
                  </a:lnTo>
                  <a:lnTo>
                    <a:pt x="184" y="34"/>
                  </a:lnTo>
                  <a:lnTo>
                    <a:pt x="186" y="32"/>
                  </a:lnTo>
                  <a:lnTo>
                    <a:pt x="186" y="32"/>
                  </a:lnTo>
                  <a:lnTo>
                    <a:pt x="188" y="32"/>
                  </a:lnTo>
                  <a:lnTo>
                    <a:pt x="188" y="32"/>
                  </a:lnTo>
                  <a:lnTo>
                    <a:pt x="188" y="30"/>
                  </a:lnTo>
                  <a:lnTo>
                    <a:pt x="188" y="30"/>
                  </a:lnTo>
                  <a:lnTo>
                    <a:pt x="190" y="28"/>
                  </a:lnTo>
                  <a:lnTo>
                    <a:pt x="190" y="28"/>
                  </a:lnTo>
                  <a:lnTo>
                    <a:pt x="190" y="26"/>
                  </a:lnTo>
                  <a:lnTo>
                    <a:pt x="190" y="26"/>
                  </a:lnTo>
                  <a:lnTo>
                    <a:pt x="190" y="24"/>
                  </a:lnTo>
                  <a:lnTo>
                    <a:pt x="190" y="24"/>
                  </a:lnTo>
                  <a:lnTo>
                    <a:pt x="192" y="22"/>
                  </a:lnTo>
                  <a:lnTo>
                    <a:pt x="192" y="22"/>
                  </a:lnTo>
                  <a:lnTo>
                    <a:pt x="192" y="20"/>
                  </a:lnTo>
                  <a:lnTo>
                    <a:pt x="192" y="20"/>
                  </a:lnTo>
                  <a:lnTo>
                    <a:pt x="192" y="18"/>
                  </a:lnTo>
                  <a:lnTo>
                    <a:pt x="192" y="18"/>
                  </a:lnTo>
                  <a:lnTo>
                    <a:pt x="192" y="16"/>
                  </a:lnTo>
                  <a:lnTo>
                    <a:pt x="192" y="16"/>
                  </a:lnTo>
                  <a:lnTo>
                    <a:pt x="192" y="14"/>
                  </a:lnTo>
                  <a:lnTo>
                    <a:pt x="192" y="14"/>
                  </a:lnTo>
                  <a:lnTo>
                    <a:pt x="192" y="14"/>
                  </a:lnTo>
                  <a:lnTo>
                    <a:pt x="192" y="14"/>
                  </a:lnTo>
                  <a:lnTo>
                    <a:pt x="194" y="10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192" y="8"/>
                  </a:lnTo>
                  <a:lnTo>
                    <a:pt x="192" y="8"/>
                  </a:lnTo>
                  <a:lnTo>
                    <a:pt x="192" y="6"/>
                  </a:lnTo>
                  <a:lnTo>
                    <a:pt x="192" y="6"/>
                  </a:lnTo>
                  <a:lnTo>
                    <a:pt x="190" y="4"/>
                  </a:lnTo>
                  <a:lnTo>
                    <a:pt x="190" y="4"/>
                  </a:lnTo>
                  <a:lnTo>
                    <a:pt x="190" y="4"/>
                  </a:lnTo>
                  <a:lnTo>
                    <a:pt x="190" y="4"/>
                  </a:lnTo>
                  <a:lnTo>
                    <a:pt x="188" y="2"/>
                  </a:lnTo>
                  <a:lnTo>
                    <a:pt x="188" y="2"/>
                  </a:lnTo>
                  <a:lnTo>
                    <a:pt x="188" y="2"/>
                  </a:lnTo>
                  <a:lnTo>
                    <a:pt x="188" y="2"/>
                  </a:lnTo>
                  <a:lnTo>
                    <a:pt x="184" y="0"/>
                  </a:lnTo>
                  <a:lnTo>
                    <a:pt x="184" y="0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80" y="2"/>
                  </a:lnTo>
                  <a:lnTo>
                    <a:pt x="180" y="2"/>
                  </a:lnTo>
                  <a:lnTo>
                    <a:pt x="178" y="4"/>
                  </a:lnTo>
                  <a:lnTo>
                    <a:pt x="178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" name="Freeform 42"/>
            <p:cNvSpPr/>
            <p:nvPr/>
          </p:nvSpPr>
          <p:spPr bwMode="auto">
            <a:xfrm>
              <a:off x="10662261" y="2780086"/>
              <a:ext cx="771993" cy="1130018"/>
            </a:xfrm>
            <a:custGeom>
              <a:avLst/>
              <a:gdLst>
                <a:gd name="T0" fmla="*/ 74 w 414"/>
                <a:gd name="T1" fmla="*/ 80 h 606"/>
                <a:gd name="T2" fmla="*/ 26 w 414"/>
                <a:gd name="T3" fmla="*/ 20 h 606"/>
                <a:gd name="T4" fmla="*/ 14 w 414"/>
                <a:gd name="T5" fmla="*/ 14 h 606"/>
                <a:gd name="T6" fmla="*/ 4 w 414"/>
                <a:gd name="T7" fmla="*/ 10 h 606"/>
                <a:gd name="T8" fmla="*/ 14 w 414"/>
                <a:gd name="T9" fmla="*/ 36 h 606"/>
                <a:gd name="T10" fmla="*/ 20 w 414"/>
                <a:gd name="T11" fmla="*/ 52 h 606"/>
                <a:gd name="T12" fmla="*/ 22 w 414"/>
                <a:gd name="T13" fmla="*/ 74 h 606"/>
                <a:gd name="T14" fmla="*/ 24 w 414"/>
                <a:gd name="T15" fmla="*/ 94 h 606"/>
                <a:gd name="T16" fmla="*/ 28 w 414"/>
                <a:gd name="T17" fmla="*/ 114 h 606"/>
                <a:gd name="T18" fmla="*/ 30 w 414"/>
                <a:gd name="T19" fmla="*/ 130 h 606"/>
                <a:gd name="T20" fmla="*/ 32 w 414"/>
                <a:gd name="T21" fmla="*/ 156 h 606"/>
                <a:gd name="T22" fmla="*/ 38 w 414"/>
                <a:gd name="T23" fmla="*/ 178 h 606"/>
                <a:gd name="T24" fmla="*/ 40 w 414"/>
                <a:gd name="T25" fmla="*/ 198 h 606"/>
                <a:gd name="T26" fmla="*/ 40 w 414"/>
                <a:gd name="T27" fmla="*/ 218 h 606"/>
                <a:gd name="T28" fmla="*/ 44 w 414"/>
                <a:gd name="T29" fmla="*/ 238 h 606"/>
                <a:gd name="T30" fmla="*/ 52 w 414"/>
                <a:gd name="T31" fmla="*/ 270 h 606"/>
                <a:gd name="T32" fmla="*/ 54 w 414"/>
                <a:gd name="T33" fmla="*/ 288 h 606"/>
                <a:gd name="T34" fmla="*/ 58 w 414"/>
                <a:gd name="T35" fmla="*/ 310 h 606"/>
                <a:gd name="T36" fmla="*/ 64 w 414"/>
                <a:gd name="T37" fmla="*/ 326 h 606"/>
                <a:gd name="T38" fmla="*/ 68 w 414"/>
                <a:gd name="T39" fmla="*/ 348 h 606"/>
                <a:gd name="T40" fmla="*/ 74 w 414"/>
                <a:gd name="T41" fmla="*/ 372 h 606"/>
                <a:gd name="T42" fmla="*/ 88 w 414"/>
                <a:gd name="T43" fmla="*/ 398 h 606"/>
                <a:gd name="T44" fmla="*/ 96 w 414"/>
                <a:gd name="T45" fmla="*/ 420 h 606"/>
                <a:gd name="T46" fmla="*/ 102 w 414"/>
                <a:gd name="T47" fmla="*/ 436 h 606"/>
                <a:gd name="T48" fmla="*/ 118 w 414"/>
                <a:gd name="T49" fmla="*/ 460 h 606"/>
                <a:gd name="T50" fmla="*/ 136 w 414"/>
                <a:gd name="T51" fmla="*/ 488 h 606"/>
                <a:gd name="T52" fmla="*/ 146 w 414"/>
                <a:gd name="T53" fmla="*/ 506 h 606"/>
                <a:gd name="T54" fmla="*/ 156 w 414"/>
                <a:gd name="T55" fmla="*/ 522 h 606"/>
                <a:gd name="T56" fmla="*/ 176 w 414"/>
                <a:gd name="T57" fmla="*/ 544 h 606"/>
                <a:gd name="T58" fmla="*/ 190 w 414"/>
                <a:gd name="T59" fmla="*/ 558 h 606"/>
                <a:gd name="T60" fmla="*/ 216 w 414"/>
                <a:gd name="T61" fmla="*/ 580 h 606"/>
                <a:gd name="T62" fmla="*/ 234 w 414"/>
                <a:gd name="T63" fmla="*/ 592 h 606"/>
                <a:gd name="T64" fmla="*/ 256 w 414"/>
                <a:gd name="T65" fmla="*/ 600 h 606"/>
                <a:gd name="T66" fmla="*/ 270 w 414"/>
                <a:gd name="T67" fmla="*/ 606 h 606"/>
                <a:gd name="T68" fmla="*/ 296 w 414"/>
                <a:gd name="T69" fmla="*/ 604 h 606"/>
                <a:gd name="T70" fmla="*/ 316 w 414"/>
                <a:gd name="T71" fmla="*/ 600 h 606"/>
                <a:gd name="T72" fmla="*/ 342 w 414"/>
                <a:gd name="T73" fmla="*/ 592 h 606"/>
                <a:gd name="T74" fmla="*/ 364 w 414"/>
                <a:gd name="T75" fmla="*/ 586 h 606"/>
                <a:gd name="T76" fmla="*/ 382 w 414"/>
                <a:gd name="T77" fmla="*/ 578 h 606"/>
                <a:gd name="T78" fmla="*/ 390 w 414"/>
                <a:gd name="T79" fmla="*/ 572 h 606"/>
                <a:gd name="T80" fmla="*/ 398 w 414"/>
                <a:gd name="T81" fmla="*/ 564 h 606"/>
                <a:gd name="T82" fmla="*/ 412 w 414"/>
                <a:gd name="T83" fmla="*/ 560 h 606"/>
                <a:gd name="T84" fmla="*/ 384 w 414"/>
                <a:gd name="T85" fmla="*/ 552 h 606"/>
                <a:gd name="T86" fmla="*/ 360 w 414"/>
                <a:gd name="T87" fmla="*/ 546 h 606"/>
                <a:gd name="T88" fmla="*/ 344 w 414"/>
                <a:gd name="T89" fmla="*/ 540 h 606"/>
                <a:gd name="T90" fmla="*/ 330 w 414"/>
                <a:gd name="T91" fmla="*/ 528 h 606"/>
                <a:gd name="T92" fmla="*/ 298 w 414"/>
                <a:gd name="T93" fmla="*/ 506 h 606"/>
                <a:gd name="T94" fmla="*/ 274 w 414"/>
                <a:gd name="T95" fmla="*/ 478 h 606"/>
                <a:gd name="T96" fmla="*/ 264 w 414"/>
                <a:gd name="T97" fmla="*/ 464 h 606"/>
                <a:gd name="T98" fmla="*/ 246 w 414"/>
                <a:gd name="T99" fmla="*/ 436 h 606"/>
                <a:gd name="T100" fmla="*/ 228 w 414"/>
                <a:gd name="T101" fmla="*/ 410 h 606"/>
                <a:gd name="T102" fmla="*/ 190 w 414"/>
                <a:gd name="T103" fmla="*/ 346 h 606"/>
                <a:gd name="T104" fmla="*/ 180 w 414"/>
                <a:gd name="T105" fmla="*/ 322 h 606"/>
                <a:gd name="T106" fmla="*/ 166 w 414"/>
                <a:gd name="T107" fmla="*/ 294 h 606"/>
                <a:gd name="T108" fmla="*/ 152 w 414"/>
                <a:gd name="T109" fmla="*/ 264 h 606"/>
                <a:gd name="T110" fmla="*/ 136 w 414"/>
                <a:gd name="T111" fmla="*/ 230 h 606"/>
                <a:gd name="T112" fmla="*/ 120 w 414"/>
                <a:gd name="T113" fmla="*/ 190 h 606"/>
                <a:gd name="T114" fmla="*/ 116 w 414"/>
                <a:gd name="T115" fmla="*/ 172 h 606"/>
                <a:gd name="T116" fmla="*/ 112 w 414"/>
                <a:gd name="T117" fmla="*/ 162 h 606"/>
                <a:gd name="T118" fmla="*/ 100 w 414"/>
                <a:gd name="T119" fmla="*/ 134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14" h="606">
                  <a:moveTo>
                    <a:pt x="90" y="116"/>
                  </a:moveTo>
                  <a:lnTo>
                    <a:pt x="90" y="116"/>
                  </a:lnTo>
                  <a:lnTo>
                    <a:pt x="90" y="114"/>
                  </a:lnTo>
                  <a:lnTo>
                    <a:pt x="90" y="114"/>
                  </a:lnTo>
                  <a:lnTo>
                    <a:pt x="88" y="110"/>
                  </a:lnTo>
                  <a:lnTo>
                    <a:pt x="88" y="106"/>
                  </a:lnTo>
                  <a:lnTo>
                    <a:pt x="88" y="106"/>
                  </a:lnTo>
                  <a:lnTo>
                    <a:pt x="90" y="106"/>
                  </a:lnTo>
                  <a:lnTo>
                    <a:pt x="90" y="106"/>
                  </a:lnTo>
                  <a:lnTo>
                    <a:pt x="90" y="102"/>
                  </a:lnTo>
                  <a:lnTo>
                    <a:pt x="88" y="102"/>
                  </a:lnTo>
                  <a:lnTo>
                    <a:pt x="88" y="102"/>
                  </a:lnTo>
                  <a:lnTo>
                    <a:pt x="88" y="102"/>
                  </a:lnTo>
                  <a:lnTo>
                    <a:pt x="88" y="102"/>
                  </a:lnTo>
                  <a:lnTo>
                    <a:pt x="82" y="90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4" y="78"/>
                  </a:lnTo>
                  <a:lnTo>
                    <a:pt x="74" y="78"/>
                  </a:lnTo>
                  <a:lnTo>
                    <a:pt x="72" y="76"/>
                  </a:lnTo>
                  <a:lnTo>
                    <a:pt x="72" y="76"/>
                  </a:lnTo>
                  <a:lnTo>
                    <a:pt x="60" y="62"/>
                  </a:lnTo>
                  <a:lnTo>
                    <a:pt x="52" y="46"/>
                  </a:lnTo>
                  <a:lnTo>
                    <a:pt x="42" y="32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0" y="16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0" y="18"/>
                  </a:lnTo>
                  <a:lnTo>
                    <a:pt x="18" y="20"/>
                  </a:lnTo>
                  <a:lnTo>
                    <a:pt x="18" y="20"/>
                  </a:lnTo>
                  <a:lnTo>
                    <a:pt x="18" y="20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0" y="20"/>
                  </a:lnTo>
                  <a:lnTo>
                    <a:pt x="10" y="22"/>
                  </a:lnTo>
                  <a:lnTo>
                    <a:pt x="10" y="26"/>
                  </a:lnTo>
                  <a:lnTo>
                    <a:pt x="12" y="30"/>
                  </a:lnTo>
                  <a:lnTo>
                    <a:pt x="12" y="30"/>
                  </a:lnTo>
                  <a:lnTo>
                    <a:pt x="12" y="32"/>
                  </a:lnTo>
                  <a:lnTo>
                    <a:pt x="12" y="32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4" y="36"/>
                  </a:lnTo>
                  <a:lnTo>
                    <a:pt x="14" y="36"/>
                  </a:lnTo>
                  <a:lnTo>
                    <a:pt x="16" y="36"/>
                  </a:lnTo>
                  <a:lnTo>
                    <a:pt x="16" y="38"/>
                  </a:lnTo>
                  <a:lnTo>
                    <a:pt x="14" y="38"/>
                  </a:lnTo>
                  <a:lnTo>
                    <a:pt x="16" y="40"/>
                  </a:lnTo>
                  <a:lnTo>
                    <a:pt x="16" y="40"/>
                  </a:lnTo>
                  <a:lnTo>
                    <a:pt x="16" y="40"/>
                  </a:lnTo>
                  <a:lnTo>
                    <a:pt x="16" y="40"/>
                  </a:lnTo>
                  <a:lnTo>
                    <a:pt x="16" y="44"/>
                  </a:lnTo>
                  <a:lnTo>
                    <a:pt x="16" y="4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20" y="52"/>
                  </a:lnTo>
                  <a:lnTo>
                    <a:pt x="20" y="52"/>
                  </a:lnTo>
                  <a:lnTo>
                    <a:pt x="20" y="54"/>
                  </a:lnTo>
                  <a:lnTo>
                    <a:pt x="20" y="56"/>
                  </a:lnTo>
                  <a:lnTo>
                    <a:pt x="20" y="56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2" y="60"/>
                  </a:lnTo>
                  <a:lnTo>
                    <a:pt x="22" y="60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22" y="66"/>
                  </a:lnTo>
                  <a:lnTo>
                    <a:pt x="22" y="66"/>
                  </a:lnTo>
                  <a:lnTo>
                    <a:pt x="22" y="68"/>
                  </a:lnTo>
                  <a:lnTo>
                    <a:pt x="22" y="68"/>
                  </a:lnTo>
                  <a:lnTo>
                    <a:pt x="22" y="70"/>
                  </a:lnTo>
                  <a:lnTo>
                    <a:pt x="22" y="70"/>
                  </a:lnTo>
                  <a:lnTo>
                    <a:pt x="22" y="74"/>
                  </a:lnTo>
                  <a:lnTo>
                    <a:pt x="22" y="74"/>
                  </a:lnTo>
                  <a:lnTo>
                    <a:pt x="22" y="78"/>
                  </a:lnTo>
                  <a:lnTo>
                    <a:pt x="22" y="78"/>
                  </a:lnTo>
                  <a:lnTo>
                    <a:pt x="22" y="78"/>
                  </a:lnTo>
                  <a:lnTo>
                    <a:pt x="22" y="78"/>
                  </a:lnTo>
                  <a:lnTo>
                    <a:pt x="22" y="78"/>
                  </a:lnTo>
                  <a:lnTo>
                    <a:pt x="24" y="78"/>
                  </a:lnTo>
                  <a:lnTo>
                    <a:pt x="24" y="78"/>
                  </a:lnTo>
                  <a:lnTo>
                    <a:pt x="28" y="80"/>
                  </a:lnTo>
                  <a:lnTo>
                    <a:pt x="26" y="84"/>
                  </a:lnTo>
                  <a:lnTo>
                    <a:pt x="26" y="86"/>
                  </a:lnTo>
                  <a:lnTo>
                    <a:pt x="26" y="90"/>
                  </a:lnTo>
                  <a:lnTo>
                    <a:pt x="26" y="90"/>
                  </a:lnTo>
                  <a:lnTo>
                    <a:pt x="26" y="90"/>
                  </a:lnTo>
                  <a:lnTo>
                    <a:pt x="26" y="90"/>
                  </a:lnTo>
                  <a:lnTo>
                    <a:pt x="26" y="92"/>
                  </a:lnTo>
                  <a:lnTo>
                    <a:pt x="26" y="94"/>
                  </a:lnTo>
                  <a:lnTo>
                    <a:pt x="24" y="94"/>
                  </a:lnTo>
                  <a:lnTo>
                    <a:pt x="24" y="94"/>
                  </a:lnTo>
                  <a:lnTo>
                    <a:pt x="24" y="96"/>
                  </a:lnTo>
                  <a:lnTo>
                    <a:pt x="26" y="98"/>
                  </a:lnTo>
                  <a:lnTo>
                    <a:pt x="26" y="98"/>
                  </a:lnTo>
                  <a:lnTo>
                    <a:pt x="26" y="98"/>
                  </a:lnTo>
                  <a:lnTo>
                    <a:pt x="26" y="98"/>
                  </a:lnTo>
                  <a:lnTo>
                    <a:pt x="28" y="98"/>
                  </a:lnTo>
                  <a:lnTo>
                    <a:pt x="28" y="100"/>
                  </a:lnTo>
                  <a:lnTo>
                    <a:pt x="28" y="104"/>
                  </a:lnTo>
                  <a:lnTo>
                    <a:pt x="28" y="104"/>
                  </a:lnTo>
                  <a:lnTo>
                    <a:pt x="28" y="104"/>
                  </a:lnTo>
                  <a:lnTo>
                    <a:pt x="26" y="106"/>
                  </a:lnTo>
                  <a:lnTo>
                    <a:pt x="26" y="106"/>
                  </a:lnTo>
                  <a:lnTo>
                    <a:pt x="24" y="106"/>
                  </a:lnTo>
                  <a:lnTo>
                    <a:pt x="26" y="108"/>
                  </a:lnTo>
                  <a:lnTo>
                    <a:pt x="28" y="112"/>
                  </a:lnTo>
                  <a:lnTo>
                    <a:pt x="28" y="112"/>
                  </a:lnTo>
                  <a:lnTo>
                    <a:pt x="28" y="114"/>
                  </a:lnTo>
                  <a:lnTo>
                    <a:pt x="28" y="114"/>
                  </a:lnTo>
                  <a:lnTo>
                    <a:pt x="28" y="114"/>
                  </a:lnTo>
                  <a:lnTo>
                    <a:pt x="28" y="116"/>
                  </a:lnTo>
                  <a:lnTo>
                    <a:pt x="28" y="116"/>
                  </a:lnTo>
                  <a:lnTo>
                    <a:pt x="26" y="120"/>
                  </a:lnTo>
                  <a:lnTo>
                    <a:pt x="26" y="122"/>
                  </a:lnTo>
                  <a:lnTo>
                    <a:pt x="26" y="122"/>
                  </a:lnTo>
                  <a:lnTo>
                    <a:pt x="26" y="124"/>
                  </a:lnTo>
                  <a:lnTo>
                    <a:pt x="26" y="126"/>
                  </a:lnTo>
                  <a:lnTo>
                    <a:pt x="26" y="126"/>
                  </a:lnTo>
                  <a:lnTo>
                    <a:pt x="28" y="126"/>
                  </a:lnTo>
                  <a:lnTo>
                    <a:pt x="28" y="126"/>
                  </a:lnTo>
                  <a:lnTo>
                    <a:pt x="28" y="128"/>
                  </a:lnTo>
                  <a:lnTo>
                    <a:pt x="28" y="128"/>
                  </a:lnTo>
                  <a:lnTo>
                    <a:pt x="30" y="128"/>
                  </a:lnTo>
                  <a:lnTo>
                    <a:pt x="30" y="128"/>
                  </a:lnTo>
                  <a:lnTo>
                    <a:pt x="30" y="130"/>
                  </a:lnTo>
                  <a:lnTo>
                    <a:pt x="30" y="130"/>
                  </a:lnTo>
                  <a:lnTo>
                    <a:pt x="30" y="130"/>
                  </a:lnTo>
                  <a:lnTo>
                    <a:pt x="30" y="132"/>
                  </a:lnTo>
                  <a:lnTo>
                    <a:pt x="30" y="132"/>
                  </a:lnTo>
                  <a:lnTo>
                    <a:pt x="30" y="138"/>
                  </a:lnTo>
                  <a:lnTo>
                    <a:pt x="32" y="142"/>
                  </a:lnTo>
                  <a:lnTo>
                    <a:pt x="32" y="142"/>
                  </a:lnTo>
                  <a:lnTo>
                    <a:pt x="32" y="144"/>
                  </a:lnTo>
                  <a:lnTo>
                    <a:pt x="32" y="144"/>
                  </a:lnTo>
                  <a:lnTo>
                    <a:pt x="32" y="146"/>
                  </a:lnTo>
                  <a:lnTo>
                    <a:pt x="32" y="146"/>
                  </a:lnTo>
                  <a:lnTo>
                    <a:pt x="32" y="146"/>
                  </a:lnTo>
                  <a:lnTo>
                    <a:pt x="32" y="146"/>
                  </a:lnTo>
                  <a:lnTo>
                    <a:pt x="32" y="148"/>
                  </a:lnTo>
                  <a:lnTo>
                    <a:pt x="32" y="148"/>
                  </a:lnTo>
                  <a:lnTo>
                    <a:pt x="30" y="150"/>
                  </a:lnTo>
                  <a:lnTo>
                    <a:pt x="30" y="150"/>
                  </a:lnTo>
                  <a:lnTo>
                    <a:pt x="30" y="152"/>
                  </a:lnTo>
                  <a:lnTo>
                    <a:pt x="32" y="156"/>
                  </a:lnTo>
                  <a:lnTo>
                    <a:pt x="32" y="156"/>
                  </a:lnTo>
                  <a:lnTo>
                    <a:pt x="34" y="156"/>
                  </a:lnTo>
                  <a:lnTo>
                    <a:pt x="34" y="156"/>
                  </a:lnTo>
                  <a:lnTo>
                    <a:pt x="34" y="156"/>
                  </a:lnTo>
                  <a:lnTo>
                    <a:pt x="36" y="158"/>
                  </a:lnTo>
                  <a:lnTo>
                    <a:pt x="36" y="158"/>
                  </a:lnTo>
                  <a:lnTo>
                    <a:pt x="38" y="164"/>
                  </a:lnTo>
                  <a:lnTo>
                    <a:pt x="36" y="168"/>
                  </a:lnTo>
                  <a:lnTo>
                    <a:pt x="34" y="170"/>
                  </a:lnTo>
                  <a:lnTo>
                    <a:pt x="34" y="170"/>
                  </a:lnTo>
                  <a:lnTo>
                    <a:pt x="34" y="172"/>
                  </a:lnTo>
                  <a:lnTo>
                    <a:pt x="34" y="174"/>
                  </a:lnTo>
                  <a:lnTo>
                    <a:pt x="34" y="174"/>
                  </a:lnTo>
                  <a:lnTo>
                    <a:pt x="36" y="174"/>
                  </a:lnTo>
                  <a:lnTo>
                    <a:pt x="36" y="174"/>
                  </a:lnTo>
                  <a:lnTo>
                    <a:pt x="38" y="176"/>
                  </a:lnTo>
                  <a:lnTo>
                    <a:pt x="38" y="176"/>
                  </a:lnTo>
                  <a:lnTo>
                    <a:pt x="38" y="178"/>
                  </a:lnTo>
                  <a:lnTo>
                    <a:pt x="38" y="180"/>
                  </a:lnTo>
                  <a:lnTo>
                    <a:pt x="38" y="180"/>
                  </a:lnTo>
                  <a:lnTo>
                    <a:pt x="38" y="180"/>
                  </a:lnTo>
                  <a:lnTo>
                    <a:pt x="38" y="180"/>
                  </a:lnTo>
                  <a:lnTo>
                    <a:pt x="38" y="182"/>
                  </a:lnTo>
                  <a:lnTo>
                    <a:pt x="38" y="182"/>
                  </a:lnTo>
                  <a:lnTo>
                    <a:pt x="38" y="184"/>
                  </a:lnTo>
                  <a:lnTo>
                    <a:pt x="38" y="184"/>
                  </a:lnTo>
                  <a:lnTo>
                    <a:pt x="38" y="186"/>
                  </a:lnTo>
                  <a:lnTo>
                    <a:pt x="38" y="186"/>
                  </a:lnTo>
                  <a:lnTo>
                    <a:pt x="38" y="188"/>
                  </a:lnTo>
                  <a:lnTo>
                    <a:pt x="38" y="188"/>
                  </a:lnTo>
                  <a:lnTo>
                    <a:pt x="38" y="194"/>
                  </a:lnTo>
                  <a:lnTo>
                    <a:pt x="38" y="194"/>
                  </a:lnTo>
                  <a:lnTo>
                    <a:pt x="40" y="196"/>
                  </a:lnTo>
                  <a:lnTo>
                    <a:pt x="40" y="196"/>
                  </a:lnTo>
                  <a:lnTo>
                    <a:pt x="40" y="198"/>
                  </a:lnTo>
                  <a:lnTo>
                    <a:pt x="40" y="198"/>
                  </a:lnTo>
                  <a:lnTo>
                    <a:pt x="40" y="202"/>
                  </a:lnTo>
                  <a:lnTo>
                    <a:pt x="40" y="202"/>
                  </a:lnTo>
                  <a:lnTo>
                    <a:pt x="42" y="204"/>
                  </a:lnTo>
                  <a:lnTo>
                    <a:pt x="42" y="204"/>
                  </a:lnTo>
                  <a:lnTo>
                    <a:pt x="42" y="204"/>
                  </a:lnTo>
                  <a:lnTo>
                    <a:pt x="42" y="206"/>
                  </a:lnTo>
                  <a:lnTo>
                    <a:pt x="42" y="206"/>
                  </a:lnTo>
                  <a:lnTo>
                    <a:pt x="44" y="206"/>
                  </a:lnTo>
                  <a:lnTo>
                    <a:pt x="44" y="206"/>
                  </a:lnTo>
                  <a:lnTo>
                    <a:pt x="44" y="210"/>
                  </a:lnTo>
                  <a:lnTo>
                    <a:pt x="44" y="210"/>
                  </a:lnTo>
                  <a:lnTo>
                    <a:pt x="44" y="210"/>
                  </a:lnTo>
                  <a:lnTo>
                    <a:pt x="44" y="212"/>
                  </a:lnTo>
                  <a:lnTo>
                    <a:pt x="44" y="212"/>
                  </a:lnTo>
                  <a:lnTo>
                    <a:pt x="42" y="216"/>
                  </a:lnTo>
                  <a:lnTo>
                    <a:pt x="40" y="216"/>
                  </a:lnTo>
                  <a:lnTo>
                    <a:pt x="40" y="216"/>
                  </a:lnTo>
                  <a:lnTo>
                    <a:pt x="40" y="218"/>
                  </a:lnTo>
                  <a:lnTo>
                    <a:pt x="40" y="218"/>
                  </a:lnTo>
                  <a:lnTo>
                    <a:pt x="42" y="222"/>
                  </a:lnTo>
                  <a:lnTo>
                    <a:pt x="42" y="222"/>
                  </a:lnTo>
                  <a:lnTo>
                    <a:pt x="42" y="222"/>
                  </a:lnTo>
                  <a:lnTo>
                    <a:pt x="42" y="222"/>
                  </a:lnTo>
                  <a:lnTo>
                    <a:pt x="44" y="224"/>
                  </a:lnTo>
                  <a:lnTo>
                    <a:pt x="44" y="224"/>
                  </a:lnTo>
                  <a:lnTo>
                    <a:pt x="44" y="226"/>
                  </a:lnTo>
                  <a:lnTo>
                    <a:pt x="44" y="228"/>
                  </a:lnTo>
                  <a:lnTo>
                    <a:pt x="44" y="228"/>
                  </a:lnTo>
                  <a:lnTo>
                    <a:pt x="44" y="228"/>
                  </a:lnTo>
                  <a:lnTo>
                    <a:pt x="44" y="232"/>
                  </a:lnTo>
                  <a:lnTo>
                    <a:pt x="42" y="234"/>
                  </a:lnTo>
                  <a:lnTo>
                    <a:pt x="42" y="234"/>
                  </a:lnTo>
                  <a:lnTo>
                    <a:pt x="42" y="236"/>
                  </a:lnTo>
                  <a:lnTo>
                    <a:pt x="44" y="238"/>
                  </a:lnTo>
                  <a:lnTo>
                    <a:pt x="44" y="238"/>
                  </a:lnTo>
                  <a:lnTo>
                    <a:pt x="44" y="238"/>
                  </a:lnTo>
                  <a:lnTo>
                    <a:pt x="44" y="238"/>
                  </a:lnTo>
                  <a:lnTo>
                    <a:pt x="46" y="240"/>
                  </a:lnTo>
                  <a:lnTo>
                    <a:pt x="46" y="240"/>
                  </a:lnTo>
                  <a:lnTo>
                    <a:pt x="50" y="244"/>
                  </a:lnTo>
                  <a:lnTo>
                    <a:pt x="50" y="244"/>
                  </a:lnTo>
                  <a:lnTo>
                    <a:pt x="50" y="250"/>
                  </a:lnTo>
                  <a:lnTo>
                    <a:pt x="48" y="256"/>
                  </a:lnTo>
                  <a:lnTo>
                    <a:pt x="48" y="256"/>
                  </a:lnTo>
                  <a:lnTo>
                    <a:pt x="48" y="258"/>
                  </a:lnTo>
                  <a:lnTo>
                    <a:pt x="48" y="258"/>
                  </a:lnTo>
                  <a:lnTo>
                    <a:pt x="50" y="264"/>
                  </a:lnTo>
                  <a:lnTo>
                    <a:pt x="50" y="264"/>
                  </a:lnTo>
                  <a:lnTo>
                    <a:pt x="50" y="266"/>
                  </a:lnTo>
                  <a:lnTo>
                    <a:pt x="50" y="266"/>
                  </a:lnTo>
                  <a:lnTo>
                    <a:pt x="50" y="270"/>
                  </a:lnTo>
                  <a:lnTo>
                    <a:pt x="50" y="270"/>
                  </a:lnTo>
                  <a:lnTo>
                    <a:pt x="52" y="270"/>
                  </a:lnTo>
                  <a:lnTo>
                    <a:pt x="52" y="270"/>
                  </a:lnTo>
                  <a:lnTo>
                    <a:pt x="52" y="270"/>
                  </a:lnTo>
                  <a:lnTo>
                    <a:pt x="52" y="272"/>
                  </a:lnTo>
                  <a:lnTo>
                    <a:pt x="52" y="272"/>
                  </a:lnTo>
                  <a:lnTo>
                    <a:pt x="54" y="272"/>
                  </a:lnTo>
                  <a:lnTo>
                    <a:pt x="54" y="272"/>
                  </a:lnTo>
                  <a:lnTo>
                    <a:pt x="52" y="274"/>
                  </a:lnTo>
                  <a:lnTo>
                    <a:pt x="52" y="274"/>
                  </a:lnTo>
                  <a:lnTo>
                    <a:pt x="52" y="276"/>
                  </a:lnTo>
                  <a:lnTo>
                    <a:pt x="52" y="276"/>
                  </a:lnTo>
                  <a:lnTo>
                    <a:pt x="52" y="280"/>
                  </a:lnTo>
                  <a:lnTo>
                    <a:pt x="54" y="282"/>
                  </a:lnTo>
                  <a:lnTo>
                    <a:pt x="54" y="282"/>
                  </a:lnTo>
                  <a:lnTo>
                    <a:pt x="56" y="284"/>
                  </a:lnTo>
                  <a:lnTo>
                    <a:pt x="56" y="284"/>
                  </a:lnTo>
                  <a:lnTo>
                    <a:pt x="54" y="286"/>
                  </a:lnTo>
                  <a:lnTo>
                    <a:pt x="54" y="286"/>
                  </a:lnTo>
                  <a:lnTo>
                    <a:pt x="54" y="286"/>
                  </a:lnTo>
                  <a:lnTo>
                    <a:pt x="54" y="288"/>
                  </a:lnTo>
                  <a:lnTo>
                    <a:pt x="54" y="288"/>
                  </a:lnTo>
                  <a:lnTo>
                    <a:pt x="56" y="288"/>
                  </a:lnTo>
                  <a:lnTo>
                    <a:pt x="56" y="290"/>
                  </a:lnTo>
                  <a:lnTo>
                    <a:pt x="56" y="294"/>
                  </a:lnTo>
                  <a:lnTo>
                    <a:pt x="56" y="294"/>
                  </a:lnTo>
                  <a:lnTo>
                    <a:pt x="56" y="298"/>
                  </a:lnTo>
                  <a:lnTo>
                    <a:pt x="56" y="298"/>
                  </a:lnTo>
                  <a:lnTo>
                    <a:pt x="56" y="300"/>
                  </a:lnTo>
                  <a:lnTo>
                    <a:pt x="56" y="300"/>
                  </a:lnTo>
                  <a:lnTo>
                    <a:pt x="56" y="302"/>
                  </a:lnTo>
                  <a:lnTo>
                    <a:pt x="56" y="304"/>
                  </a:lnTo>
                  <a:lnTo>
                    <a:pt x="56" y="304"/>
                  </a:lnTo>
                  <a:lnTo>
                    <a:pt x="56" y="306"/>
                  </a:lnTo>
                  <a:lnTo>
                    <a:pt x="56" y="306"/>
                  </a:lnTo>
                  <a:lnTo>
                    <a:pt x="56" y="310"/>
                  </a:lnTo>
                  <a:lnTo>
                    <a:pt x="56" y="310"/>
                  </a:lnTo>
                  <a:lnTo>
                    <a:pt x="58" y="310"/>
                  </a:lnTo>
                  <a:lnTo>
                    <a:pt x="58" y="310"/>
                  </a:lnTo>
                  <a:lnTo>
                    <a:pt x="60" y="312"/>
                  </a:lnTo>
                  <a:lnTo>
                    <a:pt x="60" y="312"/>
                  </a:lnTo>
                  <a:lnTo>
                    <a:pt x="60" y="312"/>
                  </a:lnTo>
                  <a:lnTo>
                    <a:pt x="60" y="314"/>
                  </a:lnTo>
                  <a:lnTo>
                    <a:pt x="60" y="314"/>
                  </a:lnTo>
                  <a:lnTo>
                    <a:pt x="62" y="318"/>
                  </a:lnTo>
                  <a:lnTo>
                    <a:pt x="62" y="318"/>
                  </a:lnTo>
                  <a:lnTo>
                    <a:pt x="62" y="318"/>
                  </a:lnTo>
                  <a:lnTo>
                    <a:pt x="62" y="318"/>
                  </a:lnTo>
                  <a:lnTo>
                    <a:pt x="64" y="318"/>
                  </a:lnTo>
                  <a:lnTo>
                    <a:pt x="64" y="320"/>
                  </a:lnTo>
                  <a:lnTo>
                    <a:pt x="64" y="320"/>
                  </a:lnTo>
                  <a:lnTo>
                    <a:pt x="64" y="322"/>
                  </a:lnTo>
                  <a:lnTo>
                    <a:pt x="64" y="322"/>
                  </a:lnTo>
                  <a:lnTo>
                    <a:pt x="64" y="324"/>
                  </a:lnTo>
                  <a:lnTo>
                    <a:pt x="62" y="326"/>
                  </a:lnTo>
                  <a:lnTo>
                    <a:pt x="62" y="326"/>
                  </a:lnTo>
                  <a:lnTo>
                    <a:pt x="64" y="326"/>
                  </a:lnTo>
                  <a:lnTo>
                    <a:pt x="64" y="326"/>
                  </a:lnTo>
                  <a:lnTo>
                    <a:pt x="64" y="328"/>
                  </a:lnTo>
                  <a:lnTo>
                    <a:pt x="64" y="328"/>
                  </a:lnTo>
                  <a:lnTo>
                    <a:pt x="66" y="332"/>
                  </a:lnTo>
                  <a:lnTo>
                    <a:pt x="62" y="336"/>
                  </a:lnTo>
                  <a:lnTo>
                    <a:pt x="62" y="336"/>
                  </a:lnTo>
                  <a:lnTo>
                    <a:pt x="60" y="338"/>
                  </a:lnTo>
                  <a:lnTo>
                    <a:pt x="60" y="338"/>
                  </a:lnTo>
                  <a:lnTo>
                    <a:pt x="60" y="342"/>
                  </a:lnTo>
                  <a:lnTo>
                    <a:pt x="60" y="342"/>
                  </a:lnTo>
                  <a:lnTo>
                    <a:pt x="62" y="344"/>
                  </a:lnTo>
                  <a:lnTo>
                    <a:pt x="62" y="344"/>
                  </a:lnTo>
                  <a:lnTo>
                    <a:pt x="62" y="346"/>
                  </a:lnTo>
                  <a:lnTo>
                    <a:pt x="62" y="346"/>
                  </a:lnTo>
                  <a:lnTo>
                    <a:pt x="64" y="346"/>
                  </a:lnTo>
                  <a:lnTo>
                    <a:pt x="64" y="346"/>
                  </a:lnTo>
                  <a:lnTo>
                    <a:pt x="64" y="348"/>
                  </a:lnTo>
                  <a:lnTo>
                    <a:pt x="68" y="348"/>
                  </a:lnTo>
                  <a:lnTo>
                    <a:pt x="68" y="348"/>
                  </a:lnTo>
                  <a:lnTo>
                    <a:pt x="70" y="348"/>
                  </a:lnTo>
                  <a:lnTo>
                    <a:pt x="70" y="348"/>
                  </a:lnTo>
                  <a:lnTo>
                    <a:pt x="72" y="350"/>
                  </a:lnTo>
                  <a:lnTo>
                    <a:pt x="72" y="352"/>
                  </a:lnTo>
                  <a:lnTo>
                    <a:pt x="70" y="356"/>
                  </a:lnTo>
                  <a:lnTo>
                    <a:pt x="70" y="356"/>
                  </a:lnTo>
                  <a:lnTo>
                    <a:pt x="70" y="358"/>
                  </a:lnTo>
                  <a:lnTo>
                    <a:pt x="70" y="358"/>
                  </a:lnTo>
                  <a:lnTo>
                    <a:pt x="70" y="362"/>
                  </a:lnTo>
                  <a:lnTo>
                    <a:pt x="70" y="362"/>
                  </a:lnTo>
                  <a:lnTo>
                    <a:pt x="72" y="366"/>
                  </a:lnTo>
                  <a:lnTo>
                    <a:pt x="72" y="366"/>
                  </a:lnTo>
                  <a:lnTo>
                    <a:pt x="76" y="370"/>
                  </a:lnTo>
                  <a:lnTo>
                    <a:pt x="76" y="370"/>
                  </a:lnTo>
                  <a:lnTo>
                    <a:pt x="76" y="372"/>
                  </a:lnTo>
                  <a:lnTo>
                    <a:pt x="74" y="372"/>
                  </a:lnTo>
                  <a:lnTo>
                    <a:pt x="74" y="372"/>
                  </a:lnTo>
                  <a:lnTo>
                    <a:pt x="76" y="376"/>
                  </a:lnTo>
                  <a:lnTo>
                    <a:pt x="76" y="376"/>
                  </a:lnTo>
                  <a:lnTo>
                    <a:pt x="76" y="376"/>
                  </a:lnTo>
                  <a:lnTo>
                    <a:pt x="76" y="376"/>
                  </a:lnTo>
                  <a:lnTo>
                    <a:pt x="76" y="376"/>
                  </a:lnTo>
                  <a:lnTo>
                    <a:pt x="76" y="378"/>
                  </a:lnTo>
                  <a:lnTo>
                    <a:pt x="76" y="378"/>
                  </a:lnTo>
                  <a:lnTo>
                    <a:pt x="76" y="380"/>
                  </a:lnTo>
                  <a:lnTo>
                    <a:pt x="76" y="380"/>
                  </a:lnTo>
                  <a:lnTo>
                    <a:pt x="78" y="382"/>
                  </a:lnTo>
                  <a:lnTo>
                    <a:pt x="78" y="382"/>
                  </a:lnTo>
                  <a:lnTo>
                    <a:pt x="78" y="384"/>
                  </a:lnTo>
                  <a:lnTo>
                    <a:pt x="78" y="384"/>
                  </a:lnTo>
                  <a:lnTo>
                    <a:pt x="82" y="384"/>
                  </a:lnTo>
                  <a:lnTo>
                    <a:pt x="84" y="388"/>
                  </a:lnTo>
                  <a:lnTo>
                    <a:pt x="88" y="396"/>
                  </a:lnTo>
                  <a:lnTo>
                    <a:pt x="88" y="396"/>
                  </a:lnTo>
                  <a:lnTo>
                    <a:pt x="88" y="398"/>
                  </a:lnTo>
                  <a:lnTo>
                    <a:pt x="86" y="398"/>
                  </a:lnTo>
                  <a:lnTo>
                    <a:pt x="86" y="398"/>
                  </a:lnTo>
                  <a:lnTo>
                    <a:pt x="86" y="400"/>
                  </a:lnTo>
                  <a:lnTo>
                    <a:pt x="86" y="402"/>
                  </a:lnTo>
                  <a:lnTo>
                    <a:pt x="86" y="402"/>
                  </a:lnTo>
                  <a:lnTo>
                    <a:pt x="88" y="402"/>
                  </a:lnTo>
                  <a:lnTo>
                    <a:pt x="90" y="404"/>
                  </a:lnTo>
                  <a:lnTo>
                    <a:pt x="90" y="404"/>
                  </a:lnTo>
                  <a:lnTo>
                    <a:pt x="92" y="406"/>
                  </a:lnTo>
                  <a:lnTo>
                    <a:pt x="92" y="408"/>
                  </a:lnTo>
                  <a:lnTo>
                    <a:pt x="92" y="408"/>
                  </a:lnTo>
                  <a:lnTo>
                    <a:pt x="92" y="410"/>
                  </a:lnTo>
                  <a:lnTo>
                    <a:pt x="92" y="410"/>
                  </a:lnTo>
                  <a:lnTo>
                    <a:pt x="92" y="412"/>
                  </a:lnTo>
                  <a:lnTo>
                    <a:pt x="92" y="412"/>
                  </a:lnTo>
                  <a:lnTo>
                    <a:pt x="94" y="416"/>
                  </a:lnTo>
                  <a:lnTo>
                    <a:pt x="94" y="416"/>
                  </a:lnTo>
                  <a:lnTo>
                    <a:pt x="96" y="420"/>
                  </a:lnTo>
                  <a:lnTo>
                    <a:pt x="96" y="422"/>
                  </a:lnTo>
                  <a:lnTo>
                    <a:pt x="98" y="422"/>
                  </a:lnTo>
                  <a:lnTo>
                    <a:pt x="98" y="422"/>
                  </a:lnTo>
                  <a:lnTo>
                    <a:pt x="98" y="422"/>
                  </a:lnTo>
                  <a:lnTo>
                    <a:pt x="98" y="422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98" y="430"/>
                  </a:lnTo>
                  <a:lnTo>
                    <a:pt x="98" y="430"/>
                  </a:lnTo>
                  <a:lnTo>
                    <a:pt x="100" y="430"/>
                  </a:lnTo>
                  <a:lnTo>
                    <a:pt x="100" y="430"/>
                  </a:lnTo>
                  <a:lnTo>
                    <a:pt x="100" y="432"/>
                  </a:lnTo>
                  <a:lnTo>
                    <a:pt x="100" y="432"/>
                  </a:lnTo>
                  <a:lnTo>
                    <a:pt x="100" y="436"/>
                  </a:lnTo>
                  <a:lnTo>
                    <a:pt x="100" y="436"/>
                  </a:lnTo>
                  <a:lnTo>
                    <a:pt x="102" y="436"/>
                  </a:lnTo>
                  <a:lnTo>
                    <a:pt x="102" y="436"/>
                  </a:lnTo>
                  <a:lnTo>
                    <a:pt x="102" y="438"/>
                  </a:lnTo>
                  <a:lnTo>
                    <a:pt x="104" y="438"/>
                  </a:lnTo>
                  <a:lnTo>
                    <a:pt x="104" y="442"/>
                  </a:lnTo>
                  <a:lnTo>
                    <a:pt x="104" y="442"/>
                  </a:lnTo>
                  <a:lnTo>
                    <a:pt x="106" y="442"/>
                  </a:lnTo>
                  <a:lnTo>
                    <a:pt x="106" y="442"/>
                  </a:lnTo>
                  <a:lnTo>
                    <a:pt x="108" y="444"/>
                  </a:lnTo>
                  <a:lnTo>
                    <a:pt x="108" y="444"/>
                  </a:lnTo>
                  <a:lnTo>
                    <a:pt x="110" y="444"/>
                  </a:lnTo>
                  <a:lnTo>
                    <a:pt x="110" y="444"/>
                  </a:lnTo>
                  <a:lnTo>
                    <a:pt x="110" y="448"/>
                  </a:lnTo>
                  <a:lnTo>
                    <a:pt x="110" y="448"/>
                  </a:lnTo>
                  <a:lnTo>
                    <a:pt x="112" y="452"/>
                  </a:lnTo>
                  <a:lnTo>
                    <a:pt x="116" y="458"/>
                  </a:lnTo>
                  <a:lnTo>
                    <a:pt x="116" y="458"/>
                  </a:lnTo>
                  <a:lnTo>
                    <a:pt x="118" y="460"/>
                  </a:lnTo>
                  <a:lnTo>
                    <a:pt x="118" y="460"/>
                  </a:lnTo>
                  <a:lnTo>
                    <a:pt x="118" y="464"/>
                  </a:lnTo>
                  <a:lnTo>
                    <a:pt x="118" y="464"/>
                  </a:lnTo>
                  <a:lnTo>
                    <a:pt x="120" y="464"/>
                  </a:lnTo>
                  <a:lnTo>
                    <a:pt x="120" y="464"/>
                  </a:lnTo>
                  <a:lnTo>
                    <a:pt x="122" y="464"/>
                  </a:lnTo>
                  <a:lnTo>
                    <a:pt x="124" y="466"/>
                  </a:lnTo>
                  <a:lnTo>
                    <a:pt x="128" y="472"/>
                  </a:lnTo>
                  <a:lnTo>
                    <a:pt x="128" y="472"/>
                  </a:lnTo>
                  <a:lnTo>
                    <a:pt x="130" y="474"/>
                  </a:lnTo>
                  <a:lnTo>
                    <a:pt x="130" y="474"/>
                  </a:lnTo>
                  <a:lnTo>
                    <a:pt x="130" y="478"/>
                  </a:lnTo>
                  <a:lnTo>
                    <a:pt x="130" y="478"/>
                  </a:lnTo>
                  <a:lnTo>
                    <a:pt x="132" y="478"/>
                  </a:lnTo>
                  <a:lnTo>
                    <a:pt x="132" y="478"/>
                  </a:lnTo>
                  <a:lnTo>
                    <a:pt x="134" y="480"/>
                  </a:lnTo>
                  <a:lnTo>
                    <a:pt x="134" y="484"/>
                  </a:lnTo>
                  <a:lnTo>
                    <a:pt x="134" y="484"/>
                  </a:lnTo>
                  <a:lnTo>
                    <a:pt x="136" y="488"/>
                  </a:lnTo>
                  <a:lnTo>
                    <a:pt x="136" y="488"/>
                  </a:lnTo>
                  <a:lnTo>
                    <a:pt x="138" y="488"/>
                  </a:lnTo>
                  <a:lnTo>
                    <a:pt x="138" y="488"/>
                  </a:lnTo>
                  <a:lnTo>
                    <a:pt x="138" y="488"/>
                  </a:lnTo>
                  <a:lnTo>
                    <a:pt x="138" y="490"/>
                  </a:lnTo>
                  <a:lnTo>
                    <a:pt x="138" y="490"/>
                  </a:lnTo>
                  <a:lnTo>
                    <a:pt x="138" y="492"/>
                  </a:lnTo>
                  <a:lnTo>
                    <a:pt x="138" y="492"/>
                  </a:lnTo>
                  <a:lnTo>
                    <a:pt x="138" y="494"/>
                  </a:lnTo>
                  <a:lnTo>
                    <a:pt x="138" y="494"/>
                  </a:lnTo>
                  <a:lnTo>
                    <a:pt x="140" y="498"/>
                  </a:lnTo>
                  <a:lnTo>
                    <a:pt x="140" y="498"/>
                  </a:lnTo>
                  <a:lnTo>
                    <a:pt x="142" y="500"/>
                  </a:lnTo>
                  <a:lnTo>
                    <a:pt x="142" y="500"/>
                  </a:lnTo>
                  <a:lnTo>
                    <a:pt x="144" y="500"/>
                  </a:lnTo>
                  <a:lnTo>
                    <a:pt x="144" y="502"/>
                  </a:lnTo>
                  <a:lnTo>
                    <a:pt x="144" y="502"/>
                  </a:lnTo>
                  <a:lnTo>
                    <a:pt x="146" y="506"/>
                  </a:lnTo>
                  <a:lnTo>
                    <a:pt x="146" y="506"/>
                  </a:lnTo>
                  <a:lnTo>
                    <a:pt x="148" y="506"/>
                  </a:lnTo>
                  <a:lnTo>
                    <a:pt x="148" y="506"/>
                  </a:lnTo>
                  <a:lnTo>
                    <a:pt x="150" y="508"/>
                  </a:lnTo>
                  <a:lnTo>
                    <a:pt x="150" y="508"/>
                  </a:lnTo>
                  <a:lnTo>
                    <a:pt x="150" y="510"/>
                  </a:lnTo>
                  <a:lnTo>
                    <a:pt x="150" y="510"/>
                  </a:lnTo>
                  <a:lnTo>
                    <a:pt x="150" y="512"/>
                  </a:lnTo>
                  <a:lnTo>
                    <a:pt x="150" y="512"/>
                  </a:lnTo>
                  <a:lnTo>
                    <a:pt x="148" y="514"/>
                  </a:lnTo>
                  <a:lnTo>
                    <a:pt x="148" y="514"/>
                  </a:lnTo>
                  <a:lnTo>
                    <a:pt x="150" y="516"/>
                  </a:lnTo>
                  <a:lnTo>
                    <a:pt x="150" y="516"/>
                  </a:lnTo>
                  <a:lnTo>
                    <a:pt x="150" y="516"/>
                  </a:lnTo>
                  <a:lnTo>
                    <a:pt x="150" y="516"/>
                  </a:lnTo>
                  <a:lnTo>
                    <a:pt x="154" y="518"/>
                  </a:lnTo>
                  <a:lnTo>
                    <a:pt x="156" y="522"/>
                  </a:lnTo>
                  <a:lnTo>
                    <a:pt x="156" y="522"/>
                  </a:lnTo>
                  <a:lnTo>
                    <a:pt x="156" y="522"/>
                  </a:lnTo>
                  <a:lnTo>
                    <a:pt x="156" y="522"/>
                  </a:lnTo>
                  <a:lnTo>
                    <a:pt x="158" y="524"/>
                  </a:lnTo>
                  <a:lnTo>
                    <a:pt x="158" y="526"/>
                  </a:lnTo>
                  <a:lnTo>
                    <a:pt x="158" y="526"/>
                  </a:lnTo>
                  <a:lnTo>
                    <a:pt x="158" y="526"/>
                  </a:lnTo>
                  <a:lnTo>
                    <a:pt x="158" y="526"/>
                  </a:lnTo>
                  <a:lnTo>
                    <a:pt x="164" y="528"/>
                  </a:lnTo>
                  <a:lnTo>
                    <a:pt x="166" y="532"/>
                  </a:lnTo>
                  <a:lnTo>
                    <a:pt x="168" y="536"/>
                  </a:lnTo>
                  <a:lnTo>
                    <a:pt x="168" y="538"/>
                  </a:lnTo>
                  <a:lnTo>
                    <a:pt x="168" y="538"/>
                  </a:lnTo>
                  <a:lnTo>
                    <a:pt x="172" y="542"/>
                  </a:lnTo>
                  <a:lnTo>
                    <a:pt x="172" y="542"/>
                  </a:lnTo>
                  <a:lnTo>
                    <a:pt x="174" y="542"/>
                  </a:lnTo>
                  <a:lnTo>
                    <a:pt x="176" y="544"/>
                  </a:lnTo>
                  <a:lnTo>
                    <a:pt x="176" y="544"/>
                  </a:lnTo>
                  <a:lnTo>
                    <a:pt x="176" y="544"/>
                  </a:lnTo>
                  <a:lnTo>
                    <a:pt x="176" y="544"/>
                  </a:lnTo>
                  <a:lnTo>
                    <a:pt x="182" y="546"/>
                  </a:lnTo>
                  <a:lnTo>
                    <a:pt x="182" y="546"/>
                  </a:lnTo>
                  <a:lnTo>
                    <a:pt x="184" y="548"/>
                  </a:lnTo>
                  <a:lnTo>
                    <a:pt x="184" y="548"/>
                  </a:lnTo>
                  <a:lnTo>
                    <a:pt x="184" y="548"/>
                  </a:lnTo>
                  <a:lnTo>
                    <a:pt x="184" y="550"/>
                  </a:lnTo>
                  <a:lnTo>
                    <a:pt x="184" y="550"/>
                  </a:lnTo>
                  <a:lnTo>
                    <a:pt x="186" y="550"/>
                  </a:lnTo>
                  <a:lnTo>
                    <a:pt x="184" y="552"/>
                  </a:lnTo>
                  <a:lnTo>
                    <a:pt x="184" y="552"/>
                  </a:lnTo>
                  <a:lnTo>
                    <a:pt x="186" y="554"/>
                  </a:lnTo>
                  <a:lnTo>
                    <a:pt x="186" y="554"/>
                  </a:lnTo>
                  <a:lnTo>
                    <a:pt x="188" y="556"/>
                  </a:lnTo>
                  <a:lnTo>
                    <a:pt x="188" y="556"/>
                  </a:lnTo>
                  <a:lnTo>
                    <a:pt x="188" y="556"/>
                  </a:lnTo>
                  <a:lnTo>
                    <a:pt x="190" y="558"/>
                  </a:lnTo>
                  <a:lnTo>
                    <a:pt x="190" y="558"/>
                  </a:lnTo>
                  <a:lnTo>
                    <a:pt x="192" y="558"/>
                  </a:lnTo>
                  <a:lnTo>
                    <a:pt x="192" y="558"/>
                  </a:lnTo>
                  <a:lnTo>
                    <a:pt x="194" y="560"/>
                  </a:lnTo>
                  <a:lnTo>
                    <a:pt x="194" y="560"/>
                  </a:lnTo>
                  <a:lnTo>
                    <a:pt x="196" y="562"/>
                  </a:lnTo>
                  <a:lnTo>
                    <a:pt x="196" y="562"/>
                  </a:lnTo>
                  <a:lnTo>
                    <a:pt x="198" y="562"/>
                  </a:lnTo>
                  <a:lnTo>
                    <a:pt x="200" y="564"/>
                  </a:lnTo>
                  <a:lnTo>
                    <a:pt x="202" y="566"/>
                  </a:lnTo>
                  <a:lnTo>
                    <a:pt x="200" y="566"/>
                  </a:lnTo>
                  <a:lnTo>
                    <a:pt x="200" y="566"/>
                  </a:lnTo>
                  <a:lnTo>
                    <a:pt x="206" y="570"/>
                  </a:lnTo>
                  <a:lnTo>
                    <a:pt x="206" y="570"/>
                  </a:lnTo>
                  <a:lnTo>
                    <a:pt x="208" y="570"/>
                  </a:lnTo>
                  <a:lnTo>
                    <a:pt x="208" y="570"/>
                  </a:lnTo>
                  <a:lnTo>
                    <a:pt x="212" y="572"/>
                  </a:lnTo>
                  <a:lnTo>
                    <a:pt x="214" y="576"/>
                  </a:lnTo>
                  <a:lnTo>
                    <a:pt x="216" y="580"/>
                  </a:lnTo>
                  <a:lnTo>
                    <a:pt x="220" y="584"/>
                  </a:lnTo>
                  <a:lnTo>
                    <a:pt x="220" y="584"/>
                  </a:lnTo>
                  <a:lnTo>
                    <a:pt x="222" y="584"/>
                  </a:lnTo>
                  <a:lnTo>
                    <a:pt x="222" y="584"/>
                  </a:lnTo>
                  <a:lnTo>
                    <a:pt x="222" y="584"/>
                  </a:lnTo>
                  <a:lnTo>
                    <a:pt x="224" y="586"/>
                  </a:lnTo>
                  <a:lnTo>
                    <a:pt x="224" y="586"/>
                  </a:lnTo>
                  <a:lnTo>
                    <a:pt x="226" y="586"/>
                  </a:lnTo>
                  <a:lnTo>
                    <a:pt x="226" y="586"/>
                  </a:lnTo>
                  <a:lnTo>
                    <a:pt x="226" y="588"/>
                  </a:lnTo>
                  <a:lnTo>
                    <a:pt x="226" y="588"/>
                  </a:lnTo>
                  <a:lnTo>
                    <a:pt x="228" y="588"/>
                  </a:lnTo>
                  <a:lnTo>
                    <a:pt x="228" y="588"/>
                  </a:lnTo>
                  <a:lnTo>
                    <a:pt x="230" y="588"/>
                  </a:lnTo>
                  <a:lnTo>
                    <a:pt x="232" y="588"/>
                  </a:lnTo>
                  <a:lnTo>
                    <a:pt x="230" y="588"/>
                  </a:lnTo>
                  <a:lnTo>
                    <a:pt x="230" y="588"/>
                  </a:lnTo>
                  <a:lnTo>
                    <a:pt x="234" y="592"/>
                  </a:lnTo>
                  <a:lnTo>
                    <a:pt x="234" y="592"/>
                  </a:lnTo>
                  <a:lnTo>
                    <a:pt x="236" y="592"/>
                  </a:lnTo>
                  <a:lnTo>
                    <a:pt x="236" y="592"/>
                  </a:lnTo>
                  <a:lnTo>
                    <a:pt x="238" y="596"/>
                  </a:lnTo>
                  <a:lnTo>
                    <a:pt x="238" y="596"/>
                  </a:lnTo>
                  <a:lnTo>
                    <a:pt x="242" y="596"/>
                  </a:lnTo>
                  <a:lnTo>
                    <a:pt x="244" y="598"/>
                  </a:lnTo>
                  <a:lnTo>
                    <a:pt x="244" y="598"/>
                  </a:lnTo>
                  <a:lnTo>
                    <a:pt x="246" y="598"/>
                  </a:lnTo>
                  <a:lnTo>
                    <a:pt x="248" y="600"/>
                  </a:lnTo>
                  <a:lnTo>
                    <a:pt x="248" y="600"/>
                  </a:lnTo>
                  <a:lnTo>
                    <a:pt x="250" y="600"/>
                  </a:lnTo>
                  <a:lnTo>
                    <a:pt x="250" y="600"/>
                  </a:lnTo>
                  <a:lnTo>
                    <a:pt x="252" y="600"/>
                  </a:lnTo>
                  <a:lnTo>
                    <a:pt x="252" y="600"/>
                  </a:lnTo>
                  <a:lnTo>
                    <a:pt x="254" y="600"/>
                  </a:lnTo>
                  <a:lnTo>
                    <a:pt x="254" y="600"/>
                  </a:lnTo>
                  <a:lnTo>
                    <a:pt x="256" y="600"/>
                  </a:lnTo>
                  <a:lnTo>
                    <a:pt x="256" y="600"/>
                  </a:lnTo>
                  <a:lnTo>
                    <a:pt x="258" y="600"/>
                  </a:lnTo>
                  <a:lnTo>
                    <a:pt x="258" y="600"/>
                  </a:lnTo>
                  <a:lnTo>
                    <a:pt x="260" y="602"/>
                  </a:lnTo>
                  <a:lnTo>
                    <a:pt x="260" y="602"/>
                  </a:lnTo>
                  <a:lnTo>
                    <a:pt x="262" y="604"/>
                  </a:lnTo>
                  <a:lnTo>
                    <a:pt x="262" y="604"/>
                  </a:lnTo>
                  <a:lnTo>
                    <a:pt x="264" y="604"/>
                  </a:lnTo>
                  <a:lnTo>
                    <a:pt x="264" y="604"/>
                  </a:lnTo>
                  <a:lnTo>
                    <a:pt x="266" y="604"/>
                  </a:lnTo>
                  <a:lnTo>
                    <a:pt x="266" y="604"/>
                  </a:lnTo>
                  <a:lnTo>
                    <a:pt x="268" y="604"/>
                  </a:lnTo>
                  <a:lnTo>
                    <a:pt x="268" y="604"/>
                  </a:lnTo>
                  <a:lnTo>
                    <a:pt x="268" y="604"/>
                  </a:lnTo>
                  <a:lnTo>
                    <a:pt x="268" y="604"/>
                  </a:lnTo>
                  <a:lnTo>
                    <a:pt x="268" y="604"/>
                  </a:lnTo>
                  <a:lnTo>
                    <a:pt x="270" y="606"/>
                  </a:lnTo>
                  <a:lnTo>
                    <a:pt x="270" y="606"/>
                  </a:lnTo>
                  <a:lnTo>
                    <a:pt x="270" y="606"/>
                  </a:lnTo>
                  <a:lnTo>
                    <a:pt x="272" y="606"/>
                  </a:lnTo>
                  <a:lnTo>
                    <a:pt x="272" y="606"/>
                  </a:lnTo>
                  <a:lnTo>
                    <a:pt x="280" y="604"/>
                  </a:lnTo>
                  <a:lnTo>
                    <a:pt x="280" y="604"/>
                  </a:lnTo>
                  <a:lnTo>
                    <a:pt x="282" y="604"/>
                  </a:lnTo>
                  <a:lnTo>
                    <a:pt x="282" y="604"/>
                  </a:lnTo>
                  <a:lnTo>
                    <a:pt x="282" y="604"/>
                  </a:lnTo>
                  <a:lnTo>
                    <a:pt x="284" y="604"/>
                  </a:lnTo>
                  <a:lnTo>
                    <a:pt x="284" y="604"/>
                  </a:lnTo>
                  <a:lnTo>
                    <a:pt x="286" y="604"/>
                  </a:lnTo>
                  <a:lnTo>
                    <a:pt x="286" y="604"/>
                  </a:lnTo>
                  <a:lnTo>
                    <a:pt x="288" y="604"/>
                  </a:lnTo>
                  <a:lnTo>
                    <a:pt x="288" y="604"/>
                  </a:lnTo>
                  <a:lnTo>
                    <a:pt x="296" y="604"/>
                  </a:lnTo>
                  <a:lnTo>
                    <a:pt x="296" y="604"/>
                  </a:lnTo>
                  <a:lnTo>
                    <a:pt x="296" y="604"/>
                  </a:lnTo>
                  <a:lnTo>
                    <a:pt x="296" y="604"/>
                  </a:lnTo>
                  <a:lnTo>
                    <a:pt x="298" y="600"/>
                  </a:lnTo>
                  <a:lnTo>
                    <a:pt x="298" y="600"/>
                  </a:lnTo>
                  <a:lnTo>
                    <a:pt x="300" y="600"/>
                  </a:lnTo>
                  <a:lnTo>
                    <a:pt x="302" y="600"/>
                  </a:lnTo>
                  <a:lnTo>
                    <a:pt x="302" y="600"/>
                  </a:lnTo>
                  <a:lnTo>
                    <a:pt x="302" y="602"/>
                  </a:lnTo>
                  <a:lnTo>
                    <a:pt x="302" y="602"/>
                  </a:lnTo>
                  <a:lnTo>
                    <a:pt x="304" y="602"/>
                  </a:lnTo>
                  <a:lnTo>
                    <a:pt x="304" y="602"/>
                  </a:lnTo>
                  <a:lnTo>
                    <a:pt x="306" y="602"/>
                  </a:lnTo>
                  <a:lnTo>
                    <a:pt x="306" y="600"/>
                  </a:lnTo>
                  <a:lnTo>
                    <a:pt x="306" y="600"/>
                  </a:lnTo>
                  <a:lnTo>
                    <a:pt x="308" y="600"/>
                  </a:lnTo>
                  <a:lnTo>
                    <a:pt x="310" y="600"/>
                  </a:lnTo>
                  <a:lnTo>
                    <a:pt x="310" y="600"/>
                  </a:lnTo>
                  <a:lnTo>
                    <a:pt x="312" y="600"/>
                  </a:lnTo>
                  <a:lnTo>
                    <a:pt x="312" y="600"/>
                  </a:lnTo>
                  <a:lnTo>
                    <a:pt x="316" y="600"/>
                  </a:lnTo>
                  <a:lnTo>
                    <a:pt x="316" y="600"/>
                  </a:lnTo>
                  <a:lnTo>
                    <a:pt x="318" y="600"/>
                  </a:lnTo>
                  <a:lnTo>
                    <a:pt x="318" y="600"/>
                  </a:lnTo>
                  <a:lnTo>
                    <a:pt x="320" y="598"/>
                  </a:lnTo>
                  <a:lnTo>
                    <a:pt x="320" y="598"/>
                  </a:lnTo>
                  <a:lnTo>
                    <a:pt x="322" y="596"/>
                  </a:lnTo>
                  <a:lnTo>
                    <a:pt x="326" y="598"/>
                  </a:lnTo>
                  <a:lnTo>
                    <a:pt x="330" y="598"/>
                  </a:lnTo>
                  <a:lnTo>
                    <a:pt x="330" y="598"/>
                  </a:lnTo>
                  <a:lnTo>
                    <a:pt x="334" y="596"/>
                  </a:lnTo>
                  <a:lnTo>
                    <a:pt x="334" y="596"/>
                  </a:lnTo>
                  <a:lnTo>
                    <a:pt x="336" y="594"/>
                  </a:lnTo>
                  <a:lnTo>
                    <a:pt x="336" y="594"/>
                  </a:lnTo>
                  <a:lnTo>
                    <a:pt x="338" y="594"/>
                  </a:lnTo>
                  <a:lnTo>
                    <a:pt x="338" y="594"/>
                  </a:lnTo>
                  <a:lnTo>
                    <a:pt x="342" y="592"/>
                  </a:lnTo>
                  <a:lnTo>
                    <a:pt x="342" y="592"/>
                  </a:lnTo>
                  <a:lnTo>
                    <a:pt x="342" y="592"/>
                  </a:lnTo>
                  <a:lnTo>
                    <a:pt x="342" y="592"/>
                  </a:lnTo>
                  <a:lnTo>
                    <a:pt x="344" y="590"/>
                  </a:lnTo>
                  <a:lnTo>
                    <a:pt x="346" y="590"/>
                  </a:lnTo>
                  <a:lnTo>
                    <a:pt x="346" y="592"/>
                  </a:lnTo>
                  <a:lnTo>
                    <a:pt x="346" y="592"/>
                  </a:lnTo>
                  <a:lnTo>
                    <a:pt x="348" y="594"/>
                  </a:lnTo>
                  <a:lnTo>
                    <a:pt x="350" y="592"/>
                  </a:lnTo>
                  <a:lnTo>
                    <a:pt x="350" y="592"/>
                  </a:lnTo>
                  <a:lnTo>
                    <a:pt x="350" y="592"/>
                  </a:lnTo>
                  <a:lnTo>
                    <a:pt x="350" y="592"/>
                  </a:lnTo>
                  <a:lnTo>
                    <a:pt x="352" y="590"/>
                  </a:lnTo>
                  <a:lnTo>
                    <a:pt x="352" y="592"/>
                  </a:lnTo>
                  <a:lnTo>
                    <a:pt x="352" y="592"/>
                  </a:lnTo>
                  <a:lnTo>
                    <a:pt x="356" y="590"/>
                  </a:lnTo>
                  <a:lnTo>
                    <a:pt x="356" y="590"/>
                  </a:lnTo>
                  <a:lnTo>
                    <a:pt x="362" y="588"/>
                  </a:lnTo>
                  <a:lnTo>
                    <a:pt x="362" y="588"/>
                  </a:lnTo>
                  <a:lnTo>
                    <a:pt x="364" y="586"/>
                  </a:lnTo>
                  <a:lnTo>
                    <a:pt x="364" y="586"/>
                  </a:lnTo>
                  <a:lnTo>
                    <a:pt x="366" y="584"/>
                  </a:lnTo>
                  <a:lnTo>
                    <a:pt x="366" y="584"/>
                  </a:lnTo>
                  <a:lnTo>
                    <a:pt x="370" y="582"/>
                  </a:lnTo>
                  <a:lnTo>
                    <a:pt x="370" y="582"/>
                  </a:lnTo>
                  <a:lnTo>
                    <a:pt x="372" y="582"/>
                  </a:lnTo>
                  <a:lnTo>
                    <a:pt x="372" y="582"/>
                  </a:lnTo>
                  <a:lnTo>
                    <a:pt x="374" y="582"/>
                  </a:lnTo>
                  <a:lnTo>
                    <a:pt x="374" y="582"/>
                  </a:lnTo>
                  <a:lnTo>
                    <a:pt x="378" y="582"/>
                  </a:lnTo>
                  <a:lnTo>
                    <a:pt x="378" y="582"/>
                  </a:lnTo>
                  <a:lnTo>
                    <a:pt x="378" y="580"/>
                  </a:lnTo>
                  <a:lnTo>
                    <a:pt x="378" y="580"/>
                  </a:lnTo>
                  <a:lnTo>
                    <a:pt x="380" y="578"/>
                  </a:lnTo>
                  <a:lnTo>
                    <a:pt x="380" y="578"/>
                  </a:lnTo>
                  <a:lnTo>
                    <a:pt x="382" y="578"/>
                  </a:lnTo>
                  <a:lnTo>
                    <a:pt x="382" y="578"/>
                  </a:lnTo>
                  <a:lnTo>
                    <a:pt x="382" y="578"/>
                  </a:lnTo>
                  <a:lnTo>
                    <a:pt x="382" y="580"/>
                  </a:lnTo>
                  <a:lnTo>
                    <a:pt x="382" y="580"/>
                  </a:lnTo>
                  <a:lnTo>
                    <a:pt x="384" y="582"/>
                  </a:lnTo>
                  <a:lnTo>
                    <a:pt x="388" y="582"/>
                  </a:lnTo>
                  <a:lnTo>
                    <a:pt x="388" y="582"/>
                  </a:lnTo>
                  <a:lnTo>
                    <a:pt x="388" y="580"/>
                  </a:lnTo>
                  <a:lnTo>
                    <a:pt x="388" y="580"/>
                  </a:lnTo>
                  <a:lnTo>
                    <a:pt x="388" y="580"/>
                  </a:lnTo>
                  <a:lnTo>
                    <a:pt x="390" y="580"/>
                  </a:lnTo>
                  <a:lnTo>
                    <a:pt x="390" y="580"/>
                  </a:lnTo>
                  <a:lnTo>
                    <a:pt x="392" y="578"/>
                  </a:lnTo>
                  <a:lnTo>
                    <a:pt x="392" y="578"/>
                  </a:lnTo>
                  <a:lnTo>
                    <a:pt x="392" y="576"/>
                  </a:lnTo>
                  <a:lnTo>
                    <a:pt x="392" y="576"/>
                  </a:lnTo>
                  <a:lnTo>
                    <a:pt x="392" y="574"/>
                  </a:lnTo>
                  <a:lnTo>
                    <a:pt x="392" y="574"/>
                  </a:lnTo>
                  <a:lnTo>
                    <a:pt x="390" y="572"/>
                  </a:lnTo>
                  <a:lnTo>
                    <a:pt x="390" y="572"/>
                  </a:lnTo>
                  <a:lnTo>
                    <a:pt x="390" y="572"/>
                  </a:lnTo>
                  <a:lnTo>
                    <a:pt x="390" y="572"/>
                  </a:lnTo>
                  <a:lnTo>
                    <a:pt x="386" y="570"/>
                  </a:lnTo>
                  <a:lnTo>
                    <a:pt x="386" y="570"/>
                  </a:lnTo>
                  <a:lnTo>
                    <a:pt x="386" y="568"/>
                  </a:lnTo>
                  <a:lnTo>
                    <a:pt x="386" y="568"/>
                  </a:lnTo>
                  <a:lnTo>
                    <a:pt x="388" y="566"/>
                  </a:lnTo>
                  <a:lnTo>
                    <a:pt x="390" y="566"/>
                  </a:lnTo>
                  <a:lnTo>
                    <a:pt x="392" y="566"/>
                  </a:lnTo>
                  <a:lnTo>
                    <a:pt x="392" y="566"/>
                  </a:lnTo>
                  <a:lnTo>
                    <a:pt x="392" y="566"/>
                  </a:lnTo>
                  <a:lnTo>
                    <a:pt x="394" y="564"/>
                  </a:lnTo>
                  <a:lnTo>
                    <a:pt x="394" y="562"/>
                  </a:lnTo>
                  <a:lnTo>
                    <a:pt x="394" y="562"/>
                  </a:lnTo>
                  <a:lnTo>
                    <a:pt x="396" y="562"/>
                  </a:lnTo>
                  <a:lnTo>
                    <a:pt x="396" y="562"/>
                  </a:lnTo>
                  <a:lnTo>
                    <a:pt x="396" y="564"/>
                  </a:lnTo>
                  <a:lnTo>
                    <a:pt x="398" y="564"/>
                  </a:lnTo>
                  <a:lnTo>
                    <a:pt x="398" y="564"/>
                  </a:lnTo>
                  <a:lnTo>
                    <a:pt x="402" y="564"/>
                  </a:lnTo>
                  <a:lnTo>
                    <a:pt x="402" y="564"/>
                  </a:lnTo>
                  <a:lnTo>
                    <a:pt x="406" y="564"/>
                  </a:lnTo>
                  <a:lnTo>
                    <a:pt x="406" y="564"/>
                  </a:lnTo>
                  <a:lnTo>
                    <a:pt x="408" y="564"/>
                  </a:lnTo>
                  <a:lnTo>
                    <a:pt x="408" y="564"/>
                  </a:lnTo>
                  <a:lnTo>
                    <a:pt x="410" y="566"/>
                  </a:lnTo>
                  <a:lnTo>
                    <a:pt x="412" y="566"/>
                  </a:lnTo>
                  <a:lnTo>
                    <a:pt x="414" y="566"/>
                  </a:lnTo>
                  <a:lnTo>
                    <a:pt x="414" y="566"/>
                  </a:lnTo>
                  <a:lnTo>
                    <a:pt x="414" y="564"/>
                  </a:lnTo>
                  <a:lnTo>
                    <a:pt x="414" y="564"/>
                  </a:lnTo>
                  <a:lnTo>
                    <a:pt x="414" y="562"/>
                  </a:lnTo>
                  <a:lnTo>
                    <a:pt x="414" y="562"/>
                  </a:lnTo>
                  <a:lnTo>
                    <a:pt x="412" y="562"/>
                  </a:lnTo>
                  <a:lnTo>
                    <a:pt x="412" y="562"/>
                  </a:lnTo>
                  <a:lnTo>
                    <a:pt x="412" y="560"/>
                  </a:lnTo>
                  <a:lnTo>
                    <a:pt x="412" y="560"/>
                  </a:lnTo>
                  <a:lnTo>
                    <a:pt x="408" y="558"/>
                  </a:lnTo>
                  <a:lnTo>
                    <a:pt x="408" y="558"/>
                  </a:lnTo>
                  <a:lnTo>
                    <a:pt x="404" y="558"/>
                  </a:lnTo>
                  <a:lnTo>
                    <a:pt x="404" y="558"/>
                  </a:lnTo>
                  <a:lnTo>
                    <a:pt x="404" y="558"/>
                  </a:lnTo>
                  <a:lnTo>
                    <a:pt x="404" y="558"/>
                  </a:lnTo>
                  <a:lnTo>
                    <a:pt x="400" y="558"/>
                  </a:lnTo>
                  <a:lnTo>
                    <a:pt x="400" y="558"/>
                  </a:lnTo>
                  <a:lnTo>
                    <a:pt x="400" y="556"/>
                  </a:lnTo>
                  <a:lnTo>
                    <a:pt x="400" y="556"/>
                  </a:lnTo>
                  <a:lnTo>
                    <a:pt x="400" y="556"/>
                  </a:lnTo>
                  <a:lnTo>
                    <a:pt x="396" y="556"/>
                  </a:lnTo>
                  <a:lnTo>
                    <a:pt x="396" y="556"/>
                  </a:lnTo>
                  <a:lnTo>
                    <a:pt x="394" y="554"/>
                  </a:lnTo>
                  <a:lnTo>
                    <a:pt x="394" y="554"/>
                  </a:lnTo>
                  <a:lnTo>
                    <a:pt x="390" y="552"/>
                  </a:lnTo>
                  <a:lnTo>
                    <a:pt x="384" y="552"/>
                  </a:lnTo>
                  <a:lnTo>
                    <a:pt x="384" y="552"/>
                  </a:lnTo>
                  <a:lnTo>
                    <a:pt x="384" y="550"/>
                  </a:lnTo>
                  <a:lnTo>
                    <a:pt x="384" y="550"/>
                  </a:lnTo>
                  <a:lnTo>
                    <a:pt x="378" y="550"/>
                  </a:lnTo>
                  <a:lnTo>
                    <a:pt x="378" y="550"/>
                  </a:lnTo>
                  <a:lnTo>
                    <a:pt x="376" y="548"/>
                  </a:lnTo>
                  <a:lnTo>
                    <a:pt x="374" y="546"/>
                  </a:lnTo>
                  <a:lnTo>
                    <a:pt x="374" y="546"/>
                  </a:lnTo>
                  <a:lnTo>
                    <a:pt x="370" y="546"/>
                  </a:lnTo>
                  <a:lnTo>
                    <a:pt x="370" y="546"/>
                  </a:lnTo>
                  <a:lnTo>
                    <a:pt x="368" y="546"/>
                  </a:lnTo>
                  <a:lnTo>
                    <a:pt x="368" y="546"/>
                  </a:lnTo>
                  <a:lnTo>
                    <a:pt x="366" y="546"/>
                  </a:lnTo>
                  <a:lnTo>
                    <a:pt x="366" y="546"/>
                  </a:lnTo>
                  <a:lnTo>
                    <a:pt x="364" y="548"/>
                  </a:lnTo>
                  <a:lnTo>
                    <a:pt x="364" y="546"/>
                  </a:lnTo>
                  <a:lnTo>
                    <a:pt x="364" y="546"/>
                  </a:lnTo>
                  <a:lnTo>
                    <a:pt x="360" y="546"/>
                  </a:lnTo>
                  <a:lnTo>
                    <a:pt x="360" y="546"/>
                  </a:lnTo>
                  <a:lnTo>
                    <a:pt x="360" y="544"/>
                  </a:lnTo>
                  <a:lnTo>
                    <a:pt x="360" y="544"/>
                  </a:lnTo>
                  <a:lnTo>
                    <a:pt x="358" y="544"/>
                  </a:lnTo>
                  <a:lnTo>
                    <a:pt x="358" y="544"/>
                  </a:lnTo>
                  <a:lnTo>
                    <a:pt x="358" y="542"/>
                  </a:lnTo>
                  <a:lnTo>
                    <a:pt x="358" y="542"/>
                  </a:lnTo>
                  <a:lnTo>
                    <a:pt x="354" y="542"/>
                  </a:lnTo>
                  <a:lnTo>
                    <a:pt x="354" y="542"/>
                  </a:lnTo>
                  <a:lnTo>
                    <a:pt x="352" y="542"/>
                  </a:lnTo>
                  <a:lnTo>
                    <a:pt x="352" y="542"/>
                  </a:lnTo>
                  <a:lnTo>
                    <a:pt x="352" y="540"/>
                  </a:lnTo>
                  <a:lnTo>
                    <a:pt x="352" y="540"/>
                  </a:lnTo>
                  <a:lnTo>
                    <a:pt x="348" y="540"/>
                  </a:lnTo>
                  <a:lnTo>
                    <a:pt x="348" y="540"/>
                  </a:lnTo>
                  <a:lnTo>
                    <a:pt x="348" y="540"/>
                  </a:lnTo>
                  <a:lnTo>
                    <a:pt x="348" y="540"/>
                  </a:lnTo>
                  <a:lnTo>
                    <a:pt x="344" y="540"/>
                  </a:lnTo>
                  <a:lnTo>
                    <a:pt x="344" y="538"/>
                  </a:lnTo>
                  <a:lnTo>
                    <a:pt x="344" y="538"/>
                  </a:lnTo>
                  <a:lnTo>
                    <a:pt x="342" y="536"/>
                  </a:lnTo>
                  <a:lnTo>
                    <a:pt x="342" y="536"/>
                  </a:lnTo>
                  <a:lnTo>
                    <a:pt x="340" y="534"/>
                  </a:lnTo>
                  <a:lnTo>
                    <a:pt x="338" y="536"/>
                  </a:lnTo>
                  <a:lnTo>
                    <a:pt x="338" y="536"/>
                  </a:lnTo>
                  <a:lnTo>
                    <a:pt x="336" y="536"/>
                  </a:lnTo>
                  <a:lnTo>
                    <a:pt x="336" y="536"/>
                  </a:lnTo>
                  <a:lnTo>
                    <a:pt x="336" y="534"/>
                  </a:lnTo>
                  <a:lnTo>
                    <a:pt x="336" y="534"/>
                  </a:lnTo>
                  <a:lnTo>
                    <a:pt x="332" y="534"/>
                  </a:lnTo>
                  <a:lnTo>
                    <a:pt x="332" y="534"/>
                  </a:lnTo>
                  <a:lnTo>
                    <a:pt x="332" y="532"/>
                  </a:lnTo>
                  <a:lnTo>
                    <a:pt x="332" y="532"/>
                  </a:lnTo>
                  <a:lnTo>
                    <a:pt x="330" y="530"/>
                  </a:lnTo>
                  <a:lnTo>
                    <a:pt x="330" y="530"/>
                  </a:lnTo>
                  <a:lnTo>
                    <a:pt x="330" y="528"/>
                  </a:lnTo>
                  <a:lnTo>
                    <a:pt x="330" y="528"/>
                  </a:lnTo>
                  <a:lnTo>
                    <a:pt x="328" y="528"/>
                  </a:lnTo>
                  <a:lnTo>
                    <a:pt x="328" y="526"/>
                  </a:lnTo>
                  <a:lnTo>
                    <a:pt x="328" y="526"/>
                  </a:lnTo>
                  <a:lnTo>
                    <a:pt x="324" y="524"/>
                  </a:lnTo>
                  <a:lnTo>
                    <a:pt x="324" y="524"/>
                  </a:lnTo>
                  <a:lnTo>
                    <a:pt x="316" y="522"/>
                  </a:lnTo>
                  <a:lnTo>
                    <a:pt x="316" y="522"/>
                  </a:lnTo>
                  <a:lnTo>
                    <a:pt x="310" y="518"/>
                  </a:lnTo>
                  <a:lnTo>
                    <a:pt x="306" y="512"/>
                  </a:lnTo>
                  <a:lnTo>
                    <a:pt x="306" y="512"/>
                  </a:lnTo>
                  <a:lnTo>
                    <a:pt x="304" y="508"/>
                  </a:lnTo>
                  <a:lnTo>
                    <a:pt x="304" y="508"/>
                  </a:lnTo>
                  <a:lnTo>
                    <a:pt x="302" y="508"/>
                  </a:lnTo>
                  <a:lnTo>
                    <a:pt x="300" y="508"/>
                  </a:lnTo>
                  <a:lnTo>
                    <a:pt x="300" y="508"/>
                  </a:lnTo>
                  <a:lnTo>
                    <a:pt x="298" y="506"/>
                  </a:lnTo>
                  <a:lnTo>
                    <a:pt x="298" y="506"/>
                  </a:lnTo>
                  <a:lnTo>
                    <a:pt x="294" y="502"/>
                  </a:lnTo>
                  <a:lnTo>
                    <a:pt x="294" y="502"/>
                  </a:lnTo>
                  <a:lnTo>
                    <a:pt x="292" y="500"/>
                  </a:lnTo>
                  <a:lnTo>
                    <a:pt x="292" y="498"/>
                  </a:lnTo>
                  <a:lnTo>
                    <a:pt x="292" y="494"/>
                  </a:lnTo>
                  <a:lnTo>
                    <a:pt x="292" y="494"/>
                  </a:lnTo>
                  <a:lnTo>
                    <a:pt x="286" y="492"/>
                  </a:lnTo>
                  <a:lnTo>
                    <a:pt x="286" y="492"/>
                  </a:lnTo>
                  <a:lnTo>
                    <a:pt x="284" y="490"/>
                  </a:lnTo>
                  <a:lnTo>
                    <a:pt x="284" y="490"/>
                  </a:lnTo>
                  <a:lnTo>
                    <a:pt x="282" y="488"/>
                  </a:lnTo>
                  <a:lnTo>
                    <a:pt x="282" y="488"/>
                  </a:lnTo>
                  <a:lnTo>
                    <a:pt x="282" y="486"/>
                  </a:lnTo>
                  <a:lnTo>
                    <a:pt x="282" y="486"/>
                  </a:lnTo>
                  <a:lnTo>
                    <a:pt x="278" y="484"/>
                  </a:lnTo>
                  <a:lnTo>
                    <a:pt x="278" y="484"/>
                  </a:lnTo>
                  <a:lnTo>
                    <a:pt x="276" y="482"/>
                  </a:lnTo>
                  <a:lnTo>
                    <a:pt x="274" y="478"/>
                  </a:lnTo>
                  <a:lnTo>
                    <a:pt x="274" y="478"/>
                  </a:lnTo>
                  <a:lnTo>
                    <a:pt x="274" y="476"/>
                  </a:lnTo>
                  <a:lnTo>
                    <a:pt x="274" y="476"/>
                  </a:lnTo>
                  <a:lnTo>
                    <a:pt x="274" y="472"/>
                  </a:lnTo>
                  <a:lnTo>
                    <a:pt x="274" y="472"/>
                  </a:lnTo>
                  <a:lnTo>
                    <a:pt x="272" y="470"/>
                  </a:lnTo>
                  <a:lnTo>
                    <a:pt x="272" y="470"/>
                  </a:lnTo>
                  <a:lnTo>
                    <a:pt x="272" y="470"/>
                  </a:lnTo>
                  <a:lnTo>
                    <a:pt x="272" y="470"/>
                  </a:lnTo>
                  <a:lnTo>
                    <a:pt x="272" y="470"/>
                  </a:lnTo>
                  <a:lnTo>
                    <a:pt x="268" y="468"/>
                  </a:lnTo>
                  <a:lnTo>
                    <a:pt x="268" y="468"/>
                  </a:lnTo>
                  <a:lnTo>
                    <a:pt x="268" y="468"/>
                  </a:lnTo>
                  <a:lnTo>
                    <a:pt x="268" y="468"/>
                  </a:lnTo>
                  <a:lnTo>
                    <a:pt x="268" y="464"/>
                  </a:lnTo>
                  <a:lnTo>
                    <a:pt x="266" y="464"/>
                  </a:lnTo>
                  <a:lnTo>
                    <a:pt x="266" y="464"/>
                  </a:lnTo>
                  <a:lnTo>
                    <a:pt x="264" y="464"/>
                  </a:lnTo>
                  <a:lnTo>
                    <a:pt x="264" y="464"/>
                  </a:lnTo>
                  <a:lnTo>
                    <a:pt x="262" y="460"/>
                  </a:lnTo>
                  <a:lnTo>
                    <a:pt x="262" y="460"/>
                  </a:lnTo>
                  <a:lnTo>
                    <a:pt x="262" y="458"/>
                  </a:lnTo>
                  <a:lnTo>
                    <a:pt x="262" y="458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58" y="454"/>
                  </a:lnTo>
                  <a:lnTo>
                    <a:pt x="256" y="450"/>
                  </a:lnTo>
                  <a:lnTo>
                    <a:pt x="254" y="444"/>
                  </a:lnTo>
                  <a:lnTo>
                    <a:pt x="254" y="444"/>
                  </a:lnTo>
                  <a:lnTo>
                    <a:pt x="254" y="442"/>
                  </a:lnTo>
                  <a:lnTo>
                    <a:pt x="254" y="442"/>
                  </a:lnTo>
                  <a:lnTo>
                    <a:pt x="250" y="440"/>
                  </a:lnTo>
                  <a:lnTo>
                    <a:pt x="250" y="440"/>
                  </a:lnTo>
                  <a:lnTo>
                    <a:pt x="248" y="440"/>
                  </a:lnTo>
                  <a:lnTo>
                    <a:pt x="248" y="440"/>
                  </a:lnTo>
                  <a:lnTo>
                    <a:pt x="246" y="436"/>
                  </a:lnTo>
                  <a:lnTo>
                    <a:pt x="244" y="432"/>
                  </a:lnTo>
                  <a:lnTo>
                    <a:pt x="244" y="432"/>
                  </a:lnTo>
                  <a:lnTo>
                    <a:pt x="242" y="432"/>
                  </a:lnTo>
                  <a:lnTo>
                    <a:pt x="242" y="432"/>
                  </a:lnTo>
                  <a:lnTo>
                    <a:pt x="240" y="430"/>
                  </a:lnTo>
                  <a:lnTo>
                    <a:pt x="240" y="430"/>
                  </a:lnTo>
                  <a:lnTo>
                    <a:pt x="238" y="428"/>
                  </a:lnTo>
                  <a:lnTo>
                    <a:pt x="238" y="428"/>
                  </a:lnTo>
                  <a:lnTo>
                    <a:pt x="232" y="418"/>
                  </a:lnTo>
                  <a:lnTo>
                    <a:pt x="232" y="418"/>
                  </a:lnTo>
                  <a:lnTo>
                    <a:pt x="232" y="416"/>
                  </a:lnTo>
                  <a:lnTo>
                    <a:pt x="232" y="416"/>
                  </a:lnTo>
                  <a:lnTo>
                    <a:pt x="228" y="414"/>
                  </a:lnTo>
                  <a:lnTo>
                    <a:pt x="228" y="414"/>
                  </a:lnTo>
                  <a:lnTo>
                    <a:pt x="228" y="412"/>
                  </a:lnTo>
                  <a:lnTo>
                    <a:pt x="228" y="412"/>
                  </a:lnTo>
                  <a:lnTo>
                    <a:pt x="228" y="412"/>
                  </a:lnTo>
                  <a:lnTo>
                    <a:pt x="228" y="410"/>
                  </a:lnTo>
                  <a:lnTo>
                    <a:pt x="228" y="410"/>
                  </a:lnTo>
                  <a:lnTo>
                    <a:pt x="228" y="408"/>
                  </a:lnTo>
                  <a:lnTo>
                    <a:pt x="228" y="408"/>
                  </a:lnTo>
                  <a:lnTo>
                    <a:pt x="226" y="406"/>
                  </a:lnTo>
                  <a:lnTo>
                    <a:pt x="226" y="406"/>
                  </a:lnTo>
                  <a:lnTo>
                    <a:pt x="218" y="396"/>
                  </a:lnTo>
                  <a:lnTo>
                    <a:pt x="218" y="396"/>
                  </a:lnTo>
                  <a:lnTo>
                    <a:pt x="200" y="360"/>
                  </a:lnTo>
                  <a:lnTo>
                    <a:pt x="200" y="360"/>
                  </a:lnTo>
                  <a:lnTo>
                    <a:pt x="200" y="358"/>
                  </a:lnTo>
                  <a:lnTo>
                    <a:pt x="200" y="358"/>
                  </a:lnTo>
                  <a:lnTo>
                    <a:pt x="200" y="356"/>
                  </a:lnTo>
                  <a:lnTo>
                    <a:pt x="198" y="354"/>
                  </a:lnTo>
                  <a:lnTo>
                    <a:pt x="198" y="354"/>
                  </a:lnTo>
                  <a:lnTo>
                    <a:pt x="198" y="352"/>
                  </a:lnTo>
                  <a:lnTo>
                    <a:pt x="198" y="352"/>
                  </a:lnTo>
                  <a:lnTo>
                    <a:pt x="196" y="348"/>
                  </a:lnTo>
                  <a:lnTo>
                    <a:pt x="190" y="346"/>
                  </a:lnTo>
                  <a:lnTo>
                    <a:pt x="190" y="346"/>
                  </a:lnTo>
                  <a:lnTo>
                    <a:pt x="190" y="346"/>
                  </a:lnTo>
                  <a:lnTo>
                    <a:pt x="190" y="346"/>
                  </a:lnTo>
                  <a:lnTo>
                    <a:pt x="188" y="342"/>
                  </a:lnTo>
                  <a:lnTo>
                    <a:pt x="188" y="342"/>
                  </a:lnTo>
                  <a:lnTo>
                    <a:pt x="188" y="342"/>
                  </a:lnTo>
                  <a:lnTo>
                    <a:pt x="188" y="342"/>
                  </a:lnTo>
                  <a:lnTo>
                    <a:pt x="188" y="338"/>
                  </a:lnTo>
                  <a:lnTo>
                    <a:pt x="184" y="334"/>
                  </a:lnTo>
                  <a:lnTo>
                    <a:pt x="184" y="334"/>
                  </a:lnTo>
                  <a:lnTo>
                    <a:pt x="182" y="332"/>
                  </a:lnTo>
                  <a:lnTo>
                    <a:pt x="180" y="328"/>
                  </a:lnTo>
                  <a:lnTo>
                    <a:pt x="180" y="328"/>
                  </a:lnTo>
                  <a:lnTo>
                    <a:pt x="180" y="326"/>
                  </a:lnTo>
                  <a:lnTo>
                    <a:pt x="180" y="326"/>
                  </a:lnTo>
                  <a:lnTo>
                    <a:pt x="180" y="324"/>
                  </a:lnTo>
                  <a:lnTo>
                    <a:pt x="180" y="324"/>
                  </a:lnTo>
                  <a:lnTo>
                    <a:pt x="180" y="322"/>
                  </a:lnTo>
                  <a:lnTo>
                    <a:pt x="180" y="322"/>
                  </a:lnTo>
                  <a:lnTo>
                    <a:pt x="178" y="320"/>
                  </a:lnTo>
                  <a:lnTo>
                    <a:pt x="176" y="316"/>
                  </a:lnTo>
                  <a:lnTo>
                    <a:pt x="176" y="316"/>
                  </a:lnTo>
                  <a:lnTo>
                    <a:pt x="178" y="314"/>
                  </a:lnTo>
                  <a:lnTo>
                    <a:pt x="178" y="314"/>
                  </a:lnTo>
                  <a:lnTo>
                    <a:pt x="176" y="310"/>
                  </a:lnTo>
                  <a:lnTo>
                    <a:pt x="172" y="306"/>
                  </a:lnTo>
                  <a:lnTo>
                    <a:pt x="172" y="306"/>
                  </a:lnTo>
                  <a:lnTo>
                    <a:pt x="170" y="304"/>
                  </a:lnTo>
                  <a:lnTo>
                    <a:pt x="170" y="300"/>
                  </a:lnTo>
                  <a:lnTo>
                    <a:pt x="170" y="300"/>
                  </a:lnTo>
                  <a:lnTo>
                    <a:pt x="170" y="300"/>
                  </a:lnTo>
                  <a:lnTo>
                    <a:pt x="170" y="300"/>
                  </a:lnTo>
                  <a:lnTo>
                    <a:pt x="170" y="296"/>
                  </a:lnTo>
                  <a:lnTo>
                    <a:pt x="168" y="294"/>
                  </a:lnTo>
                  <a:lnTo>
                    <a:pt x="168" y="294"/>
                  </a:lnTo>
                  <a:lnTo>
                    <a:pt x="166" y="294"/>
                  </a:lnTo>
                  <a:lnTo>
                    <a:pt x="166" y="294"/>
                  </a:lnTo>
                  <a:lnTo>
                    <a:pt x="164" y="290"/>
                  </a:lnTo>
                  <a:lnTo>
                    <a:pt x="158" y="290"/>
                  </a:lnTo>
                  <a:lnTo>
                    <a:pt x="158" y="290"/>
                  </a:lnTo>
                  <a:lnTo>
                    <a:pt x="160" y="288"/>
                  </a:lnTo>
                  <a:lnTo>
                    <a:pt x="160" y="288"/>
                  </a:lnTo>
                  <a:lnTo>
                    <a:pt x="160" y="284"/>
                  </a:lnTo>
                  <a:lnTo>
                    <a:pt x="160" y="284"/>
                  </a:lnTo>
                  <a:lnTo>
                    <a:pt x="160" y="282"/>
                  </a:lnTo>
                  <a:lnTo>
                    <a:pt x="160" y="282"/>
                  </a:lnTo>
                  <a:lnTo>
                    <a:pt x="160" y="280"/>
                  </a:lnTo>
                  <a:lnTo>
                    <a:pt x="160" y="280"/>
                  </a:lnTo>
                  <a:lnTo>
                    <a:pt x="158" y="276"/>
                  </a:lnTo>
                  <a:lnTo>
                    <a:pt x="158" y="276"/>
                  </a:lnTo>
                  <a:lnTo>
                    <a:pt x="152" y="266"/>
                  </a:lnTo>
                  <a:lnTo>
                    <a:pt x="152" y="266"/>
                  </a:lnTo>
                  <a:lnTo>
                    <a:pt x="152" y="264"/>
                  </a:lnTo>
                  <a:lnTo>
                    <a:pt x="152" y="264"/>
                  </a:lnTo>
                  <a:lnTo>
                    <a:pt x="152" y="262"/>
                  </a:lnTo>
                  <a:lnTo>
                    <a:pt x="152" y="262"/>
                  </a:lnTo>
                  <a:lnTo>
                    <a:pt x="150" y="258"/>
                  </a:lnTo>
                  <a:lnTo>
                    <a:pt x="150" y="258"/>
                  </a:lnTo>
                  <a:lnTo>
                    <a:pt x="142" y="246"/>
                  </a:lnTo>
                  <a:lnTo>
                    <a:pt x="142" y="246"/>
                  </a:lnTo>
                  <a:lnTo>
                    <a:pt x="142" y="244"/>
                  </a:lnTo>
                  <a:lnTo>
                    <a:pt x="142" y="244"/>
                  </a:lnTo>
                  <a:lnTo>
                    <a:pt x="142" y="242"/>
                  </a:lnTo>
                  <a:lnTo>
                    <a:pt x="142" y="242"/>
                  </a:lnTo>
                  <a:lnTo>
                    <a:pt x="140" y="238"/>
                  </a:lnTo>
                  <a:lnTo>
                    <a:pt x="140" y="238"/>
                  </a:lnTo>
                  <a:lnTo>
                    <a:pt x="132" y="230"/>
                  </a:lnTo>
                  <a:lnTo>
                    <a:pt x="132" y="230"/>
                  </a:lnTo>
                  <a:lnTo>
                    <a:pt x="134" y="230"/>
                  </a:lnTo>
                  <a:lnTo>
                    <a:pt x="134" y="230"/>
                  </a:lnTo>
                  <a:lnTo>
                    <a:pt x="136" y="230"/>
                  </a:lnTo>
                  <a:lnTo>
                    <a:pt x="136" y="230"/>
                  </a:lnTo>
                  <a:lnTo>
                    <a:pt x="136" y="226"/>
                  </a:lnTo>
                  <a:lnTo>
                    <a:pt x="134" y="224"/>
                  </a:lnTo>
                  <a:lnTo>
                    <a:pt x="134" y="224"/>
                  </a:lnTo>
                  <a:lnTo>
                    <a:pt x="130" y="222"/>
                  </a:lnTo>
                  <a:lnTo>
                    <a:pt x="126" y="216"/>
                  </a:lnTo>
                  <a:lnTo>
                    <a:pt x="122" y="204"/>
                  </a:lnTo>
                  <a:lnTo>
                    <a:pt x="122" y="204"/>
                  </a:lnTo>
                  <a:lnTo>
                    <a:pt x="122" y="202"/>
                  </a:lnTo>
                  <a:lnTo>
                    <a:pt x="122" y="202"/>
                  </a:lnTo>
                  <a:lnTo>
                    <a:pt x="120" y="200"/>
                  </a:lnTo>
                  <a:lnTo>
                    <a:pt x="120" y="200"/>
                  </a:lnTo>
                  <a:lnTo>
                    <a:pt x="120" y="198"/>
                  </a:lnTo>
                  <a:lnTo>
                    <a:pt x="120" y="198"/>
                  </a:lnTo>
                  <a:lnTo>
                    <a:pt x="120" y="194"/>
                  </a:lnTo>
                  <a:lnTo>
                    <a:pt x="120" y="192"/>
                  </a:lnTo>
                  <a:lnTo>
                    <a:pt x="120" y="192"/>
                  </a:lnTo>
                  <a:lnTo>
                    <a:pt x="120" y="190"/>
                  </a:lnTo>
                  <a:lnTo>
                    <a:pt x="120" y="190"/>
                  </a:lnTo>
                  <a:lnTo>
                    <a:pt x="120" y="186"/>
                  </a:lnTo>
                  <a:lnTo>
                    <a:pt x="120" y="186"/>
                  </a:lnTo>
                  <a:lnTo>
                    <a:pt x="118" y="184"/>
                  </a:lnTo>
                  <a:lnTo>
                    <a:pt x="118" y="184"/>
                  </a:lnTo>
                  <a:lnTo>
                    <a:pt x="118" y="182"/>
                  </a:lnTo>
                  <a:lnTo>
                    <a:pt x="118" y="182"/>
                  </a:lnTo>
                  <a:lnTo>
                    <a:pt x="116" y="182"/>
                  </a:lnTo>
                  <a:lnTo>
                    <a:pt x="116" y="182"/>
                  </a:lnTo>
                  <a:lnTo>
                    <a:pt x="116" y="180"/>
                  </a:lnTo>
                  <a:lnTo>
                    <a:pt x="116" y="180"/>
                  </a:lnTo>
                  <a:lnTo>
                    <a:pt x="116" y="178"/>
                  </a:lnTo>
                  <a:lnTo>
                    <a:pt x="116" y="178"/>
                  </a:lnTo>
                  <a:lnTo>
                    <a:pt x="116" y="176"/>
                  </a:lnTo>
                  <a:lnTo>
                    <a:pt x="116" y="176"/>
                  </a:lnTo>
                  <a:lnTo>
                    <a:pt x="116" y="176"/>
                  </a:lnTo>
                  <a:lnTo>
                    <a:pt x="116" y="176"/>
                  </a:lnTo>
                  <a:lnTo>
                    <a:pt x="118" y="174"/>
                  </a:lnTo>
                  <a:lnTo>
                    <a:pt x="116" y="172"/>
                  </a:lnTo>
                  <a:lnTo>
                    <a:pt x="116" y="172"/>
                  </a:lnTo>
                  <a:lnTo>
                    <a:pt x="116" y="172"/>
                  </a:lnTo>
                  <a:lnTo>
                    <a:pt x="116" y="172"/>
                  </a:lnTo>
                  <a:lnTo>
                    <a:pt x="116" y="172"/>
                  </a:lnTo>
                  <a:lnTo>
                    <a:pt x="114" y="168"/>
                  </a:lnTo>
                  <a:lnTo>
                    <a:pt x="114" y="168"/>
                  </a:lnTo>
                  <a:lnTo>
                    <a:pt x="112" y="168"/>
                  </a:lnTo>
                  <a:lnTo>
                    <a:pt x="112" y="168"/>
                  </a:lnTo>
                  <a:lnTo>
                    <a:pt x="112" y="168"/>
                  </a:lnTo>
                  <a:lnTo>
                    <a:pt x="112" y="168"/>
                  </a:lnTo>
                  <a:lnTo>
                    <a:pt x="112" y="166"/>
                  </a:lnTo>
                  <a:lnTo>
                    <a:pt x="112" y="166"/>
                  </a:lnTo>
                  <a:lnTo>
                    <a:pt x="112" y="166"/>
                  </a:lnTo>
                  <a:lnTo>
                    <a:pt x="114" y="164"/>
                  </a:lnTo>
                  <a:lnTo>
                    <a:pt x="112" y="164"/>
                  </a:lnTo>
                  <a:lnTo>
                    <a:pt x="112" y="164"/>
                  </a:lnTo>
                  <a:lnTo>
                    <a:pt x="112" y="162"/>
                  </a:lnTo>
                  <a:lnTo>
                    <a:pt x="112" y="162"/>
                  </a:lnTo>
                  <a:lnTo>
                    <a:pt x="106" y="158"/>
                  </a:lnTo>
                  <a:lnTo>
                    <a:pt x="104" y="152"/>
                  </a:lnTo>
                  <a:lnTo>
                    <a:pt x="104" y="152"/>
                  </a:lnTo>
                  <a:lnTo>
                    <a:pt x="104" y="150"/>
                  </a:lnTo>
                  <a:lnTo>
                    <a:pt x="104" y="150"/>
                  </a:lnTo>
                  <a:lnTo>
                    <a:pt x="104" y="148"/>
                  </a:lnTo>
                  <a:lnTo>
                    <a:pt x="104" y="148"/>
                  </a:lnTo>
                  <a:lnTo>
                    <a:pt x="104" y="146"/>
                  </a:lnTo>
                  <a:lnTo>
                    <a:pt x="104" y="146"/>
                  </a:lnTo>
                  <a:lnTo>
                    <a:pt x="100" y="142"/>
                  </a:lnTo>
                  <a:lnTo>
                    <a:pt x="100" y="142"/>
                  </a:lnTo>
                  <a:lnTo>
                    <a:pt x="100" y="140"/>
                  </a:lnTo>
                  <a:lnTo>
                    <a:pt x="100" y="140"/>
                  </a:lnTo>
                  <a:lnTo>
                    <a:pt x="100" y="138"/>
                  </a:lnTo>
                  <a:lnTo>
                    <a:pt x="100" y="138"/>
                  </a:lnTo>
                  <a:lnTo>
                    <a:pt x="100" y="136"/>
                  </a:lnTo>
                  <a:lnTo>
                    <a:pt x="100" y="136"/>
                  </a:lnTo>
                  <a:lnTo>
                    <a:pt x="100" y="134"/>
                  </a:lnTo>
                  <a:lnTo>
                    <a:pt x="98" y="132"/>
                  </a:lnTo>
                  <a:lnTo>
                    <a:pt x="98" y="132"/>
                  </a:lnTo>
                  <a:lnTo>
                    <a:pt x="96" y="132"/>
                  </a:lnTo>
                  <a:lnTo>
                    <a:pt x="96" y="132"/>
                  </a:lnTo>
                  <a:lnTo>
                    <a:pt x="96" y="130"/>
                  </a:lnTo>
                  <a:lnTo>
                    <a:pt x="96" y="130"/>
                  </a:lnTo>
                  <a:lnTo>
                    <a:pt x="94" y="128"/>
                  </a:lnTo>
                  <a:lnTo>
                    <a:pt x="94" y="128"/>
                  </a:lnTo>
                  <a:lnTo>
                    <a:pt x="94" y="128"/>
                  </a:lnTo>
                  <a:lnTo>
                    <a:pt x="92" y="124"/>
                  </a:lnTo>
                  <a:lnTo>
                    <a:pt x="92" y="120"/>
                  </a:lnTo>
                  <a:lnTo>
                    <a:pt x="92" y="120"/>
                  </a:lnTo>
                  <a:lnTo>
                    <a:pt x="92" y="118"/>
                  </a:lnTo>
                  <a:lnTo>
                    <a:pt x="92" y="118"/>
                  </a:lnTo>
                  <a:lnTo>
                    <a:pt x="90" y="116"/>
                  </a:lnTo>
                  <a:lnTo>
                    <a:pt x="90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Freeform 43"/>
            <p:cNvSpPr/>
            <p:nvPr/>
          </p:nvSpPr>
          <p:spPr bwMode="auto">
            <a:xfrm>
              <a:off x="9871621" y="2645826"/>
              <a:ext cx="809287" cy="1271737"/>
            </a:xfrm>
            <a:custGeom>
              <a:avLst/>
              <a:gdLst>
                <a:gd name="T0" fmla="*/ 362 w 434"/>
                <a:gd name="T1" fmla="*/ 0 h 682"/>
                <a:gd name="T2" fmla="*/ 316 w 434"/>
                <a:gd name="T3" fmla="*/ 26 h 682"/>
                <a:gd name="T4" fmla="*/ 284 w 434"/>
                <a:gd name="T5" fmla="*/ 54 h 682"/>
                <a:gd name="T6" fmla="*/ 258 w 434"/>
                <a:gd name="T7" fmla="*/ 86 h 682"/>
                <a:gd name="T8" fmla="*/ 232 w 434"/>
                <a:gd name="T9" fmla="*/ 128 h 682"/>
                <a:gd name="T10" fmla="*/ 214 w 434"/>
                <a:gd name="T11" fmla="*/ 170 h 682"/>
                <a:gd name="T12" fmla="*/ 204 w 434"/>
                <a:gd name="T13" fmla="*/ 194 h 682"/>
                <a:gd name="T14" fmla="*/ 190 w 434"/>
                <a:gd name="T15" fmla="*/ 218 h 682"/>
                <a:gd name="T16" fmla="*/ 176 w 434"/>
                <a:gd name="T17" fmla="*/ 250 h 682"/>
                <a:gd name="T18" fmla="*/ 160 w 434"/>
                <a:gd name="T19" fmla="*/ 304 h 682"/>
                <a:gd name="T20" fmla="*/ 154 w 434"/>
                <a:gd name="T21" fmla="*/ 332 h 682"/>
                <a:gd name="T22" fmla="*/ 148 w 434"/>
                <a:gd name="T23" fmla="*/ 362 h 682"/>
                <a:gd name="T24" fmla="*/ 138 w 434"/>
                <a:gd name="T25" fmla="*/ 382 h 682"/>
                <a:gd name="T26" fmla="*/ 128 w 434"/>
                <a:gd name="T27" fmla="*/ 410 h 682"/>
                <a:gd name="T28" fmla="*/ 150 w 434"/>
                <a:gd name="T29" fmla="*/ 400 h 682"/>
                <a:gd name="T30" fmla="*/ 158 w 434"/>
                <a:gd name="T31" fmla="*/ 378 h 682"/>
                <a:gd name="T32" fmla="*/ 172 w 434"/>
                <a:gd name="T33" fmla="*/ 360 h 682"/>
                <a:gd name="T34" fmla="*/ 166 w 434"/>
                <a:gd name="T35" fmla="*/ 384 h 682"/>
                <a:gd name="T36" fmla="*/ 148 w 434"/>
                <a:gd name="T37" fmla="*/ 426 h 682"/>
                <a:gd name="T38" fmla="*/ 136 w 434"/>
                <a:gd name="T39" fmla="*/ 468 h 682"/>
                <a:gd name="T40" fmla="*/ 128 w 434"/>
                <a:gd name="T41" fmla="*/ 494 h 682"/>
                <a:gd name="T42" fmla="*/ 122 w 434"/>
                <a:gd name="T43" fmla="*/ 522 h 682"/>
                <a:gd name="T44" fmla="*/ 106 w 434"/>
                <a:gd name="T45" fmla="*/ 548 h 682"/>
                <a:gd name="T46" fmla="*/ 28 w 434"/>
                <a:gd name="T47" fmla="*/ 648 h 682"/>
                <a:gd name="T48" fmla="*/ 2 w 434"/>
                <a:gd name="T49" fmla="*/ 682 h 682"/>
                <a:gd name="T50" fmla="*/ 62 w 434"/>
                <a:gd name="T51" fmla="*/ 642 h 682"/>
                <a:gd name="T52" fmla="*/ 92 w 434"/>
                <a:gd name="T53" fmla="*/ 614 h 682"/>
                <a:gd name="T54" fmla="*/ 108 w 434"/>
                <a:gd name="T55" fmla="*/ 602 h 682"/>
                <a:gd name="T56" fmla="*/ 80 w 434"/>
                <a:gd name="T57" fmla="*/ 648 h 682"/>
                <a:gd name="T58" fmla="*/ 64 w 434"/>
                <a:gd name="T59" fmla="*/ 668 h 682"/>
                <a:gd name="T60" fmla="*/ 84 w 434"/>
                <a:gd name="T61" fmla="*/ 668 h 682"/>
                <a:gd name="T62" fmla="*/ 110 w 434"/>
                <a:gd name="T63" fmla="*/ 646 h 682"/>
                <a:gd name="T64" fmla="*/ 130 w 434"/>
                <a:gd name="T65" fmla="*/ 634 h 682"/>
                <a:gd name="T66" fmla="*/ 140 w 434"/>
                <a:gd name="T67" fmla="*/ 616 h 682"/>
                <a:gd name="T68" fmla="*/ 154 w 434"/>
                <a:gd name="T69" fmla="*/ 602 h 682"/>
                <a:gd name="T70" fmla="*/ 178 w 434"/>
                <a:gd name="T71" fmla="*/ 594 h 682"/>
                <a:gd name="T72" fmla="*/ 188 w 434"/>
                <a:gd name="T73" fmla="*/ 576 h 682"/>
                <a:gd name="T74" fmla="*/ 206 w 434"/>
                <a:gd name="T75" fmla="*/ 546 h 682"/>
                <a:gd name="T76" fmla="*/ 222 w 434"/>
                <a:gd name="T77" fmla="*/ 510 h 682"/>
                <a:gd name="T78" fmla="*/ 228 w 434"/>
                <a:gd name="T79" fmla="*/ 484 h 682"/>
                <a:gd name="T80" fmla="*/ 234 w 434"/>
                <a:gd name="T81" fmla="*/ 460 h 682"/>
                <a:gd name="T82" fmla="*/ 242 w 434"/>
                <a:gd name="T83" fmla="*/ 434 h 682"/>
                <a:gd name="T84" fmla="*/ 248 w 434"/>
                <a:gd name="T85" fmla="*/ 408 h 682"/>
                <a:gd name="T86" fmla="*/ 254 w 434"/>
                <a:gd name="T87" fmla="*/ 386 h 682"/>
                <a:gd name="T88" fmla="*/ 260 w 434"/>
                <a:gd name="T89" fmla="*/ 360 h 682"/>
                <a:gd name="T90" fmla="*/ 266 w 434"/>
                <a:gd name="T91" fmla="*/ 336 h 682"/>
                <a:gd name="T92" fmla="*/ 272 w 434"/>
                <a:gd name="T93" fmla="*/ 308 h 682"/>
                <a:gd name="T94" fmla="*/ 272 w 434"/>
                <a:gd name="T95" fmla="*/ 286 h 682"/>
                <a:gd name="T96" fmla="*/ 276 w 434"/>
                <a:gd name="T97" fmla="*/ 262 h 682"/>
                <a:gd name="T98" fmla="*/ 282 w 434"/>
                <a:gd name="T99" fmla="*/ 240 h 682"/>
                <a:gd name="T100" fmla="*/ 290 w 434"/>
                <a:gd name="T101" fmla="*/ 220 h 682"/>
                <a:gd name="T102" fmla="*/ 294 w 434"/>
                <a:gd name="T103" fmla="*/ 200 h 682"/>
                <a:gd name="T104" fmla="*/ 304 w 434"/>
                <a:gd name="T105" fmla="*/ 168 h 682"/>
                <a:gd name="T106" fmla="*/ 310 w 434"/>
                <a:gd name="T107" fmla="*/ 150 h 682"/>
                <a:gd name="T108" fmla="*/ 324 w 434"/>
                <a:gd name="T109" fmla="*/ 120 h 682"/>
                <a:gd name="T110" fmla="*/ 354 w 434"/>
                <a:gd name="T111" fmla="*/ 72 h 682"/>
                <a:gd name="T112" fmla="*/ 372 w 434"/>
                <a:gd name="T113" fmla="*/ 54 h 682"/>
                <a:gd name="T114" fmla="*/ 410 w 434"/>
                <a:gd name="T115" fmla="*/ 52 h 682"/>
                <a:gd name="T116" fmla="*/ 422 w 434"/>
                <a:gd name="T117" fmla="*/ 70 h 682"/>
                <a:gd name="T118" fmla="*/ 432 w 434"/>
                <a:gd name="T119" fmla="*/ 42 h 682"/>
                <a:gd name="T120" fmla="*/ 404 w 434"/>
                <a:gd name="T121" fmla="*/ 16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34" h="682">
                  <a:moveTo>
                    <a:pt x="396" y="12"/>
                  </a:moveTo>
                  <a:lnTo>
                    <a:pt x="396" y="12"/>
                  </a:lnTo>
                  <a:lnTo>
                    <a:pt x="394" y="12"/>
                  </a:lnTo>
                  <a:lnTo>
                    <a:pt x="394" y="12"/>
                  </a:lnTo>
                  <a:lnTo>
                    <a:pt x="386" y="6"/>
                  </a:lnTo>
                  <a:lnTo>
                    <a:pt x="386" y="6"/>
                  </a:lnTo>
                  <a:lnTo>
                    <a:pt x="384" y="6"/>
                  </a:lnTo>
                  <a:lnTo>
                    <a:pt x="384" y="6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380" y="6"/>
                  </a:lnTo>
                  <a:lnTo>
                    <a:pt x="380" y="6"/>
                  </a:lnTo>
                  <a:lnTo>
                    <a:pt x="376" y="4"/>
                  </a:lnTo>
                  <a:lnTo>
                    <a:pt x="368" y="4"/>
                  </a:lnTo>
                  <a:lnTo>
                    <a:pt x="368" y="4"/>
                  </a:lnTo>
                  <a:lnTo>
                    <a:pt x="368" y="4"/>
                  </a:lnTo>
                  <a:lnTo>
                    <a:pt x="366" y="4"/>
                  </a:lnTo>
                  <a:lnTo>
                    <a:pt x="366" y="2"/>
                  </a:lnTo>
                  <a:lnTo>
                    <a:pt x="366" y="2"/>
                  </a:lnTo>
                  <a:lnTo>
                    <a:pt x="366" y="2"/>
                  </a:lnTo>
                  <a:lnTo>
                    <a:pt x="366" y="0"/>
                  </a:lnTo>
                  <a:lnTo>
                    <a:pt x="362" y="0"/>
                  </a:lnTo>
                  <a:lnTo>
                    <a:pt x="362" y="0"/>
                  </a:lnTo>
                  <a:lnTo>
                    <a:pt x="360" y="0"/>
                  </a:lnTo>
                  <a:lnTo>
                    <a:pt x="360" y="0"/>
                  </a:lnTo>
                  <a:lnTo>
                    <a:pt x="356" y="2"/>
                  </a:lnTo>
                  <a:lnTo>
                    <a:pt x="356" y="2"/>
                  </a:lnTo>
                  <a:lnTo>
                    <a:pt x="354" y="2"/>
                  </a:lnTo>
                  <a:lnTo>
                    <a:pt x="354" y="4"/>
                  </a:lnTo>
                  <a:lnTo>
                    <a:pt x="354" y="4"/>
                  </a:lnTo>
                  <a:lnTo>
                    <a:pt x="352" y="4"/>
                  </a:lnTo>
                  <a:lnTo>
                    <a:pt x="352" y="4"/>
                  </a:lnTo>
                  <a:lnTo>
                    <a:pt x="350" y="4"/>
                  </a:lnTo>
                  <a:lnTo>
                    <a:pt x="350" y="4"/>
                  </a:lnTo>
                  <a:lnTo>
                    <a:pt x="344" y="6"/>
                  </a:lnTo>
                  <a:lnTo>
                    <a:pt x="344" y="6"/>
                  </a:lnTo>
                  <a:lnTo>
                    <a:pt x="332" y="16"/>
                  </a:lnTo>
                  <a:lnTo>
                    <a:pt x="326" y="20"/>
                  </a:lnTo>
                  <a:lnTo>
                    <a:pt x="318" y="24"/>
                  </a:lnTo>
                  <a:lnTo>
                    <a:pt x="318" y="24"/>
                  </a:lnTo>
                  <a:lnTo>
                    <a:pt x="316" y="26"/>
                  </a:lnTo>
                  <a:lnTo>
                    <a:pt x="316" y="26"/>
                  </a:lnTo>
                  <a:lnTo>
                    <a:pt x="316" y="26"/>
                  </a:lnTo>
                  <a:lnTo>
                    <a:pt x="316" y="26"/>
                  </a:lnTo>
                  <a:lnTo>
                    <a:pt x="316" y="28"/>
                  </a:lnTo>
                  <a:lnTo>
                    <a:pt x="316" y="28"/>
                  </a:lnTo>
                  <a:lnTo>
                    <a:pt x="316" y="30"/>
                  </a:lnTo>
                  <a:lnTo>
                    <a:pt x="316" y="30"/>
                  </a:lnTo>
                  <a:lnTo>
                    <a:pt x="316" y="32"/>
                  </a:lnTo>
                  <a:lnTo>
                    <a:pt x="316" y="32"/>
                  </a:lnTo>
                  <a:lnTo>
                    <a:pt x="314" y="36"/>
                  </a:lnTo>
                  <a:lnTo>
                    <a:pt x="308" y="36"/>
                  </a:lnTo>
                  <a:lnTo>
                    <a:pt x="308" y="36"/>
                  </a:lnTo>
                  <a:lnTo>
                    <a:pt x="304" y="36"/>
                  </a:lnTo>
                  <a:lnTo>
                    <a:pt x="304" y="36"/>
                  </a:lnTo>
                  <a:lnTo>
                    <a:pt x="302" y="38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8" y="44"/>
                  </a:lnTo>
                  <a:lnTo>
                    <a:pt x="298" y="44"/>
                  </a:lnTo>
                  <a:lnTo>
                    <a:pt x="296" y="46"/>
                  </a:lnTo>
                  <a:lnTo>
                    <a:pt x="296" y="46"/>
                  </a:lnTo>
                  <a:lnTo>
                    <a:pt x="292" y="50"/>
                  </a:lnTo>
                  <a:lnTo>
                    <a:pt x="292" y="50"/>
                  </a:lnTo>
                  <a:lnTo>
                    <a:pt x="284" y="54"/>
                  </a:lnTo>
                  <a:lnTo>
                    <a:pt x="284" y="54"/>
                  </a:lnTo>
                  <a:lnTo>
                    <a:pt x="278" y="58"/>
                  </a:lnTo>
                  <a:lnTo>
                    <a:pt x="278" y="58"/>
                  </a:lnTo>
                  <a:lnTo>
                    <a:pt x="276" y="62"/>
                  </a:lnTo>
                  <a:lnTo>
                    <a:pt x="276" y="62"/>
                  </a:lnTo>
                  <a:lnTo>
                    <a:pt x="276" y="66"/>
                  </a:lnTo>
                  <a:lnTo>
                    <a:pt x="276" y="66"/>
                  </a:lnTo>
                  <a:lnTo>
                    <a:pt x="274" y="66"/>
                  </a:lnTo>
                  <a:lnTo>
                    <a:pt x="274" y="66"/>
                  </a:lnTo>
                  <a:lnTo>
                    <a:pt x="270" y="70"/>
                  </a:lnTo>
                  <a:lnTo>
                    <a:pt x="270" y="70"/>
                  </a:lnTo>
                  <a:lnTo>
                    <a:pt x="270" y="70"/>
                  </a:lnTo>
                  <a:lnTo>
                    <a:pt x="270" y="70"/>
                  </a:lnTo>
                  <a:lnTo>
                    <a:pt x="266" y="74"/>
                  </a:lnTo>
                  <a:lnTo>
                    <a:pt x="266" y="74"/>
                  </a:lnTo>
                  <a:lnTo>
                    <a:pt x="262" y="80"/>
                  </a:lnTo>
                  <a:lnTo>
                    <a:pt x="262" y="80"/>
                  </a:lnTo>
                  <a:lnTo>
                    <a:pt x="260" y="84"/>
                  </a:lnTo>
                  <a:lnTo>
                    <a:pt x="260" y="84"/>
                  </a:lnTo>
                  <a:lnTo>
                    <a:pt x="260" y="84"/>
                  </a:lnTo>
                  <a:lnTo>
                    <a:pt x="260" y="84"/>
                  </a:lnTo>
                  <a:lnTo>
                    <a:pt x="258" y="86"/>
                  </a:lnTo>
                  <a:lnTo>
                    <a:pt x="258" y="86"/>
                  </a:lnTo>
                  <a:lnTo>
                    <a:pt x="254" y="94"/>
                  </a:lnTo>
                  <a:lnTo>
                    <a:pt x="248" y="96"/>
                  </a:lnTo>
                  <a:lnTo>
                    <a:pt x="248" y="96"/>
                  </a:lnTo>
                  <a:lnTo>
                    <a:pt x="244" y="100"/>
                  </a:lnTo>
                  <a:lnTo>
                    <a:pt x="244" y="100"/>
                  </a:lnTo>
                  <a:lnTo>
                    <a:pt x="244" y="104"/>
                  </a:lnTo>
                  <a:lnTo>
                    <a:pt x="244" y="104"/>
                  </a:lnTo>
                  <a:lnTo>
                    <a:pt x="244" y="106"/>
                  </a:lnTo>
                  <a:lnTo>
                    <a:pt x="244" y="106"/>
                  </a:lnTo>
                  <a:lnTo>
                    <a:pt x="244" y="108"/>
                  </a:lnTo>
                  <a:lnTo>
                    <a:pt x="244" y="108"/>
                  </a:lnTo>
                  <a:lnTo>
                    <a:pt x="240" y="112"/>
                  </a:lnTo>
                  <a:lnTo>
                    <a:pt x="240" y="112"/>
                  </a:lnTo>
                  <a:lnTo>
                    <a:pt x="240" y="116"/>
                  </a:lnTo>
                  <a:lnTo>
                    <a:pt x="240" y="116"/>
                  </a:lnTo>
                  <a:lnTo>
                    <a:pt x="238" y="118"/>
                  </a:lnTo>
                  <a:lnTo>
                    <a:pt x="238" y="118"/>
                  </a:lnTo>
                  <a:lnTo>
                    <a:pt x="236" y="120"/>
                  </a:lnTo>
                  <a:lnTo>
                    <a:pt x="236" y="120"/>
                  </a:lnTo>
                  <a:lnTo>
                    <a:pt x="234" y="126"/>
                  </a:lnTo>
                  <a:lnTo>
                    <a:pt x="234" y="126"/>
                  </a:lnTo>
                  <a:lnTo>
                    <a:pt x="232" y="128"/>
                  </a:lnTo>
                  <a:lnTo>
                    <a:pt x="232" y="128"/>
                  </a:lnTo>
                  <a:lnTo>
                    <a:pt x="232" y="130"/>
                  </a:lnTo>
                  <a:lnTo>
                    <a:pt x="228" y="138"/>
                  </a:lnTo>
                  <a:lnTo>
                    <a:pt x="228" y="138"/>
                  </a:lnTo>
                  <a:lnTo>
                    <a:pt x="226" y="140"/>
                  </a:lnTo>
                  <a:lnTo>
                    <a:pt x="226" y="144"/>
                  </a:lnTo>
                  <a:lnTo>
                    <a:pt x="226" y="144"/>
                  </a:lnTo>
                  <a:lnTo>
                    <a:pt x="222" y="150"/>
                  </a:lnTo>
                  <a:lnTo>
                    <a:pt x="222" y="150"/>
                  </a:lnTo>
                  <a:lnTo>
                    <a:pt x="222" y="150"/>
                  </a:lnTo>
                  <a:lnTo>
                    <a:pt x="222" y="150"/>
                  </a:lnTo>
                  <a:lnTo>
                    <a:pt x="218" y="156"/>
                  </a:lnTo>
                  <a:lnTo>
                    <a:pt x="218" y="156"/>
                  </a:lnTo>
                  <a:lnTo>
                    <a:pt x="218" y="156"/>
                  </a:lnTo>
                  <a:lnTo>
                    <a:pt x="218" y="158"/>
                  </a:lnTo>
                  <a:lnTo>
                    <a:pt x="218" y="158"/>
                  </a:lnTo>
                  <a:lnTo>
                    <a:pt x="216" y="164"/>
                  </a:lnTo>
                  <a:lnTo>
                    <a:pt x="216" y="164"/>
                  </a:lnTo>
                  <a:lnTo>
                    <a:pt x="216" y="166"/>
                  </a:lnTo>
                  <a:lnTo>
                    <a:pt x="216" y="166"/>
                  </a:lnTo>
                  <a:lnTo>
                    <a:pt x="216" y="168"/>
                  </a:lnTo>
                  <a:lnTo>
                    <a:pt x="214" y="170"/>
                  </a:lnTo>
                  <a:lnTo>
                    <a:pt x="212" y="172"/>
                  </a:lnTo>
                  <a:lnTo>
                    <a:pt x="212" y="174"/>
                  </a:lnTo>
                  <a:lnTo>
                    <a:pt x="212" y="174"/>
                  </a:lnTo>
                  <a:lnTo>
                    <a:pt x="210" y="178"/>
                  </a:lnTo>
                  <a:lnTo>
                    <a:pt x="210" y="178"/>
                  </a:lnTo>
                  <a:lnTo>
                    <a:pt x="210" y="180"/>
                  </a:lnTo>
                  <a:lnTo>
                    <a:pt x="210" y="180"/>
                  </a:lnTo>
                  <a:lnTo>
                    <a:pt x="210" y="180"/>
                  </a:lnTo>
                  <a:lnTo>
                    <a:pt x="210" y="180"/>
                  </a:lnTo>
                  <a:lnTo>
                    <a:pt x="206" y="184"/>
                  </a:lnTo>
                  <a:lnTo>
                    <a:pt x="206" y="184"/>
                  </a:lnTo>
                  <a:lnTo>
                    <a:pt x="204" y="186"/>
                  </a:lnTo>
                  <a:lnTo>
                    <a:pt x="204" y="186"/>
                  </a:lnTo>
                  <a:lnTo>
                    <a:pt x="204" y="188"/>
                  </a:lnTo>
                  <a:lnTo>
                    <a:pt x="204" y="188"/>
                  </a:lnTo>
                  <a:lnTo>
                    <a:pt x="204" y="192"/>
                  </a:lnTo>
                  <a:lnTo>
                    <a:pt x="204" y="192"/>
                  </a:lnTo>
                  <a:lnTo>
                    <a:pt x="204" y="194"/>
                  </a:lnTo>
                  <a:lnTo>
                    <a:pt x="204" y="194"/>
                  </a:lnTo>
                  <a:lnTo>
                    <a:pt x="206" y="192"/>
                  </a:lnTo>
                  <a:lnTo>
                    <a:pt x="206" y="192"/>
                  </a:lnTo>
                  <a:lnTo>
                    <a:pt x="204" y="194"/>
                  </a:lnTo>
                  <a:lnTo>
                    <a:pt x="204" y="194"/>
                  </a:lnTo>
                  <a:lnTo>
                    <a:pt x="206" y="194"/>
                  </a:lnTo>
                  <a:lnTo>
                    <a:pt x="206" y="194"/>
                  </a:lnTo>
                  <a:lnTo>
                    <a:pt x="202" y="198"/>
                  </a:lnTo>
                  <a:lnTo>
                    <a:pt x="202" y="19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202" y="204"/>
                  </a:lnTo>
                  <a:lnTo>
                    <a:pt x="202" y="204"/>
                  </a:lnTo>
                  <a:lnTo>
                    <a:pt x="200" y="206"/>
                  </a:lnTo>
                  <a:lnTo>
                    <a:pt x="200" y="206"/>
                  </a:lnTo>
                  <a:lnTo>
                    <a:pt x="200" y="208"/>
                  </a:lnTo>
                  <a:lnTo>
                    <a:pt x="200" y="208"/>
                  </a:lnTo>
                  <a:lnTo>
                    <a:pt x="200" y="210"/>
                  </a:lnTo>
                  <a:lnTo>
                    <a:pt x="200" y="210"/>
                  </a:lnTo>
                  <a:lnTo>
                    <a:pt x="194" y="212"/>
                  </a:lnTo>
                  <a:lnTo>
                    <a:pt x="194" y="212"/>
                  </a:lnTo>
                  <a:lnTo>
                    <a:pt x="194" y="214"/>
                  </a:lnTo>
                  <a:lnTo>
                    <a:pt x="192" y="214"/>
                  </a:lnTo>
                  <a:lnTo>
                    <a:pt x="192" y="214"/>
                  </a:lnTo>
                  <a:lnTo>
                    <a:pt x="190" y="218"/>
                  </a:lnTo>
                  <a:lnTo>
                    <a:pt x="190" y="218"/>
                  </a:lnTo>
                  <a:lnTo>
                    <a:pt x="190" y="218"/>
                  </a:lnTo>
                  <a:lnTo>
                    <a:pt x="188" y="222"/>
                  </a:lnTo>
                  <a:lnTo>
                    <a:pt x="188" y="222"/>
                  </a:lnTo>
                  <a:lnTo>
                    <a:pt x="188" y="226"/>
                  </a:lnTo>
                  <a:lnTo>
                    <a:pt x="188" y="226"/>
                  </a:lnTo>
                  <a:lnTo>
                    <a:pt x="188" y="228"/>
                  </a:lnTo>
                  <a:lnTo>
                    <a:pt x="188" y="228"/>
                  </a:lnTo>
                  <a:lnTo>
                    <a:pt x="186" y="228"/>
                  </a:lnTo>
                  <a:lnTo>
                    <a:pt x="186" y="228"/>
                  </a:lnTo>
                  <a:lnTo>
                    <a:pt x="184" y="232"/>
                  </a:lnTo>
                  <a:lnTo>
                    <a:pt x="184" y="232"/>
                  </a:lnTo>
                  <a:lnTo>
                    <a:pt x="182" y="234"/>
                  </a:lnTo>
                  <a:lnTo>
                    <a:pt x="184" y="236"/>
                  </a:lnTo>
                  <a:lnTo>
                    <a:pt x="184" y="236"/>
                  </a:lnTo>
                  <a:lnTo>
                    <a:pt x="184" y="236"/>
                  </a:lnTo>
                  <a:lnTo>
                    <a:pt x="184" y="236"/>
                  </a:lnTo>
                  <a:lnTo>
                    <a:pt x="184" y="236"/>
                  </a:lnTo>
                  <a:lnTo>
                    <a:pt x="184" y="236"/>
                  </a:lnTo>
                  <a:lnTo>
                    <a:pt x="184" y="242"/>
                  </a:lnTo>
                  <a:lnTo>
                    <a:pt x="182" y="246"/>
                  </a:lnTo>
                  <a:lnTo>
                    <a:pt x="176" y="250"/>
                  </a:lnTo>
                  <a:lnTo>
                    <a:pt x="176" y="250"/>
                  </a:lnTo>
                  <a:lnTo>
                    <a:pt x="174" y="254"/>
                  </a:lnTo>
                  <a:lnTo>
                    <a:pt x="174" y="260"/>
                  </a:lnTo>
                  <a:lnTo>
                    <a:pt x="174" y="260"/>
                  </a:lnTo>
                  <a:lnTo>
                    <a:pt x="172" y="262"/>
                  </a:lnTo>
                  <a:lnTo>
                    <a:pt x="172" y="266"/>
                  </a:lnTo>
                  <a:lnTo>
                    <a:pt x="172" y="266"/>
                  </a:lnTo>
                  <a:lnTo>
                    <a:pt x="172" y="268"/>
                  </a:lnTo>
                  <a:lnTo>
                    <a:pt x="172" y="268"/>
                  </a:lnTo>
                  <a:lnTo>
                    <a:pt x="170" y="270"/>
                  </a:lnTo>
                  <a:lnTo>
                    <a:pt x="170" y="270"/>
                  </a:lnTo>
                  <a:lnTo>
                    <a:pt x="170" y="276"/>
                  </a:lnTo>
                  <a:lnTo>
                    <a:pt x="170" y="276"/>
                  </a:lnTo>
                  <a:lnTo>
                    <a:pt x="170" y="278"/>
                  </a:lnTo>
                  <a:lnTo>
                    <a:pt x="170" y="278"/>
                  </a:lnTo>
                  <a:lnTo>
                    <a:pt x="168" y="282"/>
                  </a:lnTo>
                  <a:lnTo>
                    <a:pt x="168" y="282"/>
                  </a:lnTo>
                  <a:lnTo>
                    <a:pt x="168" y="282"/>
                  </a:lnTo>
                  <a:lnTo>
                    <a:pt x="168" y="282"/>
                  </a:lnTo>
                  <a:lnTo>
                    <a:pt x="168" y="282"/>
                  </a:lnTo>
                  <a:lnTo>
                    <a:pt x="162" y="300"/>
                  </a:lnTo>
                  <a:lnTo>
                    <a:pt x="162" y="300"/>
                  </a:lnTo>
                  <a:lnTo>
                    <a:pt x="160" y="304"/>
                  </a:lnTo>
                  <a:lnTo>
                    <a:pt x="160" y="308"/>
                  </a:lnTo>
                  <a:lnTo>
                    <a:pt x="160" y="308"/>
                  </a:lnTo>
                  <a:lnTo>
                    <a:pt x="160" y="308"/>
                  </a:lnTo>
                  <a:lnTo>
                    <a:pt x="160" y="308"/>
                  </a:lnTo>
                  <a:lnTo>
                    <a:pt x="160" y="308"/>
                  </a:lnTo>
                  <a:lnTo>
                    <a:pt x="158" y="310"/>
                  </a:lnTo>
                  <a:lnTo>
                    <a:pt x="158" y="310"/>
                  </a:lnTo>
                  <a:lnTo>
                    <a:pt x="158" y="312"/>
                  </a:lnTo>
                  <a:lnTo>
                    <a:pt x="158" y="312"/>
                  </a:lnTo>
                  <a:lnTo>
                    <a:pt x="158" y="314"/>
                  </a:lnTo>
                  <a:lnTo>
                    <a:pt x="156" y="316"/>
                  </a:lnTo>
                  <a:lnTo>
                    <a:pt x="156" y="316"/>
                  </a:lnTo>
                  <a:lnTo>
                    <a:pt x="154" y="316"/>
                  </a:lnTo>
                  <a:lnTo>
                    <a:pt x="152" y="316"/>
                  </a:lnTo>
                  <a:lnTo>
                    <a:pt x="152" y="320"/>
                  </a:lnTo>
                  <a:lnTo>
                    <a:pt x="154" y="326"/>
                  </a:lnTo>
                  <a:lnTo>
                    <a:pt x="154" y="326"/>
                  </a:lnTo>
                  <a:lnTo>
                    <a:pt x="154" y="328"/>
                  </a:lnTo>
                  <a:lnTo>
                    <a:pt x="154" y="330"/>
                  </a:lnTo>
                  <a:lnTo>
                    <a:pt x="154" y="330"/>
                  </a:lnTo>
                  <a:lnTo>
                    <a:pt x="154" y="332"/>
                  </a:lnTo>
                  <a:lnTo>
                    <a:pt x="154" y="332"/>
                  </a:lnTo>
                  <a:lnTo>
                    <a:pt x="154" y="334"/>
                  </a:lnTo>
                  <a:lnTo>
                    <a:pt x="154" y="334"/>
                  </a:lnTo>
                  <a:lnTo>
                    <a:pt x="152" y="340"/>
                  </a:lnTo>
                  <a:lnTo>
                    <a:pt x="150" y="344"/>
                  </a:lnTo>
                  <a:lnTo>
                    <a:pt x="150" y="344"/>
                  </a:lnTo>
                  <a:lnTo>
                    <a:pt x="150" y="346"/>
                  </a:lnTo>
                  <a:lnTo>
                    <a:pt x="150" y="346"/>
                  </a:lnTo>
                  <a:lnTo>
                    <a:pt x="148" y="348"/>
                  </a:lnTo>
                  <a:lnTo>
                    <a:pt x="146" y="348"/>
                  </a:lnTo>
                  <a:lnTo>
                    <a:pt x="146" y="348"/>
                  </a:lnTo>
                  <a:lnTo>
                    <a:pt x="146" y="350"/>
                  </a:lnTo>
                  <a:lnTo>
                    <a:pt x="148" y="352"/>
                  </a:lnTo>
                  <a:lnTo>
                    <a:pt x="148" y="352"/>
                  </a:lnTo>
                  <a:lnTo>
                    <a:pt x="150" y="354"/>
                  </a:lnTo>
                  <a:lnTo>
                    <a:pt x="150" y="354"/>
                  </a:lnTo>
                  <a:lnTo>
                    <a:pt x="150" y="358"/>
                  </a:lnTo>
                  <a:lnTo>
                    <a:pt x="150" y="358"/>
                  </a:lnTo>
                  <a:lnTo>
                    <a:pt x="150" y="358"/>
                  </a:lnTo>
                  <a:lnTo>
                    <a:pt x="150" y="358"/>
                  </a:lnTo>
                  <a:lnTo>
                    <a:pt x="152" y="358"/>
                  </a:lnTo>
                  <a:lnTo>
                    <a:pt x="152" y="360"/>
                  </a:lnTo>
                  <a:lnTo>
                    <a:pt x="148" y="362"/>
                  </a:lnTo>
                  <a:lnTo>
                    <a:pt x="148" y="362"/>
                  </a:lnTo>
                  <a:lnTo>
                    <a:pt x="142" y="362"/>
                  </a:lnTo>
                  <a:lnTo>
                    <a:pt x="142" y="362"/>
                  </a:lnTo>
                  <a:lnTo>
                    <a:pt x="142" y="362"/>
                  </a:lnTo>
                  <a:lnTo>
                    <a:pt x="142" y="362"/>
                  </a:lnTo>
                  <a:lnTo>
                    <a:pt x="142" y="364"/>
                  </a:lnTo>
                  <a:lnTo>
                    <a:pt x="142" y="364"/>
                  </a:lnTo>
                  <a:lnTo>
                    <a:pt x="142" y="366"/>
                  </a:lnTo>
                  <a:lnTo>
                    <a:pt x="140" y="366"/>
                  </a:lnTo>
                  <a:lnTo>
                    <a:pt x="140" y="366"/>
                  </a:lnTo>
                  <a:lnTo>
                    <a:pt x="138" y="368"/>
                  </a:lnTo>
                  <a:lnTo>
                    <a:pt x="138" y="370"/>
                  </a:lnTo>
                  <a:lnTo>
                    <a:pt x="138" y="372"/>
                  </a:lnTo>
                  <a:lnTo>
                    <a:pt x="138" y="372"/>
                  </a:lnTo>
                  <a:lnTo>
                    <a:pt x="138" y="374"/>
                  </a:lnTo>
                  <a:lnTo>
                    <a:pt x="138" y="374"/>
                  </a:lnTo>
                  <a:lnTo>
                    <a:pt x="138" y="376"/>
                  </a:lnTo>
                  <a:lnTo>
                    <a:pt x="138" y="376"/>
                  </a:lnTo>
                  <a:lnTo>
                    <a:pt x="138" y="380"/>
                  </a:lnTo>
                  <a:lnTo>
                    <a:pt x="138" y="380"/>
                  </a:lnTo>
                  <a:lnTo>
                    <a:pt x="138" y="382"/>
                  </a:lnTo>
                  <a:lnTo>
                    <a:pt x="138" y="382"/>
                  </a:lnTo>
                  <a:lnTo>
                    <a:pt x="138" y="384"/>
                  </a:lnTo>
                  <a:lnTo>
                    <a:pt x="138" y="384"/>
                  </a:lnTo>
                  <a:lnTo>
                    <a:pt x="138" y="390"/>
                  </a:lnTo>
                  <a:lnTo>
                    <a:pt x="134" y="392"/>
                  </a:lnTo>
                  <a:lnTo>
                    <a:pt x="134" y="392"/>
                  </a:lnTo>
                  <a:lnTo>
                    <a:pt x="134" y="392"/>
                  </a:lnTo>
                  <a:lnTo>
                    <a:pt x="134" y="394"/>
                  </a:lnTo>
                  <a:lnTo>
                    <a:pt x="132" y="396"/>
                  </a:lnTo>
                  <a:lnTo>
                    <a:pt x="132" y="396"/>
                  </a:lnTo>
                  <a:lnTo>
                    <a:pt x="130" y="396"/>
                  </a:lnTo>
                  <a:lnTo>
                    <a:pt x="130" y="400"/>
                  </a:lnTo>
                  <a:lnTo>
                    <a:pt x="130" y="404"/>
                  </a:lnTo>
                  <a:lnTo>
                    <a:pt x="130" y="404"/>
                  </a:lnTo>
                  <a:lnTo>
                    <a:pt x="130" y="404"/>
                  </a:lnTo>
                  <a:lnTo>
                    <a:pt x="130" y="406"/>
                  </a:lnTo>
                  <a:lnTo>
                    <a:pt x="132" y="408"/>
                  </a:lnTo>
                  <a:lnTo>
                    <a:pt x="132" y="408"/>
                  </a:lnTo>
                  <a:lnTo>
                    <a:pt x="130" y="410"/>
                  </a:lnTo>
                  <a:lnTo>
                    <a:pt x="130" y="410"/>
                  </a:lnTo>
                  <a:lnTo>
                    <a:pt x="128" y="410"/>
                  </a:lnTo>
                  <a:lnTo>
                    <a:pt x="128" y="410"/>
                  </a:lnTo>
                  <a:lnTo>
                    <a:pt x="128" y="410"/>
                  </a:lnTo>
                  <a:lnTo>
                    <a:pt x="128" y="414"/>
                  </a:lnTo>
                  <a:lnTo>
                    <a:pt x="128" y="414"/>
                  </a:lnTo>
                  <a:lnTo>
                    <a:pt x="128" y="414"/>
                  </a:lnTo>
                  <a:lnTo>
                    <a:pt x="128" y="414"/>
                  </a:lnTo>
                  <a:lnTo>
                    <a:pt x="128" y="416"/>
                  </a:lnTo>
                  <a:lnTo>
                    <a:pt x="132" y="416"/>
                  </a:lnTo>
                  <a:lnTo>
                    <a:pt x="132" y="416"/>
                  </a:lnTo>
                  <a:lnTo>
                    <a:pt x="134" y="416"/>
                  </a:lnTo>
                  <a:lnTo>
                    <a:pt x="134" y="416"/>
                  </a:lnTo>
                  <a:lnTo>
                    <a:pt x="138" y="416"/>
                  </a:lnTo>
                  <a:lnTo>
                    <a:pt x="140" y="416"/>
                  </a:lnTo>
                  <a:lnTo>
                    <a:pt x="142" y="414"/>
                  </a:lnTo>
                  <a:lnTo>
                    <a:pt x="142" y="414"/>
                  </a:lnTo>
                  <a:lnTo>
                    <a:pt x="142" y="414"/>
                  </a:lnTo>
                  <a:lnTo>
                    <a:pt x="142" y="414"/>
                  </a:lnTo>
                  <a:lnTo>
                    <a:pt x="144" y="410"/>
                  </a:lnTo>
                  <a:lnTo>
                    <a:pt x="144" y="410"/>
                  </a:lnTo>
                  <a:lnTo>
                    <a:pt x="146" y="408"/>
                  </a:lnTo>
                  <a:lnTo>
                    <a:pt x="146" y="408"/>
                  </a:lnTo>
                  <a:lnTo>
                    <a:pt x="150" y="404"/>
                  </a:lnTo>
                  <a:lnTo>
                    <a:pt x="150" y="400"/>
                  </a:lnTo>
                  <a:lnTo>
                    <a:pt x="150" y="400"/>
                  </a:lnTo>
                  <a:lnTo>
                    <a:pt x="150" y="398"/>
                  </a:lnTo>
                  <a:lnTo>
                    <a:pt x="150" y="398"/>
                  </a:lnTo>
                  <a:lnTo>
                    <a:pt x="150" y="396"/>
                  </a:lnTo>
                  <a:lnTo>
                    <a:pt x="150" y="396"/>
                  </a:lnTo>
                  <a:lnTo>
                    <a:pt x="152" y="394"/>
                  </a:lnTo>
                  <a:lnTo>
                    <a:pt x="152" y="394"/>
                  </a:lnTo>
                  <a:lnTo>
                    <a:pt x="152" y="392"/>
                  </a:lnTo>
                  <a:lnTo>
                    <a:pt x="152" y="392"/>
                  </a:lnTo>
                  <a:lnTo>
                    <a:pt x="154" y="388"/>
                  </a:lnTo>
                  <a:lnTo>
                    <a:pt x="154" y="388"/>
                  </a:lnTo>
                  <a:lnTo>
                    <a:pt x="154" y="388"/>
                  </a:lnTo>
                  <a:lnTo>
                    <a:pt x="154" y="388"/>
                  </a:lnTo>
                  <a:lnTo>
                    <a:pt x="154" y="386"/>
                  </a:lnTo>
                  <a:lnTo>
                    <a:pt x="154" y="386"/>
                  </a:lnTo>
                  <a:lnTo>
                    <a:pt x="156" y="384"/>
                  </a:lnTo>
                  <a:lnTo>
                    <a:pt x="156" y="384"/>
                  </a:lnTo>
                  <a:lnTo>
                    <a:pt x="156" y="382"/>
                  </a:lnTo>
                  <a:lnTo>
                    <a:pt x="156" y="382"/>
                  </a:lnTo>
                  <a:lnTo>
                    <a:pt x="156" y="380"/>
                  </a:lnTo>
                  <a:lnTo>
                    <a:pt x="156" y="380"/>
                  </a:lnTo>
                  <a:lnTo>
                    <a:pt x="158" y="378"/>
                  </a:lnTo>
                  <a:lnTo>
                    <a:pt x="158" y="378"/>
                  </a:lnTo>
                  <a:lnTo>
                    <a:pt x="158" y="378"/>
                  </a:lnTo>
                  <a:lnTo>
                    <a:pt x="160" y="370"/>
                  </a:lnTo>
                  <a:lnTo>
                    <a:pt x="160" y="362"/>
                  </a:lnTo>
                  <a:lnTo>
                    <a:pt x="160" y="362"/>
                  </a:lnTo>
                  <a:lnTo>
                    <a:pt x="160" y="360"/>
                  </a:lnTo>
                  <a:lnTo>
                    <a:pt x="162" y="360"/>
                  </a:lnTo>
                  <a:lnTo>
                    <a:pt x="162" y="360"/>
                  </a:lnTo>
                  <a:lnTo>
                    <a:pt x="164" y="358"/>
                  </a:lnTo>
                  <a:lnTo>
                    <a:pt x="164" y="358"/>
                  </a:lnTo>
                  <a:lnTo>
                    <a:pt x="164" y="358"/>
                  </a:lnTo>
                  <a:lnTo>
                    <a:pt x="164" y="358"/>
                  </a:lnTo>
                  <a:lnTo>
                    <a:pt x="164" y="356"/>
                  </a:lnTo>
                  <a:lnTo>
                    <a:pt x="166" y="354"/>
                  </a:lnTo>
                  <a:lnTo>
                    <a:pt x="166" y="354"/>
                  </a:lnTo>
                  <a:lnTo>
                    <a:pt x="166" y="354"/>
                  </a:lnTo>
                  <a:lnTo>
                    <a:pt x="166" y="352"/>
                  </a:lnTo>
                  <a:lnTo>
                    <a:pt x="166" y="352"/>
                  </a:lnTo>
                  <a:lnTo>
                    <a:pt x="166" y="352"/>
                  </a:lnTo>
                  <a:lnTo>
                    <a:pt x="168" y="354"/>
                  </a:lnTo>
                  <a:lnTo>
                    <a:pt x="172" y="360"/>
                  </a:lnTo>
                  <a:lnTo>
                    <a:pt x="172" y="360"/>
                  </a:lnTo>
                  <a:lnTo>
                    <a:pt x="172" y="360"/>
                  </a:lnTo>
                  <a:lnTo>
                    <a:pt x="172" y="360"/>
                  </a:lnTo>
                  <a:lnTo>
                    <a:pt x="170" y="362"/>
                  </a:lnTo>
                  <a:lnTo>
                    <a:pt x="170" y="362"/>
                  </a:lnTo>
                  <a:lnTo>
                    <a:pt x="170" y="362"/>
                  </a:lnTo>
                  <a:lnTo>
                    <a:pt x="168" y="362"/>
                  </a:lnTo>
                  <a:lnTo>
                    <a:pt x="168" y="362"/>
                  </a:lnTo>
                  <a:lnTo>
                    <a:pt x="168" y="362"/>
                  </a:lnTo>
                  <a:lnTo>
                    <a:pt x="164" y="366"/>
                  </a:lnTo>
                  <a:lnTo>
                    <a:pt x="164" y="366"/>
                  </a:lnTo>
                  <a:lnTo>
                    <a:pt x="162" y="366"/>
                  </a:lnTo>
                  <a:lnTo>
                    <a:pt x="162" y="368"/>
                  </a:lnTo>
                  <a:lnTo>
                    <a:pt x="164" y="370"/>
                  </a:lnTo>
                  <a:lnTo>
                    <a:pt x="164" y="370"/>
                  </a:lnTo>
                  <a:lnTo>
                    <a:pt x="164" y="374"/>
                  </a:lnTo>
                  <a:lnTo>
                    <a:pt x="164" y="374"/>
                  </a:lnTo>
                  <a:lnTo>
                    <a:pt x="164" y="374"/>
                  </a:lnTo>
                  <a:lnTo>
                    <a:pt x="164" y="374"/>
                  </a:lnTo>
                  <a:lnTo>
                    <a:pt x="166" y="382"/>
                  </a:lnTo>
                  <a:lnTo>
                    <a:pt x="166" y="382"/>
                  </a:lnTo>
                  <a:lnTo>
                    <a:pt x="166" y="384"/>
                  </a:lnTo>
                  <a:lnTo>
                    <a:pt x="166" y="384"/>
                  </a:lnTo>
                  <a:lnTo>
                    <a:pt x="166" y="384"/>
                  </a:lnTo>
                  <a:lnTo>
                    <a:pt x="158" y="400"/>
                  </a:lnTo>
                  <a:lnTo>
                    <a:pt x="158" y="400"/>
                  </a:lnTo>
                  <a:lnTo>
                    <a:pt x="158" y="402"/>
                  </a:lnTo>
                  <a:lnTo>
                    <a:pt x="158" y="402"/>
                  </a:lnTo>
                  <a:lnTo>
                    <a:pt x="158" y="404"/>
                  </a:lnTo>
                  <a:lnTo>
                    <a:pt x="158" y="404"/>
                  </a:lnTo>
                  <a:lnTo>
                    <a:pt x="158" y="404"/>
                  </a:lnTo>
                  <a:lnTo>
                    <a:pt x="158" y="404"/>
                  </a:lnTo>
                  <a:lnTo>
                    <a:pt x="158" y="408"/>
                  </a:lnTo>
                  <a:lnTo>
                    <a:pt x="158" y="408"/>
                  </a:lnTo>
                  <a:lnTo>
                    <a:pt x="158" y="410"/>
                  </a:lnTo>
                  <a:lnTo>
                    <a:pt x="158" y="410"/>
                  </a:lnTo>
                  <a:lnTo>
                    <a:pt x="156" y="410"/>
                  </a:lnTo>
                  <a:lnTo>
                    <a:pt x="156" y="410"/>
                  </a:lnTo>
                  <a:lnTo>
                    <a:pt x="150" y="418"/>
                  </a:lnTo>
                  <a:lnTo>
                    <a:pt x="150" y="418"/>
                  </a:lnTo>
                  <a:lnTo>
                    <a:pt x="148" y="420"/>
                  </a:lnTo>
                  <a:lnTo>
                    <a:pt x="148" y="422"/>
                  </a:lnTo>
                  <a:lnTo>
                    <a:pt x="148" y="422"/>
                  </a:lnTo>
                  <a:lnTo>
                    <a:pt x="148" y="424"/>
                  </a:lnTo>
                  <a:lnTo>
                    <a:pt x="148" y="424"/>
                  </a:lnTo>
                  <a:lnTo>
                    <a:pt x="148" y="426"/>
                  </a:lnTo>
                  <a:lnTo>
                    <a:pt x="148" y="426"/>
                  </a:lnTo>
                  <a:lnTo>
                    <a:pt x="146" y="426"/>
                  </a:lnTo>
                  <a:lnTo>
                    <a:pt x="146" y="426"/>
                  </a:lnTo>
                  <a:lnTo>
                    <a:pt x="146" y="426"/>
                  </a:lnTo>
                  <a:lnTo>
                    <a:pt x="146" y="428"/>
                  </a:lnTo>
                  <a:lnTo>
                    <a:pt x="146" y="428"/>
                  </a:lnTo>
                  <a:lnTo>
                    <a:pt x="146" y="430"/>
                  </a:lnTo>
                  <a:lnTo>
                    <a:pt x="146" y="430"/>
                  </a:lnTo>
                  <a:lnTo>
                    <a:pt x="146" y="432"/>
                  </a:lnTo>
                  <a:lnTo>
                    <a:pt x="146" y="432"/>
                  </a:lnTo>
                  <a:lnTo>
                    <a:pt x="146" y="434"/>
                  </a:lnTo>
                  <a:lnTo>
                    <a:pt x="146" y="434"/>
                  </a:lnTo>
                  <a:lnTo>
                    <a:pt x="146" y="436"/>
                  </a:lnTo>
                  <a:lnTo>
                    <a:pt x="146" y="436"/>
                  </a:lnTo>
                  <a:lnTo>
                    <a:pt x="146" y="438"/>
                  </a:lnTo>
                  <a:lnTo>
                    <a:pt x="146" y="438"/>
                  </a:lnTo>
                  <a:lnTo>
                    <a:pt x="146" y="440"/>
                  </a:lnTo>
                  <a:lnTo>
                    <a:pt x="146" y="440"/>
                  </a:lnTo>
                  <a:lnTo>
                    <a:pt x="146" y="442"/>
                  </a:lnTo>
                  <a:lnTo>
                    <a:pt x="146" y="442"/>
                  </a:lnTo>
                  <a:lnTo>
                    <a:pt x="136" y="468"/>
                  </a:lnTo>
                  <a:lnTo>
                    <a:pt x="136" y="468"/>
                  </a:lnTo>
                  <a:lnTo>
                    <a:pt x="134" y="474"/>
                  </a:lnTo>
                  <a:lnTo>
                    <a:pt x="134" y="474"/>
                  </a:lnTo>
                  <a:lnTo>
                    <a:pt x="134" y="476"/>
                  </a:lnTo>
                  <a:lnTo>
                    <a:pt x="134" y="476"/>
                  </a:lnTo>
                  <a:lnTo>
                    <a:pt x="134" y="478"/>
                  </a:lnTo>
                  <a:lnTo>
                    <a:pt x="134" y="478"/>
                  </a:lnTo>
                  <a:lnTo>
                    <a:pt x="132" y="482"/>
                  </a:lnTo>
                  <a:lnTo>
                    <a:pt x="132" y="482"/>
                  </a:lnTo>
                  <a:lnTo>
                    <a:pt x="132" y="484"/>
                  </a:lnTo>
                  <a:lnTo>
                    <a:pt x="132" y="484"/>
                  </a:lnTo>
                  <a:lnTo>
                    <a:pt x="132" y="486"/>
                  </a:lnTo>
                  <a:lnTo>
                    <a:pt x="132" y="486"/>
                  </a:lnTo>
                  <a:lnTo>
                    <a:pt x="130" y="486"/>
                  </a:lnTo>
                  <a:lnTo>
                    <a:pt x="130" y="486"/>
                  </a:lnTo>
                  <a:lnTo>
                    <a:pt x="128" y="488"/>
                  </a:lnTo>
                  <a:lnTo>
                    <a:pt x="128" y="488"/>
                  </a:lnTo>
                  <a:lnTo>
                    <a:pt x="128" y="490"/>
                  </a:lnTo>
                  <a:lnTo>
                    <a:pt x="128" y="490"/>
                  </a:lnTo>
                  <a:lnTo>
                    <a:pt x="130" y="492"/>
                  </a:lnTo>
                  <a:lnTo>
                    <a:pt x="130" y="492"/>
                  </a:lnTo>
                  <a:lnTo>
                    <a:pt x="128" y="494"/>
                  </a:lnTo>
                  <a:lnTo>
                    <a:pt x="128" y="494"/>
                  </a:lnTo>
                  <a:lnTo>
                    <a:pt x="126" y="494"/>
                  </a:lnTo>
                  <a:lnTo>
                    <a:pt x="126" y="494"/>
                  </a:lnTo>
                  <a:lnTo>
                    <a:pt x="124" y="502"/>
                  </a:lnTo>
                  <a:lnTo>
                    <a:pt x="124" y="502"/>
                  </a:lnTo>
                  <a:lnTo>
                    <a:pt x="124" y="502"/>
                  </a:lnTo>
                  <a:lnTo>
                    <a:pt x="124" y="502"/>
                  </a:lnTo>
                  <a:lnTo>
                    <a:pt x="124" y="504"/>
                  </a:lnTo>
                  <a:lnTo>
                    <a:pt x="124" y="504"/>
                  </a:lnTo>
                  <a:lnTo>
                    <a:pt x="122" y="506"/>
                  </a:lnTo>
                  <a:lnTo>
                    <a:pt x="122" y="506"/>
                  </a:lnTo>
                  <a:lnTo>
                    <a:pt x="124" y="508"/>
                  </a:lnTo>
                  <a:lnTo>
                    <a:pt x="124" y="508"/>
                  </a:lnTo>
                  <a:lnTo>
                    <a:pt x="124" y="508"/>
                  </a:lnTo>
                  <a:lnTo>
                    <a:pt x="124" y="508"/>
                  </a:lnTo>
                  <a:lnTo>
                    <a:pt x="122" y="514"/>
                  </a:lnTo>
                  <a:lnTo>
                    <a:pt x="122" y="514"/>
                  </a:lnTo>
                  <a:lnTo>
                    <a:pt x="122" y="518"/>
                  </a:lnTo>
                  <a:lnTo>
                    <a:pt x="122" y="518"/>
                  </a:lnTo>
                  <a:lnTo>
                    <a:pt x="122" y="520"/>
                  </a:lnTo>
                  <a:lnTo>
                    <a:pt x="122" y="520"/>
                  </a:lnTo>
                  <a:lnTo>
                    <a:pt x="122" y="522"/>
                  </a:lnTo>
                  <a:lnTo>
                    <a:pt x="122" y="522"/>
                  </a:lnTo>
                  <a:lnTo>
                    <a:pt x="118" y="524"/>
                  </a:lnTo>
                  <a:lnTo>
                    <a:pt x="118" y="524"/>
                  </a:lnTo>
                  <a:lnTo>
                    <a:pt x="116" y="526"/>
                  </a:lnTo>
                  <a:lnTo>
                    <a:pt x="116" y="526"/>
                  </a:lnTo>
                  <a:lnTo>
                    <a:pt x="116" y="528"/>
                  </a:lnTo>
                  <a:lnTo>
                    <a:pt x="116" y="528"/>
                  </a:lnTo>
                  <a:lnTo>
                    <a:pt x="116" y="530"/>
                  </a:lnTo>
                  <a:lnTo>
                    <a:pt x="116" y="530"/>
                  </a:lnTo>
                  <a:lnTo>
                    <a:pt x="116" y="532"/>
                  </a:lnTo>
                  <a:lnTo>
                    <a:pt x="116" y="532"/>
                  </a:lnTo>
                  <a:lnTo>
                    <a:pt x="114" y="532"/>
                  </a:lnTo>
                  <a:lnTo>
                    <a:pt x="114" y="532"/>
                  </a:lnTo>
                  <a:lnTo>
                    <a:pt x="112" y="534"/>
                  </a:lnTo>
                  <a:lnTo>
                    <a:pt x="112" y="534"/>
                  </a:lnTo>
                  <a:lnTo>
                    <a:pt x="110" y="536"/>
                  </a:lnTo>
                  <a:lnTo>
                    <a:pt x="110" y="536"/>
                  </a:lnTo>
                  <a:lnTo>
                    <a:pt x="108" y="540"/>
                  </a:lnTo>
                  <a:lnTo>
                    <a:pt x="108" y="540"/>
                  </a:lnTo>
                  <a:lnTo>
                    <a:pt x="106" y="540"/>
                  </a:lnTo>
                  <a:lnTo>
                    <a:pt x="106" y="540"/>
                  </a:lnTo>
                  <a:lnTo>
                    <a:pt x="106" y="540"/>
                  </a:lnTo>
                  <a:lnTo>
                    <a:pt x="106" y="548"/>
                  </a:lnTo>
                  <a:lnTo>
                    <a:pt x="104" y="554"/>
                  </a:lnTo>
                  <a:lnTo>
                    <a:pt x="100" y="562"/>
                  </a:lnTo>
                  <a:lnTo>
                    <a:pt x="92" y="568"/>
                  </a:lnTo>
                  <a:lnTo>
                    <a:pt x="92" y="568"/>
                  </a:lnTo>
                  <a:lnTo>
                    <a:pt x="92" y="570"/>
                  </a:lnTo>
                  <a:lnTo>
                    <a:pt x="92" y="570"/>
                  </a:lnTo>
                  <a:lnTo>
                    <a:pt x="92" y="570"/>
                  </a:lnTo>
                  <a:lnTo>
                    <a:pt x="92" y="570"/>
                  </a:lnTo>
                  <a:lnTo>
                    <a:pt x="90" y="574"/>
                  </a:lnTo>
                  <a:lnTo>
                    <a:pt x="90" y="574"/>
                  </a:lnTo>
                  <a:lnTo>
                    <a:pt x="90" y="576"/>
                  </a:lnTo>
                  <a:lnTo>
                    <a:pt x="90" y="576"/>
                  </a:lnTo>
                  <a:lnTo>
                    <a:pt x="90" y="576"/>
                  </a:lnTo>
                  <a:lnTo>
                    <a:pt x="90" y="576"/>
                  </a:lnTo>
                  <a:lnTo>
                    <a:pt x="62" y="610"/>
                  </a:lnTo>
                  <a:lnTo>
                    <a:pt x="32" y="642"/>
                  </a:lnTo>
                  <a:lnTo>
                    <a:pt x="32" y="642"/>
                  </a:lnTo>
                  <a:lnTo>
                    <a:pt x="30" y="644"/>
                  </a:lnTo>
                  <a:lnTo>
                    <a:pt x="30" y="644"/>
                  </a:lnTo>
                  <a:lnTo>
                    <a:pt x="30" y="646"/>
                  </a:lnTo>
                  <a:lnTo>
                    <a:pt x="30" y="646"/>
                  </a:lnTo>
                  <a:lnTo>
                    <a:pt x="28" y="648"/>
                  </a:lnTo>
                  <a:lnTo>
                    <a:pt x="28" y="648"/>
                  </a:lnTo>
                  <a:lnTo>
                    <a:pt x="26" y="652"/>
                  </a:lnTo>
                  <a:lnTo>
                    <a:pt x="26" y="652"/>
                  </a:lnTo>
                  <a:lnTo>
                    <a:pt x="18" y="656"/>
                  </a:lnTo>
                  <a:lnTo>
                    <a:pt x="18" y="656"/>
                  </a:lnTo>
                  <a:lnTo>
                    <a:pt x="16" y="656"/>
                  </a:lnTo>
                  <a:lnTo>
                    <a:pt x="16" y="656"/>
                  </a:lnTo>
                  <a:lnTo>
                    <a:pt x="14" y="662"/>
                  </a:lnTo>
                  <a:lnTo>
                    <a:pt x="14" y="662"/>
                  </a:lnTo>
                  <a:lnTo>
                    <a:pt x="12" y="664"/>
                  </a:lnTo>
                  <a:lnTo>
                    <a:pt x="10" y="666"/>
                  </a:lnTo>
                  <a:lnTo>
                    <a:pt x="10" y="666"/>
                  </a:lnTo>
                  <a:lnTo>
                    <a:pt x="8" y="668"/>
                  </a:lnTo>
                  <a:lnTo>
                    <a:pt x="8" y="668"/>
                  </a:lnTo>
                  <a:lnTo>
                    <a:pt x="6" y="672"/>
                  </a:lnTo>
                  <a:lnTo>
                    <a:pt x="6" y="672"/>
                  </a:lnTo>
                  <a:lnTo>
                    <a:pt x="4" y="672"/>
                  </a:lnTo>
                  <a:lnTo>
                    <a:pt x="4" y="672"/>
                  </a:lnTo>
                  <a:lnTo>
                    <a:pt x="2" y="672"/>
                  </a:lnTo>
                  <a:lnTo>
                    <a:pt x="2" y="672"/>
                  </a:lnTo>
                  <a:lnTo>
                    <a:pt x="0" y="678"/>
                  </a:lnTo>
                  <a:lnTo>
                    <a:pt x="2" y="682"/>
                  </a:lnTo>
                  <a:lnTo>
                    <a:pt x="2" y="682"/>
                  </a:lnTo>
                  <a:lnTo>
                    <a:pt x="6" y="682"/>
                  </a:lnTo>
                  <a:lnTo>
                    <a:pt x="6" y="682"/>
                  </a:lnTo>
                  <a:lnTo>
                    <a:pt x="8" y="682"/>
                  </a:lnTo>
                  <a:lnTo>
                    <a:pt x="8" y="682"/>
                  </a:lnTo>
                  <a:lnTo>
                    <a:pt x="10" y="680"/>
                  </a:lnTo>
                  <a:lnTo>
                    <a:pt x="10" y="680"/>
                  </a:lnTo>
                  <a:lnTo>
                    <a:pt x="10" y="680"/>
                  </a:lnTo>
                  <a:lnTo>
                    <a:pt x="10" y="680"/>
                  </a:lnTo>
                  <a:lnTo>
                    <a:pt x="12" y="678"/>
                  </a:lnTo>
                  <a:lnTo>
                    <a:pt x="12" y="678"/>
                  </a:lnTo>
                  <a:lnTo>
                    <a:pt x="14" y="678"/>
                  </a:lnTo>
                  <a:lnTo>
                    <a:pt x="14" y="678"/>
                  </a:lnTo>
                  <a:lnTo>
                    <a:pt x="14" y="676"/>
                  </a:lnTo>
                  <a:lnTo>
                    <a:pt x="14" y="676"/>
                  </a:lnTo>
                  <a:lnTo>
                    <a:pt x="28" y="670"/>
                  </a:lnTo>
                  <a:lnTo>
                    <a:pt x="40" y="662"/>
                  </a:lnTo>
                  <a:lnTo>
                    <a:pt x="50" y="654"/>
                  </a:lnTo>
                  <a:lnTo>
                    <a:pt x="60" y="642"/>
                  </a:lnTo>
                  <a:lnTo>
                    <a:pt x="60" y="642"/>
                  </a:lnTo>
                  <a:lnTo>
                    <a:pt x="62" y="642"/>
                  </a:lnTo>
                  <a:lnTo>
                    <a:pt x="62" y="642"/>
                  </a:lnTo>
                  <a:lnTo>
                    <a:pt x="62" y="644"/>
                  </a:lnTo>
                  <a:lnTo>
                    <a:pt x="64" y="644"/>
                  </a:lnTo>
                  <a:lnTo>
                    <a:pt x="64" y="644"/>
                  </a:lnTo>
                  <a:lnTo>
                    <a:pt x="66" y="642"/>
                  </a:lnTo>
                  <a:lnTo>
                    <a:pt x="66" y="642"/>
                  </a:lnTo>
                  <a:lnTo>
                    <a:pt x="66" y="640"/>
                  </a:lnTo>
                  <a:lnTo>
                    <a:pt x="66" y="640"/>
                  </a:lnTo>
                  <a:lnTo>
                    <a:pt x="64" y="636"/>
                  </a:lnTo>
                  <a:lnTo>
                    <a:pt x="64" y="636"/>
                  </a:lnTo>
                  <a:lnTo>
                    <a:pt x="70" y="632"/>
                  </a:lnTo>
                  <a:lnTo>
                    <a:pt x="74" y="626"/>
                  </a:lnTo>
                  <a:lnTo>
                    <a:pt x="74" y="626"/>
                  </a:lnTo>
                  <a:lnTo>
                    <a:pt x="78" y="624"/>
                  </a:lnTo>
                  <a:lnTo>
                    <a:pt x="78" y="624"/>
                  </a:lnTo>
                  <a:lnTo>
                    <a:pt x="78" y="622"/>
                  </a:lnTo>
                  <a:lnTo>
                    <a:pt x="78" y="622"/>
                  </a:lnTo>
                  <a:lnTo>
                    <a:pt x="82" y="620"/>
                  </a:lnTo>
                  <a:lnTo>
                    <a:pt x="82" y="620"/>
                  </a:lnTo>
                  <a:lnTo>
                    <a:pt x="84" y="620"/>
                  </a:lnTo>
                  <a:lnTo>
                    <a:pt x="84" y="620"/>
                  </a:lnTo>
                  <a:lnTo>
                    <a:pt x="92" y="614"/>
                  </a:lnTo>
                  <a:lnTo>
                    <a:pt x="92" y="614"/>
                  </a:lnTo>
                  <a:lnTo>
                    <a:pt x="94" y="614"/>
                  </a:lnTo>
                  <a:lnTo>
                    <a:pt x="94" y="614"/>
                  </a:lnTo>
                  <a:lnTo>
                    <a:pt x="96" y="614"/>
                  </a:lnTo>
                  <a:lnTo>
                    <a:pt x="96" y="610"/>
                  </a:lnTo>
                  <a:lnTo>
                    <a:pt x="96" y="610"/>
                  </a:lnTo>
                  <a:lnTo>
                    <a:pt x="98" y="608"/>
                  </a:lnTo>
                  <a:lnTo>
                    <a:pt x="98" y="608"/>
                  </a:lnTo>
                  <a:lnTo>
                    <a:pt x="100" y="608"/>
                  </a:lnTo>
                  <a:lnTo>
                    <a:pt x="100" y="608"/>
                  </a:lnTo>
                  <a:lnTo>
                    <a:pt x="100" y="604"/>
                  </a:lnTo>
                  <a:lnTo>
                    <a:pt x="98" y="602"/>
                  </a:lnTo>
                  <a:lnTo>
                    <a:pt x="98" y="602"/>
                  </a:lnTo>
                  <a:lnTo>
                    <a:pt x="100" y="602"/>
                  </a:lnTo>
                  <a:lnTo>
                    <a:pt x="100" y="602"/>
                  </a:lnTo>
                  <a:lnTo>
                    <a:pt x="104" y="602"/>
                  </a:lnTo>
                  <a:lnTo>
                    <a:pt x="104" y="602"/>
                  </a:lnTo>
                  <a:lnTo>
                    <a:pt x="104" y="600"/>
                  </a:lnTo>
                  <a:lnTo>
                    <a:pt x="104" y="600"/>
                  </a:lnTo>
                  <a:lnTo>
                    <a:pt x="108" y="600"/>
                  </a:lnTo>
                  <a:lnTo>
                    <a:pt x="108" y="600"/>
                  </a:lnTo>
                  <a:lnTo>
                    <a:pt x="108" y="602"/>
                  </a:lnTo>
                  <a:lnTo>
                    <a:pt x="108" y="602"/>
                  </a:lnTo>
                  <a:lnTo>
                    <a:pt x="108" y="606"/>
                  </a:lnTo>
                  <a:lnTo>
                    <a:pt x="108" y="606"/>
                  </a:lnTo>
                  <a:lnTo>
                    <a:pt x="110" y="606"/>
                  </a:lnTo>
                  <a:lnTo>
                    <a:pt x="110" y="608"/>
                  </a:lnTo>
                  <a:lnTo>
                    <a:pt x="110" y="608"/>
                  </a:lnTo>
                  <a:lnTo>
                    <a:pt x="102" y="618"/>
                  </a:lnTo>
                  <a:lnTo>
                    <a:pt x="102" y="618"/>
                  </a:lnTo>
                  <a:lnTo>
                    <a:pt x="100" y="620"/>
                  </a:lnTo>
                  <a:lnTo>
                    <a:pt x="100" y="620"/>
                  </a:lnTo>
                  <a:lnTo>
                    <a:pt x="96" y="620"/>
                  </a:lnTo>
                  <a:lnTo>
                    <a:pt x="96" y="620"/>
                  </a:lnTo>
                  <a:lnTo>
                    <a:pt x="94" y="622"/>
                  </a:lnTo>
                  <a:lnTo>
                    <a:pt x="94" y="622"/>
                  </a:lnTo>
                  <a:lnTo>
                    <a:pt x="94" y="626"/>
                  </a:lnTo>
                  <a:lnTo>
                    <a:pt x="94" y="626"/>
                  </a:lnTo>
                  <a:lnTo>
                    <a:pt x="96" y="626"/>
                  </a:lnTo>
                  <a:lnTo>
                    <a:pt x="96" y="626"/>
                  </a:lnTo>
                  <a:lnTo>
                    <a:pt x="94" y="626"/>
                  </a:lnTo>
                  <a:lnTo>
                    <a:pt x="94" y="626"/>
                  </a:lnTo>
                  <a:lnTo>
                    <a:pt x="82" y="646"/>
                  </a:lnTo>
                  <a:lnTo>
                    <a:pt x="82" y="646"/>
                  </a:lnTo>
                  <a:lnTo>
                    <a:pt x="80" y="648"/>
                  </a:lnTo>
                  <a:lnTo>
                    <a:pt x="80" y="648"/>
                  </a:lnTo>
                  <a:lnTo>
                    <a:pt x="78" y="646"/>
                  </a:lnTo>
                  <a:lnTo>
                    <a:pt x="78" y="646"/>
                  </a:lnTo>
                  <a:lnTo>
                    <a:pt x="74" y="646"/>
                  </a:lnTo>
                  <a:lnTo>
                    <a:pt x="74" y="646"/>
                  </a:lnTo>
                  <a:lnTo>
                    <a:pt x="70" y="650"/>
                  </a:lnTo>
                  <a:lnTo>
                    <a:pt x="70" y="650"/>
                  </a:lnTo>
                  <a:lnTo>
                    <a:pt x="70" y="652"/>
                  </a:lnTo>
                  <a:lnTo>
                    <a:pt x="70" y="652"/>
                  </a:lnTo>
                  <a:lnTo>
                    <a:pt x="56" y="664"/>
                  </a:lnTo>
                  <a:lnTo>
                    <a:pt x="56" y="664"/>
                  </a:lnTo>
                  <a:lnTo>
                    <a:pt x="56" y="666"/>
                  </a:lnTo>
                  <a:lnTo>
                    <a:pt x="56" y="666"/>
                  </a:lnTo>
                  <a:lnTo>
                    <a:pt x="56" y="668"/>
                  </a:lnTo>
                  <a:lnTo>
                    <a:pt x="56" y="668"/>
                  </a:lnTo>
                  <a:lnTo>
                    <a:pt x="56" y="670"/>
                  </a:lnTo>
                  <a:lnTo>
                    <a:pt x="60" y="668"/>
                  </a:lnTo>
                  <a:lnTo>
                    <a:pt x="60" y="668"/>
                  </a:lnTo>
                  <a:lnTo>
                    <a:pt x="62" y="668"/>
                  </a:lnTo>
                  <a:lnTo>
                    <a:pt x="62" y="668"/>
                  </a:lnTo>
                  <a:lnTo>
                    <a:pt x="64" y="668"/>
                  </a:lnTo>
                  <a:lnTo>
                    <a:pt x="64" y="668"/>
                  </a:lnTo>
                  <a:lnTo>
                    <a:pt x="64" y="668"/>
                  </a:lnTo>
                  <a:lnTo>
                    <a:pt x="64" y="668"/>
                  </a:lnTo>
                  <a:lnTo>
                    <a:pt x="66" y="670"/>
                  </a:lnTo>
                  <a:lnTo>
                    <a:pt x="66" y="670"/>
                  </a:lnTo>
                  <a:lnTo>
                    <a:pt x="66" y="674"/>
                  </a:lnTo>
                  <a:lnTo>
                    <a:pt x="66" y="674"/>
                  </a:lnTo>
                  <a:lnTo>
                    <a:pt x="68" y="676"/>
                  </a:lnTo>
                  <a:lnTo>
                    <a:pt x="68" y="676"/>
                  </a:lnTo>
                  <a:lnTo>
                    <a:pt x="70" y="676"/>
                  </a:lnTo>
                  <a:lnTo>
                    <a:pt x="70" y="676"/>
                  </a:lnTo>
                  <a:lnTo>
                    <a:pt x="72" y="676"/>
                  </a:lnTo>
                  <a:lnTo>
                    <a:pt x="72" y="676"/>
                  </a:lnTo>
                  <a:lnTo>
                    <a:pt x="76" y="674"/>
                  </a:lnTo>
                  <a:lnTo>
                    <a:pt x="76" y="674"/>
                  </a:lnTo>
                  <a:lnTo>
                    <a:pt x="76" y="672"/>
                  </a:lnTo>
                  <a:lnTo>
                    <a:pt x="76" y="672"/>
                  </a:lnTo>
                  <a:lnTo>
                    <a:pt x="80" y="672"/>
                  </a:lnTo>
                  <a:lnTo>
                    <a:pt x="82" y="670"/>
                  </a:lnTo>
                  <a:lnTo>
                    <a:pt x="82" y="670"/>
                  </a:lnTo>
                  <a:lnTo>
                    <a:pt x="82" y="670"/>
                  </a:lnTo>
                  <a:lnTo>
                    <a:pt x="84" y="668"/>
                  </a:lnTo>
                  <a:lnTo>
                    <a:pt x="84" y="668"/>
                  </a:lnTo>
                  <a:lnTo>
                    <a:pt x="86" y="666"/>
                  </a:lnTo>
                  <a:lnTo>
                    <a:pt x="86" y="666"/>
                  </a:lnTo>
                  <a:lnTo>
                    <a:pt x="86" y="666"/>
                  </a:lnTo>
                  <a:lnTo>
                    <a:pt x="86" y="666"/>
                  </a:lnTo>
                  <a:lnTo>
                    <a:pt x="92" y="664"/>
                  </a:lnTo>
                  <a:lnTo>
                    <a:pt x="94" y="662"/>
                  </a:lnTo>
                  <a:lnTo>
                    <a:pt x="94" y="662"/>
                  </a:lnTo>
                  <a:lnTo>
                    <a:pt x="94" y="660"/>
                  </a:lnTo>
                  <a:lnTo>
                    <a:pt x="94" y="660"/>
                  </a:lnTo>
                  <a:lnTo>
                    <a:pt x="96" y="660"/>
                  </a:lnTo>
                  <a:lnTo>
                    <a:pt x="96" y="660"/>
                  </a:lnTo>
                  <a:lnTo>
                    <a:pt x="96" y="658"/>
                  </a:lnTo>
                  <a:lnTo>
                    <a:pt x="96" y="658"/>
                  </a:lnTo>
                  <a:lnTo>
                    <a:pt x="96" y="656"/>
                  </a:lnTo>
                  <a:lnTo>
                    <a:pt x="96" y="656"/>
                  </a:lnTo>
                  <a:lnTo>
                    <a:pt x="98" y="656"/>
                  </a:lnTo>
                  <a:lnTo>
                    <a:pt x="98" y="656"/>
                  </a:lnTo>
                  <a:lnTo>
                    <a:pt x="98" y="654"/>
                  </a:lnTo>
                  <a:lnTo>
                    <a:pt x="98" y="654"/>
                  </a:lnTo>
                  <a:lnTo>
                    <a:pt x="104" y="652"/>
                  </a:lnTo>
                  <a:lnTo>
                    <a:pt x="110" y="646"/>
                  </a:lnTo>
                  <a:lnTo>
                    <a:pt x="110" y="646"/>
                  </a:lnTo>
                  <a:lnTo>
                    <a:pt x="112" y="646"/>
                  </a:lnTo>
                  <a:lnTo>
                    <a:pt x="112" y="646"/>
                  </a:lnTo>
                  <a:lnTo>
                    <a:pt x="114" y="646"/>
                  </a:lnTo>
                  <a:lnTo>
                    <a:pt x="114" y="646"/>
                  </a:lnTo>
                  <a:lnTo>
                    <a:pt x="116" y="644"/>
                  </a:lnTo>
                  <a:lnTo>
                    <a:pt x="116" y="644"/>
                  </a:lnTo>
                  <a:lnTo>
                    <a:pt x="116" y="642"/>
                  </a:lnTo>
                  <a:lnTo>
                    <a:pt x="116" y="642"/>
                  </a:lnTo>
                  <a:lnTo>
                    <a:pt x="116" y="636"/>
                  </a:lnTo>
                  <a:lnTo>
                    <a:pt x="116" y="636"/>
                  </a:lnTo>
                  <a:lnTo>
                    <a:pt x="118" y="636"/>
                  </a:lnTo>
                  <a:lnTo>
                    <a:pt x="118" y="636"/>
                  </a:lnTo>
                  <a:lnTo>
                    <a:pt x="120" y="634"/>
                  </a:lnTo>
                  <a:lnTo>
                    <a:pt x="120" y="634"/>
                  </a:lnTo>
                  <a:lnTo>
                    <a:pt x="124" y="634"/>
                  </a:lnTo>
                  <a:lnTo>
                    <a:pt x="124" y="634"/>
                  </a:lnTo>
                  <a:lnTo>
                    <a:pt x="126" y="634"/>
                  </a:lnTo>
                  <a:lnTo>
                    <a:pt x="126" y="634"/>
                  </a:lnTo>
                  <a:lnTo>
                    <a:pt x="130" y="634"/>
                  </a:lnTo>
                  <a:lnTo>
                    <a:pt x="130" y="634"/>
                  </a:lnTo>
                  <a:lnTo>
                    <a:pt x="130" y="634"/>
                  </a:lnTo>
                  <a:lnTo>
                    <a:pt x="130" y="634"/>
                  </a:lnTo>
                  <a:lnTo>
                    <a:pt x="136" y="632"/>
                  </a:lnTo>
                  <a:lnTo>
                    <a:pt x="136" y="632"/>
                  </a:lnTo>
                  <a:lnTo>
                    <a:pt x="136" y="630"/>
                  </a:lnTo>
                  <a:lnTo>
                    <a:pt x="136" y="630"/>
                  </a:lnTo>
                  <a:lnTo>
                    <a:pt x="138" y="630"/>
                  </a:lnTo>
                  <a:lnTo>
                    <a:pt x="138" y="630"/>
                  </a:lnTo>
                  <a:lnTo>
                    <a:pt x="138" y="628"/>
                  </a:lnTo>
                  <a:lnTo>
                    <a:pt x="138" y="628"/>
                  </a:lnTo>
                  <a:lnTo>
                    <a:pt x="138" y="626"/>
                  </a:lnTo>
                  <a:lnTo>
                    <a:pt x="138" y="626"/>
                  </a:lnTo>
                  <a:lnTo>
                    <a:pt x="136" y="624"/>
                  </a:lnTo>
                  <a:lnTo>
                    <a:pt x="136" y="624"/>
                  </a:lnTo>
                  <a:lnTo>
                    <a:pt x="138" y="624"/>
                  </a:lnTo>
                  <a:lnTo>
                    <a:pt x="142" y="622"/>
                  </a:lnTo>
                  <a:lnTo>
                    <a:pt x="142" y="622"/>
                  </a:lnTo>
                  <a:lnTo>
                    <a:pt x="142" y="618"/>
                  </a:lnTo>
                  <a:lnTo>
                    <a:pt x="142" y="618"/>
                  </a:lnTo>
                  <a:lnTo>
                    <a:pt x="144" y="616"/>
                  </a:lnTo>
                  <a:lnTo>
                    <a:pt x="142" y="616"/>
                  </a:lnTo>
                  <a:lnTo>
                    <a:pt x="142" y="616"/>
                  </a:lnTo>
                  <a:lnTo>
                    <a:pt x="140" y="616"/>
                  </a:lnTo>
                  <a:lnTo>
                    <a:pt x="140" y="616"/>
                  </a:lnTo>
                  <a:lnTo>
                    <a:pt x="138" y="614"/>
                  </a:lnTo>
                  <a:lnTo>
                    <a:pt x="138" y="614"/>
                  </a:lnTo>
                  <a:lnTo>
                    <a:pt x="142" y="612"/>
                  </a:lnTo>
                  <a:lnTo>
                    <a:pt x="142" y="612"/>
                  </a:lnTo>
                  <a:lnTo>
                    <a:pt x="142" y="612"/>
                  </a:lnTo>
                  <a:lnTo>
                    <a:pt x="142" y="612"/>
                  </a:lnTo>
                  <a:lnTo>
                    <a:pt x="142" y="610"/>
                  </a:lnTo>
                  <a:lnTo>
                    <a:pt x="142" y="610"/>
                  </a:lnTo>
                  <a:lnTo>
                    <a:pt x="140" y="606"/>
                  </a:lnTo>
                  <a:lnTo>
                    <a:pt x="140" y="606"/>
                  </a:lnTo>
                  <a:lnTo>
                    <a:pt x="142" y="606"/>
                  </a:lnTo>
                  <a:lnTo>
                    <a:pt x="142" y="606"/>
                  </a:lnTo>
                  <a:lnTo>
                    <a:pt x="146" y="606"/>
                  </a:lnTo>
                  <a:lnTo>
                    <a:pt x="146" y="606"/>
                  </a:lnTo>
                  <a:lnTo>
                    <a:pt x="146" y="604"/>
                  </a:lnTo>
                  <a:lnTo>
                    <a:pt x="146" y="604"/>
                  </a:lnTo>
                  <a:lnTo>
                    <a:pt x="148" y="600"/>
                  </a:lnTo>
                  <a:lnTo>
                    <a:pt x="148" y="600"/>
                  </a:lnTo>
                  <a:lnTo>
                    <a:pt x="150" y="600"/>
                  </a:lnTo>
                  <a:lnTo>
                    <a:pt x="150" y="600"/>
                  </a:lnTo>
                  <a:lnTo>
                    <a:pt x="152" y="602"/>
                  </a:lnTo>
                  <a:lnTo>
                    <a:pt x="154" y="602"/>
                  </a:lnTo>
                  <a:lnTo>
                    <a:pt x="154" y="602"/>
                  </a:lnTo>
                  <a:lnTo>
                    <a:pt x="156" y="602"/>
                  </a:lnTo>
                  <a:lnTo>
                    <a:pt x="156" y="602"/>
                  </a:lnTo>
                  <a:lnTo>
                    <a:pt x="158" y="602"/>
                  </a:lnTo>
                  <a:lnTo>
                    <a:pt x="158" y="602"/>
                  </a:lnTo>
                  <a:lnTo>
                    <a:pt x="160" y="600"/>
                  </a:lnTo>
                  <a:lnTo>
                    <a:pt x="160" y="600"/>
                  </a:lnTo>
                  <a:lnTo>
                    <a:pt x="160" y="598"/>
                  </a:lnTo>
                  <a:lnTo>
                    <a:pt x="160" y="598"/>
                  </a:lnTo>
                  <a:lnTo>
                    <a:pt x="164" y="596"/>
                  </a:lnTo>
                  <a:lnTo>
                    <a:pt x="164" y="596"/>
                  </a:lnTo>
                  <a:lnTo>
                    <a:pt x="168" y="596"/>
                  </a:lnTo>
                  <a:lnTo>
                    <a:pt x="168" y="596"/>
                  </a:lnTo>
                  <a:lnTo>
                    <a:pt x="168" y="594"/>
                  </a:lnTo>
                  <a:lnTo>
                    <a:pt x="168" y="594"/>
                  </a:lnTo>
                  <a:lnTo>
                    <a:pt x="170" y="592"/>
                  </a:lnTo>
                  <a:lnTo>
                    <a:pt x="170" y="592"/>
                  </a:lnTo>
                  <a:lnTo>
                    <a:pt x="172" y="592"/>
                  </a:lnTo>
                  <a:lnTo>
                    <a:pt x="172" y="592"/>
                  </a:lnTo>
                  <a:lnTo>
                    <a:pt x="174" y="590"/>
                  </a:lnTo>
                  <a:lnTo>
                    <a:pt x="174" y="590"/>
                  </a:lnTo>
                  <a:lnTo>
                    <a:pt x="178" y="594"/>
                  </a:lnTo>
                  <a:lnTo>
                    <a:pt x="176" y="590"/>
                  </a:lnTo>
                  <a:lnTo>
                    <a:pt x="176" y="590"/>
                  </a:lnTo>
                  <a:lnTo>
                    <a:pt x="176" y="588"/>
                  </a:lnTo>
                  <a:lnTo>
                    <a:pt x="176" y="588"/>
                  </a:lnTo>
                  <a:lnTo>
                    <a:pt x="176" y="588"/>
                  </a:lnTo>
                  <a:lnTo>
                    <a:pt x="176" y="588"/>
                  </a:lnTo>
                  <a:lnTo>
                    <a:pt x="176" y="586"/>
                  </a:lnTo>
                  <a:lnTo>
                    <a:pt x="176" y="586"/>
                  </a:lnTo>
                  <a:lnTo>
                    <a:pt x="176" y="584"/>
                  </a:lnTo>
                  <a:lnTo>
                    <a:pt x="176" y="584"/>
                  </a:lnTo>
                  <a:lnTo>
                    <a:pt x="178" y="580"/>
                  </a:lnTo>
                  <a:lnTo>
                    <a:pt x="178" y="580"/>
                  </a:lnTo>
                  <a:lnTo>
                    <a:pt x="180" y="576"/>
                  </a:lnTo>
                  <a:lnTo>
                    <a:pt x="182" y="576"/>
                  </a:lnTo>
                  <a:lnTo>
                    <a:pt x="182" y="576"/>
                  </a:lnTo>
                  <a:lnTo>
                    <a:pt x="184" y="580"/>
                  </a:lnTo>
                  <a:lnTo>
                    <a:pt x="188" y="578"/>
                  </a:lnTo>
                  <a:lnTo>
                    <a:pt x="188" y="578"/>
                  </a:lnTo>
                  <a:lnTo>
                    <a:pt x="188" y="578"/>
                  </a:lnTo>
                  <a:lnTo>
                    <a:pt x="188" y="578"/>
                  </a:lnTo>
                  <a:lnTo>
                    <a:pt x="188" y="576"/>
                  </a:lnTo>
                  <a:lnTo>
                    <a:pt x="188" y="576"/>
                  </a:lnTo>
                  <a:lnTo>
                    <a:pt x="194" y="572"/>
                  </a:lnTo>
                  <a:lnTo>
                    <a:pt x="198" y="566"/>
                  </a:lnTo>
                  <a:lnTo>
                    <a:pt x="198" y="566"/>
                  </a:lnTo>
                  <a:lnTo>
                    <a:pt x="198" y="564"/>
                  </a:lnTo>
                  <a:lnTo>
                    <a:pt x="198" y="564"/>
                  </a:lnTo>
                  <a:lnTo>
                    <a:pt x="198" y="562"/>
                  </a:lnTo>
                  <a:lnTo>
                    <a:pt x="198" y="562"/>
                  </a:lnTo>
                  <a:lnTo>
                    <a:pt x="198" y="560"/>
                  </a:lnTo>
                  <a:lnTo>
                    <a:pt x="198" y="560"/>
                  </a:lnTo>
                  <a:lnTo>
                    <a:pt x="198" y="560"/>
                  </a:lnTo>
                  <a:lnTo>
                    <a:pt x="198" y="560"/>
                  </a:lnTo>
                  <a:lnTo>
                    <a:pt x="200" y="558"/>
                  </a:lnTo>
                  <a:lnTo>
                    <a:pt x="198" y="556"/>
                  </a:lnTo>
                  <a:lnTo>
                    <a:pt x="198" y="556"/>
                  </a:lnTo>
                  <a:lnTo>
                    <a:pt x="196" y="556"/>
                  </a:lnTo>
                  <a:lnTo>
                    <a:pt x="196" y="556"/>
                  </a:lnTo>
                  <a:lnTo>
                    <a:pt x="194" y="556"/>
                  </a:lnTo>
                  <a:lnTo>
                    <a:pt x="194" y="552"/>
                  </a:lnTo>
                  <a:lnTo>
                    <a:pt x="194" y="552"/>
                  </a:lnTo>
                  <a:lnTo>
                    <a:pt x="204" y="548"/>
                  </a:lnTo>
                  <a:lnTo>
                    <a:pt x="204" y="548"/>
                  </a:lnTo>
                  <a:lnTo>
                    <a:pt x="206" y="546"/>
                  </a:lnTo>
                  <a:lnTo>
                    <a:pt x="206" y="546"/>
                  </a:lnTo>
                  <a:lnTo>
                    <a:pt x="208" y="546"/>
                  </a:lnTo>
                  <a:lnTo>
                    <a:pt x="208" y="546"/>
                  </a:lnTo>
                  <a:lnTo>
                    <a:pt x="208" y="542"/>
                  </a:lnTo>
                  <a:lnTo>
                    <a:pt x="206" y="540"/>
                  </a:lnTo>
                  <a:lnTo>
                    <a:pt x="206" y="540"/>
                  </a:lnTo>
                  <a:lnTo>
                    <a:pt x="206" y="540"/>
                  </a:lnTo>
                  <a:lnTo>
                    <a:pt x="206" y="540"/>
                  </a:lnTo>
                  <a:lnTo>
                    <a:pt x="202" y="540"/>
                  </a:lnTo>
                  <a:lnTo>
                    <a:pt x="202" y="540"/>
                  </a:lnTo>
                  <a:lnTo>
                    <a:pt x="202" y="538"/>
                  </a:lnTo>
                  <a:lnTo>
                    <a:pt x="202" y="538"/>
                  </a:lnTo>
                  <a:lnTo>
                    <a:pt x="202" y="536"/>
                  </a:lnTo>
                  <a:lnTo>
                    <a:pt x="202" y="536"/>
                  </a:lnTo>
                  <a:lnTo>
                    <a:pt x="202" y="534"/>
                  </a:lnTo>
                  <a:lnTo>
                    <a:pt x="202" y="534"/>
                  </a:lnTo>
                  <a:lnTo>
                    <a:pt x="210" y="530"/>
                  </a:lnTo>
                  <a:lnTo>
                    <a:pt x="216" y="526"/>
                  </a:lnTo>
                  <a:lnTo>
                    <a:pt x="220" y="520"/>
                  </a:lnTo>
                  <a:lnTo>
                    <a:pt x="222" y="512"/>
                  </a:lnTo>
                  <a:lnTo>
                    <a:pt x="222" y="512"/>
                  </a:lnTo>
                  <a:lnTo>
                    <a:pt x="222" y="510"/>
                  </a:lnTo>
                  <a:lnTo>
                    <a:pt x="222" y="510"/>
                  </a:lnTo>
                  <a:lnTo>
                    <a:pt x="224" y="510"/>
                  </a:lnTo>
                  <a:lnTo>
                    <a:pt x="226" y="506"/>
                  </a:lnTo>
                  <a:lnTo>
                    <a:pt x="226" y="506"/>
                  </a:lnTo>
                  <a:lnTo>
                    <a:pt x="224" y="504"/>
                  </a:lnTo>
                  <a:lnTo>
                    <a:pt x="224" y="502"/>
                  </a:lnTo>
                  <a:lnTo>
                    <a:pt x="224" y="502"/>
                  </a:lnTo>
                  <a:lnTo>
                    <a:pt x="226" y="500"/>
                  </a:lnTo>
                  <a:lnTo>
                    <a:pt x="226" y="498"/>
                  </a:lnTo>
                  <a:lnTo>
                    <a:pt x="226" y="498"/>
                  </a:lnTo>
                  <a:lnTo>
                    <a:pt x="226" y="496"/>
                  </a:lnTo>
                  <a:lnTo>
                    <a:pt x="226" y="496"/>
                  </a:lnTo>
                  <a:lnTo>
                    <a:pt x="228" y="494"/>
                  </a:lnTo>
                  <a:lnTo>
                    <a:pt x="228" y="494"/>
                  </a:lnTo>
                  <a:lnTo>
                    <a:pt x="228" y="492"/>
                  </a:lnTo>
                  <a:lnTo>
                    <a:pt x="228" y="492"/>
                  </a:lnTo>
                  <a:lnTo>
                    <a:pt x="228" y="490"/>
                  </a:lnTo>
                  <a:lnTo>
                    <a:pt x="228" y="490"/>
                  </a:lnTo>
                  <a:lnTo>
                    <a:pt x="230" y="488"/>
                  </a:lnTo>
                  <a:lnTo>
                    <a:pt x="228" y="486"/>
                  </a:lnTo>
                  <a:lnTo>
                    <a:pt x="228" y="486"/>
                  </a:lnTo>
                  <a:lnTo>
                    <a:pt x="228" y="484"/>
                  </a:lnTo>
                  <a:lnTo>
                    <a:pt x="228" y="484"/>
                  </a:lnTo>
                  <a:lnTo>
                    <a:pt x="226" y="482"/>
                  </a:lnTo>
                  <a:lnTo>
                    <a:pt x="226" y="482"/>
                  </a:lnTo>
                  <a:lnTo>
                    <a:pt x="228" y="480"/>
                  </a:lnTo>
                  <a:lnTo>
                    <a:pt x="230" y="478"/>
                  </a:lnTo>
                  <a:lnTo>
                    <a:pt x="230" y="478"/>
                  </a:lnTo>
                  <a:lnTo>
                    <a:pt x="230" y="476"/>
                  </a:lnTo>
                  <a:lnTo>
                    <a:pt x="230" y="476"/>
                  </a:lnTo>
                  <a:lnTo>
                    <a:pt x="234" y="476"/>
                  </a:lnTo>
                  <a:lnTo>
                    <a:pt x="234" y="476"/>
                  </a:lnTo>
                  <a:lnTo>
                    <a:pt x="234" y="474"/>
                  </a:lnTo>
                  <a:lnTo>
                    <a:pt x="234" y="474"/>
                  </a:lnTo>
                  <a:lnTo>
                    <a:pt x="234" y="472"/>
                  </a:lnTo>
                  <a:lnTo>
                    <a:pt x="234" y="472"/>
                  </a:lnTo>
                  <a:lnTo>
                    <a:pt x="234" y="468"/>
                  </a:lnTo>
                  <a:lnTo>
                    <a:pt x="232" y="466"/>
                  </a:lnTo>
                  <a:lnTo>
                    <a:pt x="232" y="466"/>
                  </a:lnTo>
                  <a:lnTo>
                    <a:pt x="232" y="464"/>
                  </a:lnTo>
                  <a:lnTo>
                    <a:pt x="232" y="464"/>
                  </a:lnTo>
                  <a:lnTo>
                    <a:pt x="232" y="462"/>
                  </a:lnTo>
                  <a:lnTo>
                    <a:pt x="232" y="462"/>
                  </a:lnTo>
                  <a:lnTo>
                    <a:pt x="234" y="460"/>
                  </a:lnTo>
                  <a:lnTo>
                    <a:pt x="236" y="456"/>
                  </a:lnTo>
                  <a:lnTo>
                    <a:pt x="238" y="454"/>
                  </a:lnTo>
                  <a:lnTo>
                    <a:pt x="240" y="450"/>
                  </a:lnTo>
                  <a:lnTo>
                    <a:pt x="240" y="450"/>
                  </a:lnTo>
                  <a:lnTo>
                    <a:pt x="240" y="448"/>
                  </a:lnTo>
                  <a:lnTo>
                    <a:pt x="240" y="448"/>
                  </a:lnTo>
                  <a:lnTo>
                    <a:pt x="240" y="446"/>
                  </a:lnTo>
                  <a:lnTo>
                    <a:pt x="240" y="446"/>
                  </a:lnTo>
                  <a:lnTo>
                    <a:pt x="240" y="444"/>
                  </a:lnTo>
                  <a:lnTo>
                    <a:pt x="240" y="444"/>
                  </a:lnTo>
                  <a:lnTo>
                    <a:pt x="240" y="442"/>
                  </a:lnTo>
                  <a:lnTo>
                    <a:pt x="240" y="442"/>
                  </a:lnTo>
                  <a:lnTo>
                    <a:pt x="240" y="442"/>
                  </a:lnTo>
                  <a:lnTo>
                    <a:pt x="242" y="442"/>
                  </a:lnTo>
                  <a:lnTo>
                    <a:pt x="242" y="442"/>
                  </a:lnTo>
                  <a:lnTo>
                    <a:pt x="242" y="440"/>
                  </a:lnTo>
                  <a:lnTo>
                    <a:pt x="242" y="440"/>
                  </a:lnTo>
                  <a:lnTo>
                    <a:pt x="242" y="438"/>
                  </a:lnTo>
                  <a:lnTo>
                    <a:pt x="242" y="438"/>
                  </a:lnTo>
                  <a:lnTo>
                    <a:pt x="242" y="436"/>
                  </a:lnTo>
                  <a:lnTo>
                    <a:pt x="242" y="436"/>
                  </a:lnTo>
                  <a:lnTo>
                    <a:pt x="242" y="434"/>
                  </a:lnTo>
                  <a:lnTo>
                    <a:pt x="242" y="434"/>
                  </a:lnTo>
                  <a:lnTo>
                    <a:pt x="244" y="432"/>
                  </a:lnTo>
                  <a:lnTo>
                    <a:pt x="244" y="432"/>
                  </a:lnTo>
                  <a:lnTo>
                    <a:pt x="244" y="430"/>
                  </a:lnTo>
                  <a:lnTo>
                    <a:pt x="244" y="430"/>
                  </a:lnTo>
                  <a:lnTo>
                    <a:pt x="244" y="428"/>
                  </a:lnTo>
                  <a:lnTo>
                    <a:pt x="244" y="428"/>
                  </a:lnTo>
                  <a:lnTo>
                    <a:pt x="244" y="426"/>
                  </a:lnTo>
                  <a:lnTo>
                    <a:pt x="244" y="426"/>
                  </a:lnTo>
                  <a:lnTo>
                    <a:pt x="246" y="426"/>
                  </a:lnTo>
                  <a:lnTo>
                    <a:pt x="246" y="426"/>
                  </a:lnTo>
                  <a:lnTo>
                    <a:pt x="246" y="424"/>
                  </a:lnTo>
                  <a:lnTo>
                    <a:pt x="244" y="422"/>
                  </a:lnTo>
                  <a:lnTo>
                    <a:pt x="244" y="422"/>
                  </a:lnTo>
                  <a:lnTo>
                    <a:pt x="244" y="422"/>
                  </a:lnTo>
                  <a:lnTo>
                    <a:pt x="244" y="422"/>
                  </a:lnTo>
                  <a:lnTo>
                    <a:pt x="242" y="420"/>
                  </a:lnTo>
                  <a:lnTo>
                    <a:pt x="242" y="420"/>
                  </a:lnTo>
                  <a:lnTo>
                    <a:pt x="244" y="416"/>
                  </a:lnTo>
                  <a:lnTo>
                    <a:pt x="248" y="410"/>
                  </a:lnTo>
                  <a:lnTo>
                    <a:pt x="248" y="410"/>
                  </a:lnTo>
                  <a:lnTo>
                    <a:pt x="248" y="408"/>
                  </a:lnTo>
                  <a:lnTo>
                    <a:pt x="248" y="408"/>
                  </a:lnTo>
                  <a:lnTo>
                    <a:pt x="248" y="404"/>
                  </a:lnTo>
                  <a:lnTo>
                    <a:pt x="248" y="404"/>
                  </a:lnTo>
                  <a:lnTo>
                    <a:pt x="250" y="404"/>
                  </a:lnTo>
                  <a:lnTo>
                    <a:pt x="250" y="404"/>
                  </a:lnTo>
                  <a:lnTo>
                    <a:pt x="250" y="402"/>
                  </a:lnTo>
                  <a:lnTo>
                    <a:pt x="250" y="402"/>
                  </a:lnTo>
                  <a:lnTo>
                    <a:pt x="252" y="400"/>
                  </a:lnTo>
                  <a:lnTo>
                    <a:pt x="252" y="400"/>
                  </a:lnTo>
                  <a:lnTo>
                    <a:pt x="252" y="398"/>
                  </a:lnTo>
                  <a:lnTo>
                    <a:pt x="252" y="398"/>
                  </a:lnTo>
                  <a:lnTo>
                    <a:pt x="252" y="396"/>
                  </a:lnTo>
                  <a:lnTo>
                    <a:pt x="252" y="396"/>
                  </a:lnTo>
                  <a:lnTo>
                    <a:pt x="254" y="394"/>
                  </a:lnTo>
                  <a:lnTo>
                    <a:pt x="254" y="394"/>
                  </a:lnTo>
                  <a:lnTo>
                    <a:pt x="254" y="392"/>
                  </a:lnTo>
                  <a:lnTo>
                    <a:pt x="254" y="392"/>
                  </a:lnTo>
                  <a:lnTo>
                    <a:pt x="254" y="390"/>
                  </a:lnTo>
                  <a:lnTo>
                    <a:pt x="254" y="390"/>
                  </a:lnTo>
                  <a:lnTo>
                    <a:pt x="254" y="388"/>
                  </a:lnTo>
                  <a:lnTo>
                    <a:pt x="254" y="388"/>
                  </a:lnTo>
                  <a:lnTo>
                    <a:pt x="254" y="386"/>
                  </a:lnTo>
                  <a:lnTo>
                    <a:pt x="254" y="386"/>
                  </a:lnTo>
                  <a:lnTo>
                    <a:pt x="256" y="384"/>
                  </a:lnTo>
                  <a:lnTo>
                    <a:pt x="256" y="380"/>
                  </a:lnTo>
                  <a:lnTo>
                    <a:pt x="256" y="380"/>
                  </a:lnTo>
                  <a:lnTo>
                    <a:pt x="256" y="378"/>
                  </a:lnTo>
                  <a:lnTo>
                    <a:pt x="256" y="378"/>
                  </a:lnTo>
                  <a:lnTo>
                    <a:pt x="258" y="378"/>
                  </a:lnTo>
                  <a:lnTo>
                    <a:pt x="258" y="378"/>
                  </a:lnTo>
                  <a:lnTo>
                    <a:pt x="258" y="374"/>
                  </a:lnTo>
                  <a:lnTo>
                    <a:pt x="256" y="372"/>
                  </a:lnTo>
                  <a:lnTo>
                    <a:pt x="256" y="372"/>
                  </a:lnTo>
                  <a:lnTo>
                    <a:pt x="256" y="372"/>
                  </a:lnTo>
                  <a:lnTo>
                    <a:pt x="256" y="372"/>
                  </a:lnTo>
                  <a:lnTo>
                    <a:pt x="256" y="368"/>
                  </a:lnTo>
                  <a:lnTo>
                    <a:pt x="256" y="368"/>
                  </a:lnTo>
                  <a:lnTo>
                    <a:pt x="258" y="366"/>
                  </a:lnTo>
                  <a:lnTo>
                    <a:pt x="260" y="366"/>
                  </a:lnTo>
                  <a:lnTo>
                    <a:pt x="260" y="362"/>
                  </a:lnTo>
                  <a:lnTo>
                    <a:pt x="260" y="362"/>
                  </a:lnTo>
                  <a:lnTo>
                    <a:pt x="260" y="362"/>
                  </a:lnTo>
                  <a:lnTo>
                    <a:pt x="260" y="362"/>
                  </a:lnTo>
                  <a:lnTo>
                    <a:pt x="260" y="360"/>
                  </a:lnTo>
                  <a:lnTo>
                    <a:pt x="260" y="360"/>
                  </a:lnTo>
                  <a:lnTo>
                    <a:pt x="260" y="358"/>
                  </a:lnTo>
                  <a:lnTo>
                    <a:pt x="260" y="358"/>
                  </a:lnTo>
                  <a:lnTo>
                    <a:pt x="262" y="356"/>
                  </a:lnTo>
                  <a:lnTo>
                    <a:pt x="262" y="356"/>
                  </a:lnTo>
                  <a:lnTo>
                    <a:pt x="262" y="354"/>
                  </a:lnTo>
                  <a:lnTo>
                    <a:pt x="262" y="354"/>
                  </a:lnTo>
                  <a:lnTo>
                    <a:pt x="264" y="352"/>
                  </a:lnTo>
                  <a:lnTo>
                    <a:pt x="264" y="352"/>
                  </a:lnTo>
                  <a:lnTo>
                    <a:pt x="264" y="350"/>
                  </a:lnTo>
                  <a:lnTo>
                    <a:pt x="264" y="350"/>
                  </a:lnTo>
                  <a:lnTo>
                    <a:pt x="264" y="348"/>
                  </a:lnTo>
                  <a:lnTo>
                    <a:pt x="264" y="348"/>
                  </a:lnTo>
                  <a:lnTo>
                    <a:pt x="264" y="346"/>
                  </a:lnTo>
                  <a:lnTo>
                    <a:pt x="264" y="346"/>
                  </a:lnTo>
                  <a:lnTo>
                    <a:pt x="266" y="344"/>
                  </a:lnTo>
                  <a:lnTo>
                    <a:pt x="266" y="340"/>
                  </a:lnTo>
                  <a:lnTo>
                    <a:pt x="266" y="340"/>
                  </a:lnTo>
                  <a:lnTo>
                    <a:pt x="266" y="338"/>
                  </a:lnTo>
                  <a:lnTo>
                    <a:pt x="266" y="338"/>
                  </a:lnTo>
                  <a:lnTo>
                    <a:pt x="266" y="336"/>
                  </a:lnTo>
                  <a:lnTo>
                    <a:pt x="266" y="336"/>
                  </a:lnTo>
                  <a:lnTo>
                    <a:pt x="266" y="332"/>
                  </a:lnTo>
                  <a:lnTo>
                    <a:pt x="266" y="332"/>
                  </a:lnTo>
                  <a:lnTo>
                    <a:pt x="268" y="330"/>
                  </a:lnTo>
                  <a:lnTo>
                    <a:pt x="268" y="330"/>
                  </a:lnTo>
                  <a:lnTo>
                    <a:pt x="270" y="328"/>
                  </a:lnTo>
                  <a:lnTo>
                    <a:pt x="270" y="328"/>
                  </a:lnTo>
                  <a:lnTo>
                    <a:pt x="270" y="326"/>
                  </a:lnTo>
                  <a:lnTo>
                    <a:pt x="270" y="326"/>
                  </a:lnTo>
                  <a:lnTo>
                    <a:pt x="270" y="324"/>
                  </a:lnTo>
                  <a:lnTo>
                    <a:pt x="270" y="324"/>
                  </a:lnTo>
                  <a:lnTo>
                    <a:pt x="268" y="320"/>
                  </a:lnTo>
                  <a:lnTo>
                    <a:pt x="268" y="320"/>
                  </a:lnTo>
                  <a:lnTo>
                    <a:pt x="270" y="318"/>
                  </a:lnTo>
                  <a:lnTo>
                    <a:pt x="270" y="318"/>
                  </a:lnTo>
                  <a:lnTo>
                    <a:pt x="270" y="314"/>
                  </a:lnTo>
                  <a:lnTo>
                    <a:pt x="270" y="314"/>
                  </a:lnTo>
                  <a:lnTo>
                    <a:pt x="270" y="312"/>
                  </a:lnTo>
                  <a:lnTo>
                    <a:pt x="270" y="312"/>
                  </a:lnTo>
                  <a:lnTo>
                    <a:pt x="270" y="312"/>
                  </a:lnTo>
                  <a:lnTo>
                    <a:pt x="270" y="312"/>
                  </a:lnTo>
                  <a:lnTo>
                    <a:pt x="270" y="312"/>
                  </a:lnTo>
                  <a:lnTo>
                    <a:pt x="272" y="308"/>
                  </a:lnTo>
                  <a:lnTo>
                    <a:pt x="270" y="308"/>
                  </a:lnTo>
                  <a:lnTo>
                    <a:pt x="270" y="308"/>
                  </a:lnTo>
                  <a:lnTo>
                    <a:pt x="270" y="306"/>
                  </a:lnTo>
                  <a:lnTo>
                    <a:pt x="270" y="306"/>
                  </a:lnTo>
                  <a:lnTo>
                    <a:pt x="270" y="304"/>
                  </a:lnTo>
                  <a:lnTo>
                    <a:pt x="270" y="304"/>
                  </a:lnTo>
                  <a:lnTo>
                    <a:pt x="270" y="304"/>
                  </a:lnTo>
                  <a:lnTo>
                    <a:pt x="270" y="304"/>
                  </a:lnTo>
                  <a:lnTo>
                    <a:pt x="270" y="300"/>
                  </a:lnTo>
                  <a:lnTo>
                    <a:pt x="270" y="300"/>
                  </a:lnTo>
                  <a:lnTo>
                    <a:pt x="272" y="296"/>
                  </a:lnTo>
                  <a:lnTo>
                    <a:pt x="272" y="296"/>
                  </a:lnTo>
                  <a:lnTo>
                    <a:pt x="272" y="294"/>
                  </a:lnTo>
                  <a:lnTo>
                    <a:pt x="272" y="294"/>
                  </a:lnTo>
                  <a:lnTo>
                    <a:pt x="272" y="292"/>
                  </a:lnTo>
                  <a:lnTo>
                    <a:pt x="272" y="292"/>
                  </a:lnTo>
                  <a:lnTo>
                    <a:pt x="272" y="290"/>
                  </a:lnTo>
                  <a:lnTo>
                    <a:pt x="272" y="290"/>
                  </a:lnTo>
                  <a:lnTo>
                    <a:pt x="272" y="288"/>
                  </a:lnTo>
                  <a:lnTo>
                    <a:pt x="272" y="288"/>
                  </a:lnTo>
                  <a:lnTo>
                    <a:pt x="272" y="286"/>
                  </a:lnTo>
                  <a:lnTo>
                    <a:pt x="272" y="286"/>
                  </a:lnTo>
                  <a:lnTo>
                    <a:pt x="272" y="284"/>
                  </a:lnTo>
                  <a:lnTo>
                    <a:pt x="272" y="284"/>
                  </a:lnTo>
                  <a:lnTo>
                    <a:pt x="272" y="282"/>
                  </a:lnTo>
                  <a:lnTo>
                    <a:pt x="272" y="282"/>
                  </a:lnTo>
                  <a:lnTo>
                    <a:pt x="274" y="282"/>
                  </a:lnTo>
                  <a:lnTo>
                    <a:pt x="274" y="282"/>
                  </a:lnTo>
                  <a:lnTo>
                    <a:pt x="274" y="280"/>
                  </a:lnTo>
                  <a:lnTo>
                    <a:pt x="274" y="280"/>
                  </a:lnTo>
                  <a:lnTo>
                    <a:pt x="274" y="280"/>
                  </a:lnTo>
                  <a:lnTo>
                    <a:pt x="274" y="278"/>
                  </a:lnTo>
                  <a:lnTo>
                    <a:pt x="274" y="278"/>
                  </a:lnTo>
                  <a:lnTo>
                    <a:pt x="278" y="274"/>
                  </a:lnTo>
                  <a:lnTo>
                    <a:pt x="278" y="274"/>
                  </a:lnTo>
                  <a:lnTo>
                    <a:pt x="278" y="270"/>
                  </a:lnTo>
                  <a:lnTo>
                    <a:pt x="276" y="268"/>
                  </a:lnTo>
                  <a:lnTo>
                    <a:pt x="276" y="268"/>
                  </a:lnTo>
                  <a:lnTo>
                    <a:pt x="276" y="266"/>
                  </a:lnTo>
                  <a:lnTo>
                    <a:pt x="276" y="266"/>
                  </a:lnTo>
                  <a:lnTo>
                    <a:pt x="276" y="264"/>
                  </a:lnTo>
                  <a:lnTo>
                    <a:pt x="276" y="264"/>
                  </a:lnTo>
                  <a:lnTo>
                    <a:pt x="276" y="262"/>
                  </a:lnTo>
                  <a:lnTo>
                    <a:pt x="276" y="262"/>
                  </a:lnTo>
                  <a:lnTo>
                    <a:pt x="276" y="260"/>
                  </a:lnTo>
                  <a:lnTo>
                    <a:pt x="276" y="260"/>
                  </a:lnTo>
                  <a:lnTo>
                    <a:pt x="278" y="258"/>
                  </a:lnTo>
                  <a:lnTo>
                    <a:pt x="278" y="258"/>
                  </a:lnTo>
                  <a:lnTo>
                    <a:pt x="278" y="256"/>
                  </a:lnTo>
                  <a:lnTo>
                    <a:pt x="278" y="256"/>
                  </a:lnTo>
                  <a:lnTo>
                    <a:pt x="278" y="254"/>
                  </a:lnTo>
                  <a:lnTo>
                    <a:pt x="278" y="254"/>
                  </a:lnTo>
                  <a:lnTo>
                    <a:pt x="278" y="252"/>
                  </a:lnTo>
                  <a:lnTo>
                    <a:pt x="280" y="252"/>
                  </a:lnTo>
                  <a:lnTo>
                    <a:pt x="282" y="254"/>
                  </a:lnTo>
                  <a:lnTo>
                    <a:pt x="282" y="252"/>
                  </a:lnTo>
                  <a:lnTo>
                    <a:pt x="282" y="252"/>
                  </a:lnTo>
                  <a:lnTo>
                    <a:pt x="282" y="250"/>
                  </a:lnTo>
                  <a:lnTo>
                    <a:pt x="282" y="250"/>
                  </a:lnTo>
                  <a:lnTo>
                    <a:pt x="282" y="248"/>
                  </a:lnTo>
                  <a:lnTo>
                    <a:pt x="282" y="248"/>
                  </a:lnTo>
                  <a:lnTo>
                    <a:pt x="284" y="244"/>
                  </a:lnTo>
                  <a:lnTo>
                    <a:pt x="284" y="244"/>
                  </a:lnTo>
                  <a:lnTo>
                    <a:pt x="282" y="240"/>
                  </a:lnTo>
                  <a:lnTo>
                    <a:pt x="282" y="240"/>
                  </a:lnTo>
                  <a:lnTo>
                    <a:pt x="282" y="240"/>
                  </a:lnTo>
                  <a:lnTo>
                    <a:pt x="282" y="240"/>
                  </a:lnTo>
                  <a:lnTo>
                    <a:pt x="284" y="236"/>
                  </a:lnTo>
                  <a:lnTo>
                    <a:pt x="284" y="236"/>
                  </a:lnTo>
                  <a:lnTo>
                    <a:pt x="286" y="236"/>
                  </a:lnTo>
                  <a:lnTo>
                    <a:pt x="286" y="236"/>
                  </a:lnTo>
                  <a:lnTo>
                    <a:pt x="286" y="234"/>
                  </a:lnTo>
                  <a:lnTo>
                    <a:pt x="286" y="234"/>
                  </a:lnTo>
                  <a:lnTo>
                    <a:pt x="286" y="232"/>
                  </a:lnTo>
                  <a:lnTo>
                    <a:pt x="286" y="232"/>
                  </a:lnTo>
                  <a:lnTo>
                    <a:pt x="286" y="230"/>
                  </a:lnTo>
                  <a:lnTo>
                    <a:pt x="286" y="230"/>
                  </a:lnTo>
                  <a:lnTo>
                    <a:pt x="286" y="228"/>
                  </a:lnTo>
                  <a:lnTo>
                    <a:pt x="288" y="226"/>
                  </a:lnTo>
                  <a:lnTo>
                    <a:pt x="288" y="226"/>
                  </a:lnTo>
                  <a:lnTo>
                    <a:pt x="288" y="226"/>
                  </a:lnTo>
                  <a:lnTo>
                    <a:pt x="288" y="224"/>
                  </a:lnTo>
                  <a:lnTo>
                    <a:pt x="288" y="224"/>
                  </a:lnTo>
                  <a:lnTo>
                    <a:pt x="288" y="222"/>
                  </a:lnTo>
                  <a:lnTo>
                    <a:pt x="288" y="222"/>
                  </a:lnTo>
                  <a:lnTo>
                    <a:pt x="288" y="220"/>
                  </a:lnTo>
                  <a:lnTo>
                    <a:pt x="288" y="220"/>
                  </a:lnTo>
                  <a:lnTo>
                    <a:pt x="290" y="220"/>
                  </a:lnTo>
                  <a:lnTo>
                    <a:pt x="290" y="220"/>
                  </a:lnTo>
                  <a:lnTo>
                    <a:pt x="290" y="218"/>
                  </a:lnTo>
                  <a:lnTo>
                    <a:pt x="292" y="218"/>
                  </a:lnTo>
                  <a:lnTo>
                    <a:pt x="292" y="218"/>
                  </a:lnTo>
                  <a:lnTo>
                    <a:pt x="292" y="216"/>
                  </a:lnTo>
                  <a:lnTo>
                    <a:pt x="292" y="216"/>
                  </a:lnTo>
                  <a:lnTo>
                    <a:pt x="292" y="214"/>
                  </a:lnTo>
                  <a:lnTo>
                    <a:pt x="292" y="214"/>
                  </a:lnTo>
                  <a:lnTo>
                    <a:pt x="294" y="214"/>
                  </a:lnTo>
                  <a:lnTo>
                    <a:pt x="294" y="214"/>
                  </a:lnTo>
                  <a:lnTo>
                    <a:pt x="294" y="210"/>
                  </a:lnTo>
                  <a:lnTo>
                    <a:pt x="292" y="210"/>
                  </a:lnTo>
                  <a:lnTo>
                    <a:pt x="292" y="210"/>
                  </a:lnTo>
                  <a:lnTo>
                    <a:pt x="292" y="208"/>
                  </a:lnTo>
                  <a:lnTo>
                    <a:pt x="292" y="208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94" y="204"/>
                  </a:lnTo>
                  <a:lnTo>
                    <a:pt x="294" y="204"/>
                  </a:lnTo>
                  <a:lnTo>
                    <a:pt x="294" y="202"/>
                  </a:lnTo>
                  <a:lnTo>
                    <a:pt x="294" y="202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194"/>
                  </a:lnTo>
                  <a:lnTo>
                    <a:pt x="294" y="194"/>
                  </a:lnTo>
                  <a:lnTo>
                    <a:pt x="298" y="188"/>
                  </a:lnTo>
                  <a:lnTo>
                    <a:pt x="298" y="188"/>
                  </a:lnTo>
                  <a:lnTo>
                    <a:pt x="300" y="184"/>
                  </a:lnTo>
                  <a:lnTo>
                    <a:pt x="300" y="184"/>
                  </a:lnTo>
                  <a:lnTo>
                    <a:pt x="300" y="182"/>
                  </a:lnTo>
                  <a:lnTo>
                    <a:pt x="302" y="180"/>
                  </a:lnTo>
                  <a:lnTo>
                    <a:pt x="302" y="180"/>
                  </a:lnTo>
                  <a:lnTo>
                    <a:pt x="302" y="178"/>
                  </a:lnTo>
                  <a:lnTo>
                    <a:pt x="302" y="178"/>
                  </a:lnTo>
                  <a:lnTo>
                    <a:pt x="302" y="176"/>
                  </a:lnTo>
                  <a:lnTo>
                    <a:pt x="302" y="176"/>
                  </a:lnTo>
                  <a:lnTo>
                    <a:pt x="302" y="174"/>
                  </a:lnTo>
                  <a:lnTo>
                    <a:pt x="302" y="174"/>
                  </a:lnTo>
                  <a:lnTo>
                    <a:pt x="302" y="172"/>
                  </a:lnTo>
                  <a:lnTo>
                    <a:pt x="304" y="170"/>
                  </a:lnTo>
                  <a:lnTo>
                    <a:pt x="304" y="170"/>
                  </a:lnTo>
                  <a:lnTo>
                    <a:pt x="304" y="168"/>
                  </a:lnTo>
                  <a:lnTo>
                    <a:pt x="304" y="168"/>
                  </a:lnTo>
                  <a:lnTo>
                    <a:pt x="306" y="166"/>
                  </a:lnTo>
                  <a:lnTo>
                    <a:pt x="306" y="166"/>
                  </a:lnTo>
                  <a:lnTo>
                    <a:pt x="306" y="164"/>
                  </a:lnTo>
                  <a:lnTo>
                    <a:pt x="306" y="164"/>
                  </a:lnTo>
                  <a:lnTo>
                    <a:pt x="306" y="162"/>
                  </a:lnTo>
                  <a:lnTo>
                    <a:pt x="306" y="162"/>
                  </a:lnTo>
                  <a:lnTo>
                    <a:pt x="308" y="160"/>
                  </a:lnTo>
                  <a:lnTo>
                    <a:pt x="308" y="160"/>
                  </a:lnTo>
                  <a:lnTo>
                    <a:pt x="308" y="158"/>
                  </a:lnTo>
                  <a:lnTo>
                    <a:pt x="308" y="158"/>
                  </a:lnTo>
                  <a:lnTo>
                    <a:pt x="308" y="156"/>
                  </a:lnTo>
                  <a:lnTo>
                    <a:pt x="308" y="156"/>
                  </a:lnTo>
                  <a:lnTo>
                    <a:pt x="310" y="156"/>
                  </a:lnTo>
                  <a:lnTo>
                    <a:pt x="310" y="156"/>
                  </a:lnTo>
                  <a:lnTo>
                    <a:pt x="310" y="154"/>
                  </a:lnTo>
                  <a:lnTo>
                    <a:pt x="308" y="152"/>
                  </a:lnTo>
                  <a:lnTo>
                    <a:pt x="308" y="152"/>
                  </a:lnTo>
                  <a:lnTo>
                    <a:pt x="308" y="150"/>
                  </a:lnTo>
                  <a:lnTo>
                    <a:pt x="308" y="150"/>
                  </a:lnTo>
                  <a:lnTo>
                    <a:pt x="310" y="150"/>
                  </a:lnTo>
                  <a:lnTo>
                    <a:pt x="310" y="150"/>
                  </a:lnTo>
                  <a:lnTo>
                    <a:pt x="312" y="150"/>
                  </a:lnTo>
                  <a:lnTo>
                    <a:pt x="312" y="150"/>
                  </a:lnTo>
                  <a:lnTo>
                    <a:pt x="312" y="146"/>
                  </a:lnTo>
                  <a:lnTo>
                    <a:pt x="312" y="146"/>
                  </a:lnTo>
                  <a:lnTo>
                    <a:pt x="314" y="146"/>
                  </a:lnTo>
                  <a:lnTo>
                    <a:pt x="314" y="146"/>
                  </a:lnTo>
                  <a:lnTo>
                    <a:pt x="314" y="144"/>
                  </a:lnTo>
                  <a:lnTo>
                    <a:pt x="314" y="144"/>
                  </a:lnTo>
                  <a:lnTo>
                    <a:pt x="314" y="142"/>
                  </a:lnTo>
                  <a:lnTo>
                    <a:pt x="316" y="140"/>
                  </a:lnTo>
                  <a:lnTo>
                    <a:pt x="316" y="140"/>
                  </a:lnTo>
                  <a:lnTo>
                    <a:pt x="316" y="140"/>
                  </a:lnTo>
                  <a:lnTo>
                    <a:pt x="316" y="138"/>
                  </a:lnTo>
                  <a:lnTo>
                    <a:pt x="316" y="138"/>
                  </a:lnTo>
                  <a:lnTo>
                    <a:pt x="316" y="136"/>
                  </a:lnTo>
                  <a:lnTo>
                    <a:pt x="316" y="136"/>
                  </a:lnTo>
                  <a:lnTo>
                    <a:pt x="316" y="134"/>
                  </a:lnTo>
                  <a:lnTo>
                    <a:pt x="316" y="134"/>
                  </a:lnTo>
                  <a:lnTo>
                    <a:pt x="318" y="130"/>
                  </a:lnTo>
                  <a:lnTo>
                    <a:pt x="320" y="126"/>
                  </a:lnTo>
                  <a:lnTo>
                    <a:pt x="324" y="120"/>
                  </a:lnTo>
                  <a:lnTo>
                    <a:pt x="324" y="120"/>
                  </a:lnTo>
                  <a:lnTo>
                    <a:pt x="324" y="118"/>
                  </a:lnTo>
                  <a:lnTo>
                    <a:pt x="324" y="118"/>
                  </a:lnTo>
                  <a:lnTo>
                    <a:pt x="326" y="116"/>
                  </a:lnTo>
                  <a:lnTo>
                    <a:pt x="328" y="116"/>
                  </a:lnTo>
                  <a:lnTo>
                    <a:pt x="328" y="114"/>
                  </a:lnTo>
                  <a:lnTo>
                    <a:pt x="328" y="114"/>
                  </a:lnTo>
                  <a:lnTo>
                    <a:pt x="328" y="112"/>
                  </a:lnTo>
                  <a:lnTo>
                    <a:pt x="328" y="112"/>
                  </a:lnTo>
                  <a:lnTo>
                    <a:pt x="328" y="110"/>
                  </a:lnTo>
                  <a:lnTo>
                    <a:pt x="328" y="110"/>
                  </a:lnTo>
                  <a:lnTo>
                    <a:pt x="330" y="104"/>
                  </a:lnTo>
                  <a:lnTo>
                    <a:pt x="332" y="96"/>
                  </a:lnTo>
                  <a:lnTo>
                    <a:pt x="342" y="88"/>
                  </a:lnTo>
                  <a:lnTo>
                    <a:pt x="342" y="88"/>
                  </a:lnTo>
                  <a:lnTo>
                    <a:pt x="350" y="78"/>
                  </a:lnTo>
                  <a:lnTo>
                    <a:pt x="350" y="78"/>
                  </a:lnTo>
                  <a:lnTo>
                    <a:pt x="350" y="76"/>
                  </a:lnTo>
                  <a:lnTo>
                    <a:pt x="350" y="76"/>
                  </a:lnTo>
                  <a:lnTo>
                    <a:pt x="352" y="74"/>
                  </a:lnTo>
                  <a:lnTo>
                    <a:pt x="352" y="74"/>
                  </a:lnTo>
                  <a:lnTo>
                    <a:pt x="352" y="74"/>
                  </a:lnTo>
                  <a:lnTo>
                    <a:pt x="354" y="72"/>
                  </a:lnTo>
                  <a:lnTo>
                    <a:pt x="354" y="72"/>
                  </a:lnTo>
                  <a:lnTo>
                    <a:pt x="358" y="70"/>
                  </a:lnTo>
                  <a:lnTo>
                    <a:pt x="358" y="70"/>
                  </a:lnTo>
                  <a:lnTo>
                    <a:pt x="362" y="66"/>
                  </a:lnTo>
                  <a:lnTo>
                    <a:pt x="360" y="66"/>
                  </a:lnTo>
                  <a:lnTo>
                    <a:pt x="360" y="66"/>
                  </a:lnTo>
                  <a:lnTo>
                    <a:pt x="362" y="66"/>
                  </a:lnTo>
                  <a:lnTo>
                    <a:pt x="362" y="66"/>
                  </a:lnTo>
                  <a:lnTo>
                    <a:pt x="362" y="66"/>
                  </a:lnTo>
                  <a:lnTo>
                    <a:pt x="364" y="64"/>
                  </a:lnTo>
                  <a:lnTo>
                    <a:pt x="364" y="64"/>
                  </a:lnTo>
                  <a:lnTo>
                    <a:pt x="366" y="62"/>
                  </a:lnTo>
                  <a:lnTo>
                    <a:pt x="366" y="62"/>
                  </a:lnTo>
                  <a:lnTo>
                    <a:pt x="366" y="62"/>
                  </a:lnTo>
                  <a:lnTo>
                    <a:pt x="370" y="58"/>
                  </a:lnTo>
                  <a:lnTo>
                    <a:pt x="370" y="58"/>
                  </a:lnTo>
                  <a:lnTo>
                    <a:pt x="368" y="56"/>
                  </a:lnTo>
                  <a:lnTo>
                    <a:pt x="368" y="56"/>
                  </a:lnTo>
                  <a:lnTo>
                    <a:pt x="370" y="54"/>
                  </a:lnTo>
                  <a:lnTo>
                    <a:pt x="370" y="54"/>
                  </a:lnTo>
                  <a:lnTo>
                    <a:pt x="372" y="54"/>
                  </a:lnTo>
                  <a:lnTo>
                    <a:pt x="372" y="54"/>
                  </a:lnTo>
                  <a:lnTo>
                    <a:pt x="376" y="50"/>
                  </a:lnTo>
                  <a:lnTo>
                    <a:pt x="376" y="50"/>
                  </a:lnTo>
                  <a:lnTo>
                    <a:pt x="380" y="48"/>
                  </a:lnTo>
                  <a:lnTo>
                    <a:pt x="380" y="48"/>
                  </a:lnTo>
                  <a:lnTo>
                    <a:pt x="384" y="46"/>
                  </a:lnTo>
                  <a:lnTo>
                    <a:pt x="384" y="46"/>
                  </a:lnTo>
                  <a:lnTo>
                    <a:pt x="386" y="46"/>
                  </a:lnTo>
                  <a:lnTo>
                    <a:pt x="386" y="46"/>
                  </a:lnTo>
                  <a:lnTo>
                    <a:pt x="390" y="46"/>
                  </a:lnTo>
                  <a:lnTo>
                    <a:pt x="390" y="46"/>
                  </a:lnTo>
                  <a:lnTo>
                    <a:pt x="394" y="46"/>
                  </a:lnTo>
                  <a:lnTo>
                    <a:pt x="394" y="46"/>
                  </a:lnTo>
                  <a:lnTo>
                    <a:pt x="396" y="46"/>
                  </a:lnTo>
                  <a:lnTo>
                    <a:pt x="396" y="46"/>
                  </a:lnTo>
                  <a:lnTo>
                    <a:pt x="398" y="46"/>
                  </a:lnTo>
                  <a:lnTo>
                    <a:pt x="398" y="46"/>
                  </a:lnTo>
                  <a:lnTo>
                    <a:pt x="400" y="46"/>
                  </a:lnTo>
                  <a:lnTo>
                    <a:pt x="400" y="46"/>
                  </a:lnTo>
                  <a:lnTo>
                    <a:pt x="404" y="46"/>
                  </a:lnTo>
                  <a:lnTo>
                    <a:pt x="406" y="48"/>
                  </a:lnTo>
                  <a:lnTo>
                    <a:pt x="410" y="52"/>
                  </a:lnTo>
                  <a:lnTo>
                    <a:pt x="410" y="52"/>
                  </a:lnTo>
                  <a:lnTo>
                    <a:pt x="410" y="54"/>
                  </a:lnTo>
                  <a:lnTo>
                    <a:pt x="410" y="54"/>
                  </a:lnTo>
                  <a:lnTo>
                    <a:pt x="412" y="58"/>
                  </a:lnTo>
                  <a:lnTo>
                    <a:pt x="412" y="58"/>
                  </a:lnTo>
                  <a:lnTo>
                    <a:pt x="412" y="62"/>
                  </a:lnTo>
                  <a:lnTo>
                    <a:pt x="412" y="62"/>
                  </a:lnTo>
                  <a:lnTo>
                    <a:pt x="412" y="62"/>
                  </a:lnTo>
                  <a:lnTo>
                    <a:pt x="412" y="62"/>
                  </a:lnTo>
                  <a:lnTo>
                    <a:pt x="414" y="68"/>
                  </a:lnTo>
                  <a:lnTo>
                    <a:pt x="414" y="68"/>
                  </a:lnTo>
                  <a:lnTo>
                    <a:pt x="414" y="68"/>
                  </a:lnTo>
                  <a:lnTo>
                    <a:pt x="414" y="68"/>
                  </a:lnTo>
                  <a:lnTo>
                    <a:pt x="414" y="70"/>
                  </a:lnTo>
                  <a:lnTo>
                    <a:pt x="414" y="70"/>
                  </a:lnTo>
                  <a:lnTo>
                    <a:pt x="414" y="70"/>
                  </a:lnTo>
                  <a:lnTo>
                    <a:pt x="416" y="70"/>
                  </a:lnTo>
                  <a:lnTo>
                    <a:pt x="416" y="70"/>
                  </a:lnTo>
                  <a:lnTo>
                    <a:pt x="418" y="72"/>
                  </a:lnTo>
                  <a:lnTo>
                    <a:pt x="420" y="72"/>
                  </a:lnTo>
                  <a:lnTo>
                    <a:pt x="422" y="72"/>
                  </a:lnTo>
                  <a:lnTo>
                    <a:pt x="422" y="72"/>
                  </a:lnTo>
                  <a:lnTo>
                    <a:pt x="422" y="70"/>
                  </a:lnTo>
                  <a:lnTo>
                    <a:pt x="422" y="70"/>
                  </a:lnTo>
                  <a:lnTo>
                    <a:pt x="424" y="68"/>
                  </a:lnTo>
                  <a:lnTo>
                    <a:pt x="428" y="66"/>
                  </a:lnTo>
                  <a:lnTo>
                    <a:pt x="430" y="64"/>
                  </a:lnTo>
                  <a:lnTo>
                    <a:pt x="432" y="60"/>
                  </a:lnTo>
                  <a:lnTo>
                    <a:pt x="432" y="60"/>
                  </a:lnTo>
                  <a:lnTo>
                    <a:pt x="434" y="56"/>
                  </a:lnTo>
                  <a:lnTo>
                    <a:pt x="434" y="56"/>
                  </a:lnTo>
                  <a:lnTo>
                    <a:pt x="434" y="54"/>
                  </a:lnTo>
                  <a:lnTo>
                    <a:pt x="434" y="54"/>
                  </a:lnTo>
                  <a:lnTo>
                    <a:pt x="434" y="52"/>
                  </a:lnTo>
                  <a:lnTo>
                    <a:pt x="434" y="52"/>
                  </a:lnTo>
                  <a:lnTo>
                    <a:pt x="434" y="50"/>
                  </a:lnTo>
                  <a:lnTo>
                    <a:pt x="434" y="50"/>
                  </a:lnTo>
                  <a:lnTo>
                    <a:pt x="434" y="48"/>
                  </a:lnTo>
                  <a:lnTo>
                    <a:pt x="434" y="48"/>
                  </a:lnTo>
                  <a:lnTo>
                    <a:pt x="432" y="46"/>
                  </a:lnTo>
                  <a:lnTo>
                    <a:pt x="432" y="46"/>
                  </a:lnTo>
                  <a:lnTo>
                    <a:pt x="432" y="44"/>
                  </a:lnTo>
                  <a:lnTo>
                    <a:pt x="432" y="44"/>
                  </a:lnTo>
                  <a:lnTo>
                    <a:pt x="432" y="42"/>
                  </a:lnTo>
                  <a:lnTo>
                    <a:pt x="432" y="42"/>
                  </a:lnTo>
                  <a:lnTo>
                    <a:pt x="430" y="40"/>
                  </a:lnTo>
                  <a:lnTo>
                    <a:pt x="430" y="40"/>
                  </a:lnTo>
                  <a:lnTo>
                    <a:pt x="428" y="36"/>
                  </a:lnTo>
                  <a:lnTo>
                    <a:pt x="428" y="36"/>
                  </a:lnTo>
                  <a:lnTo>
                    <a:pt x="422" y="28"/>
                  </a:lnTo>
                  <a:lnTo>
                    <a:pt x="422" y="28"/>
                  </a:lnTo>
                  <a:lnTo>
                    <a:pt x="422" y="26"/>
                  </a:lnTo>
                  <a:lnTo>
                    <a:pt x="422" y="26"/>
                  </a:lnTo>
                  <a:lnTo>
                    <a:pt x="420" y="24"/>
                  </a:lnTo>
                  <a:lnTo>
                    <a:pt x="420" y="24"/>
                  </a:lnTo>
                  <a:lnTo>
                    <a:pt x="418" y="24"/>
                  </a:lnTo>
                  <a:lnTo>
                    <a:pt x="418" y="24"/>
                  </a:lnTo>
                  <a:lnTo>
                    <a:pt x="410" y="18"/>
                  </a:lnTo>
                  <a:lnTo>
                    <a:pt x="410" y="20"/>
                  </a:lnTo>
                  <a:lnTo>
                    <a:pt x="410" y="20"/>
                  </a:lnTo>
                  <a:lnTo>
                    <a:pt x="410" y="16"/>
                  </a:lnTo>
                  <a:lnTo>
                    <a:pt x="408" y="16"/>
                  </a:lnTo>
                  <a:lnTo>
                    <a:pt x="408" y="16"/>
                  </a:lnTo>
                  <a:lnTo>
                    <a:pt x="406" y="16"/>
                  </a:lnTo>
                  <a:lnTo>
                    <a:pt x="406" y="16"/>
                  </a:lnTo>
                  <a:lnTo>
                    <a:pt x="404" y="16"/>
                  </a:lnTo>
                  <a:lnTo>
                    <a:pt x="404" y="16"/>
                  </a:lnTo>
                  <a:lnTo>
                    <a:pt x="404" y="14"/>
                  </a:lnTo>
                  <a:lnTo>
                    <a:pt x="404" y="14"/>
                  </a:lnTo>
                  <a:lnTo>
                    <a:pt x="400" y="14"/>
                  </a:lnTo>
                  <a:lnTo>
                    <a:pt x="400" y="14"/>
                  </a:lnTo>
                  <a:lnTo>
                    <a:pt x="400" y="12"/>
                  </a:lnTo>
                  <a:lnTo>
                    <a:pt x="400" y="12"/>
                  </a:lnTo>
                  <a:lnTo>
                    <a:pt x="396" y="12"/>
                  </a:lnTo>
                  <a:lnTo>
                    <a:pt x="396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7462"/>
            <a:ext cx="2133600" cy="365189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3C0CE16-2BBC-4F91-A967-0D89E322C077}" type="datetimeFigureOut">
              <a:rPr lang="zh-CN" altLang="en-US" sz="1200" b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</a:fld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3"/>
          </p:nvPr>
        </p:nvSpPr>
        <p:spPr>
          <a:xfrm>
            <a:off x="3124200" y="6357462"/>
            <a:ext cx="2895600" cy="365189"/>
          </a:xfrm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6553200" y="6357462"/>
            <a:ext cx="2133600" cy="365189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BE9EF460-2ADE-44C1-B577-7656E8F00F11}" type="slidenum">
              <a:rPr lang="zh-CN" altLang="en-US" sz="1200" b="0" smtClean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b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内容页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368577"/>
            <a:ext cx="9144000" cy="490624"/>
          </a:xfrm>
          <a:prstGeom prst="rect">
            <a:avLst/>
          </a:prstGeom>
          <a:solidFill>
            <a:srgbClr val="16A2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15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7462"/>
            <a:ext cx="2133600" cy="365189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3C0CE16-2BBC-4F91-A967-0D89E322C077}" type="datetimeFigureOut">
              <a:rPr lang="zh-CN" altLang="en-US" sz="1200" b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</a:fld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7462"/>
            <a:ext cx="2895600" cy="365189"/>
          </a:xfrm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7462"/>
            <a:ext cx="2133600" cy="365189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BE9EF460-2ADE-44C1-B577-7656E8F00F11}" type="slidenum">
              <a:rPr lang="zh-CN" altLang="en-US" sz="1200" b="0" smtClean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b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 b="1">
                <a:latin typeface="+mj-ea"/>
                <a:ea typeface="+mj-ea"/>
              </a:defRPr>
            </a:lvl1pPr>
            <a:lvl2pPr>
              <a:defRPr sz="1800" b="1">
                <a:latin typeface="+mj-ea"/>
                <a:ea typeface="+mj-ea"/>
              </a:defRPr>
            </a:lvl2pPr>
            <a:lvl3pPr>
              <a:defRPr sz="1800" b="1">
                <a:latin typeface="+mj-ea"/>
                <a:ea typeface="+mj-ea"/>
              </a:defRPr>
            </a:lvl3pPr>
            <a:lvl4pPr>
              <a:defRPr sz="1800" b="1">
                <a:latin typeface="+mj-ea"/>
                <a:ea typeface="+mj-ea"/>
              </a:defRPr>
            </a:lvl4pPr>
            <a:lvl5pPr>
              <a:defRPr sz="1800" b="1">
                <a:latin typeface="+mj-ea"/>
                <a:ea typeface="+mj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3C0CE16-2BBC-4F91-A967-0D89E322C077}" type="datetimeFigureOut">
              <a:rPr lang="zh-CN" altLang="en-US" sz="1200" b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</a:fld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356351"/>
            <a:ext cx="3352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r">
              <a:defRPr/>
            </a:pPr>
            <a:fld id="{BE9EF460-2ADE-44C1-B577-7656E8F00F11}" type="slidenum">
              <a:rPr lang="zh-CN" altLang="en-US" sz="1200" b="0" smtClean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b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8207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611188" y="1700213"/>
            <a:ext cx="7772400" cy="41148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zh-CN" altLang="en-US" noProof="0"/>
          </a:p>
        </p:txBody>
      </p:sp>
    </p:spTree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B986C-2881-4D13-A997-ACFFD540ED4F}" type="datetimeFigureOut">
              <a:rPr lang="en-US"/>
            </a:fld>
            <a:endParaRPr 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17FAA-8A7D-4367-B4FF-9BBF8491958A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8F79D-D5FD-4FE3-8BD8-9C4A272A0925}" type="datetimeFigureOut">
              <a:rPr lang="en-US"/>
            </a:fld>
            <a:endParaRPr 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8316DE-7DDA-4457-876F-5CC85522D19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FC52A-603B-4260-9205-091603522A17}" type="datetimeFigureOut">
              <a:rPr lang="en-US"/>
            </a:fld>
            <a:endParaRPr 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ED4D8-ADED-460D-9F99-C77CCAFBCA51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35164"/>
            <a:ext cx="4038600" cy="43894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35164"/>
            <a:ext cx="4038600" cy="43894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C7F797-D0F2-4A4E-87CD-2E2CC6A5C444}" type="datetimeFigureOut">
              <a:rPr lang="en-US"/>
            </a:fld>
            <a:endParaRPr 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04E653-7BDC-4D29-B0A1-0120261BF39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FAF9F8-039A-4833-B8C0-8AED4803A8F9}" type="datetimeFigureOut">
              <a:rPr lang="en-US"/>
            </a:fld>
            <a:endParaRPr 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C9F4A-B034-4C86-A4E6-1DB85ED2D61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A7E90-D24C-4FB5-B7AF-B2D8771F6758}" type="datetimeFigureOut">
              <a:rPr lang="en-US"/>
            </a:fld>
            <a:endParaRPr 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9D7D7-C71D-462D-8F2D-361598CA029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4A9DE5-689E-407D-B88C-CCC8AC3ACCEB}" type="datetimeFigureOut">
              <a:rPr lang="en-US"/>
            </a:fld>
            <a:endParaRPr 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CD83D-F25E-4532-896D-F2CEBCD2891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B074E-597C-45B3-B3F3-817E1B38276A}" type="datetimeFigureOut">
              <a:rPr lang="en-US"/>
            </a:fld>
            <a:endParaRPr 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9EC60-B6EF-4A30-9B35-7072E0BFC8C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269FE8-B032-4381-9F38-DC8844858097}" type="datetimeFigureOut">
              <a:rPr lang="en-US"/>
            </a:fld>
            <a:endParaRPr 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C832D5-74EF-4EF2-95C7-4CC3E968026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3C0CE16-2BBC-4F91-A967-0D89E322C077}" type="datetimeFigureOut">
              <a:rPr lang="zh-CN" altLang="en-US" sz="1200" b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</a:fld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356351"/>
            <a:ext cx="3352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r">
              <a:defRPr/>
            </a:pPr>
            <a:fld id="{BE9EF460-2ADE-44C1-B577-7656E8F00F11}" type="slidenum">
              <a:rPr lang="zh-CN" altLang="en-US" sz="1200" b="0" smtClean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b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16A6C-4C54-4314-8EBB-38C96C0F62CA}" type="datetimeFigureOut">
              <a:rPr lang="en-US"/>
            </a:fld>
            <a:endParaRPr 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23AA85-9838-416E-A22B-B725588B8570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04850"/>
            <a:ext cx="2057400" cy="561975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04850"/>
            <a:ext cx="6019800" cy="56197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295839-3997-43B9-AC93-658200DC808C}" type="datetimeFigureOut">
              <a:rPr lang="en-US"/>
            </a:fld>
            <a:endParaRPr 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260393-3812-4B77-82B5-4E961DDD375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35164"/>
            <a:ext cx="4038600" cy="43894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35164"/>
            <a:ext cx="4038600" cy="43894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3C0CE16-2BBC-4F91-A967-0D89E322C077}" type="datetimeFigureOut">
              <a:rPr lang="zh-CN" altLang="en-US" sz="1200" b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</a:fld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页脚占位符 21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356351"/>
            <a:ext cx="3352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" name="灯片编号占位符 1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r">
              <a:defRPr/>
            </a:pPr>
            <a:fld id="{BE9EF460-2ADE-44C1-B577-7656E8F00F11}" type="slidenum">
              <a:rPr lang="zh-CN" altLang="en-US" sz="1200" b="0" smtClean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b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3C0CE16-2BBC-4F91-A967-0D89E322C077}" type="datetimeFigureOut">
              <a:rPr lang="zh-CN" altLang="en-US" sz="1200" b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</a:fld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" name="页脚占位符 21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356351"/>
            <a:ext cx="3352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" name="灯片编号占位符 1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r">
              <a:defRPr/>
            </a:pPr>
            <a:fld id="{BE9EF460-2ADE-44C1-B577-7656E8F00F11}" type="slidenum">
              <a:rPr lang="zh-CN" altLang="en-US" sz="1200" b="0" smtClean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b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3C0CE16-2BBC-4F91-A967-0D89E322C077}" type="datetimeFigureOut">
              <a:rPr lang="zh-CN" altLang="en-US" sz="1200" b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</a:fld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" name="页脚占位符 21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356351"/>
            <a:ext cx="3352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" name="灯片编号占位符 1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r">
              <a:defRPr/>
            </a:pPr>
            <a:fld id="{BE9EF460-2ADE-44C1-B577-7656E8F00F11}" type="slidenum">
              <a:rPr lang="zh-CN" altLang="en-US" sz="1200" b="0" smtClean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b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C305A7-0317-4D95-9112-E066FB0E2529}" type="datetimeFigureOut">
              <a:rPr lang="en-US" smtClean="0"/>
            </a:fld>
            <a:endParaRPr lang="en-US"/>
          </a:p>
        </p:txBody>
      </p:sp>
      <p:sp>
        <p:nvSpPr>
          <p:cNvPr id="3" name="页脚占位符 21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356351"/>
            <a:ext cx="3352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灯片编号占位符 1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B79016-C6DB-4E4B-9F8A-9B86CE01426D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3C0CE16-2BBC-4F91-A967-0D89E322C077}" type="datetimeFigureOut">
              <a:rPr lang="zh-CN" altLang="en-US" sz="1200" b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</a:fld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页脚占位符 21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356351"/>
            <a:ext cx="3352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" name="灯片编号占位符 1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r">
              <a:defRPr/>
            </a:pPr>
            <a:fld id="{BE9EF460-2ADE-44C1-B577-7656E8F00F11}" type="slidenum">
              <a:rPr lang="zh-CN" altLang="en-US" sz="1200" b="0" smtClean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b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3C0CE16-2BBC-4F91-A967-0D89E322C077}" type="datetimeFigureOut">
              <a:rPr lang="zh-CN" altLang="en-US" sz="1200" b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</a:fld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页脚占位符 21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356351"/>
            <a:ext cx="3352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" name="灯片编号占位符 1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r">
              <a:defRPr/>
            </a:pPr>
            <a:fld id="{BE9EF460-2ADE-44C1-B577-7656E8F00F11}" type="slidenum">
              <a:rPr lang="zh-CN" altLang="en-US" sz="1200" b="0" smtClean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b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image" Target="../media/image2.png"/><Relationship Id="rId21" Type="http://schemas.openxmlformats.org/officeDocument/2006/relationships/image" Target="../media/image1.jpeg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9.xml"/><Relationship Id="rId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标题占位符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04851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/>
          <a:lstStyle/>
          <a:p>
            <a:pPr lvl="0"/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1031" name="文本占位符 2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35164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第二级</a:t>
            </a:r>
            <a:endParaRPr lang="zh-CN" altLang="zh-CN"/>
          </a:p>
          <a:p>
            <a:pPr lvl="2"/>
            <a:r>
              <a:rPr lang="zh-CN" altLang="zh-CN"/>
              <a:t>第三级</a:t>
            </a:r>
            <a:endParaRPr lang="zh-CN" altLang="zh-CN"/>
          </a:p>
          <a:p>
            <a:pPr lvl="3"/>
            <a:r>
              <a:rPr lang="zh-CN" altLang="zh-CN"/>
              <a:t>第四级</a:t>
            </a:r>
            <a:endParaRPr lang="zh-CN" altLang="zh-CN"/>
          </a:p>
          <a:p>
            <a:pPr lvl="4"/>
            <a:r>
              <a:rPr lang="zh-CN" altLang="zh-CN"/>
              <a:t>第五级</a:t>
            </a:r>
            <a:endParaRPr lang="zh-CN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448" y="-4452"/>
            <a:ext cx="9126080" cy="93965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>
    <p:wipe dir="r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75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75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75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75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75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75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75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75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9pPr>
    </p:titleStyle>
    <p:bodyStyle>
      <a:lvl1pPr marL="205105" indent="-205105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195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8478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1800">
          <a:solidFill>
            <a:schemeClr val="tx1"/>
          </a:solidFill>
          <a:latin typeface="+mn-lt"/>
          <a:ea typeface="+mn-ea"/>
        </a:defRPr>
      </a:lvl2pPr>
      <a:lvl3pPr marL="685800" indent="-18478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1575">
          <a:solidFill>
            <a:schemeClr val="tx1"/>
          </a:solidFill>
          <a:latin typeface="+mn-lt"/>
          <a:ea typeface="+mn-ea"/>
        </a:defRPr>
      </a:lvl3pPr>
      <a:lvl4pPr marL="890905" indent="-15748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1500">
          <a:solidFill>
            <a:schemeClr val="tx1"/>
          </a:solidFill>
          <a:latin typeface="+mn-lt"/>
          <a:ea typeface="+mn-ea"/>
        </a:defRPr>
      </a:lvl4pPr>
      <a:lvl5pPr marL="1096645" indent="-15748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1500">
          <a:solidFill>
            <a:schemeClr val="tx1"/>
          </a:solidFill>
          <a:latin typeface="+mn-lt"/>
          <a:ea typeface="+mn-ea"/>
        </a:defRPr>
      </a:lvl5pPr>
      <a:lvl6pPr marL="1439545" indent="-15748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1500">
          <a:solidFill>
            <a:schemeClr val="tx1"/>
          </a:solidFill>
          <a:latin typeface="+mn-lt"/>
          <a:ea typeface="+mn-ea"/>
        </a:defRPr>
      </a:lvl6pPr>
      <a:lvl7pPr marL="1782445" indent="-15748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1500">
          <a:solidFill>
            <a:schemeClr val="tx1"/>
          </a:solidFill>
          <a:latin typeface="+mn-lt"/>
          <a:ea typeface="+mn-ea"/>
        </a:defRPr>
      </a:lvl7pPr>
      <a:lvl8pPr marL="2125345" indent="-15748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1500">
          <a:solidFill>
            <a:schemeClr val="tx1"/>
          </a:solidFill>
          <a:latin typeface="+mn-lt"/>
          <a:ea typeface="+mn-ea"/>
        </a:defRPr>
      </a:lvl8pPr>
      <a:lvl9pPr marL="2468245" indent="-15748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单圆角矩形 13"/>
          <p:cNvSpPr>
            <a:spLocks noChangeArrowheads="1"/>
          </p:cNvSpPr>
          <p:nvPr/>
        </p:nvSpPr>
        <p:spPr bwMode="auto">
          <a:xfrm rot="420000" flipV="1">
            <a:off x="3165475" y="1108075"/>
            <a:ext cx="5257800" cy="4114800"/>
          </a:xfrm>
          <a:custGeom>
            <a:avLst/>
            <a:gdLst>
              <a:gd name="T0" fmla="*/ 5257800 w 5257800"/>
              <a:gd name="T1" fmla="*/ 2057400 h 4114800"/>
              <a:gd name="T2" fmla="*/ 2628900 w 5257800"/>
              <a:gd name="T3" fmla="*/ 4114800 h 4114800"/>
              <a:gd name="T4" fmla="*/ 0 w 5257800"/>
              <a:gd name="T5" fmla="*/ 2057400 h 4114800"/>
              <a:gd name="T6" fmla="*/ 2628900 w 5257800"/>
              <a:gd name="T7" fmla="*/ 0 h 41148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5257800"/>
              <a:gd name="T13" fmla="*/ 0 h 4114800"/>
              <a:gd name="T14" fmla="*/ 5182785 w 5257800"/>
              <a:gd name="T15" fmla="*/ 4114800 h 41148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57800" h="4114800">
                <a:moveTo>
                  <a:pt x="0" y="0"/>
                </a:moveTo>
                <a:lnTo>
                  <a:pt x="5107774" y="0"/>
                </a:lnTo>
                <a:lnTo>
                  <a:pt x="5257800" y="150026"/>
                </a:lnTo>
                <a:lnTo>
                  <a:pt x="5257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3175" cap="rnd" cmpd="sng">
            <a:solidFill>
              <a:srgbClr val="C0C0C0"/>
            </a:solidFill>
            <a:miter lim="800000"/>
          </a:ln>
          <a:effectLst>
            <a:outerShdw dist="38500" dir="7500041" sx="98500" sy="100079" kx="99984" algn="tl" rotWithShape="0">
              <a:srgbClr val="000000">
                <a:alpha val="2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3000">
              <a:solidFill>
                <a:srgbClr val="FFFFFF"/>
              </a:solidFill>
              <a:latin typeface="Constantia" panose="02030602050306030303" pitchFamily="18" charset="0"/>
              <a:ea typeface="宋体" panose="02010600030101010101" pitchFamily="2" charset="-122"/>
            </a:endParaRPr>
          </a:p>
        </p:txBody>
      </p:sp>
      <p:sp>
        <p:nvSpPr>
          <p:cNvPr id="4099" name="直角三角形 14"/>
          <p:cNvSpPr>
            <a:spLocks noChangeArrowheads="1"/>
          </p:cNvSpPr>
          <p:nvPr/>
        </p:nvSpPr>
        <p:spPr bwMode="auto">
          <a:xfrm rot="420000" flipV="1">
            <a:off x="8004177" y="5359402"/>
            <a:ext cx="155575" cy="155575"/>
          </a:xfrm>
          <a:prstGeom prst="rtTriangle">
            <a:avLst/>
          </a:prstGeom>
          <a:solidFill>
            <a:srgbClr val="FFFFFF"/>
          </a:solidFill>
          <a:ln w="12700" cmpd="sng">
            <a:solidFill>
              <a:srgbClr val="FFFFFF"/>
            </a:solidFill>
            <a:miter lim="800000"/>
          </a:ln>
          <a:effectLst>
            <a:outerShdw dist="6350" dir="12899787" algn="ctr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3000">
              <a:solidFill>
                <a:srgbClr val="FFFFFF"/>
              </a:solidFill>
              <a:latin typeface="Constantia" panose="02030602050306030303" pitchFamily="18" charset="0"/>
              <a:ea typeface="宋体" panose="02010600030101010101" pitchFamily="2" charset="-122"/>
            </a:endParaRPr>
          </a:p>
        </p:txBody>
      </p:sp>
      <p:sp>
        <p:nvSpPr>
          <p:cNvPr id="4100" name="任意多边形 15"/>
          <p:cNvSpPr>
            <a:spLocks noChangeArrowheads="1"/>
          </p:cNvSpPr>
          <p:nvPr/>
        </p:nvSpPr>
        <p:spPr bwMode="auto">
          <a:xfrm flipV="1">
            <a:off x="-7937" y="5816600"/>
            <a:ext cx="9161463" cy="1041400"/>
          </a:xfrm>
          <a:custGeom>
            <a:avLst/>
            <a:gdLst>
              <a:gd name="T0" fmla="*/ 6 w 5772"/>
              <a:gd name="T1" fmla="*/ 2 h 656"/>
              <a:gd name="T2" fmla="*/ 2542 w 5772"/>
              <a:gd name="T3" fmla="*/ 0 h 656"/>
              <a:gd name="T4" fmla="*/ 4374 w 5772"/>
              <a:gd name="T5" fmla="*/ 367 h 656"/>
              <a:gd name="T6" fmla="*/ 5766 w 5772"/>
              <a:gd name="T7" fmla="*/ 55 h 656"/>
              <a:gd name="T8" fmla="*/ 5772 w 5772"/>
              <a:gd name="T9" fmla="*/ 213 h 656"/>
              <a:gd name="T10" fmla="*/ 4302 w 5772"/>
              <a:gd name="T11" fmla="*/ 439 h 656"/>
              <a:gd name="T12" fmla="*/ 1488 w 5772"/>
              <a:gd name="T13" fmla="*/ 201 h 656"/>
              <a:gd name="T14" fmla="*/ 0 w 5772"/>
              <a:gd name="T15" fmla="*/ 656 h 656"/>
              <a:gd name="T16" fmla="*/ 6 w 5772"/>
              <a:gd name="T17" fmla="*/ 2 h 65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72"/>
              <a:gd name="T28" fmla="*/ 0 h 656"/>
              <a:gd name="T29" fmla="*/ 5772 w 5772"/>
              <a:gd name="T30" fmla="*/ 656 h 65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0079AF">
                  <a:alpha val="45000"/>
                </a:srgbClr>
              </a:gs>
              <a:gs pos="100000">
                <a:srgbClr val="00EBF8">
                  <a:alpha val="54999"/>
                </a:srgbClr>
              </a:gs>
            </a:gsLst>
            <a:lin ang="5400000" scaled="1"/>
          </a:gradFill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endParaRPr lang="en-US" sz="3000">
              <a:latin typeface="Constantia" panose="02030602050306030303" pitchFamily="18" charset="0"/>
              <a:ea typeface="宋体" panose="02010600030101010101" pitchFamily="2" charset="-122"/>
            </a:endParaRPr>
          </a:p>
        </p:txBody>
      </p:sp>
      <p:sp>
        <p:nvSpPr>
          <p:cNvPr id="4101" name="任意多边形 16"/>
          <p:cNvSpPr>
            <a:spLocks noChangeArrowheads="1"/>
          </p:cNvSpPr>
          <p:nvPr/>
        </p:nvSpPr>
        <p:spPr bwMode="auto">
          <a:xfrm flipV="1">
            <a:off x="4381500" y="6219826"/>
            <a:ext cx="4762500" cy="638175"/>
          </a:xfrm>
          <a:custGeom>
            <a:avLst/>
            <a:gdLst>
              <a:gd name="T0" fmla="*/ 0 w 3000"/>
              <a:gd name="T1" fmla="*/ 0 h 595"/>
              <a:gd name="T2" fmla="*/ 1668 w 3000"/>
              <a:gd name="T3" fmla="*/ 564 h 595"/>
              <a:gd name="T4" fmla="*/ 3000 w 3000"/>
              <a:gd name="T5" fmla="*/ 186 h 595"/>
              <a:gd name="T6" fmla="*/ 3000 w 3000"/>
              <a:gd name="T7" fmla="*/ 6 h 595"/>
              <a:gd name="T8" fmla="*/ 0 w 3000"/>
              <a:gd name="T9" fmla="*/ 0 h 5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00"/>
              <a:gd name="T16" fmla="*/ 0 h 595"/>
              <a:gd name="T17" fmla="*/ 3000 w 3000"/>
              <a:gd name="T18" fmla="*/ 595 h 5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00ADB6">
                  <a:alpha val="29999"/>
                </a:srgbClr>
              </a:gs>
              <a:gs pos="80000">
                <a:srgbClr val="009BE5">
                  <a:alpha val="42000"/>
                </a:srgbClr>
              </a:gs>
              <a:gs pos="100000">
                <a:srgbClr val="009BE5">
                  <a:alpha val="45000"/>
                </a:srgbClr>
              </a:gs>
            </a:gsLst>
            <a:lin ang="5400000" scaled="1"/>
          </a:gradFill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endParaRPr lang="en-US" sz="3000">
              <a:latin typeface="Constantia" panose="02030602050306030303" pitchFamily="18" charset="0"/>
              <a:ea typeface="宋体" panose="02010600030101010101" pitchFamily="2" charset="-122"/>
            </a:endParaRPr>
          </a:p>
        </p:txBody>
      </p:sp>
      <p:sp>
        <p:nvSpPr>
          <p:cNvPr id="4104" name="标题占位符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04851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/>
          <a:lstStyle/>
          <a:p>
            <a:pPr lvl="0"/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4105" name="文本占位符 2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35164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第二级</a:t>
            </a:r>
            <a:endParaRPr lang="zh-CN" altLang="zh-CN"/>
          </a:p>
          <a:p>
            <a:pPr lvl="2"/>
            <a:r>
              <a:rPr lang="zh-CN" altLang="zh-CN"/>
              <a:t>第三级</a:t>
            </a:r>
            <a:endParaRPr lang="zh-CN" altLang="zh-CN"/>
          </a:p>
          <a:p>
            <a:pPr lvl="3"/>
            <a:r>
              <a:rPr lang="zh-CN" altLang="zh-CN"/>
              <a:t>第四级</a:t>
            </a:r>
            <a:endParaRPr lang="zh-CN" altLang="zh-CN"/>
          </a:p>
          <a:p>
            <a:pPr lvl="4"/>
            <a:r>
              <a:rPr lang="zh-CN" altLang="zh-CN"/>
              <a:t>第五级</a:t>
            </a:r>
            <a:endParaRPr lang="zh-CN" altLang="zh-CN"/>
          </a:p>
        </p:txBody>
      </p:sp>
      <p:sp>
        <p:nvSpPr>
          <p:cNvPr id="2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1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b" anchorCtr="0" compatLnSpc="1"/>
          <a:lstStyle>
            <a:lvl1pPr>
              <a:defRPr sz="900" smtClean="0">
                <a:solidFill>
                  <a:srgbClr val="045C75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84DD4AF-6B03-43AE-A1F2-7A9521BEEACE}" type="datetimeFigureOut">
              <a:rPr lang="en-US"/>
            </a:fld>
            <a:endParaRPr 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356351"/>
            <a:ext cx="33528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b" anchorCtr="0" compatLnSpc="1"/>
          <a:lstStyle>
            <a:lvl1pPr>
              <a:defRPr sz="900" smtClean="0">
                <a:solidFill>
                  <a:srgbClr val="045C75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6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56351"/>
            <a:ext cx="609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b" anchorCtr="0" compatLnSpc="1"/>
          <a:lstStyle>
            <a:lvl1pPr algn="r">
              <a:defRPr sz="900" smtClean="0">
                <a:solidFill>
                  <a:srgbClr val="045C75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0879F0B-7FD9-4D7D-9574-0153FF65F7EB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75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75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75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75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75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75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75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75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75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9pPr>
    </p:titleStyle>
    <p:bodyStyle>
      <a:lvl1pPr marL="205105" indent="-205105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195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8478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1800">
          <a:solidFill>
            <a:schemeClr val="tx1"/>
          </a:solidFill>
          <a:latin typeface="+mn-lt"/>
          <a:ea typeface="+mn-ea"/>
        </a:defRPr>
      </a:lvl2pPr>
      <a:lvl3pPr marL="685800" indent="-18478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1575">
          <a:solidFill>
            <a:schemeClr val="tx1"/>
          </a:solidFill>
          <a:latin typeface="+mn-lt"/>
          <a:ea typeface="+mn-ea"/>
        </a:defRPr>
      </a:lvl3pPr>
      <a:lvl4pPr marL="890905" indent="-15748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1500">
          <a:solidFill>
            <a:schemeClr val="tx1"/>
          </a:solidFill>
          <a:latin typeface="+mn-lt"/>
          <a:ea typeface="+mn-ea"/>
        </a:defRPr>
      </a:lvl4pPr>
      <a:lvl5pPr marL="1096645" indent="-15748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1500">
          <a:solidFill>
            <a:schemeClr val="tx1"/>
          </a:solidFill>
          <a:latin typeface="+mn-lt"/>
          <a:ea typeface="+mn-ea"/>
        </a:defRPr>
      </a:lvl5pPr>
      <a:lvl6pPr marL="1439545" indent="-15748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1500">
          <a:solidFill>
            <a:schemeClr val="tx1"/>
          </a:solidFill>
          <a:latin typeface="+mn-lt"/>
          <a:ea typeface="+mn-ea"/>
        </a:defRPr>
      </a:lvl6pPr>
      <a:lvl7pPr marL="1782445" indent="-15748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1500">
          <a:solidFill>
            <a:schemeClr val="tx1"/>
          </a:solidFill>
          <a:latin typeface="+mn-lt"/>
          <a:ea typeface="+mn-ea"/>
        </a:defRPr>
      </a:lvl7pPr>
      <a:lvl8pPr marL="2125345" indent="-15748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1500">
          <a:solidFill>
            <a:schemeClr val="tx1"/>
          </a:solidFill>
          <a:latin typeface="+mn-lt"/>
          <a:ea typeface="+mn-ea"/>
        </a:defRPr>
      </a:lvl8pPr>
      <a:lvl9pPr marL="2468245" indent="-15748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219200" y="685800"/>
            <a:ext cx="7239000" cy="838200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zh-CN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zh-CN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常用</a:t>
            </a:r>
            <a:r>
              <a:rPr lang="zh-CN" altLang="en-US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数据类型处理</a:t>
            </a:r>
            <a:r>
              <a:rPr lang="zh-CN" altLang="zh-CN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zh-CN" altLang="zh-CN" sz="4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9" name="内容占位符 4" descr="Rectangle: Click to edit Master text styles&#10;Second level&#10;Third level&#10;Fourth level&#10;Fifth level"/>
          <p:cNvSpPr>
            <a:spLocks noGrp="1"/>
          </p:cNvSpPr>
          <p:nvPr>
            <p:ph type="subTitle" idx="1"/>
          </p:nvPr>
        </p:nvSpPr>
        <p:spPr>
          <a:xfrm>
            <a:off x="1181100" y="1828800"/>
            <a:ext cx="6781800" cy="4191000"/>
          </a:xfrm>
        </p:spPr>
        <p:txBody>
          <a:bodyPr/>
          <a:lstStyle/>
          <a:p>
            <a:pPr algn="l" eaLnBrk="1" hangingPunct="1"/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7.1  </a:t>
            </a:r>
            <a:r>
              <a:rPr lang="zh-CN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字符串的处理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/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    7.1.1 String</a:t>
            </a:r>
            <a:r>
              <a:rPr lang="zh-CN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/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    7.1.2 StringBuffer</a:t>
            </a:r>
            <a:r>
              <a:rPr lang="zh-CN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zh-CN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/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7.2 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基本</a:t>
            </a:r>
            <a:r>
              <a:rPr lang="zh-CN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数据类型包装类</a:t>
            </a:r>
            <a:endParaRPr lang="zh-CN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/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7.3 BigInteger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</a:t>
            </a:r>
            <a:endParaRPr lang="zh-CN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/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7.4 </a:t>
            </a:r>
            <a:r>
              <a:rPr lang="zh-CN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日期和时间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/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    7.4.1  Date</a:t>
            </a:r>
            <a:r>
              <a:rPr lang="zh-CN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/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    7.4.2  Calendar</a:t>
            </a:r>
            <a:r>
              <a:rPr lang="zh-CN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zh-CN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/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2759075" y="474663"/>
            <a:ext cx="5083175" cy="566737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C00000"/>
                </a:solidFill>
              </a:rPr>
              <a:t>写程序运行结果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3315" name="内容占位符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457200" y="1157288"/>
            <a:ext cx="8305800" cy="371951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000" dirty="0"/>
              <a:t>public class Test{ </a:t>
            </a:r>
            <a:endParaRPr lang="zh-CN" altLang="zh-CN" sz="2000" dirty="0"/>
          </a:p>
          <a:p>
            <a:pPr eaLnBrk="1" hangingPunct="1">
              <a:buFontTx/>
              <a:buNone/>
            </a:pPr>
            <a:r>
              <a:rPr lang="en-US" altLang="zh-CN" sz="2000" dirty="0"/>
              <a:t>       public static void main(String </a:t>
            </a:r>
            <a:r>
              <a:rPr lang="en-US" altLang="zh-CN" sz="2000" dirty="0" err="1"/>
              <a:t>args</a:t>
            </a:r>
            <a:r>
              <a:rPr lang="en-US" altLang="zh-CN" sz="2000" dirty="0"/>
              <a:t>[ ]) { </a:t>
            </a:r>
            <a:endParaRPr lang="zh-CN" altLang="zh-CN" sz="2000" dirty="0"/>
          </a:p>
          <a:p>
            <a:pPr eaLnBrk="1" hangingPunct="1">
              <a:buFontTx/>
              <a:buNone/>
            </a:pPr>
            <a:r>
              <a:rPr lang="en-US" altLang="zh-CN" sz="2000" dirty="0"/>
              <a:t>          String s1="</a:t>
            </a:r>
            <a:r>
              <a:rPr lang="en-US" altLang="zh-CN" sz="2000" dirty="0" err="1"/>
              <a:t>abc</a:t>
            </a:r>
            <a:r>
              <a:rPr lang="en-US" altLang="zh-CN" sz="2000" dirty="0"/>
              <a:t>";</a:t>
            </a:r>
            <a:endParaRPr lang="zh-CN" altLang="zh-CN" sz="2000" dirty="0"/>
          </a:p>
          <a:p>
            <a:pPr eaLnBrk="1" hangingPunct="1">
              <a:buFontTx/>
              <a:buNone/>
            </a:pPr>
            <a:r>
              <a:rPr lang="en-US" altLang="zh-CN" sz="2000" dirty="0"/>
              <a:t>          String s2="</a:t>
            </a:r>
            <a:r>
              <a:rPr lang="en-US" altLang="zh-CN" sz="2000" dirty="0" err="1"/>
              <a:t>Abc</a:t>
            </a:r>
            <a:r>
              <a:rPr lang="en-US" altLang="zh-CN" sz="2000" dirty="0"/>
              <a:t>"; </a:t>
            </a:r>
            <a:endParaRPr lang="zh-CN" altLang="zh-CN" sz="2000" dirty="0"/>
          </a:p>
          <a:p>
            <a:pPr eaLnBrk="1" hangingPunct="1">
              <a:buFontTx/>
              <a:buNone/>
            </a:pPr>
            <a:r>
              <a:rPr lang="en-US" altLang="zh-CN" sz="2000" dirty="0"/>
              <a:t>        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(s1=s2);</a:t>
            </a:r>
            <a:endParaRPr lang="zh-CN" altLang="zh-CN" sz="2000" dirty="0"/>
          </a:p>
          <a:p>
            <a:pPr eaLnBrk="1" hangingPunct="1">
              <a:buFontTx/>
              <a:buNone/>
            </a:pPr>
            <a:r>
              <a:rPr lang="en-US" altLang="zh-CN" sz="2000" dirty="0"/>
              <a:t>        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(s1==s2);</a:t>
            </a:r>
            <a:endParaRPr lang="zh-CN" altLang="zh-CN" sz="2000" dirty="0"/>
          </a:p>
          <a:p>
            <a:pPr eaLnBrk="1" hangingPunct="1">
              <a:buFontTx/>
              <a:buNone/>
            </a:pPr>
            <a:r>
              <a:rPr lang="en-US" altLang="zh-CN" sz="2000" dirty="0"/>
              <a:t>      }</a:t>
            </a:r>
            <a:endParaRPr lang="zh-CN" altLang="zh-CN" sz="2000" dirty="0"/>
          </a:p>
          <a:p>
            <a:pPr eaLnBrk="1" hangingPunct="1">
              <a:buFontTx/>
              <a:buNone/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33797" name="圆角矩形标注 1"/>
          <p:cNvSpPr>
            <a:spLocks noChangeArrowheads="1"/>
          </p:cNvSpPr>
          <p:nvPr/>
        </p:nvSpPr>
        <p:spPr bwMode="auto">
          <a:xfrm>
            <a:off x="5638800" y="2286000"/>
            <a:ext cx="1425575" cy="596900"/>
          </a:xfrm>
          <a:prstGeom prst="wedgeRoundRectCallout">
            <a:avLst>
              <a:gd name="adj1" fmla="val -113496"/>
              <a:gd name="adj2" fmla="val 44946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kumimoji="1" lang="zh-CN" altLang="en-US" sz="2400" dirty="0">
                <a:solidFill>
                  <a:schemeClr val="tx1"/>
                </a:solidFill>
                <a:latin typeface="Tahoma" panose="020B0604030504040204" pitchFamily="34" charset="0"/>
              </a:rPr>
              <a:t>赋值</a:t>
            </a:r>
            <a:endParaRPr kumimoji="1" lang="zh-CN" altLang="en-US" sz="24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pic>
        <p:nvPicPr>
          <p:cNvPr id="13317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15938"/>
            <a:ext cx="60960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组合 6"/>
          <p:cNvGrpSpPr/>
          <p:nvPr/>
        </p:nvGrpSpPr>
        <p:grpSpPr bwMode="auto">
          <a:xfrm>
            <a:off x="2252662" y="4009231"/>
            <a:ext cx="3048000" cy="1735137"/>
            <a:chOff x="5200650" y="4419600"/>
            <a:chExt cx="2647950" cy="1905000"/>
          </a:xfrm>
        </p:grpSpPr>
        <p:sp>
          <p:nvSpPr>
            <p:cNvPr id="8" name="矩形 7"/>
            <p:cNvSpPr/>
            <p:nvPr/>
          </p:nvSpPr>
          <p:spPr bwMode="auto">
            <a:xfrm>
              <a:off x="5200650" y="4419600"/>
              <a:ext cx="2647950" cy="1905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lnSpc>
                  <a:spcPts val="2800"/>
                </a:lnSpc>
                <a:spcBef>
                  <a:spcPct val="50000"/>
                </a:spcBef>
                <a:defRPr/>
              </a:pPr>
              <a:endParaRPr lang="en-US" altLang="zh-CN" sz="2400" dirty="0">
                <a:solidFill>
                  <a:schemeClr val="tx1"/>
                </a:solidFill>
              </a:endParaRPr>
            </a:p>
            <a:p>
              <a:pPr>
                <a:lnSpc>
                  <a:spcPct val="90000"/>
                </a:lnSpc>
                <a:spcBef>
                  <a:spcPct val="35000"/>
                </a:spcBef>
                <a:spcAft>
                  <a:spcPct val="15000"/>
                </a:spcAft>
                <a:buSzPct val="65000"/>
                <a:defRPr/>
              </a:pPr>
              <a:r>
                <a:rPr lang="en-US" altLang="zh-CN" sz="2400" dirty="0" err="1">
                  <a:cs typeface="Arial" panose="020B0604020202020204" pitchFamily="34" charset="0"/>
                </a:rPr>
                <a:t>Abc</a:t>
              </a:r>
              <a:endParaRPr lang="en-US" altLang="zh-CN" sz="2400" dirty="0">
                <a:cs typeface="Arial" panose="020B0604020202020204" pitchFamily="34" charset="0"/>
              </a:endParaRPr>
            </a:p>
            <a:p>
              <a:pPr>
                <a:lnSpc>
                  <a:spcPct val="90000"/>
                </a:lnSpc>
                <a:spcBef>
                  <a:spcPct val="35000"/>
                </a:spcBef>
                <a:spcAft>
                  <a:spcPct val="15000"/>
                </a:spcAft>
                <a:buSzPct val="65000"/>
                <a:defRPr/>
              </a:pPr>
              <a:r>
                <a:rPr lang="en-US" altLang="zh-CN" sz="2400" dirty="0">
                  <a:cs typeface="Arial" panose="020B0604020202020204" pitchFamily="34" charset="0"/>
                </a:rPr>
                <a:t>true</a:t>
              </a:r>
              <a:endParaRPr lang="zh-CN" altLang="en-US" sz="2400" dirty="0">
                <a:cs typeface="Arial" panose="020B0604020202020204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5200650" y="4419600"/>
              <a:ext cx="2647950" cy="60653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运行结果</a:t>
              </a:r>
              <a:endParaRPr lang="en-US" altLang="zh-CN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819150" y="412750"/>
            <a:ext cx="7581900" cy="941387"/>
          </a:xfrm>
        </p:spPr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7-1 </a:t>
            </a:r>
            <a:r>
              <a:rPr lang="zh-CN" altLang="en-US"/>
              <a:t>设有中英文单词对照表，输入中文单词，显示相应英文单词，输入英文单词显示相应中文单词。 </a:t>
            </a:r>
            <a:endParaRPr lang="zh-CN" altLang="en-US"/>
          </a:p>
        </p:txBody>
      </p:sp>
      <p:sp>
        <p:nvSpPr>
          <p:cNvPr id="143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529320" cy="494411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000"/>
              <a:t>public class Word{</a:t>
            </a:r>
            <a:endParaRPr lang="en-US" altLang="zh-CN" sz="2000"/>
          </a:p>
          <a:p>
            <a:pPr eaLnBrk="1" hangingPunct="1">
              <a:buFontTx/>
              <a:buNone/>
            </a:pPr>
            <a:r>
              <a:rPr lang="en-US" altLang="zh-CN" sz="2000"/>
              <a:t>   public static void main(String args[ ]) {</a:t>
            </a:r>
            <a:endParaRPr lang="en-US" altLang="zh-CN" sz="2000"/>
          </a:p>
          <a:p>
            <a:pPr eaLnBrk="1" hangingPunct="1">
              <a:buFontTx/>
              <a:buNone/>
            </a:pPr>
            <a:r>
              <a:rPr lang="en-US" altLang="zh-CN" sz="2000"/>
              <a:t>      String [ ][ ] x={ {"good","</a:t>
            </a:r>
            <a:r>
              <a:rPr lang="zh-CN" altLang="en-US" sz="2000"/>
              <a:t>好</a:t>
            </a:r>
            <a:r>
              <a:rPr lang="en-US" altLang="zh-CN" sz="2000"/>
              <a:t>"},{"bad","</a:t>
            </a:r>
            <a:r>
              <a:rPr lang="zh-CN" altLang="en-US" sz="2000"/>
              <a:t>坏</a:t>
            </a:r>
            <a:r>
              <a:rPr lang="en-US" altLang="zh-CN" sz="2000"/>
              <a:t>"},{"work","</a:t>
            </a:r>
            <a:r>
              <a:rPr lang="zh-CN" altLang="en-US" sz="2000"/>
              <a:t>工作</a:t>
            </a:r>
            <a:r>
              <a:rPr lang="en-US" altLang="zh-CN" sz="2000"/>
              <a:t>"}};</a:t>
            </a:r>
            <a:endParaRPr lang="en-US" altLang="zh-CN" sz="2000"/>
          </a:p>
          <a:p>
            <a:pPr eaLnBrk="1" hangingPunct="1">
              <a:buFontTx/>
              <a:buNone/>
            </a:pPr>
            <a:r>
              <a:rPr lang="en-US" altLang="zh-CN" sz="2000"/>
              <a:t>      String res;</a:t>
            </a:r>
            <a:endParaRPr lang="en-US" altLang="zh-CN" sz="2000"/>
          </a:p>
          <a:p>
            <a:pPr eaLnBrk="1" hangingPunct="1">
              <a:buFontTx/>
              <a:buNone/>
            </a:pPr>
            <a:r>
              <a:rPr lang="en-US" altLang="zh-CN" sz="2000"/>
              <a:t>      Scanner scan=new Scanner(System.in);</a:t>
            </a:r>
            <a:endParaRPr lang="en-US" altLang="zh-CN" sz="2000"/>
          </a:p>
          <a:p>
            <a:pPr eaLnBrk="1" hangingPunct="1">
              <a:buFontTx/>
              <a:buNone/>
            </a:pPr>
            <a:r>
              <a:rPr lang="en-US" altLang="zh-CN" sz="2000"/>
              <a:t>      System.out.print("请输入一个单词？");</a:t>
            </a:r>
            <a:endParaRPr lang="en-US" altLang="zh-CN" sz="2000"/>
          </a:p>
          <a:p>
            <a:pPr eaLnBrk="1" hangingPunct="1">
              <a:buFontTx/>
              <a:buNone/>
            </a:pPr>
            <a:r>
              <a:rPr lang="en-US" altLang="zh-CN" sz="2000"/>
              <a:t>      String in = scan.nextLine(); </a:t>
            </a:r>
            <a:endParaRPr lang="en-US" altLang="zh-CN" sz="2000"/>
          </a:p>
          <a:p>
            <a:pPr eaLnBrk="1" hangingPunct="1">
              <a:buFontTx/>
              <a:buNone/>
            </a:pPr>
            <a:r>
              <a:rPr lang="en-US" altLang="zh-CN" sz="2000"/>
              <a:t>      if ((</a:t>
            </a:r>
            <a:r>
              <a:rPr lang="en-US" altLang="zh-CN" sz="2000">
                <a:solidFill>
                  <a:srgbClr val="FF0000"/>
                </a:solidFill>
              </a:rPr>
              <a:t>res = find(x, in)</a:t>
            </a:r>
            <a:r>
              <a:rPr lang="en-US" altLang="zh-CN" sz="2000"/>
              <a:t>) != null)</a:t>
            </a:r>
            <a:endParaRPr lang="en-US" altLang="zh-CN" sz="2000"/>
          </a:p>
          <a:p>
            <a:pPr eaLnBrk="1" hangingPunct="1">
              <a:buFontTx/>
              <a:buNone/>
            </a:pPr>
            <a:r>
              <a:rPr lang="en-US" altLang="zh-CN" sz="2000"/>
              <a:t>  		System.out.println("翻译结果= "+res);</a:t>
            </a:r>
            <a:endParaRPr lang="en-US" altLang="zh-CN" sz="2000"/>
          </a:p>
          <a:p>
            <a:pPr eaLnBrk="1" hangingPunct="1">
              <a:buFontTx/>
              <a:buNone/>
            </a:pPr>
            <a:r>
              <a:rPr lang="en-US" altLang="zh-CN" sz="2000"/>
              <a:t>     else</a:t>
            </a:r>
            <a:endParaRPr lang="en-US" altLang="zh-CN" sz="2000"/>
          </a:p>
          <a:p>
            <a:pPr eaLnBrk="1" hangingPunct="1">
              <a:buFontTx/>
              <a:buNone/>
            </a:pPr>
            <a:r>
              <a:rPr lang="en-US" altLang="zh-CN" sz="2000"/>
              <a:t>		System.out.println("无此单词!");</a:t>
            </a:r>
            <a:r>
              <a:rPr lang="sv-SE" altLang="zh-CN" sz="2000"/>
              <a:t>       </a:t>
            </a:r>
            <a:endParaRPr lang="sv-SE" altLang="zh-CN" sz="2000"/>
          </a:p>
          <a:p>
            <a:pPr eaLnBrk="1" hangingPunct="1">
              <a:buFontTx/>
              <a:buNone/>
            </a:pPr>
            <a:r>
              <a:rPr lang="sv-SE" altLang="zh-CN" sz="2000"/>
              <a:t>   } </a:t>
            </a:r>
            <a:endParaRPr lang="zh-CN" altLang="en-US" sz="200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581900" cy="8096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800"/>
              <a:t>   </a:t>
            </a:r>
            <a:r>
              <a:rPr sz="2800"/>
              <a:t>/* 在数组中查找单词，找到给出翻译结果，没找到则返回null */</a:t>
            </a:r>
            <a:endParaRPr sz="2800"/>
          </a:p>
        </p:txBody>
      </p:sp>
      <p:sp>
        <p:nvSpPr>
          <p:cNvPr id="153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762000" y="1371600"/>
            <a:ext cx="7537450" cy="48196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sv-SE" altLang="zh-CN" sz="2000"/>
              <a:t> </a:t>
            </a:r>
            <a:r>
              <a:rPr lang="en-US" altLang="sv-SE" sz="2000"/>
              <a:t>   </a:t>
            </a:r>
            <a:r>
              <a:rPr altLang="zh-CN" sz="2000"/>
              <a:t>static String find(String[][] x, String y) {</a:t>
            </a:r>
            <a:endParaRPr altLang="zh-CN" sz="2000"/>
          </a:p>
          <a:p>
            <a:pPr eaLnBrk="1" hangingPunct="1">
              <a:buFontTx/>
              <a:buNone/>
            </a:pPr>
            <a:r>
              <a:rPr altLang="zh-CN" sz="2000"/>
              <a:t>  		/* 根据英文找中文  */</a:t>
            </a:r>
            <a:endParaRPr altLang="zh-CN" sz="2000"/>
          </a:p>
          <a:p>
            <a:pPr eaLnBrk="1" hangingPunct="1">
              <a:buFontTx/>
              <a:buNone/>
            </a:pPr>
            <a:r>
              <a:rPr altLang="zh-CN" sz="2000"/>
              <a:t>         for (int k = 0; k &lt; x.length; k++)</a:t>
            </a:r>
            <a:endParaRPr altLang="zh-CN" sz="2000"/>
          </a:p>
          <a:p>
            <a:pPr eaLnBrk="1" hangingPunct="1">
              <a:buFontTx/>
              <a:buNone/>
            </a:pPr>
            <a:r>
              <a:rPr altLang="zh-CN" sz="2000"/>
              <a:t>  		</a:t>
            </a:r>
            <a:r>
              <a:rPr lang="en-US" sz="2000"/>
              <a:t>  </a:t>
            </a:r>
            <a:r>
              <a:rPr altLang="zh-CN" sz="2000"/>
              <a:t>if (x[k][0].equals(y))</a:t>
            </a:r>
            <a:endParaRPr altLang="zh-CN" sz="2000"/>
          </a:p>
          <a:p>
            <a:pPr eaLnBrk="1" hangingPunct="1">
              <a:buFontTx/>
              <a:buNone/>
            </a:pPr>
            <a:r>
              <a:rPr altLang="zh-CN" sz="2000"/>
              <a:t>  			return x[k][1];</a:t>
            </a:r>
            <a:endParaRPr altLang="zh-CN" sz="2000"/>
          </a:p>
          <a:p>
            <a:pPr eaLnBrk="1" hangingPunct="1">
              <a:buFontTx/>
              <a:buNone/>
            </a:pPr>
            <a:r>
              <a:rPr altLang="zh-CN" sz="2000"/>
              <a:t>         /* 根据中文找英文 */</a:t>
            </a:r>
            <a:endParaRPr altLang="zh-CN" sz="2000"/>
          </a:p>
          <a:p>
            <a:pPr eaLnBrk="1" hangingPunct="1">
              <a:buFontTx/>
              <a:buNone/>
            </a:pPr>
            <a:r>
              <a:rPr altLang="zh-CN" sz="2000"/>
              <a:t>  	   </a:t>
            </a:r>
            <a:r>
              <a:rPr lang="en-US" sz="2000"/>
              <a:t>   </a:t>
            </a:r>
            <a:r>
              <a:rPr altLang="zh-CN" sz="2000"/>
              <a:t> for (int k = 0; k &lt; x.length; k++)</a:t>
            </a:r>
            <a:endParaRPr altLang="zh-CN" sz="2000"/>
          </a:p>
          <a:p>
            <a:pPr eaLnBrk="1" hangingPunct="1">
              <a:buFontTx/>
              <a:buNone/>
            </a:pPr>
            <a:r>
              <a:rPr altLang="zh-CN" sz="2000"/>
              <a:t>  		</a:t>
            </a:r>
            <a:r>
              <a:rPr lang="en-US" sz="2000"/>
              <a:t>   </a:t>
            </a:r>
            <a:r>
              <a:rPr altLang="zh-CN" sz="2000"/>
              <a:t>if (x[k][1].equals(y))</a:t>
            </a:r>
            <a:endParaRPr altLang="zh-CN" sz="2000"/>
          </a:p>
          <a:p>
            <a:pPr eaLnBrk="1" hangingPunct="1">
              <a:buFontTx/>
              <a:buNone/>
            </a:pPr>
            <a:r>
              <a:rPr altLang="zh-CN" sz="2000"/>
              <a:t>  			return x[k][0];</a:t>
            </a:r>
            <a:endParaRPr altLang="zh-CN" sz="2000"/>
          </a:p>
          <a:p>
            <a:pPr eaLnBrk="1" hangingPunct="1">
              <a:buFontTx/>
              <a:buNone/>
            </a:pPr>
            <a:r>
              <a:rPr altLang="zh-CN" sz="2000"/>
              <a:t> 		return null;</a:t>
            </a:r>
            <a:endParaRPr altLang="zh-CN" sz="2000"/>
          </a:p>
          <a:p>
            <a:pPr eaLnBrk="1" hangingPunct="1">
              <a:buFontTx/>
              <a:buNone/>
            </a:pPr>
            <a:r>
              <a:rPr altLang="zh-CN" sz="2000"/>
              <a:t>  	</a:t>
            </a:r>
            <a:r>
              <a:rPr lang="en-US" sz="2000"/>
              <a:t> </a:t>
            </a:r>
            <a:r>
              <a:rPr altLang="zh-CN" sz="2000"/>
              <a:t>}</a:t>
            </a:r>
            <a:endParaRPr altLang="zh-CN" sz="2000"/>
          </a:p>
          <a:p>
            <a:pPr eaLnBrk="1" hangingPunct="1">
              <a:buFontTx/>
              <a:buNone/>
            </a:pPr>
            <a:r>
              <a:rPr lang="en-US" sz="2000"/>
              <a:t>}</a:t>
            </a:r>
            <a:endParaRPr lang="en-US" sz="200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66737"/>
            <a:ext cx="6553200" cy="5000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dirty="0"/>
              <a:t>4</a:t>
            </a:r>
            <a:r>
              <a:rPr lang="zh-CN" altLang="en-US" dirty="0"/>
              <a:t>．字符串的提取与替换</a:t>
            </a:r>
            <a:endParaRPr lang="zh-CN" altLang="en-US" dirty="0"/>
          </a:p>
        </p:txBody>
      </p:sp>
      <p:sp>
        <p:nvSpPr>
          <p:cNvPr id="174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153400" cy="4800600"/>
          </a:xfrm>
        </p:spPr>
        <p:txBody>
          <a:bodyPr/>
          <a:lstStyle/>
          <a:p>
            <a:pPr eaLnBrk="1" hangingPunct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char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charAt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index)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：返回指定位置的字符。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String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substring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beginIndex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endIndex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：返回从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beginIndex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位置开始到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endIndex-1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结束的子字符串。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String </a:t>
            </a:r>
            <a:r>
              <a:rPr lang="en-US" altLang="zh-CN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substring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beginIndex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：返回从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beginIndex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位置开始到串末尾的子字符串。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String </a:t>
            </a:r>
            <a:r>
              <a:rPr lang="en-US" altLang="zh-CN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replace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(char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oldchar,char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newchar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：将字符串中所有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oldchar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字符换为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newchar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buClr>
                <a:srgbClr val="0000CC"/>
              </a:buClr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String </a:t>
            </a:r>
            <a:r>
              <a:rPr lang="en-US" altLang="zh-CN" sz="2000" dirty="0" err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replaceAll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(String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regex,String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replacement)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：将字符串中所有与正则式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regex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匹配的子串用新的串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replacement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替换。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String </a:t>
            </a:r>
            <a:r>
              <a:rPr lang="en-US" altLang="zh-CN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trim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：将当前字符串去除前导空格和尾部空格后的结果作为返回的串。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String </a:t>
            </a:r>
            <a:r>
              <a:rPr lang="en-US" altLang="zh-CN" sz="2000" dirty="0" err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toUpperCase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():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所有字符转大写。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String </a:t>
            </a:r>
            <a:r>
              <a:rPr lang="en-US" altLang="zh-CN" sz="2000" dirty="0" err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toLowerCase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():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所有字符转小写。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85775"/>
            <a:ext cx="7886700" cy="8858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/>
              <a:t>例</a:t>
            </a:r>
            <a:r>
              <a:rPr lang="en-US" altLang="zh-CN"/>
              <a:t>7-2 </a:t>
            </a:r>
            <a:r>
              <a:rPr lang="zh-CN" altLang="en-US"/>
              <a:t>输入一个字符串</a:t>
            </a:r>
            <a:r>
              <a:rPr lang="en-US" altLang="zh-CN"/>
              <a:t>,</a:t>
            </a:r>
            <a:r>
              <a:rPr lang="zh-CN" altLang="en-US"/>
              <a:t>统计其中有数字字符、英文字母以及其他字符数量</a:t>
            </a:r>
            <a:endParaRPr lang="zh-CN" altLang="en-US"/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83058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public class  Account{</a:t>
            </a:r>
            <a:endParaRPr lang="en-US" altLang="zh-CN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    public static void main(String args[]) { </a:t>
            </a:r>
            <a:endParaRPr lang="en-US" altLang="zh-CN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        </a:t>
            </a:r>
            <a:r>
              <a:rPr lang="en-US" altLang="zh-CN"/>
              <a:t>java.util.Scanner scan = new java.util.Scanner(System.in);</a:t>
            </a:r>
            <a:endParaRPr lang="en-US" altLang="zh-CN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        System.out.print("请输入一个字符串？");</a:t>
            </a:r>
            <a:endParaRPr lang="en-US" altLang="zh-CN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        String a = scan.nextLine();</a:t>
            </a:r>
            <a:endParaRPr lang="en-US" altLang="zh-CN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        int n=0, c=0,m=0; </a:t>
            </a:r>
            <a:endParaRPr lang="en-US" altLang="zh-CN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        for (int k=0;k&lt;a.length();k++) {</a:t>
            </a:r>
            <a:endParaRPr lang="en-US" altLang="zh-CN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             char x = a.charAt(k);</a:t>
            </a:r>
            <a:endParaRPr lang="en-US" altLang="zh-CN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             if (</a:t>
            </a:r>
            <a:r>
              <a:rPr lang="en-US" altLang="zh-CN">
                <a:solidFill>
                  <a:srgbClr val="FF0000"/>
                </a:solidFill>
              </a:rPr>
              <a:t>(x&gt;='a' &amp;&amp; x&lt;='z')||(x&gt;='A' &amp;&amp; x&lt;='Z')</a:t>
            </a:r>
            <a:r>
              <a:rPr lang="en-US" altLang="zh-CN"/>
              <a:t>)  </a:t>
            </a:r>
            <a:endParaRPr lang="en-US" altLang="zh-CN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                  c++; </a:t>
            </a:r>
            <a:endParaRPr lang="en-US" altLang="zh-CN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             else if (x&gt;='0' &amp;&amp; x&lt;='9') n++;  </a:t>
            </a:r>
            <a:endParaRPr lang="en-US" altLang="zh-CN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             else m++;</a:t>
            </a:r>
            <a:endParaRPr lang="en-US" altLang="zh-CN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        } </a:t>
            </a:r>
            <a:endParaRPr lang="en-US" altLang="zh-CN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        System.out.println("</a:t>
            </a:r>
            <a:r>
              <a:rPr lang="zh-CN" altLang="en-US"/>
              <a:t>数字符</a:t>
            </a:r>
            <a:r>
              <a:rPr lang="en-US" altLang="zh-CN"/>
              <a:t>:"+n+",</a:t>
            </a:r>
            <a:r>
              <a:rPr lang="zh-CN" altLang="en-US"/>
              <a:t>字母符</a:t>
            </a:r>
            <a:r>
              <a:rPr lang="en-US" altLang="zh-CN"/>
              <a:t>:"+c+</a:t>
            </a:r>
            <a:r>
              <a:rPr lang="en-US" altLang="zh-CN">
                <a:sym typeface="+mn-ea"/>
              </a:rPr>
              <a:t>",</a:t>
            </a:r>
            <a:r>
              <a:rPr lang="zh-CN" altLang="en-US">
                <a:sym typeface="+mn-ea"/>
              </a:rPr>
              <a:t>其他符</a:t>
            </a:r>
            <a:r>
              <a:rPr lang="en-US" altLang="zh-CN">
                <a:sym typeface="+mn-ea"/>
              </a:rPr>
              <a:t>:"+m</a:t>
            </a:r>
            <a:r>
              <a:rPr lang="en-US" altLang="zh-CN"/>
              <a:t>); </a:t>
            </a:r>
            <a:endParaRPr lang="en-US" altLang="zh-CN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   } </a:t>
            </a:r>
            <a:endParaRPr lang="en-US" altLang="zh-CN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} 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81000"/>
            <a:ext cx="7581900" cy="685800"/>
          </a:xfrm>
        </p:spPr>
        <p:txBody>
          <a:bodyPr/>
          <a:lstStyle/>
          <a:p>
            <a:pPr eaLnBrk="1" hangingPunct="1"/>
            <a:r>
              <a:rPr lang="en-US" altLang="zh-CN"/>
              <a:t>5</a:t>
            </a:r>
            <a:r>
              <a:rPr lang="zh-CN" altLang="en-US"/>
              <a:t>．字符串中字符或子串的查找 </a:t>
            </a:r>
            <a:endParaRPr lang="zh-CN" altLang="en-US"/>
          </a:p>
        </p:txBody>
      </p:sp>
      <p:graphicFrame>
        <p:nvGraphicFramePr>
          <p:cNvPr id="807032" name="Group 120"/>
          <p:cNvGraphicFramePr>
            <a:graphicFrameLocks noGrp="1"/>
          </p:cNvGraphicFramePr>
          <p:nvPr>
            <p:ph type="tbl" idx="1"/>
            <p:custDataLst>
              <p:tags r:id="rId1"/>
            </p:custDataLst>
          </p:nvPr>
        </p:nvGraphicFramePr>
        <p:xfrm>
          <a:off x="228600" y="1142365"/>
          <a:ext cx="8305800" cy="5182235"/>
        </p:xfrm>
        <a:graphic>
          <a:graphicData uri="http://schemas.openxmlformats.org/drawingml/2006/table">
            <a:tbl>
              <a:tblPr/>
              <a:tblGrid>
                <a:gridCol w="4545013"/>
                <a:gridCol w="3760787"/>
              </a:tblGrid>
              <a:tr h="852805">
                <a:tc>
                  <a:txBody>
                    <a:bodyPr/>
                    <a:lstStyle/>
                    <a:p>
                      <a:pPr marL="227330" marR="0" lvl="0" indent="-22733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404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4040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404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功能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404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404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返回参数在串中的位置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404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4040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indexOf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404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ch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404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的首次出现位置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4040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4988"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indexOf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start)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404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ch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404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的首次出现位置≥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404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start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4040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de-DE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404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indexOf(String str)</a:t>
                      </a:r>
                      <a:endParaRPr kumimoji="0" lang="de-DE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4040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404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str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404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的首次出现位置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4040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4988"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404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indexOf(String str, int start)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4040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404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str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404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的首次出现位置≥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404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start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4040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4988"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404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lastIndexOf(int ch)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4040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404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ch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404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的最后出现位置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4040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404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lastIndexOf(int ch, int start)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4040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404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ch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404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的最后出现位置≤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404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start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4040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4988"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404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lastIndexOf(String str)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4040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404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str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404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的最后出现位置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4040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404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lastIndexOf(String str, int start)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4040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404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str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404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的最后出现位置≤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404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start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4040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491" name="线形标注 1 1"/>
          <p:cNvSpPr/>
          <p:nvPr/>
        </p:nvSpPr>
        <p:spPr bwMode="auto">
          <a:xfrm>
            <a:off x="5181600" y="1524000"/>
            <a:ext cx="3124200" cy="457200"/>
          </a:xfrm>
          <a:prstGeom prst="borderCallout1">
            <a:avLst>
              <a:gd name="adj1" fmla="val 18750"/>
              <a:gd name="adj2" fmla="val -8333"/>
              <a:gd name="adj3" fmla="val 148630"/>
              <a:gd name="adj4" fmla="val -8519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 b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找不到则返回</a:t>
            </a:r>
            <a:r>
              <a:rPr kumimoji="1" lang="en-US" altLang="zh-CN" sz="2000" b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-1</a:t>
            </a:r>
            <a:endParaRPr kumimoji="1" lang="zh-CN" altLang="en-US" sz="2000" b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762000" y="990600"/>
            <a:ext cx="7537450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400" dirty="0"/>
              <a:t>另外，还有两个方法可用来判断参数串是否为字符串的特殊子串。</a:t>
            </a:r>
            <a:endParaRPr lang="zh-CN" altLang="en-US" sz="2400" dirty="0"/>
          </a:p>
          <a:p>
            <a:pPr eaLnBrk="1" hangingPunct="1">
              <a:buFontTx/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en-US" altLang="zh-CN" sz="2400" dirty="0" err="1"/>
              <a:t>boolean</a:t>
            </a:r>
            <a:r>
              <a:rPr lang="en-US" altLang="zh-CN" sz="2400" dirty="0"/>
              <a:t> </a:t>
            </a:r>
            <a:r>
              <a:rPr lang="en-US" altLang="zh-CN" sz="2400" dirty="0" err="1">
                <a:solidFill>
                  <a:srgbClr val="3333FF"/>
                </a:solidFill>
              </a:rPr>
              <a:t>startsWith</a:t>
            </a:r>
            <a:r>
              <a:rPr lang="en-US" altLang="zh-CN" sz="2400" dirty="0"/>
              <a:t>(String prefix)</a:t>
            </a:r>
            <a:r>
              <a:rPr lang="zh-CN" altLang="en-US" sz="2400" dirty="0"/>
              <a:t>：判断参数串是否为当前串的前缀。</a:t>
            </a:r>
            <a:endParaRPr lang="en-US" altLang="zh-CN" sz="2400" dirty="0"/>
          </a:p>
          <a:p>
            <a:pPr eaLnBrk="1" hangingPunct="1">
              <a:buFontTx/>
              <a:buNone/>
            </a:pPr>
            <a:r>
              <a:rPr lang="en-US" altLang="zh-CN" sz="2400" dirty="0"/>
              <a:t>     String s="</a:t>
            </a:r>
            <a:r>
              <a:rPr lang="en-US" altLang="zh-CN" sz="2400" dirty="0" err="1"/>
              <a:t>hello,world</a:t>
            </a:r>
            <a:r>
              <a:rPr lang="en-US" altLang="zh-CN" sz="2400" dirty="0"/>
              <a:t>";</a:t>
            </a:r>
            <a:endParaRPr lang="en-US" altLang="zh-CN" sz="2400" dirty="0"/>
          </a:p>
          <a:p>
            <a:pPr eaLnBrk="1" hangingPunct="1">
              <a:buFontTx/>
              <a:buNone/>
            </a:pPr>
            <a:r>
              <a:rPr lang="en-US" altLang="zh-CN" sz="2400" dirty="0"/>
              <a:t>     </a:t>
            </a:r>
            <a:r>
              <a:rPr lang="en-US" altLang="zh-CN" sz="2400" dirty="0" err="1"/>
              <a:t>boolean</a:t>
            </a:r>
            <a:r>
              <a:rPr lang="en-US" altLang="zh-CN" sz="2400" dirty="0"/>
              <a:t> x=</a:t>
            </a:r>
            <a:r>
              <a:rPr lang="en-US" altLang="zh-CN" sz="2400" dirty="0" err="1"/>
              <a:t>s.startsWith</a:t>
            </a:r>
            <a:r>
              <a:rPr lang="en-US" altLang="zh-CN" sz="2400" dirty="0"/>
              <a:t>("he");</a:t>
            </a:r>
            <a:endParaRPr lang="zh-CN" altLang="en-US" sz="2400" dirty="0"/>
          </a:p>
          <a:p>
            <a:pPr eaLnBrk="1" hangingPunct="1">
              <a:buFontTx/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en-US" altLang="zh-CN" sz="2400" dirty="0" err="1"/>
              <a:t>boolean</a:t>
            </a:r>
            <a:r>
              <a:rPr lang="en-US" altLang="zh-CN" sz="2400" dirty="0"/>
              <a:t> </a:t>
            </a:r>
            <a:r>
              <a:rPr lang="en-US" altLang="zh-CN" sz="2400" dirty="0" err="1">
                <a:solidFill>
                  <a:srgbClr val="3333FF"/>
                </a:solidFill>
              </a:rPr>
              <a:t>endsWith</a:t>
            </a:r>
            <a:r>
              <a:rPr lang="en-US" altLang="zh-CN" sz="2400" dirty="0"/>
              <a:t>(String postfix)</a:t>
            </a:r>
            <a:r>
              <a:rPr lang="zh-CN" altLang="en-US" sz="2400" dirty="0"/>
              <a:t>：判断参数串是否为当前串的后缀。</a:t>
            </a:r>
            <a:endParaRPr lang="zh-CN" altLang="en-US" sz="2400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2819400" y="533400"/>
            <a:ext cx="5562600" cy="592138"/>
          </a:xfrm>
        </p:spPr>
        <p:txBody>
          <a:bodyPr/>
          <a:lstStyle/>
          <a:p>
            <a:pPr eaLnBrk="1" hangingPunct="1"/>
            <a:r>
              <a:rPr lang="zh-CN" altLang="en-US"/>
              <a:t>写程序的运行结果</a:t>
            </a:r>
            <a:endParaRPr lang="zh-CN" altLang="en-US"/>
          </a:p>
        </p:txBody>
      </p:sp>
      <p:sp>
        <p:nvSpPr>
          <p:cNvPr id="21507" name="内容占位符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09600" y="1219200"/>
            <a:ext cx="777240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public class Test3 {</a:t>
            </a:r>
            <a:endParaRPr lang="zh-CN" altLang="en-US" sz="20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 public static void main(String a[]) {</a:t>
            </a:r>
            <a:endParaRPr lang="zh-CN" altLang="en-US" sz="20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      String s="ABCDEFGHIJK";</a:t>
            </a:r>
            <a:endParaRPr lang="zh-CN" altLang="en-US" sz="20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      System.out.println(s.charAt(3));</a:t>
            </a:r>
            <a:endParaRPr lang="zh-CN" altLang="en-US" sz="20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      System.out.println(s.substring(1,4));</a:t>
            </a:r>
            <a:endParaRPr lang="zh-CN" altLang="en-US" sz="20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      System.out.println(s.indexOf("EF"));</a:t>
            </a:r>
            <a:endParaRPr lang="zh-CN" altLang="en-US" sz="20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 }</a:t>
            </a:r>
            <a:endParaRPr lang="zh-CN" altLang="en-US" sz="20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}</a:t>
            </a:r>
            <a:endParaRPr lang="zh-CN" altLang="en-US" sz="2000"/>
          </a:p>
          <a:p>
            <a:pPr eaLnBrk="1" hangingPunct="1"/>
            <a:endParaRPr lang="zh-CN" altLang="en-US" sz="2000"/>
          </a:p>
        </p:txBody>
      </p:sp>
      <p:pic>
        <p:nvPicPr>
          <p:cNvPr id="21508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82613"/>
            <a:ext cx="60960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组合 1"/>
          <p:cNvGrpSpPr/>
          <p:nvPr/>
        </p:nvGrpSpPr>
        <p:grpSpPr bwMode="auto">
          <a:xfrm>
            <a:off x="4419600" y="3810000"/>
            <a:ext cx="2438400" cy="2227263"/>
            <a:chOff x="3733800" y="4248983"/>
            <a:chExt cx="3048000" cy="2228017"/>
          </a:xfrm>
        </p:grpSpPr>
        <p:sp>
          <p:nvSpPr>
            <p:cNvPr id="7" name="矩形 6"/>
            <p:cNvSpPr/>
            <p:nvPr/>
          </p:nvSpPr>
          <p:spPr bwMode="auto">
            <a:xfrm>
              <a:off x="3733800" y="4418904"/>
              <a:ext cx="3048000" cy="205809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lnSpc>
                  <a:spcPts val="2800"/>
                </a:lnSpc>
                <a:spcBef>
                  <a:spcPct val="50000"/>
                </a:spcBef>
                <a:defRPr/>
              </a:pPr>
              <a:endParaRPr lang="en-US" altLang="zh-CN" sz="2400" dirty="0">
                <a:solidFill>
                  <a:schemeClr val="tx1"/>
                </a:solidFill>
              </a:endParaRPr>
            </a:p>
            <a:p>
              <a:pPr>
                <a:lnSpc>
                  <a:spcPct val="90000"/>
                </a:lnSpc>
                <a:spcBef>
                  <a:spcPct val="35000"/>
                </a:spcBef>
                <a:spcAft>
                  <a:spcPct val="15000"/>
                </a:spcAft>
                <a:buSzPct val="65000"/>
                <a:defRPr/>
              </a:pPr>
              <a:r>
                <a:rPr lang="en-US" altLang="zh-CN" sz="2400" dirty="0">
                  <a:cs typeface="Arial" panose="020B0604020202020204" pitchFamily="34" charset="0"/>
                </a:rPr>
                <a:t>D</a:t>
              </a:r>
              <a:endParaRPr lang="en-US" altLang="zh-CN" sz="2400" dirty="0">
                <a:cs typeface="Arial" panose="020B0604020202020204" pitchFamily="34" charset="0"/>
              </a:endParaRPr>
            </a:p>
            <a:p>
              <a:pPr>
                <a:lnSpc>
                  <a:spcPct val="90000"/>
                </a:lnSpc>
                <a:spcBef>
                  <a:spcPct val="35000"/>
                </a:spcBef>
                <a:spcAft>
                  <a:spcPct val="15000"/>
                </a:spcAft>
                <a:buSzPct val="65000"/>
                <a:defRPr/>
              </a:pPr>
              <a:r>
                <a:rPr lang="en-US" altLang="zh-CN" sz="2400" dirty="0">
                  <a:cs typeface="Arial" panose="020B0604020202020204" pitchFamily="34" charset="0"/>
                </a:rPr>
                <a:t>BCD</a:t>
              </a:r>
              <a:endParaRPr lang="en-US" altLang="zh-CN" sz="2400" dirty="0">
                <a:cs typeface="Arial" panose="020B0604020202020204" pitchFamily="34" charset="0"/>
              </a:endParaRPr>
            </a:p>
            <a:p>
              <a:pPr>
                <a:lnSpc>
                  <a:spcPct val="90000"/>
                </a:lnSpc>
                <a:spcBef>
                  <a:spcPct val="35000"/>
                </a:spcBef>
                <a:spcAft>
                  <a:spcPct val="15000"/>
                </a:spcAft>
                <a:buSzPct val="65000"/>
                <a:defRPr/>
              </a:pPr>
              <a:r>
                <a:rPr lang="en-US" altLang="zh-CN" sz="2400" dirty="0">
                  <a:cs typeface="Arial" panose="020B0604020202020204" pitchFamily="34" charset="0"/>
                </a:rPr>
                <a:t>4</a:t>
              </a:r>
              <a:endParaRPr lang="zh-CN" altLang="en-US" sz="2400" dirty="0">
                <a:cs typeface="Arial" panose="020B060402020202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3733800" y="4248983"/>
              <a:ext cx="3048000" cy="55104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运行结果</a:t>
              </a:r>
              <a:endParaRPr lang="en-US" altLang="zh-CN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09600"/>
            <a:ext cx="7581900" cy="381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zh-CN" altLang="en-US" sz="2400" dirty="0"/>
              <a:t>例</a:t>
            </a:r>
            <a:r>
              <a:rPr lang="en-US" altLang="zh-CN" sz="2400" dirty="0"/>
              <a:t>7-3 </a:t>
            </a:r>
            <a:r>
              <a:rPr lang="zh-CN" altLang="en-US" sz="2400" dirty="0"/>
              <a:t>从一个代表带有路径的文件名中分离出文件名。</a:t>
            </a:r>
            <a:endParaRPr lang="zh-CN" altLang="en-US" sz="2400" dirty="0"/>
          </a:p>
        </p:txBody>
      </p:sp>
      <p:sp>
        <p:nvSpPr>
          <p:cNvPr id="225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8001000" cy="5334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000"/>
              <a:t>public class GetFilename {</a:t>
            </a:r>
            <a:endParaRPr lang="en-US" altLang="zh-CN" sz="2000"/>
          </a:p>
          <a:p>
            <a:pPr eaLnBrk="1" hangingPunct="1">
              <a:buFontTx/>
              <a:buNone/>
            </a:pPr>
            <a:r>
              <a:rPr lang="en-US" altLang="zh-CN" sz="2000"/>
              <a:t>  /* </a:t>
            </a:r>
            <a:r>
              <a:rPr lang="zh-CN" altLang="en-US" sz="2000"/>
              <a:t>以下方法获取文件名，文件名是最后一个分隔符</a:t>
            </a:r>
            <a:r>
              <a:rPr lang="en-US" altLang="zh-CN" sz="2000"/>
              <a:t>\</a:t>
            </a:r>
            <a:r>
              <a:rPr lang="zh-CN" altLang="en-US" sz="2000"/>
              <a:t>后面的子串 *</a:t>
            </a:r>
            <a:r>
              <a:rPr lang="en-US" altLang="zh-CN" sz="2000"/>
              <a:t>/</a:t>
            </a:r>
            <a:endParaRPr lang="en-US" altLang="zh-CN" sz="2000"/>
          </a:p>
          <a:p>
            <a:pPr eaLnBrk="1" hangingPunct="1">
              <a:buFontTx/>
              <a:buNone/>
            </a:pPr>
            <a:r>
              <a:rPr lang="en-US" altLang="zh-CN" sz="2000"/>
              <a:t>  </a:t>
            </a:r>
            <a:r>
              <a:rPr lang="en-US" altLang="zh-CN" sz="2000">
                <a:solidFill>
                  <a:srgbClr val="0070C0"/>
                </a:solidFill>
              </a:rPr>
              <a:t>public static String pickFile(String fullpath)</a:t>
            </a:r>
            <a:r>
              <a:rPr lang="en-US" altLang="zh-CN" sz="2000"/>
              <a:t> {</a:t>
            </a:r>
            <a:endParaRPr lang="en-US" altLang="zh-CN" sz="2000"/>
          </a:p>
          <a:p>
            <a:pPr eaLnBrk="1" hangingPunct="1">
              <a:buFontTx/>
              <a:buNone/>
            </a:pPr>
            <a:r>
              <a:rPr lang="en-US" altLang="zh-CN" sz="2000"/>
              <a:t>           int pos = </a:t>
            </a:r>
            <a:r>
              <a:rPr lang="en-US" altLang="zh-CN" sz="2000">
                <a:solidFill>
                  <a:srgbClr val="FF0000"/>
                </a:solidFill>
              </a:rPr>
              <a:t>fullpath.lastIndexOf(</a:t>
            </a:r>
            <a:r>
              <a:rPr lang="en-US" altLang="zh-CN" sz="2000"/>
              <a:t>'\\'</a:t>
            </a:r>
            <a:r>
              <a:rPr lang="en-US" altLang="zh-CN" sz="2000">
                <a:solidFill>
                  <a:srgbClr val="FF0000"/>
                </a:solidFill>
              </a:rPr>
              <a:t>)</a:t>
            </a:r>
            <a:r>
              <a:rPr lang="en-US" altLang="zh-CN" sz="2000"/>
              <a:t>;</a:t>
            </a:r>
            <a:endParaRPr lang="en-US" altLang="zh-CN" sz="2000"/>
          </a:p>
          <a:p>
            <a:pPr eaLnBrk="1" hangingPunct="1">
              <a:buFontTx/>
              <a:buNone/>
            </a:pPr>
            <a:r>
              <a:rPr lang="en-US" altLang="zh-CN" sz="2000"/>
              <a:t>           if (pos==-1)</a:t>
            </a:r>
            <a:endParaRPr lang="en-US" altLang="zh-CN" sz="2000"/>
          </a:p>
          <a:p>
            <a:pPr eaLnBrk="1" hangingPunct="1">
              <a:buFontTx/>
              <a:buNone/>
            </a:pPr>
            <a:r>
              <a:rPr lang="en-US" altLang="zh-CN" sz="2000"/>
              <a:t>                return fullpath;</a:t>
            </a:r>
            <a:endParaRPr lang="en-US" altLang="zh-CN" sz="2000"/>
          </a:p>
          <a:p>
            <a:pPr eaLnBrk="1" hangingPunct="1">
              <a:buFontTx/>
              <a:buNone/>
            </a:pPr>
            <a:r>
              <a:rPr lang="en-US" altLang="zh-CN" sz="2000"/>
              <a:t>           return  </a:t>
            </a:r>
            <a:r>
              <a:rPr lang="en-US" altLang="zh-CN" sz="2000">
                <a:solidFill>
                  <a:srgbClr val="FF0000"/>
                </a:solidFill>
              </a:rPr>
              <a:t>fullpath.substring(pos+1)</a:t>
            </a:r>
            <a:r>
              <a:rPr lang="en-US" altLang="zh-CN" sz="2000"/>
              <a:t>; </a:t>
            </a:r>
            <a:endParaRPr lang="en-US" altLang="zh-CN" sz="2000"/>
          </a:p>
          <a:p>
            <a:pPr eaLnBrk="1" hangingPunct="1">
              <a:buFontTx/>
              <a:buNone/>
            </a:pPr>
            <a:r>
              <a:rPr lang="en-US" altLang="zh-CN" sz="2000"/>
              <a:t>   }</a:t>
            </a:r>
            <a:endParaRPr lang="en-US" altLang="zh-CN" sz="2000"/>
          </a:p>
          <a:p>
            <a:pPr eaLnBrk="1" hangingPunct="1">
              <a:buFontTx/>
              <a:buNone/>
            </a:pPr>
            <a:r>
              <a:rPr lang="en-US" altLang="zh-CN" sz="2000"/>
              <a:t>   public static void main(String ags[]) {</a:t>
            </a:r>
            <a:endParaRPr lang="en-US" altLang="zh-CN" sz="2000"/>
          </a:p>
          <a:p>
            <a:pPr eaLnBrk="1" hangingPunct="1">
              <a:buFontTx/>
              <a:buNone/>
            </a:pPr>
            <a:r>
              <a:rPr lang="en-US" altLang="zh-CN" sz="2000"/>
              <a:t>         String filename = </a:t>
            </a:r>
            <a:endParaRPr lang="en-US" altLang="zh-CN" sz="2000"/>
          </a:p>
          <a:p>
            <a:pPr eaLnBrk="1" hangingPunct="1">
              <a:buFontTx/>
              <a:buNone/>
            </a:pPr>
            <a:r>
              <a:rPr lang="en-US" altLang="zh-CN" sz="2000"/>
              <a:t>                        </a:t>
            </a:r>
            <a:r>
              <a:rPr lang="en-US" altLang="zh-CN" sz="2000">
                <a:solidFill>
                  <a:srgbClr val="0070C0"/>
                </a:solidFill>
              </a:rPr>
              <a:t>pickFile("d:\\java\\example\\test.java")</a:t>
            </a:r>
            <a:r>
              <a:rPr lang="en-US" altLang="zh-CN" sz="2000"/>
              <a:t>;</a:t>
            </a:r>
            <a:endParaRPr lang="en-US" altLang="zh-CN" sz="2000"/>
          </a:p>
          <a:p>
            <a:pPr eaLnBrk="1" hangingPunct="1">
              <a:buFontTx/>
              <a:buNone/>
            </a:pPr>
            <a:r>
              <a:rPr lang="en-US" altLang="zh-CN" sz="2000"/>
              <a:t>          System.out.println("filename="+ filename);</a:t>
            </a:r>
            <a:endParaRPr lang="en-US" altLang="zh-CN" sz="2000"/>
          </a:p>
          <a:p>
            <a:pPr eaLnBrk="1" hangingPunct="1">
              <a:buFontTx/>
              <a:buNone/>
            </a:pPr>
            <a:r>
              <a:rPr lang="en-US" altLang="zh-CN" sz="2000"/>
              <a:t>   }</a:t>
            </a:r>
            <a:endParaRPr lang="en-US" altLang="zh-CN" sz="2000"/>
          </a:p>
          <a:p>
            <a:pPr eaLnBrk="1" hangingPunct="1">
              <a:buFontTx/>
              <a:buNone/>
            </a:pPr>
            <a:r>
              <a:rPr lang="en-US" altLang="zh-CN" sz="2000"/>
              <a:t>}</a:t>
            </a:r>
            <a:endParaRPr lang="zh-CN" altLang="en-US" sz="200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941388" y="685800"/>
            <a:ext cx="7026275" cy="5334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/>
              <a:t>  split</a:t>
            </a:r>
            <a:r>
              <a:rPr lang="zh-CN" altLang="en-US"/>
              <a:t>用来根据指定分隔符分离字符串</a:t>
            </a:r>
            <a:endParaRPr lang="zh-CN" altLang="en-US"/>
          </a:p>
        </p:txBody>
      </p:sp>
      <p:sp>
        <p:nvSpPr>
          <p:cNvPr id="7639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382000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000" dirty="0"/>
              <a:t>格式：</a:t>
            </a:r>
            <a:r>
              <a:rPr lang="en-US" altLang="zh-CN" sz="2000" dirty="0">
                <a:solidFill>
                  <a:srgbClr val="FF0000"/>
                </a:solidFill>
              </a:rPr>
              <a:t>public String[] split(String regex) </a:t>
            </a:r>
            <a:endParaRPr lang="en-US" altLang="zh-CN" sz="2000" dirty="0"/>
          </a:p>
          <a:p>
            <a:pPr eaLnBrk="1" hangingPunct="1">
              <a:buFontTx/>
              <a:buNone/>
            </a:pPr>
            <a:r>
              <a:rPr lang="zh-CN" altLang="en-US" sz="2000" dirty="0"/>
              <a:t>例如：对于字符串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="</a:t>
            </a:r>
            <a:r>
              <a:rPr lang="en-US" altLang="zh-CN" sz="2000" dirty="0" err="1"/>
              <a:t>boo:and:foo:bye</a:t>
            </a:r>
            <a:r>
              <a:rPr lang="en-US" altLang="zh-CN" sz="2000" dirty="0"/>
              <a:t>" </a:t>
            </a:r>
            <a:endParaRPr lang="en-US" altLang="zh-CN" sz="2000" dirty="0"/>
          </a:p>
          <a:p>
            <a:pPr eaLnBrk="1" hangingPunct="1">
              <a:buFontTx/>
              <a:buNone/>
            </a:pPr>
            <a:r>
              <a:rPr lang="en-US" altLang="zh-CN" sz="2000" dirty="0"/>
              <a:t>  split(" : ")</a:t>
            </a:r>
            <a:r>
              <a:rPr lang="zh-CN" altLang="en-US" sz="2000" dirty="0"/>
              <a:t>的结果为：</a:t>
            </a:r>
            <a:endParaRPr lang="zh-CN" altLang="en-US" sz="2000" dirty="0"/>
          </a:p>
          <a:p>
            <a:pPr eaLnBrk="1" hangingPunct="1">
              <a:buFontTx/>
              <a:buNone/>
            </a:pPr>
            <a:r>
              <a:rPr lang="en-US" altLang="zh-CN" sz="2000" dirty="0"/>
              <a:t>           { "boo", "and", "foo" , “bye" } </a:t>
            </a:r>
            <a:endParaRPr lang="en-US" altLang="zh-CN" sz="2000" dirty="0"/>
          </a:p>
          <a:p>
            <a:pPr eaLnBrk="1" hangingPunct="1">
              <a:buFontTx/>
              <a:buNone/>
            </a:pPr>
            <a:r>
              <a:rPr lang="zh-CN" altLang="en-US" sz="2000" dirty="0"/>
              <a:t>  而</a:t>
            </a:r>
            <a:r>
              <a:rPr lang="en-US" altLang="zh-CN" sz="2000" dirty="0"/>
              <a:t>split(" o ")</a:t>
            </a:r>
            <a:r>
              <a:rPr lang="zh-CN" altLang="en-US" sz="2000" dirty="0"/>
              <a:t>的结果为： </a:t>
            </a:r>
            <a:endParaRPr lang="zh-CN" altLang="en-US" sz="2000" dirty="0"/>
          </a:p>
          <a:p>
            <a:pPr eaLnBrk="1" hangingPunct="1">
              <a:buFontTx/>
              <a:buNone/>
            </a:pPr>
            <a:r>
              <a:rPr lang="en-US" altLang="zh-CN" sz="2000" dirty="0"/>
              <a:t>          { "b", "", ":</a:t>
            </a:r>
            <a:r>
              <a:rPr lang="en-US" altLang="zh-CN" sz="2000" dirty="0" err="1"/>
              <a:t>and:f</a:t>
            </a:r>
            <a:r>
              <a:rPr lang="en-US" altLang="zh-CN" sz="2000" dirty="0"/>
              <a:t>" , "", ":bye" }     </a:t>
            </a:r>
            <a:endParaRPr lang="en-US" altLang="zh-CN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3333FF"/>
                </a:solidFill>
              </a:rPr>
              <a:t>    </a:t>
            </a:r>
            <a:r>
              <a:rPr lang="zh-CN" altLang="zh-CN" sz="2000" dirty="0">
                <a:solidFill>
                  <a:srgbClr val="3333FF"/>
                </a:solidFill>
              </a:rPr>
              <a:t>注意，参数串代表一个</a:t>
            </a:r>
            <a:r>
              <a:rPr lang="zh-CN" altLang="zh-CN" sz="2000" dirty="0">
                <a:solidFill>
                  <a:srgbClr val="040408"/>
                </a:solidFill>
              </a:rPr>
              <a:t>正则表达式</a:t>
            </a:r>
            <a:r>
              <a:rPr lang="zh-CN" altLang="zh-CN" sz="2000" dirty="0">
                <a:solidFill>
                  <a:srgbClr val="3333FF"/>
                </a:solidFill>
              </a:rPr>
              <a:t>的匹配模式，分隔符如果是</a:t>
            </a:r>
            <a:r>
              <a:rPr lang="en-US" altLang="zh-CN" sz="2000" dirty="0">
                <a:solidFill>
                  <a:srgbClr val="3333FF"/>
                </a:solidFill>
              </a:rPr>
              <a:t>+</a:t>
            </a:r>
            <a:r>
              <a:rPr lang="zh-CN" altLang="zh-CN" sz="2000" dirty="0">
                <a:solidFill>
                  <a:srgbClr val="3333FF"/>
                </a:solidFill>
              </a:rPr>
              <a:t>、</a:t>
            </a:r>
            <a:r>
              <a:rPr lang="en-US" altLang="zh-CN" sz="2000" dirty="0">
                <a:solidFill>
                  <a:srgbClr val="3333FF"/>
                </a:solidFill>
              </a:rPr>
              <a:t>*</a:t>
            </a:r>
            <a:r>
              <a:rPr lang="zh-CN" altLang="zh-CN" sz="2000" dirty="0">
                <a:solidFill>
                  <a:srgbClr val="3333FF"/>
                </a:solidFill>
              </a:rPr>
              <a:t>等符号时，要进行转义处理，例如</a:t>
            </a:r>
            <a:r>
              <a:rPr lang="zh-CN" altLang="zh-CN" sz="2000" dirty="0">
                <a:solidFill>
                  <a:srgbClr val="FF0000"/>
                </a:solidFill>
              </a:rPr>
              <a:t>分隔符为“</a:t>
            </a:r>
            <a:r>
              <a:rPr lang="en-US" altLang="zh-CN" sz="2000" dirty="0">
                <a:solidFill>
                  <a:srgbClr val="FF0000"/>
                </a:solidFill>
              </a:rPr>
              <a:t>+</a:t>
            </a:r>
            <a:r>
              <a:rPr lang="zh-CN" altLang="zh-CN" sz="2000" dirty="0">
                <a:solidFill>
                  <a:srgbClr val="FF0000"/>
                </a:solidFill>
              </a:rPr>
              <a:t>”，要写成</a:t>
            </a:r>
            <a:r>
              <a:rPr lang="en-US" altLang="zh-CN" sz="2000" dirty="0">
                <a:solidFill>
                  <a:srgbClr val="FF0000"/>
                </a:solidFill>
              </a:rPr>
              <a:t>"\\+"</a:t>
            </a:r>
            <a:r>
              <a:rPr lang="zh-CN" altLang="zh-CN" sz="2000" dirty="0">
                <a:solidFill>
                  <a:srgbClr val="FF0000"/>
                </a:solidFill>
              </a:rPr>
              <a:t>的正则式</a:t>
            </a:r>
            <a:r>
              <a:rPr lang="zh-CN" altLang="zh-CN" sz="2000" dirty="0">
                <a:solidFill>
                  <a:srgbClr val="3333FF"/>
                </a:solidFill>
              </a:rPr>
              <a:t>。</a:t>
            </a:r>
            <a:endParaRPr lang="en-US" altLang="zh-CN" sz="2000" dirty="0">
              <a:solidFill>
                <a:srgbClr val="3333FF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3333FF"/>
                </a:solidFill>
              </a:rPr>
              <a:t>        String x=</a:t>
            </a:r>
            <a:r>
              <a:rPr lang="en-US" altLang="zh-CN" sz="2000" dirty="0">
                <a:solidFill>
                  <a:srgbClr val="FF0000"/>
                </a:solidFill>
              </a:rPr>
              <a:t> "1+2+4+5+8";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   </a:t>
            </a:r>
            <a:r>
              <a:rPr lang="en-US" altLang="zh-CN" sz="2000" dirty="0" err="1"/>
              <a:t>x.split</a:t>
            </a:r>
            <a:r>
              <a:rPr lang="en-US" altLang="zh-CN" sz="2000" dirty="0"/>
              <a:t>(" \\+ ")</a:t>
            </a:r>
            <a:r>
              <a:rPr lang="zh-CN" altLang="en-US" sz="2000" dirty="0"/>
              <a:t>的结果为</a:t>
            </a:r>
            <a:r>
              <a:rPr lang="en-US" altLang="zh-CN" sz="2000" dirty="0"/>
              <a:t>{" 1 ", " 2 ", " 4 ", " 5 ", " 8"  } </a:t>
            </a:r>
            <a:endParaRPr lang="zh-CN" altLang="zh-CN" sz="2000" dirty="0"/>
          </a:p>
          <a:p>
            <a:pPr eaLnBrk="1" hangingPunct="1">
              <a:buFontTx/>
              <a:buNone/>
            </a:pPr>
            <a:endParaRPr lang="zh-CN" alt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6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6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6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6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6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6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6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6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6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63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63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63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63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63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63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651943"/>
            <a:ext cx="8074025" cy="1398587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      String</a:t>
            </a:r>
            <a:r>
              <a:rPr lang="zh-CN" altLang="en-US" sz="2800" dirty="0"/>
              <a:t>类主要用于对字符串内容的检索、比较等操作，操作的结果通常得到一个新字符串，但</a:t>
            </a:r>
            <a:r>
              <a:rPr lang="zh-CN" altLang="en-US" sz="2800" dirty="0">
                <a:solidFill>
                  <a:srgbClr val="0000CC"/>
                </a:solidFill>
              </a:rPr>
              <a:t>不会改变源串的内容 </a:t>
            </a:r>
            <a:r>
              <a:rPr lang="en-US" altLang="zh-CN" sz="2800" dirty="0">
                <a:solidFill>
                  <a:srgbClr val="0000CC"/>
                </a:solidFill>
              </a:rPr>
              <a:t>.</a:t>
            </a:r>
            <a:endParaRPr lang="en-US" altLang="zh-CN" sz="2800" dirty="0">
              <a:solidFill>
                <a:srgbClr val="0000CC"/>
              </a:solidFill>
            </a:endParaRPr>
          </a:p>
        </p:txBody>
      </p:sp>
      <p:sp>
        <p:nvSpPr>
          <p:cNvPr id="51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41350" y="3886200"/>
            <a:ext cx="7620000" cy="2362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400" dirty="0"/>
              <a:t>典型构造方法有： </a:t>
            </a:r>
            <a:endParaRPr lang="zh-CN" altLang="en-US" sz="2400" dirty="0"/>
          </a:p>
          <a:p>
            <a:pPr eaLnBrk="1" hangingPunct="1"/>
            <a:r>
              <a:rPr lang="en-US" altLang="zh-CN" sz="2400" dirty="0"/>
              <a:t>public String() </a:t>
            </a:r>
            <a:endParaRPr lang="zh-CN" altLang="en-US" sz="2400" dirty="0"/>
          </a:p>
          <a:p>
            <a:pPr eaLnBrk="1" hangingPunct="1"/>
            <a:r>
              <a:rPr lang="en-US" altLang="zh-CN" sz="2400" dirty="0"/>
              <a:t>public String(String s) 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public String(</a:t>
            </a:r>
            <a:r>
              <a:rPr lang="en-US" altLang="zh-CN" sz="2400" dirty="0" err="1"/>
              <a:t>StringBuffer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buf</a:t>
            </a:r>
            <a:r>
              <a:rPr lang="en-US" altLang="zh-CN" sz="2400" dirty="0"/>
              <a:t>) 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public String(char value[ ])</a:t>
            </a:r>
            <a:endParaRPr lang="en-US" altLang="zh-CN" sz="2400" dirty="0"/>
          </a:p>
          <a:p>
            <a:pPr eaLnBrk="1" hangingPunct="1"/>
            <a:endParaRPr lang="zh-CN" altLang="en-US" sz="2400" dirty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533400" y="1066800"/>
            <a:ext cx="4248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7.1.1 String</a:t>
            </a:r>
            <a:r>
              <a:rPr lang="zh-CN" altLang="en-US" sz="3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</a:t>
            </a:r>
            <a:endParaRPr lang="zh-CN" altLang="en-US" sz="3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200" y="316739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j-ea"/>
                <a:ea typeface="+mj-ea"/>
              </a:rPr>
              <a:t>1. </a:t>
            </a:r>
            <a:r>
              <a:rPr lang="zh-CN" altLang="en-US" sz="2800" b="1" dirty="0">
                <a:latin typeface="+mj-ea"/>
                <a:ea typeface="+mj-ea"/>
              </a:rPr>
              <a:t>创建字符串</a:t>
            </a:r>
            <a:endParaRPr lang="zh-CN" altLang="en-US" sz="2800" b="1" dirty="0">
              <a:latin typeface="+mj-ea"/>
              <a:ea typeface="+mj-ea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19225" y="457200"/>
            <a:ext cx="4248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7.1   </a:t>
            </a:r>
            <a:r>
              <a: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字符串处理</a:t>
            </a:r>
            <a:endParaRPr lang="zh-CN" altLang="en-US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0"/>
            <a:ext cx="6624638" cy="777875"/>
          </a:xfrm>
        </p:spPr>
        <p:txBody>
          <a:bodyPr/>
          <a:lstStyle/>
          <a:p>
            <a:pPr eaLnBrk="1" hangingPunct="1"/>
            <a:r>
              <a:rPr lang="en-US" altLang="zh-CN"/>
              <a:t>1. </a:t>
            </a:r>
            <a:r>
              <a:rPr lang="zh-CN" altLang="en-US"/>
              <a:t>创建</a:t>
            </a:r>
            <a:r>
              <a:rPr lang="en-US" altLang="zh-CN"/>
              <a:t>StringBuffer</a:t>
            </a:r>
            <a:r>
              <a:rPr lang="zh-CN" altLang="en-US"/>
              <a:t>对象 </a:t>
            </a:r>
            <a:endParaRPr lang="zh-CN" altLang="en-US"/>
          </a:p>
        </p:txBody>
      </p:sp>
      <p:sp>
        <p:nvSpPr>
          <p:cNvPr id="245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84213" y="2636838"/>
            <a:ext cx="7926387" cy="3041650"/>
          </a:xfrm>
        </p:spPr>
        <p:txBody>
          <a:bodyPr/>
          <a:lstStyle/>
          <a:p>
            <a:pPr eaLnBrk="1" hangingPunct="1"/>
            <a:r>
              <a:rPr lang="en-US" altLang="zh-CN" sz="2400"/>
              <a:t>public StringBuffer() </a:t>
            </a:r>
            <a:endParaRPr lang="en-US" altLang="zh-CN" sz="2400"/>
          </a:p>
          <a:p>
            <a:pPr eaLnBrk="1" hangingPunct="1"/>
            <a:r>
              <a:rPr lang="en-US" altLang="zh-CN" sz="2400"/>
              <a:t>public StringBuffer(int length) </a:t>
            </a:r>
            <a:endParaRPr lang="en-US" altLang="zh-CN" sz="2400"/>
          </a:p>
          <a:p>
            <a:pPr eaLnBrk="1" hangingPunct="1"/>
            <a:r>
              <a:rPr lang="en-US" altLang="zh-CN" sz="2400"/>
              <a:t>public StringBuffer(String str) </a:t>
            </a:r>
            <a:endParaRPr lang="zh-CN" altLang="en-US" sz="24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447800" y="790574"/>
            <a:ext cx="424815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7.1.2  StringBuffer</a:t>
            </a:r>
            <a:r>
              <a:rPr lang="zh-CN" altLang="en-US" sz="32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类</a:t>
            </a:r>
            <a:r>
              <a:rPr lang="zh-CN" altLang="en-US" sz="3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581900" cy="609600"/>
          </a:xfrm>
        </p:spPr>
        <p:txBody>
          <a:bodyPr/>
          <a:lstStyle/>
          <a:p>
            <a:pPr eaLnBrk="1" hangingPunct="1"/>
            <a:r>
              <a:rPr lang="en-US" altLang="zh-CN"/>
              <a:t>2. StringBuffer</a:t>
            </a:r>
            <a:r>
              <a:rPr lang="zh-CN" altLang="en-US"/>
              <a:t>的主要方法 </a:t>
            </a:r>
            <a:endParaRPr lang="zh-CN" altLang="en-US"/>
          </a:p>
        </p:txBody>
      </p:sp>
      <p:graphicFrame>
        <p:nvGraphicFramePr>
          <p:cNvPr id="766059" name="Group 107"/>
          <p:cNvGraphicFramePr>
            <a:graphicFrameLocks noGrp="1"/>
          </p:cNvGraphicFramePr>
          <p:nvPr>
            <p:ph type="tbl" idx="1"/>
            <p:custDataLst>
              <p:tags r:id="rId1"/>
            </p:custDataLst>
          </p:nvPr>
        </p:nvGraphicFramePr>
        <p:xfrm>
          <a:off x="304800" y="1066800"/>
          <a:ext cx="8744585" cy="5038090"/>
        </p:xfrm>
        <a:graphic>
          <a:graphicData uri="http://schemas.openxmlformats.org/drawingml/2006/table">
            <a:tbl>
              <a:tblPr/>
              <a:tblGrid>
                <a:gridCol w="4935855"/>
                <a:gridCol w="3808730"/>
              </a:tblGrid>
              <a:tr h="469900">
                <a:tc>
                  <a:txBody>
                    <a:bodyPr/>
                    <a:lstStyle/>
                    <a:p>
                      <a:pPr marL="227330" marR="0" lvl="0" indent="-22733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7330" marR="0" lvl="0" indent="-22733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656590"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404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StringBuffer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404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append(Object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obj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404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将某个对象的串描述添加到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404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StringBuffer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404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尾部。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4040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8825"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404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StringBuffer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404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insert(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position, Object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obj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404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将某个对象的串描述插入到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404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StringBuffer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404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中的某个位置。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4040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2815"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404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StringBuffer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404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insert(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404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404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index, char[]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404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404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404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404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offset,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404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404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404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len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404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4040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404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将字符数组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404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str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404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中从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404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offset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404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位置开始的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404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len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404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个字符插入到串的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404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index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404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位置。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4040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0235"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404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StringBuffer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404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404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setCharAt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404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404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404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position, char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404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404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4040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404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用新字符替换指定位置字符。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4040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404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StringBuffer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404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404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deleteCharAt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404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404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404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position)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4040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404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删除指定位置的字符。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4040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6110"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404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StringBuffer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404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replace(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404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404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start,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404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404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end, String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404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404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4040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404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将参数指定范围的一个子串用新串替换。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4040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404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   substring(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404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404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start,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404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404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end)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4040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404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获取所指定范围的子串。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4040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85800"/>
            <a:ext cx="6553200" cy="792163"/>
          </a:xfrm>
        </p:spPr>
        <p:txBody>
          <a:bodyPr/>
          <a:lstStyle/>
          <a:p>
            <a:pPr eaLnBrk="1" hangingPunct="1"/>
            <a:r>
              <a:rPr lang="zh-CN" altLang="en-US"/>
              <a:t>思考以下代码段对应的运行结果 </a:t>
            </a:r>
            <a:endParaRPr lang="zh-CN" altLang="en-US"/>
          </a:p>
        </p:txBody>
      </p:sp>
      <p:sp>
        <p:nvSpPr>
          <p:cNvPr id="266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749300" y="1905000"/>
            <a:ext cx="7537450" cy="2100263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StringBuffer str1=new StringBuffer(); </a:t>
            </a:r>
            <a:endParaRPr lang="en-US" altLang="zh-CN" sz="240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str1.append("Hello,mary!"); </a:t>
            </a:r>
            <a:endParaRPr lang="en-US" altLang="zh-CN" sz="240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str1.insert(6,30); </a:t>
            </a:r>
            <a:endParaRPr lang="en-US" altLang="zh-CN" sz="240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System.out.println(str1.toString()); </a:t>
            </a:r>
            <a:endParaRPr lang="zh-CN" altLang="en-US" sz="2400"/>
          </a:p>
        </p:txBody>
      </p:sp>
      <p:sp>
        <p:nvSpPr>
          <p:cNvPr id="766980" name="Rectangle 4"/>
          <p:cNvSpPr>
            <a:spLocks noChangeArrowheads="1"/>
          </p:cNvSpPr>
          <p:nvPr/>
        </p:nvSpPr>
        <p:spPr bwMode="auto">
          <a:xfrm>
            <a:off x="1187450" y="4621372"/>
            <a:ext cx="422719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结果为：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Hello,30mary!</a:t>
            </a:r>
            <a:r>
              <a:rPr lang="en-US" altLang="zh-CN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en-US" altLang="zh-CN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6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6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698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2606675" y="468313"/>
            <a:ext cx="5524500" cy="712787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C00000"/>
                </a:solidFill>
              </a:rPr>
              <a:t>思考程序执行结果</a:t>
            </a:r>
            <a:r>
              <a:rPr lang="en-US" altLang="zh-CN">
                <a:solidFill>
                  <a:srgbClr val="C00000"/>
                </a:solidFill>
              </a:rPr>
              <a:t>?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27651" name="Rectangle 1"/>
          <p:cNvSpPr>
            <a:spLocks noChangeArrowheads="1"/>
          </p:cNvSpPr>
          <p:nvPr/>
        </p:nvSpPr>
        <p:spPr bwMode="auto">
          <a:xfrm>
            <a:off x="407987" y="1206500"/>
            <a:ext cx="8382000" cy="380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tabLst>
                <a:tab pos="581025" algn="l"/>
                <a:tab pos="1163320" algn="l"/>
                <a:tab pos="1744345" algn="l"/>
                <a:tab pos="2327275" algn="l"/>
                <a:tab pos="2908300" algn="l"/>
                <a:tab pos="3489325" algn="l"/>
                <a:tab pos="4071620" algn="l"/>
                <a:tab pos="4652645" algn="l"/>
                <a:tab pos="5235575" algn="l"/>
                <a:tab pos="5816600" algn="l"/>
                <a:tab pos="6397625" algn="l"/>
                <a:tab pos="6979920" algn="l"/>
                <a:tab pos="7560945" algn="l"/>
                <a:tab pos="8143875" algn="l"/>
                <a:tab pos="8724900" algn="l"/>
                <a:tab pos="9305925" algn="l"/>
              </a:tabLst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tabLst>
                <a:tab pos="581025" algn="l"/>
                <a:tab pos="1163320" algn="l"/>
                <a:tab pos="1744345" algn="l"/>
                <a:tab pos="2327275" algn="l"/>
                <a:tab pos="2908300" algn="l"/>
                <a:tab pos="3489325" algn="l"/>
                <a:tab pos="4071620" algn="l"/>
                <a:tab pos="4652645" algn="l"/>
                <a:tab pos="5235575" algn="l"/>
                <a:tab pos="5816600" algn="l"/>
                <a:tab pos="6397625" algn="l"/>
                <a:tab pos="6979920" algn="l"/>
                <a:tab pos="7560945" algn="l"/>
                <a:tab pos="8143875" algn="l"/>
                <a:tab pos="8724900" algn="l"/>
                <a:tab pos="9305925" algn="l"/>
              </a:tabLst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tabLst>
                <a:tab pos="581025" algn="l"/>
                <a:tab pos="1163320" algn="l"/>
                <a:tab pos="1744345" algn="l"/>
                <a:tab pos="2327275" algn="l"/>
                <a:tab pos="2908300" algn="l"/>
                <a:tab pos="3489325" algn="l"/>
                <a:tab pos="4071620" algn="l"/>
                <a:tab pos="4652645" algn="l"/>
                <a:tab pos="5235575" algn="l"/>
                <a:tab pos="5816600" algn="l"/>
                <a:tab pos="6397625" algn="l"/>
                <a:tab pos="6979920" algn="l"/>
                <a:tab pos="7560945" algn="l"/>
                <a:tab pos="8143875" algn="l"/>
                <a:tab pos="8724900" algn="l"/>
                <a:tab pos="9305925" algn="l"/>
              </a:tabLst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tabLst>
                <a:tab pos="581025" algn="l"/>
                <a:tab pos="1163320" algn="l"/>
                <a:tab pos="1744345" algn="l"/>
                <a:tab pos="2327275" algn="l"/>
                <a:tab pos="2908300" algn="l"/>
                <a:tab pos="3489325" algn="l"/>
                <a:tab pos="4071620" algn="l"/>
                <a:tab pos="4652645" algn="l"/>
                <a:tab pos="5235575" algn="l"/>
                <a:tab pos="5816600" algn="l"/>
                <a:tab pos="6397625" algn="l"/>
                <a:tab pos="6979920" algn="l"/>
                <a:tab pos="7560945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tabLst>
                <a:tab pos="581025" algn="l"/>
                <a:tab pos="1163320" algn="l"/>
                <a:tab pos="1744345" algn="l"/>
                <a:tab pos="2327275" algn="l"/>
                <a:tab pos="2908300" algn="l"/>
                <a:tab pos="3489325" algn="l"/>
                <a:tab pos="4071620" algn="l"/>
                <a:tab pos="4652645" algn="l"/>
                <a:tab pos="5235575" algn="l"/>
                <a:tab pos="5816600" algn="l"/>
                <a:tab pos="6397625" algn="l"/>
                <a:tab pos="6979920" algn="l"/>
                <a:tab pos="7560945" algn="l"/>
                <a:tab pos="8143875" algn="l"/>
                <a:tab pos="8724900" algn="l"/>
                <a:tab pos="9305925" algn="l"/>
              </a:tabLst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tabLst>
                <a:tab pos="581025" algn="l"/>
                <a:tab pos="1163320" algn="l"/>
                <a:tab pos="1744345" algn="l"/>
                <a:tab pos="2327275" algn="l"/>
                <a:tab pos="2908300" algn="l"/>
                <a:tab pos="3489325" algn="l"/>
                <a:tab pos="4071620" algn="l"/>
                <a:tab pos="4652645" algn="l"/>
                <a:tab pos="5235575" algn="l"/>
                <a:tab pos="5816600" algn="l"/>
                <a:tab pos="6397625" algn="l"/>
                <a:tab pos="6979920" algn="l"/>
                <a:tab pos="7560945" algn="l"/>
                <a:tab pos="8143875" algn="l"/>
                <a:tab pos="8724900" algn="l"/>
                <a:tab pos="9305925" algn="l"/>
              </a:tabLst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tabLst>
                <a:tab pos="581025" algn="l"/>
                <a:tab pos="1163320" algn="l"/>
                <a:tab pos="1744345" algn="l"/>
                <a:tab pos="2327275" algn="l"/>
                <a:tab pos="2908300" algn="l"/>
                <a:tab pos="3489325" algn="l"/>
                <a:tab pos="4071620" algn="l"/>
                <a:tab pos="4652645" algn="l"/>
                <a:tab pos="5235575" algn="l"/>
                <a:tab pos="5816600" algn="l"/>
                <a:tab pos="6397625" algn="l"/>
                <a:tab pos="6979920" algn="l"/>
                <a:tab pos="7560945" algn="l"/>
                <a:tab pos="8143875" algn="l"/>
                <a:tab pos="8724900" algn="l"/>
                <a:tab pos="9305925" algn="l"/>
              </a:tabLst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tabLst>
                <a:tab pos="581025" algn="l"/>
                <a:tab pos="1163320" algn="l"/>
                <a:tab pos="1744345" algn="l"/>
                <a:tab pos="2327275" algn="l"/>
                <a:tab pos="2908300" algn="l"/>
                <a:tab pos="3489325" algn="l"/>
                <a:tab pos="4071620" algn="l"/>
                <a:tab pos="4652645" algn="l"/>
                <a:tab pos="5235575" algn="l"/>
                <a:tab pos="5816600" algn="l"/>
                <a:tab pos="6397625" algn="l"/>
                <a:tab pos="6979920" algn="l"/>
                <a:tab pos="7560945" algn="l"/>
                <a:tab pos="8143875" algn="l"/>
                <a:tab pos="8724900" algn="l"/>
                <a:tab pos="9305925" algn="l"/>
              </a:tabLst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tabLst>
                <a:tab pos="581025" algn="l"/>
                <a:tab pos="1163320" algn="l"/>
                <a:tab pos="1744345" algn="l"/>
                <a:tab pos="2327275" algn="l"/>
                <a:tab pos="2908300" algn="l"/>
                <a:tab pos="3489325" algn="l"/>
                <a:tab pos="4071620" algn="l"/>
                <a:tab pos="4652645" algn="l"/>
                <a:tab pos="5235575" algn="l"/>
                <a:tab pos="5816600" algn="l"/>
                <a:tab pos="6397625" algn="l"/>
                <a:tab pos="6979920" algn="l"/>
                <a:tab pos="7560945" algn="l"/>
                <a:tab pos="8143875" algn="l"/>
                <a:tab pos="8724900" algn="l"/>
                <a:tab pos="9305925" algn="l"/>
              </a:tabLst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Tx/>
              <a:buSzPct val="65000"/>
              <a:buFontTx/>
              <a:buNone/>
            </a:pPr>
            <a:r>
              <a:rPr lang="en-US" altLang="zh-CN" dirty="0">
                <a:latin typeface="+mj-ea"/>
                <a:ea typeface="+mj-ea"/>
                <a:cs typeface="Times New Roman" panose="02020603050405020304" pitchFamily="18" charset="0"/>
              </a:rPr>
              <a:t>class E { </a:t>
            </a:r>
            <a:endParaRPr lang="en-US" altLang="zh-CN" dirty="0">
              <a:latin typeface="+mj-ea"/>
              <a:ea typeface="+mj-ea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+mj-ea"/>
                <a:ea typeface="+mj-ea"/>
                <a:cs typeface="Times New Roman" panose="02020603050405020304" pitchFamily="18" charset="0"/>
              </a:rPr>
              <a:t>   public static void main(String[ ] </a:t>
            </a:r>
            <a:r>
              <a:rPr lang="en-US" altLang="zh-CN" dirty="0" err="1">
                <a:latin typeface="+mj-ea"/>
                <a:ea typeface="+mj-ea"/>
                <a:cs typeface="Times New Roman" panose="02020603050405020304" pitchFamily="18" charset="0"/>
              </a:rPr>
              <a:t>args</a:t>
            </a:r>
            <a:r>
              <a:rPr lang="en-US" altLang="zh-CN" dirty="0">
                <a:latin typeface="+mj-ea"/>
                <a:ea typeface="+mj-ea"/>
                <a:cs typeface="Times New Roman" panose="02020603050405020304" pitchFamily="18" charset="0"/>
              </a:rPr>
              <a:t>) { </a:t>
            </a:r>
            <a:endParaRPr lang="en-US" altLang="zh-CN" dirty="0">
              <a:latin typeface="+mj-ea"/>
              <a:ea typeface="+mj-ea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+mj-ea"/>
                <a:ea typeface="+mj-ea"/>
                <a:cs typeface="Times New Roman" panose="02020603050405020304" pitchFamily="18" charset="0"/>
              </a:rPr>
              <a:t>     </a:t>
            </a:r>
            <a:r>
              <a:rPr lang="en-US" altLang="zh-CN" dirty="0" err="1">
                <a:latin typeface="+mj-ea"/>
                <a:ea typeface="+mj-ea"/>
                <a:cs typeface="Times New Roman" panose="02020603050405020304" pitchFamily="18" charset="0"/>
              </a:rPr>
              <a:t>StringBuffer</a:t>
            </a:r>
            <a:r>
              <a:rPr lang="en-US" altLang="zh-CN" dirty="0">
                <a:latin typeface="+mj-ea"/>
                <a:ea typeface="+mj-ea"/>
                <a:cs typeface="Times New Roman" panose="02020603050405020304" pitchFamily="18" charset="0"/>
              </a:rPr>
              <a:t> sb1 = new </a:t>
            </a:r>
            <a:r>
              <a:rPr lang="en-US" altLang="zh-CN" dirty="0" err="1">
                <a:latin typeface="+mj-ea"/>
                <a:ea typeface="+mj-ea"/>
                <a:cs typeface="Times New Roman" panose="02020603050405020304" pitchFamily="18" charset="0"/>
              </a:rPr>
              <a:t>StringBuffer</a:t>
            </a:r>
            <a:r>
              <a:rPr lang="en-US" altLang="zh-CN" dirty="0">
                <a:latin typeface="+mj-ea"/>
                <a:ea typeface="+mj-ea"/>
                <a:cs typeface="Times New Roman" panose="02020603050405020304" pitchFamily="18" charset="0"/>
              </a:rPr>
              <a:t>("hello"); </a:t>
            </a:r>
            <a:endParaRPr lang="en-US" altLang="zh-CN" dirty="0">
              <a:latin typeface="+mj-ea"/>
              <a:ea typeface="+mj-ea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+mj-ea"/>
                <a:ea typeface="+mj-ea"/>
                <a:cs typeface="Times New Roman" panose="02020603050405020304" pitchFamily="18" charset="0"/>
              </a:rPr>
              <a:t>     </a:t>
            </a:r>
            <a:r>
              <a:rPr lang="en-US" altLang="zh-CN" dirty="0" err="1">
                <a:latin typeface="+mj-ea"/>
                <a:ea typeface="+mj-ea"/>
                <a:cs typeface="Times New Roman" panose="02020603050405020304" pitchFamily="18" charset="0"/>
              </a:rPr>
              <a:t>StringBuffer</a:t>
            </a:r>
            <a:r>
              <a:rPr lang="en-US" altLang="zh-CN" dirty="0">
                <a:latin typeface="+mj-ea"/>
                <a:ea typeface="+mj-ea"/>
                <a:cs typeface="Times New Roman" panose="02020603050405020304" pitchFamily="18" charset="0"/>
              </a:rPr>
              <a:t> sb2 = new </a:t>
            </a:r>
            <a:r>
              <a:rPr lang="en-US" altLang="zh-CN" dirty="0" err="1">
                <a:latin typeface="+mj-ea"/>
                <a:ea typeface="+mj-ea"/>
                <a:cs typeface="Times New Roman" panose="02020603050405020304" pitchFamily="18" charset="0"/>
              </a:rPr>
              <a:t>StringBuffer</a:t>
            </a:r>
            <a:r>
              <a:rPr lang="en-US" altLang="zh-CN" dirty="0">
                <a:latin typeface="+mj-ea"/>
                <a:ea typeface="+mj-ea"/>
                <a:cs typeface="Times New Roman" panose="02020603050405020304" pitchFamily="18" charset="0"/>
              </a:rPr>
              <a:t>("hello"); </a:t>
            </a:r>
            <a:endParaRPr lang="en-US" altLang="zh-CN" dirty="0">
              <a:latin typeface="+mj-ea"/>
              <a:ea typeface="+mj-ea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+mj-ea"/>
                <a:ea typeface="+mj-ea"/>
                <a:cs typeface="Times New Roman" panose="02020603050405020304" pitchFamily="18" charset="0"/>
              </a:rPr>
              <a:t>     if (sb1.equals(sb2)) </a:t>
            </a:r>
            <a:endParaRPr lang="en-US" altLang="zh-CN" dirty="0">
              <a:latin typeface="+mj-ea"/>
              <a:ea typeface="+mj-ea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+mj-ea"/>
                <a:ea typeface="+mj-ea"/>
                <a:cs typeface="Times New Roman" panose="02020603050405020304" pitchFamily="18" charset="0"/>
              </a:rPr>
              <a:t>       </a:t>
            </a:r>
            <a:r>
              <a:rPr lang="en-US" altLang="zh-CN" dirty="0" err="1">
                <a:latin typeface="+mj-ea"/>
                <a:ea typeface="+mj-ea"/>
                <a:cs typeface="Times New Roman" panose="02020603050405020304" pitchFamily="18" charset="0"/>
              </a:rPr>
              <a:t>System.out.println</a:t>
            </a:r>
            <a:r>
              <a:rPr lang="en-US" altLang="zh-CN" dirty="0">
                <a:latin typeface="+mj-ea"/>
                <a:ea typeface="+mj-ea"/>
                <a:cs typeface="Times New Roman" panose="02020603050405020304" pitchFamily="18" charset="0"/>
              </a:rPr>
              <a:t>("equal");</a:t>
            </a:r>
            <a:endParaRPr lang="en-US" altLang="zh-CN" dirty="0">
              <a:latin typeface="+mj-ea"/>
              <a:ea typeface="+mj-ea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+mj-ea"/>
                <a:ea typeface="+mj-ea"/>
                <a:cs typeface="Times New Roman" panose="02020603050405020304" pitchFamily="18" charset="0"/>
              </a:rPr>
              <a:t>     else </a:t>
            </a:r>
            <a:endParaRPr lang="en-US" altLang="zh-CN" dirty="0">
              <a:latin typeface="+mj-ea"/>
              <a:ea typeface="+mj-ea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+mj-ea"/>
                <a:ea typeface="+mj-ea"/>
                <a:cs typeface="Times New Roman" panose="02020603050405020304" pitchFamily="18" charset="0"/>
              </a:rPr>
              <a:t>       </a:t>
            </a:r>
            <a:r>
              <a:rPr lang="en-US" altLang="zh-CN" dirty="0" err="1">
                <a:latin typeface="+mj-ea"/>
                <a:ea typeface="+mj-ea"/>
                <a:cs typeface="Times New Roman" panose="02020603050405020304" pitchFamily="18" charset="0"/>
              </a:rPr>
              <a:t>System.out.println</a:t>
            </a:r>
            <a:r>
              <a:rPr lang="en-US" altLang="zh-CN" dirty="0">
                <a:latin typeface="+mj-ea"/>
                <a:ea typeface="+mj-ea"/>
                <a:cs typeface="Times New Roman" panose="02020603050405020304" pitchFamily="18" charset="0"/>
              </a:rPr>
              <a:t>("not equal");</a:t>
            </a:r>
            <a:endParaRPr lang="en-US" altLang="zh-CN" dirty="0">
              <a:latin typeface="+mj-ea"/>
              <a:ea typeface="+mj-ea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+mj-ea"/>
                <a:ea typeface="+mj-ea"/>
                <a:cs typeface="Times New Roman" panose="02020603050405020304" pitchFamily="18" charset="0"/>
              </a:rPr>
              <a:t>  }</a:t>
            </a:r>
            <a:endParaRPr lang="en-US" altLang="zh-CN" dirty="0">
              <a:latin typeface="+mj-ea"/>
              <a:ea typeface="+mj-ea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+mj-ea"/>
                <a:ea typeface="+mj-ea"/>
                <a:cs typeface="Times New Roman" panose="02020603050405020304" pitchFamily="18" charset="0"/>
              </a:rPr>
              <a:t>} </a:t>
            </a:r>
            <a:endParaRPr lang="en-US" altLang="zh-CN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4" name="矩形标注 3"/>
          <p:cNvSpPr>
            <a:spLocks noChangeArrowheads="1"/>
          </p:cNvSpPr>
          <p:nvPr/>
        </p:nvSpPr>
        <p:spPr bwMode="auto">
          <a:xfrm>
            <a:off x="136525" y="5175250"/>
            <a:ext cx="6416675" cy="762000"/>
          </a:xfrm>
          <a:prstGeom prst="wedgeRectCallout">
            <a:avLst>
              <a:gd name="adj1" fmla="val -8019"/>
              <a:gd name="adj2" fmla="val -297241"/>
            </a:avLst>
          </a:prstGeom>
          <a:noFill/>
          <a:ln w="9525" algn="ctr">
            <a:solidFill>
              <a:srgbClr val="8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注意：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StringBuffer 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类没有定义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equals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方法 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kumimoji="1" lang="zh-CN" altLang="en-US" b="0">
              <a:solidFill>
                <a:srgbClr val="FF0000"/>
              </a:solidFill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7653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82613"/>
            <a:ext cx="60960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组合 5"/>
          <p:cNvGrpSpPr/>
          <p:nvPr/>
        </p:nvGrpSpPr>
        <p:grpSpPr bwMode="auto">
          <a:xfrm>
            <a:off x="6811963" y="3898900"/>
            <a:ext cx="1905000" cy="1200150"/>
            <a:chOff x="3733800" y="4248983"/>
            <a:chExt cx="3048000" cy="1199317"/>
          </a:xfrm>
        </p:grpSpPr>
        <p:sp>
          <p:nvSpPr>
            <p:cNvPr id="7" name="矩形 6"/>
            <p:cNvSpPr/>
            <p:nvPr/>
          </p:nvSpPr>
          <p:spPr bwMode="auto">
            <a:xfrm>
              <a:off x="3733800" y="4420314"/>
              <a:ext cx="3048000" cy="102798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ts val="2800"/>
                </a:lnSpc>
                <a:spcBef>
                  <a:spcPct val="50000"/>
                </a:spcBef>
                <a:defRPr/>
              </a:pPr>
              <a:endParaRPr lang="en-US" altLang="zh-CN" sz="2400" dirty="0">
                <a:solidFill>
                  <a:schemeClr val="tx1"/>
                </a:solidFill>
              </a:endParaRPr>
            </a:p>
            <a:p>
              <a:pPr>
                <a:lnSpc>
                  <a:spcPct val="90000"/>
                </a:lnSpc>
                <a:spcBef>
                  <a:spcPct val="35000"/>
                </a:spcBef>
                <a:spcAft>
                  <a:spcPct val="15000"/>
                </a:spcAft>
                <a:buSzPct val="65000"/>
                <a:defRPr/>
              </a:pPr>
              <a:r>
                <a:rPr lang="en-US" altLang="zh-CN" sz="2400" dirty="0">
                  <a:cs typeface="Arial" panose="020B0604020202020204" pitchFamily="34" charset="0"/>
                </a:rPr>
                <a:t>not equal</a:t>
              </a:r>
              <a:endParaRPr lang="zh-CN" altLang="en-US" sz="2400" dirty="0">
                <a:cs typeface="Arial" panose="020B060402020202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3733800" y="4248983"/>
              <a:ext cx="3048000" cy="55206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运行结果</a:t>
              </a:r>
              <a:endParaRPr lang="en-US" altLang="zh-CN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93700"/>
            <a:ext cx="5029200" cy="596900"/>
          </a:xfrm>
        </p:spPr>
        <p:txBody>
          <a:bodyPr/>
          <a:lstStyle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7-5  </a:t>
            </a:r>
            <a:r>
              <a:rPr lang="zh-CN" altLang="en-US" dirty="0"/>
              <a:t>将一个字符串反转 </a:t>
            </a:r>
            <a:endParaRPr lang="zh-CN" altLang="en-US" dirty="0"/>
          </a:p>
        </p:txBody>
      </p:sp>
      <p:sp>
        <p:nvSpPr>
          <p:cNvPr id="286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57200" y="1125538"/>
            <a:ext cx="8435975" cy="53276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000"/>
              <a:t>public class StringsDemo { </a:t>
            </a:r>
            <a:endParaRPr lang="en-US" altLang="zh-CN" sz="2000"/>
          </a:p>
          <a:p>
            <a:pPr eaLnBrk="1" hangingPunct="1">
              <a:buFontTx/>
              <a:buNone/>
            </a:pPr>
            <a:r>
              <a:rPr lang="en-US" altLang="zh-CN" sz="2000"/>
              <a:t>   public static void main(String[] args) { </a:t>
            </a:r>
            <a:endParaRPr lang="en-US" altLang="zh-CN" sz="2000"/>
          </a:p>
          <a:p>
            <a:pPr eaLnBrk="1" hangingPunct="1">
              <a:buFontTx/>
              <a:buNone/>
            </a:pPr>
            <a:r>
              <a:rPr lang="en-US" altLang="zh-CN" sz="2000"/>
              <a:t>       String s = "Dot saw I was Tod"; </a:t>
            </a:r>
            <a:endParaRPr lang="en-US" altLang="zh-CN" sz="2000"/>
          </a:p>
          <a:p>
            <a:pPr eaLnBrk="1" hangingPunct="1">
              <a:buFontTx/>
              <a:buNone/>
            </a:pPr>
            <a:r>
              <a:rPr lang="en-US" altLang="zh-CN" sz="2000"/>
              <a:t>       int len = s.length(); </a:t>
            </a:r>
            <a:endParaRPr lang="en-US" altLang="zh-CN" sz="2000"/>
          </a:p>
          <a:p>
            <a:pPr eaLnBrk="1" hangingPunct="1">
              <a:buFontTx/>
              <a:buNone/>
            </a:pPr>
            <a:r>
              <a:rPr lang="en-US" altLang="zh-CN" sz="2000"/>
              <a:t>       StringBuffer dest = new StringBuffer(len); </a:t>
            </a:r>
            <a:endParaRPr lang="en-US" altLang="zh-CN" sz="2000"/>
          </a:p>
          <a:p>
            <a:pPr eaLnBrk="1" hangingPunct="1">
              <a:buFontTx/>
              <a:buNone/>
            </a:pPr>
            <a:r>
              <a:rPr lang="en-US" altLang="zh-CN" sz="2000"/>
              <a:t>       for (int i = (len - 1); i &gt;= 0; i--)  </a:t>
            </a:r>
            <a:r>
              <a:rPr lang="zh-CN" altLang="en-US" sz="2000"/>
              <a:t> </a:t>
            </a:r>
            <a:endParaRPr lang="zh-CN" altLang="en-US" sz="2000"/>
          </a:p>
          <a:p>
            <a:pPr eaLnBrk="1" hangingPunct="1">
              <a:buFontTx/>
              <a:buNone/>
            </a:pPr>
            <a:r>
              <a:rPr lang="en-US" altLang="zh-CN" sz="2000">
                <a:solidFill>
                  <a:srgbClr val="0000CC"/>
                </a:solidFill>
              </a:rPr>
              <a:t>              dest.append(s.charAt(i)); </a:t>
            </a:r>
            <a:endParaRPr lang="en-US" altLang="zh-CN" sz="2000">
              <a:solidFill>
                <a:srgbClr val="0000CC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000"/>
              <a:t>        System.out.println(dest.toString()); </a:t>
            </a:r>
            <a:endParaRPr lang="en-US" altLang="zh-CN" sz="2000"/>
          </a:p>
          <a:p>
            <a:pPr eaLnBrk="1" hangingPunct="1">
              <a:buFontTx/>
              <a:buNone/>
            </a:pPr>
            <a:r>
              <a:rPr lang="en-US" altLang="zh-CN" sz="2000"/>
              <a:t>    } </a:t>
            </a:r>
            <a:endParaRPr lang="en-US" altLang="zh-CN" sz="2000"/>
          </a:p>
          <a:p>
            <a:pPr eaLnBrk="1" hangingPunct="1">
              <a:buFontTx/>
              <a:buNone/>
            </a:pPr>
            <a:r>
              <a:rPr lang="en-US" altLang="zh-CN" sz="2000"/>
              <a:t>} </a:t>
            </a:r>
            <a:endParaRPr lang="zh-CN" altLang="en-US" sz="2000"/>
          </a:p>
        </p:txBody>
      </p:sp>
      <p:sp>
        <p:nvSpPr>
          <p:cNvPr id="768005" name="AutoShape 5"/>
          <p:cNvSpPr/>
          <p:nvPr/>
        </p:nvSpPr>
        <p:spPr bwMode="auto">
          <a:xfrm>
            <a:off x="2209800" y="4572000"/>
            <a:ext cx="5435600" cy="1621155"/>
          </a:xfrm>
          <a:prstGeom prst="borderCallout1">
            <a:avLst>
              <a:gd name="adj1" fmla="val -2150"/>
              <a:gd name="adj2" fmla="val 80644"/>
              <a:gd name="adj3" fmla="val -50918"/>
              <a:gd name="adj4" fmla="val 7250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String des= " "; 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for (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int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i = (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len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- 1); i &gt;= 0; i--) {  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des=</a:t>
            </a:r>
            <a:r>
              <a:rPr lang="en-US" altLang="zh-CN" sz="2400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des+s.charAt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(i);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} 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矩形标注 1"/>
          <p:cNvSpPr/>
          <p:nvPr/>
        </p:nvSpPr>
        <p:spPr bwMode="auto">
          <a:xfrm>
            <a:off x="5334000" y="990600"/>
            <a:ext cx="3505200" cy="533400"/>
          </a:xfrm>
          <a:prstGeom prst="wedgeRectCallout">
            <a:avLst>
              <a:gd name="adj1" fmla="val 11461"/>
              <a:gd name="adj2" fmla="val 27535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kumimoji="1" lang="en-US" altLang="zh-CN" sz="2400" b="0" dirty="0" err="1">
                <a:solidFill>
                  <a:schemeClr val="tx2"/>
                </a:solidFill>
                <a:latin typeface="Tahoma" panose="020B0604030504040204" pitchFamily="34" charset="0"/>
              </a:rPr>
              <a:t>StringBuffer</a:t>
            </a:r>
            <a:r>
              <a:rPr kumimoji="1" lang="zh-CN" altLang="en-US" sz="2400" b="0" dirty="0">
                <a:solidFill>
                  <a:schemeClr val="tx2"/>
                </a:solidFill>
                <a:latin typeface="Tahoma" panose="020B0604030504040204" pitchFamily="34" charset="0"/>
              </a:rPr>
              <a:t>有</a:t>
            </a:r>
            <a:r>
              <a:rPr kumimoji="1" lang="en-US" altLang="zh-CN" sz="2400" b="0" dirty="0">
                <a:solidFill>
                  <a:schemeClr val="tx2"/>
                </a:solidFill>
                <a:latin typeface="Tahoma" panose="020B0604030504040204" pitchFamily="34" charset="0"/>
              </a:rPr>
              <a:t>reverse()</a:t>
            </a:r>
            <a:endParaRPr kumimoji="1" lang="zh-CN" altLang="en-US" sz="2400" b="0" dirty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24560" y="2971800"/>
            <a:ext cx="6293485" cy="70929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05" grpId="0" bldLvl="0" animBg="1"/>
      <p:bldP spid="2" grpId="0" animBg="1"/>
      <p:bldP spid="3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2362200" y="457200"/>
            <a:ext cx="4259580" cy="485140"/>
          </a:xfrm>
        </p:spPr>
        <p:txBody>
          <a:bodyPr/>
          <a:lstStyle/>
          <a:p>
            <a:pPr eaLnBrk="1" hangingPunct="1"/>
            <a:r>
              <a:rPr lang="zh-CN" altLang="en-US"/>
              <a:t>写程序的运行结果</a:t>
            </a:r>
            <a:endParaRPr lang="zh-CN" altLang="en-US"/>
          </a:p>
        </p:txBody>
      </p:sp>
      <p:sp>
        <p:nvSpPr>
          <p:cNvPr id="29699" name="内容占位符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5410200"/>
          </a:xfrm>
        </p:spPr>
        <p:txBody>
          <a:bodyPr/>
          <a:lstStyle/>
          <a:p>
            <a:pPr eaLnBrk="1" hangingPunct="1">
              <a:lnSpc>
                <a:spcPts val="2400"/>
              </a:lnSpc>
              <a:buFontTx/>
              <a:buNone/>
            </a:pPr>
            <a:r>
              <a:rPr lang="en-US" altLang="zh-CN" sz="2000" dirty="0"/>
              <a:t>public class Foo { </a:t>
            </a:r>
            <a:endParaRPr lang="zh-CN" altLang="zh-CN" sz="2000" dirty="0"/>
          </a:p>
          <a:p>
            <a:pPr eaLnBrk="1" hangingPunct="1">
              <a:lnSpc>
                <a:spcPts val="2400"/>
              </a:lnSpc>
              <a:buFontTx/>
              <a:buNone/>
            </a:pPr>
            <a:r>
              <a:rPr lang="en-US" altLang="zh-CN" sz="2000" dirty="0"/>
              <a:t>    public static void main (String [ ] </a:t>
            </a:r>
            <a:r>
              <a:rPr lang="en-US" altLang="zh-CN" sz="2000" dirty="0" err="1"/>
              <a:t>args</a:t>
            </a:r>
            <a:r>
              <a:rPr lang="en-US" altLang="zh-CN" sz="2000" dirty="0"/>
              <a:t>) { </a:t>
            </a:r>
            <a:endParaRPr lang="zh-CN" altLang="zh-CN" sz="2000" dirty="0"/>
          </a:p>
          <a:p>
            <a:pPr eaLnBrk="1" hangingPunct="1">
              <a:lnSpc>
                <a:spcPts val="2400"/>
              </a:lnSpc>
              <a:buFontTx/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StringBuffer</a:t>
            </a:r>
            <a:r>
              <a:rPr lang="en-US" altLang="zh-CN" sz="2000" dirty="0"/>
              <a:t> a = new </a:t>
            </a:r>
            <a:r>
              <a:rPr lang="en-US" altLang="zh-CN" sz="2000" dirty="0" err="1"/>
              <a:t>StringBuffer</a:t>
            </a:r>
            <a:r>
              <a:rPr lang="en-US" altLang="zh-CN" sz="2000" dirty="0"/>
              <a:t>("A"); </a:t>
            </a:r>
            <a:endParaRPr lang="zh-CN" altLang="zh-CN" sz="2000" dirty="0"/>
          </a:p>
          <a:p>
            <a:pPr eaLnBrk="1" hangingPunct="1">
              <a:lnSpc>
                <a:spcPts val="2400"/>
              </a:lnSpc>
              <a:buFontTx/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StringBuffer</a:t>
            </a:r>
            <a:r>
              <a:rPr lang="en-US" altLang="zh-CN" sz="2000" dirty="0"/>
              <a:t> b = new </a:t>
            </a:r>
            <a:r>
              <a:rPr lang="en-US" altLang="zh-CN" sz="2000" dirty="0" err="1"/>
              <a:t>StringBuffer</a:t>
            </a:r>
            <a:r>
              <a:rPr lang="en-US" altLang="zh-CN" sz="2000" dirty="0"/>
              <a:t>("B"); </a:t>
            </a:r>
            <a:endParaRPr lang="zh-CN" altLang="zh-CN" sz="2000" dirty="0"/>
          </a:p>
          <a:p>
            <a:pPr eaLnBrk="1" hangingPunct="1">
              <a:lnSpc>
                <a:spcPts val="2400"/>
              </a:lnSpc>
              <a:buFontTx/>
              <a:buNone/>
            </a:pPr>
            <a:r>
              <a:rPr lang="en-US" altLang="zh-CN" sz="2000" dirty="0"/>
              <a:t>        operate(</a:t>
            </a:r>
            <a:r>
              <a:rPr lang="en-US" altLang="zh-CN" sz="2000" dirty="0" err="1"/>
              <a:t>a,b</a:t>
            </a:r>
            <a:r>
              <a:rPr lang="en-US" altLang="zh-CN" sz="2000" dirty="0"/>
              <a:t>); </a:t>
            </a:r>
            <a:endParaRPr lang="zh-CN" altLang="zh-CN" sz="2000" dirty="0"/>
          </a:p>
          <a:p>
            <a:pPr eaLnBrk="1" hangingPunct="1">
              <a:lnSpc>
                <a:spcPts val="2400"/>
              </a:lnSpc>
              <a:buFontTx/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(a + "," +b); </a:t>
            </a:r>
            <a:endParaRPr lang="zh-CN" altLang="zh-CN" sz="2000" dirty="0"/>
          </a:p>
          <a:p>
            <a:pPr eaLnBrk="1" hangingPunct="1">
              <a:lnSpc>
                <a:spcPts val="2400"/>
              </a:lnSpc>
              <a:buFontTx/>
              <a:buNone/>
            </a:pPr>
            <a:r>
              <a:rPr lang="en-US" altLang="zh-CN" sz="2000" dirty="0"/>
              <a:t>     }</a:t>
            </a:r>
            <a:endParaRPr lang="zh-CN" altLang="zh-CN" sz="2000" dirty="0"/>
          </a:p>
          <a:p>
            <a:pPr eaLnBrk="1" hangingPunct="1">
              <a:lnSpc>
                <a:spcPts val="2400"/>
              </a:lnSpc>
              <a:buFontTx/>
              <a:buNone/>
            </a:pPr>
            <a:r>
              <a:rPr lang="en-US" altLang="zh-CN" sz="2000" dirty="0"/>
              <a:t>    static void operate (</a:t>
            </a:r>
            <a:r>
              <a:rPr lang="en-US" altLang="zh-CN" sz="2000" dirty="0" err="1"/>
              <a:t>StringBuffer</a:t>
            </a:r>
            <a:r>
              <a:rPr lang="en-US" altLang="zh-CN" sz="2000" dirty="0"/>
              <a:t> x, </a:t>
            </a:r>
            <a:r>
              <a:rPr lang="en-US" altLang="zh-CN" sz="2000" dirty="0" err="1"/>
              <a:t>StringBuffer</a:t>
            </a:r>
            <a:r>
              <a:rPr lang="en-US" altLang="zh-CN" sz="2000" dirty="0"/>
              <a:t> y) { </a:t>
            </a:r>
            <a:endParaRPr lang="zh-CN" altLang="zh-CN" sz="2000" dirty="0"/>
          </a:p>
          <a:p>
            <a:pPr eaLnBrk="1" hangingPunct="1">
              <a:lnSpc>
                <a:spcPts val="2400"/>
              </a:lnSpc>
              <a:buFontTx/>
              <a:buNone/>
            </a:pPr>
            <a:r>
              <a:rPr lang="es-MX" altLang="zh-CN" sz="2000" dirty="0"/>
              <a:t>          x.append(y); </a:t>
            </a:r>
            <a:endParaRPr lang="zh-CN" altLang="zh-CN" sz="2000" dirty="0"/>
          </a:p>
          <a:p>
            <a:pPr eaLnBrk="1" hangingPunct="1">
              <a:lnSpc>
                <a:spcPts val="2400"/>
              </a:lnSpc>
              <a:buFontTx/>
              <a:buNone/>
            </a:pPr>
            <a:r>
              <a:rPr lang="es-MX" altLang="zh-CN" sz="2000" dirty="0"/>
              <a:t>          y = x; </a:t>
            </a:r>
            <a:endParaRPr lang="zh-CN" altLang="zh-CN" sz="2000" dirty="0"/>
          </a:p>
          <a:p>
            <a:pPr eaLnBrk="1" hangingPunct="1">
              <a:lnSpc>
                <a:spcPts val="2400"/>
              </a:lnSpc>
              <a:buFontTx/>
              <a:buNone/>
            </a:pPr>
            <a:r>
              <a:rPr lang="es-MX" altLang="zh-CN" sz="2000" dirty="0"/>
              <a:t>   }</a:t>
            </a:r>
            <a:endParaRPr lang="zh-CN" altLang="zh-CN" sz="2000" dirty="0"/>
          </a:p>
          <a:p>
            <a:pPr eaLnBrk="1" hangingPunct="1">
              <a:lnSpc>
                <a:spcPts val="2400"/>
              </a:lnSpc>
              <a:buFontTx/>
              <a:buNone/>
            </a:pPr>
            <a:r>
              <a:rPr lang="es-MX" altLang="zh-CN" sz="2000" dirty="0"/>
              <a:t> </a:t>
            </a:r>
            <a:r>
              <a:rPr lang="en-US" altLang="zh-CN" sz="2000"/>
              <a:t>}</a:t>
            </a:r>
            <a:endParaRPr lang="zh-CN" altLang="zh-CN" sz="2000"/>
          </a:p>
          <a:p>
            <a:pPr eaLnBrk="1" hangingPunct="1">
              <a:buFontTx/>
              <a:buNone/>
            </a:pPr>
            <a:endParaRPr lang="zh-CN" altLang="en-US" sz="2000" dirty="0"/>
          </a:p>
        </p:txBody>
      </p:sp>
      <p:pic>
        <p:nvPicPr>
          <p:cNvPr id="29700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457200"/>
            <a:ext cx="609600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组合 1"/>
          <p:cNvGrpSpPr/>
          <p:nvPr/>
        </p:nvGrpSpPr>
        <p:grpSpPr bwMode="auto">
          <a:xfrm>
            <a:off x="4800600" y="4724400"/>
            <a:ext cx="1704975" cy="1219200"/>
            <a:chOff x="5305425" y="4876800"/>
            <a:chExt cx="1705319" cy="1322077"/>
          </a:xfrm>
        </p:grpSpPr>
        <p:sp>
          <p:nvSpPr>
            <p:cNvPr id="7" name="矩形 6"/>
            <p:cNvSpPr/>
            <p:nvPr/>
          </p:nvSpPr>
          <p:spPr bwMode="auto">
            <a:xfrm>
              <a:off x="5305425" y="4876800"/>
              <a:ext cx="1705319" cy="132207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ts val="2800"/>
                </a:lnSpc>
                <a:spcBef>
                  <a:spcPct val="50000"/>
                </a:spcBef>
                <a:defRPr/>
              </a:pPr>
              <a:endParaRPr lang="en-US" altLang="zh-CN" sz="2400" dirty="0">
                <a:solidFill>
                  <a:schemeClr val="tx1"/>
                </a:solidFill>
              </a:endParaRPr>
            </a:p>
            <a:p>
              <a:pPr>
                <a:lnSpc>
                  <a:spcPct val="90000"/>
                </a:lnSpc>
                <a:spcBef>
                  <a:spcPct val="35000"/>
                </a:spcBef>
                <a:spcAft>
                  <a:spcPct val="15000"/>
                </a:spcAft>
                <a:buSzPct val="65000"/>
                <a:defRPr/>
              </a:pPr>
              <a:r>
                <a:rPr lang="en-US" altLang="zh-CN" sz="2400" dirty="0">
                  <a:cs typeface="Arial" panose="020B0604020202020204" pitchFamily="34" charset="0"/>
                </a:rPr>
                <a:t>AB,B</a:t>
              </a:r>
              <a:endParaRPr lang="zh-CN" altLang="en-US" sz="2400" dirty="0">
                <a:cs typeface="Arial" panose="020B060402020202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5305425" y="4876800"/>
              <a:ext cx="1705319" cy="55258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运行结果</a:t>
              </a:r>
              <a:endParaRPr lang="en-US" altLang="zh-CN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620713"/>
            <a:ext cx="6057900" cy="477837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eaLnBrk="1" hangingPunct="1"/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7.2  </a:t>
            </a:r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基本数据类型包装类</a:t>
            </a:r>
            <a:endParaRPr lang="zh-C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796708" name="Group 3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27088" y="1412875"/>
          <a:ext cx="7129462" cy="4679963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290481"/>
                <a:gridCol w="3838981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基本数据类型 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4040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1449" marR="91449" marT="45714" marB="45714" horzOverflow="overflow"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数据类型包装类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4040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9" marR="91449" marT="45714" marB="45714" horzOverflow="overflow">
                    <a:solidFill>
                      <a:srgbClr val="99FF99"/>
                    </a:solidFill>
                  </a:tcPr>
                </a:tc>
              </a:tr>
              <a:tr h="522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boolean 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4040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9" marR="91449"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Boolean 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9" marR="91449" marT="45714" marB="45714" horzOverflow="overflow"/>
                </a:tc>
              </a:tr>
              <a:tr h="5206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char 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4040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9" marR="91449"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Character 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9" marR="91449" marT="45714" marB="45714" horzOverflow="overflow"/>
                </a:tc>
              </a:tr>
              <a:tr h="522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double 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4040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9" marR="91449"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Double 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9" marR="91449" marT="45714" marB="45714" horzOverflow="overflow"/>
                </a:tc>
              </a:tr>
              <a:tr h="522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float 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4040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9" marR="91449"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Float 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9" marR="91449" marT="45714" marB="45714" horzOverflow="overflow"/>
                </a:tc>
              </a:tr>
              <a:tr h="5206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long 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4040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9" marR="91449"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Long 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9" marR="91449" marT="45714" marB="45714" horzOverflow="overflow"/>
                </a:tc>
              </a:tr>
              <a:tr h="522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 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4040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9" marR="91449"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Integer 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9" marR="91449" marT="45714" marB="45714" horzOverflow="overflow"/>
                </a:tc>
              </a:tr>
              <a:tr h="5206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short 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4040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9" marR="91449"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Short 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9" marR="91449" marT="45714" marB="45714" horzOverflow="overflow"/>
                </a:tc>
              </a:tr>
              <a:tr h="5719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byte 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4040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9" marR="91449"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Byte 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9" marR="91449" marT="45714" marB="45714" horzOverflow="overflow"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685800"/>
            <a:ext cx="4800600" cy="652463"/>
          </a:xfrm>
        </p:spPr>
        <p:txBody>
          <a:bodyPr/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chemeClr val="accent6"/>
                </a:solidFill>
              </a:rPr>
              <a:t>包装类的构造方法</a:t>
            </a:r>
            <a:endParaRPr lang="zh-CN" altLang="en-US" sz="3200">
              <a:solidFill>
                <a:schemeClr val="accent6"/>
              </a:solidFill>
            </a:endParaRPr>
          </a:p>
        </p:txBody>
      </p:sp>
      <p:sp>
        <p:nvSpPr>
          <p:cNvPr id="317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39750" y="1700213"/>
            <a:ext cx="7931150" cy="3960812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）构造方法形态多样 </a:t>
            </a:r>
            <a:endParaRPr lang="zh-CN" altLang="en-US" sz="2400" dirty="0"/>
          </a:p>
          <a:p>
            <a:pPr eaLnBrk="1" hangingPunct="1">
              <a:buFontTx/>
              <a:buNone/>
              <a:defRPr/>
            </a:pPr>
            <a:r>
              <a:rPr lang="zh-CN" altLang="en-US" sz="2400" dirty="0"/>
              <a:t>例：</a:t>
            </a:r>
            <a:r>
              <a:rPr lang="en-US" altLang="zh-CN" sz="2400" dirty="0"/>
              <a:t>Integer</a:t>
            </a:r>
            <a:r>
              <a:rPr lang="zh-CN" altLang="en-US" sz="2400" dirty="0"/>
              <a:t>类</a:t>
            </a:r>
            <a:endParaRPr lang="zh-CN" altLang="en-US" sz="2400" dirty="0"/>
          </a:p>
          <a:p>
            <a:pPr eaLnBrk="1" hangingPunct="1">
              <a:defRPr/>
            </a:pPr>
            <a:r>
              <a:rPr lang="en-US" altLang="zh-CN" sz="2400" dirty="0"/>
              <a:t>public Integer(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value) </a:t>
            </a:r>
            <a:endParaRPr lang="en-US" altLang="zh-CN" sz="2400" dirty="0"/>
          </a:p>
          <a:p>
            <a:pPr eaLnBrk="1" hangingPunct="1">
              <a:defRPr/>
            </a:pPr>
            <a:r>
              <a:rPr lang="en-US" altLang="zh-CN" sz="2400" dirty="0"/>
              <a:t>public Integer(String s) </a:t>
            </a:r>
            <a:endParaRPr lang="en-US" altLang="zh-CN" sz="2400" dirty="0"/>
          </a:p>
          <a:p>
            <a:pPr eaLnBrk="1" hangingPunct="1">
              <a:defRPr/>
            </a:pP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举例，</a:t>
            </a:r>
            <a:r>
              <a:rPr lang="en-US" altLang="zh-CN" sz="2400" dirty="0"/>
              <a:t>Integer </a:t>
            </a:r>
            <a:r>
              <a:rPr lang="zh-CN" altLang="en-US" sz="2400" dirty="0"/>
              <a:t>  </a:t>
            </a:r>
            <a:r>
              <a:rPr lang="en-US" altLang="zh-CN" sz="2400" dirty="0"/>
              <a:t>x=new Integer("123");</a:t>
            </a:r>
            <a:endParaRPr lang="en-US" altLang="zh-CN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2"/>
          <p:cNvSpPr>
            <a:spLocks noGrp="1"/>
          </p:cNvSpPr>
          <p:nvPr>
            <p:ph type="title"/>
          </p:nvPr>
        </p:nvSpPr>
        <p:spPr>
          <a:xfrm>
            <a:off x="539750" y="695325"/>
            <a:ext cx="7000875" cy="738505"/>
          </a:xfrm>
        </p:spPr>
        <p:txBody>
          <a:bodyPr/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chemeClr val="accent6"/>
                </a:solidFill>
              </a:rPr>
              <a:t>从包装对象中抽取相应的数据</a:t>
            </a:r>
            <a:endParaRPr lang="zh-CN" altLang="en-US" sz="3200">
              <a:solidFill>
                <a:schemeClr val="accent6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idx="1"/>
          </p:nvPr>
        </p:nvSpPr>
        <p:spPr>
          <a:xfrm>
            <a:off x="609600" y="1828800"/>
            <a:ext cx="8075613" cy="3341688"/>
          </a:xfrm>
        </p:spPr>
        <p:txBody>
          <a:bodyPr/>
          <a:lstStyle/>
          <a:p>
            <a:pPr marL="0" indent="0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rgbClr val="040408"/>
                </a:solidFill>
                <a:cs typeface="Arial" panose="020B0604020202020204" pitchFamily="34" charset="0"/>
              </a:rPr>
              <a:t>每个包装类均提供有相应的方法</a:t>
            </a:r>
            <a:endParaRPr lang="zh-CN" altLang="en-US" sz="2400" dirty="0">
              <a:solidFill>
                <a:srgbClr val="040408"/>
              </a:solidFill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0033CC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40408"/>
                </a:solidFill>
                <a:cs typeface="Arial" panose="020B0604020202020204" pitchFamily="34" charset="0"/>
              </a:rPr>
              <a:t>Boolean</a:t>
            </a:r>
            <a:r>
              <a:rPr lang="zh-CN" altLang="en-US" sz="2400" dirty="0">
                <a:solidFill>
                  <a:srgbClr val="040408"/>
                </a:solidFill>
                <a:cs typeface="Arial" panose="020B0604020202020204" pitchFamily="34" charset="0"/>
              </a:rPr>
              <a:t>类的对象，可以调用</a:t>
            </a:r>
            <a:r>
              <a:rPr lang="en-US" altLang="zh-CN" sz="2400" dirty="0" err="1">
                <a:solidFill>
                  <a:srgbClr val="1E07C5"/>
                </a:solidFill>
                <a:cs typeface="Arial" panose="020B0604020202020204" pitchFamily="34" charset="0"/>
              </a:rPr>
              <a:t>booleanValue</a:t>
            </a:r>
            <a:r>
              <a:rPr lang="en-US" altLang="zh-CN" sz="2400" dirty="0">
                <a:solidFill>
                  <a:srgbClr val="1E07C5"/>
                </a:solidFill>
                <a:cs typeface="Arial" panose="020B0604020202020204" pitchFamily="34" charset="0"/>
              </a:rPr>
              <a:t>()</a:t>
            </a:r>
            <a:r>
              <a:rPr lang="zh-CN" altLang="en-US" sz="2400" dirty="0">
                <a:solidFill>
                  <a:srgbClr val="040408"/>
                </a:solidFill>
                <a:cs typeface="Arial" panose="020B0604020202020204" pitchFamily="34" charset="0"/>
              </a:rPr>
              <a:t>方法 </a:t>
            </a:r>
            <a:endParaRPr lang="en-US" altLang="zh-CN" sz="2400" dirty="0">
              <a:solidFill>
                <a:srgbClr val="040408"/>
              </a:solidFill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0033CC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40408"/>
                </a:solidFill>
                <a:cs typeface="Arial" panose="020B0604020202020204" pitchFamily="34" charset="0"/>
              </a:rPr>
              <a:t>Integer</a:t>
            </a:r>
            <a:r>
              <a:rPr lang="zh-CN" altLang="en-US" sz="2400" dirty="0">
                <a:solidFill>
                  <a:srgbClr val="040408"/>
                </a:solidFill>
                <a:cs typeface="Arial" panose="020B0604020202020204" pitchFamily="34" charset="0"/>
              </a:rPr>
              <a:t>类的对象，可以调用</a:t>
            </a:r>
            <a:r>
              <a:rPr lang="en-US" altLang="zh-CN" sz="2400" dirty="0" err="1">
                <a:solidFill>
                  <a:srgbClr val="1E07C5"/>
                </a:solidFill>
                <a:cs typeface="Arial" panose="020B0604020202020204" pitchFamily="34" charset="0"/>
              </a:rPr>
              <a:t>intValue</a:t>
            </a:r>
            <a:r>
              <a:rPr lang="en-US" altLang="zh-CN" sz="2400" dirty="0">
                <a:solidFill>
                  <a:srgbClr val="1E07C5"/>
                </a:solidFill>
                <a:cs typeface="Arial" panose="020B0604020202020204" pitchFamily="34" charset="0"/>
              </a:rPr>
              <a:t>()</a:t>
            </a:r>
            <a:r>
              <a:rPr lang="zh-CN" altLang="en-US" sz="2400" dirty="0">
                <a:solidFill>
                  <a:srgbClr val="040408"/>
                </a:solidFill>
                <a:cs typeface="Arial" panose="020B0604020202020204" pitchFamily="34" charset="0"/>
              </a:rPr>
              <a:t>方法</a:t>
            </a:r>
            <a:endParaRPr lang="en-US" altLang="zh-CN" sz="2400" dirty="0">
              <a:solidFill>
                <a:srgbClr val="040408"/>
              </a:solidFill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0033CC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40408"/>
                </a:solidFill>
                <a:cs typeface="Arial" panose="020B0604020202020204" pitchFamily="34" charset="0"/>
              </a:rPr>
              <a:t>Character</a:t>
            </a:r>
            <a:r>
              <a:rPr lang="zh-CN" altLang="en-US" sz="2400" dirty="0">
                <a:solidFill>
                  <a:srgbClr val="040408"/>
                </a:solidFill>
                <a:cs typeface="Arial" panose="020B0604020202020204" pitchFamily="34" charset="0"/>
              </a:rPr>
              <a:t>的对象，可以调用</a:t>
            </a:r>
            <a:r>
              <a:rPr lang="en-US" altLang="zh-CN" sz="2400" dirty="0" err="1">
                <a:solidFill>
                  <a:srgbClr val="1E07C5"/>
                </a:solidFill>
                <a:cs typeface="Arial" panose="020B0604020202020204" pitchFamily="34" charset="0"/>
              </a:rPr>
              <a:t>charValue</a:t>
            </a:r>
            <a:r>
              <a:rPr lang="en-US" altLang="zh-CN" sz="2400" dirty="0">
                <a:solidFill>
                  <a:srgbClr val="1E07C5"/>
                </a:solidFill>
                <a:cs typeface="Arial" panose="020B0604020202020204" pitchFamily="34" charset="0"/>
              </a:rPr>
              <a:t>()</a:t>
            </a:r>
            <a:r>
              <a:rPr lang="zh-CN" altLang="en-US" sz="2400" dirty="0">
                <a:solidFill>
                  <a:srgbClr val="040408"/>
                </a:solidFill>
                <a:cs typeface="Arial" panose="020B0604020202020204" pitchFamily="34" charset="0"/>
              </a:rPr>
              <a:t>方法</a:t>
            </a:r>
            <a:endParaRPr lang="en-US" altLang="zh-CN" sz="2400" dirty="0">
              <a:solidFill>
                <a:srgbClr val="040408"/>
              </a:solidFill>
              <a:cs typeface="Arial" panose="020B0604020202020204" pitchFamily="34" charset="0"/>
            </a:endParaRPr>
          </a:p>
          <a:p>
            <a:pPr marL="0" indent="0">
              <a:spcBef>
                <a:spcPct val="20000"/>
              </a:spcBef>
              <a:buClr>
                <a:srgbClr val="0033CC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rgbClr val="040408"/>
                </a:solidFill>
                <a:cs typeface="Arial" panose="020B0604020202020204" pitchFamily="34" charset="0"/>
              </a:rPr>
              <a:t>例如：</a:t>
            </a:r>
            <a:endParaRPr lang="en-US" altLang="zh-CN" sz="2400" dirty="0">
              <a:solidFill>
                <a:srgbClr val="040408"/>
              </a:solidFill>
              <a:cs typeface="Arial" panose="020B0604020202020204" pitchFamily="34" charset="0"/>
            </a:endParaRPr>
          </a:p>
          <a:p>
            <a:pPr marL="0" indent="0">
              <a:spcBef>
                <a:spcPct val="20000"/>
              </a:spcBef>
              <a:buClr>
                <a:srgbClr val="00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040408"/>
                </a:solidFill>
                <a:cs typeface="Arial" panose="020B0604020202020204" pitchFamily="34" charset="0"/>
              </a:rPr>
              <a:t>   Integer x=new Integer(346);</a:t>
            </a:r>
            <a:endParaRPr lang="en-US" altLang="zh-CN" sz="2400" dirty="0">
              <a:solidFill>
                <a:srgbClr val="040408"/>
              </a:solidFill>
              <a:cs typeface="Arial" panose="020B0604020202020204" pitchFamily="34" charset="0"/>
            </a:endParaRPr>
          </a:p>
          <a:p>
            <a:pPr marL="0" indent="0">
              <a:spcBef>
                <a:spcPct val="20000"/>
              </a:spcBef>
              <a:buClr>
                <a:srgbClr val="00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040408"/>
                </a:solidFill>
                <a:cs typeface="Arial" panose="020B0604020202020204" pitchFamily="34" charset="0"/>
              </a:rPr>
              <a:t>   </a:t>
            </a:r>
            <a:r>
              <a:rPr lang="en-US" altLang="zh-CN" sz="2400" dirty="0" err="1">
                <a:solidFill>
                  <a:srgbClr val="040408"/>
                </a:solidFill>
                <a:cs typeface="Arial" panose="020B0604020202020204" pitchFamily="34" charset="0"/>
              </a:rPr>
              <a:t>int</a:t>
            </a:r>
            <a:r>
              <a:rPr lang="en-US" altLang="zh-CN" sz="2400" dirty="0">
                <a:solidFill>
                  <a:srgbClr val="040408"/>
                </a:solidFill>
                <a:cs typeface="Arial" panose="020B0604020202020204" pitchFamily="34" charset="0"/>
              </a:rPr>
              <a:t> m=</a:t>
            </a:r>
            <a:r>
              <a:rPr lang="en-US" altLang="zh-CN" sz="2400" dirty="0" err="1">
                <a:solidFill>
                  <a:srgbClr val="040408"/>
                </a:solidFill>
                <a:cs typeface="Arial" panose="020B0604020202020204" pitchFamily="34" charset="0"/>
              </a:rPr>
              <a:t>x.intValue</a:t>
            </a:r>
            <a:r>
              <a:rPr lang="en-US" altLang="zh-CN" sz="2400" dirty="0">
                <a:solidFill>
                  <a:srgbClr val="040408"/>
                </a:solidFill>
                <a:cs typeface="Arial" panose="020B0604020202020204" pitchFamily="34" charset="0"/>
              </a:rPr>
              <a:t>();</a:t>
            </a:r>
            <a:endParaRPr lang="en-US" altLang="zh-CN" sz="2400" dirty="0">
              <a:solidFill>
                <a:srgbClr val="040408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837883" y="850900"/>
            <a:ext cx="7200900" cy="5207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accent6"/>
                </a:solidFill>
              </a:rPr>
              <a:t>包装类提供了丰富的</a:t>
            </a:r>
            <a:r>
              <a:rPr lang="en-US" altLang="zh-CN" sz="2800">
                <a:solidFill>
                  <a:schemeClr val="accent6"/>
                </a:solidFill>
              </a:rPr>
              <a:t>static</a:t>
            </a:r>
            <a:r>
              <a:rPr lang="zh-CN" altLang="en-US" sz="2800">
                <a:solidFill>
                  <a:schemeClr val="accent6"/>
                </a:solidFill>
              </a:rPr>
              <a:t>方法</a:t>
            </a:r>
            <a:endParaRPr lang="zh-CN" altLang="en-US" sz="2800">
              <a:solidFill>
                <a:schemeClr val="accent6"/>
              </a:solidFill>
            </a:endParaRPr>
          </a:p>
        </p:txBody>
      </p:sp>
      <p:sp>
        <p:nvSpPr>
          <p:cNvPr id="307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03237" y="1371600"/>
            <a:ext cx="8137525" cy="42481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400" dirty="0"/>
              <a:t>      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dirty="0"/>
              <a:t>Character</a:t>
            </a:r>
            <a:r>
              <a:rPr lang="zh-CN" altLang="en-US" sz="2400" dirty="0"/>
              <a:t>类提供有</a:t>
            </a:r>
            <a:endParaRPr lang="en-US" altLang="zh-CN" sz="2400" dirty="0"/>
          </a:p>
          <a:p>
            <a:pPr lvl="1">
              <a:lnSpc>
                <a:spcPct val="90000"/>
              </a:lnSpc>
              <a:defRPr/>
            </a:pPr>
            <a:r>
              <a:rPr lang="en-US" altLang="zh-CN" sz="2400" dirty="0" err="1">
                <a:solidFill>
                  <a:srgbClr val="3333FF"/>
                </a:solidFill>
              </a:rPr>
              <a:t>isDigit</a:t>
            </a:r>
            <a:r>
              <a:rPr lang="en-US" altLang="zh-CN" sz="2400" dirty="0">
                <a:solidFill>
                  <a:srgbClr val="3333FF"/>
                </a:solidFill>
              </a:rPr>
              <a:t>(char </a:t>
            </a:r>
            <a:r>
              <a:rPr lang="en-US" altLang="zh-CN" sz="2400" dirty="0" err="1">
                <a:solidFill>
                  <a:srgbClr val="3333FF"/>
                </a:solidFill>
              </a:rPr>
              <a:t>ch</a:t>
            </a:r>
            <a:r>
              <a:rPr lang="en-US" altLang="zh-CN" sz="2400" dirty="0">
                <a:solidFill>
                  <a:srgbClr val="3333FF"/>
                </a:solidFill>
              </a:rPr>
              <a:t>)  </a:t>
            </a:r>
            <a:r>
              <a:rPr lang="zh-CN" altLang="en-US" sz="2400" dirty="0"/>
              <a:t>     可判断</a:t>
            </a:r>
            <a:r>
              <a:rPr lang="zh-CN" altLang="zh-CN" sz="2400" dirty="0"/>
              <a:t>某</a:t>
            </a:r>
            <a:r>
              <a:rPr lang="zh-CN" altLang="en-US" sz="2400" dirty="0"/>
              <a:t>字符是否为数字 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pPr lvl="1">
              <a:lnSpc>
                <a:spcPct val="90000"/>
              </a:lnSpc>
              <a:defRPr/>
            </a:pPr>
            <a:r>
              <a:rPr lang="en-US" altLang="zh-CN" sz="2400" dirty="0" err="1">
                <a:solidFill>
                  <a:srgbClr val="3366FF"/>
                </a:solidFill>
              </a:rPr>
              <a:t>isLetter</a:t>
            </a:r>
            <a:r>
              <a:rPr lang="en-US" altLang="zh-CN" sz="2400" dirty="0">
                <a:solidFill>
                  <a:srgbClr val="3366FF"/>
                </a:solidFill>
              </a:rPr>
              <a:t>(char </a:t>
            </a:r>
            <a:r>
              <a:rPr lang="en-US" altLang="zh-CN" sz="2400" dirty="0" err="1">
                <a:solidFill>
                  <a:srgbClr val="3366FF"/>
                </a:solidFill>
              </a:rPr>
              <a:t>ch</a:t>
            </a:r>
            <a:r>
              <a:rPr lang="en-US" altLang="zh-CN" sz="2400" dirty="0">
                <a:solidFill>
                  <a:srgbClr val="3366FF"/>
                </a:solidFill>
              </a:rPr>
              <a:t>)</a:t>
            </a:r>
            <a:r>
              <a:rPr lang="en-US" altLang="zh-CN" sz="2400" dirty="0"/>
              <a:t>      </a:t>
            </a:r>
            <a:r>
              <a:rPr lang="zh-CN" altLang="zh-CN" sz="2400" dirty="0"/>
              <a:t>可判断某字符是否为字母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>
              <a:lnSpc>
                <a:spcPct val="90000"/>
              </a:lnSpc>
              <a:defRPr/>
            </a:pPr>
            <a:endParaRPr lang="zh-CN" altLang="en-US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400" dirty="0">
                <a:solidFill>
                  <a:schemeClr val="tx2"/>
                </a:solidFill>
              </a:rPr>
              <a:t>除</a:t>
            </a:r>
            <a:r>
              <a:rPr lang="en-US" altLang="zh-CN" sz="2400" dirty="0">
                <a:solidFill>
                  <a:schemeClr val="tx2"/>
                </a:solidFill>
              </a:rPr>
              <a:t>Character</a:t>
            </a:r>
            <a:r>
              <a:rPr lang="zh-CN" altLang="en-US" sz="2400" dirty="0">
                <a:solidFill>
                  <a:schemeClr val="tx2"/>
                </a:solidFill>
              </a:rPr>
              <a:t>类外</a:t>
            </a:r>
            <a:r>
              <a:rPr lang="zh-CN" altLang="en-US" sz="2400" dirty="0"/>
              <a:t>的所有包装类均提供有静态方法</a:t>
            </a:r>
            <a:endParaRPr lang="en-US" altLang="zh-CN" sz="2400" dirty="0"/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     </a:t>
            </a:r>
            <a:r>
              <a:rPr lang="en-US" altLang="zh-CN" sz="2400" dirty="0" err="1"/>
              <a:t>valueOf</a:t>
            </a:r>
            <a:r>
              <a:rPr lang="en-US" altLang="zh-CN" sz="2400" dirty="0"/>
              <a:t>(String s)</a:t>
            </a:r>
            <a:r>
              <a:rPr lang="zh-CN" altLang="en-US" sz="2400" dirty="0"/>
              <a:t>，它将得到一个相应类型的对象。</a:t>
            </a:r>
            <a:r>
              <a:rPr lang="en-US" altLang="zh-CN" sz="2400" dirty="0"/>
              <a:t>   </a:t>
            </a:r>
            <a:r>
              <a:rPr lang="zh-CN" altLang="en-US" sz="2400" dirty="0"/>
              <a:t>例如：</a:t>
            </a:r>
            <a:endParaRPr lang="en-US" altLang="zh-CN" sz="2400" dirty="0"/>
          </a:p>
          <a:p>
            <a:pPr marL="367030" lvl="1" indent="0">
              <a:lnSpc>
                <a:spcPct val="90000"/>
              </a:lnSpc>
              <a:buFont typeface="Wingdings 2" panose="05020102010507070707" pitchFamily="18" charset="2"/>
              <a:buNone/>
              <a:defRPr/>
            </a:pPr>
            <a:r>
              <a:rPr lang="en-US" altLang="zh-CN" sz="2400" dirty="0" err="1">
                <a:solidFill>
                  <a:srgbClr val="3333FF"/>
                </a:solidFill>
              </a:rPr>
              <a:t>Long.valueOf</a:t>
            </a:r>
            <a:r>
              <a:rPr lang="en-US" altLang="zh-CN" sz="2400" dirty="0">
                <a:solidFill>
                  <a:srgbClr val="3333FF"/>
                </a:solidFill>
              </a:rPr>
              <a:t>("23")</a:t>
            </a:r>
            <a:r>
              <a:rPr lang="zh-CN" altLang="en-US" sz="2400" dirty="0"/>
              <a:t> 返回包装了数据值</a:t>
            </a:r>
            <a:r>
              <a:rPr lang="en-US" altLang="zh-CN" sz="2400" dirty="0"/>
              <a:t>23</a:t>
            </a:r>
            <a:r>
              <a:rPr lang="zh-CN" altLang="en-US" sz="2400" dirty="0"/>
              <a:t>的</a:t>
            </a:r>
            <a:r>
              <a:rPr lang="en-US" altLang="zh-CN" sz="2400" dirty="0"/>
              <a:t>Long</a:t>
            </a:r>
            <a:r>
              <a:rPr lang="zh-CN" altLang="en-US" sz="2400" dirty="0"/>
              <a:t>类型对象。 </a:t>
            </a:r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609600"/>
            <a:ext cx="5943600" cy="5381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800" dirty="0"/>
              <a:t>举例：</a:t>
            </a:r>
            <a:endParaRPr lang="zh-CN" altLang="en-US" sz="2800" dirty="0"/>
          </a:p>
        </p:txBody>
      </p:sp>
      <p:sp>
        <p:nvSpPr>
          <p:cNvPr id="61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8077200" cy="404622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dirty="0"/>
              <a:t>String s = new String("ABC"); </a:t>
            </a:r>
            <a:endParaRPr lang="en-US" altLang="zh-CN" sz="2400" dirty="0"/>
          </a:p>
          <a:p>
            <a:pPr eaLnBrk="1" hangingPunct="1">
              <a:buFontTx/>
              <a:buNone/>
            </a:pPr>
            <a:r>
              <a:rPr lang="en-US" altLang="zh-CN" sz="2400" dirty="0"/>
              <a:t>String s = "ABC"; </a:t>
            </a:r>
            <a:endParaRPr lang="en-US" altLang="zh-CN" sz="2400" dirty="0"/>
          </a:p>
          <a:p>
            <a:pPr eaLnBrk="1" hangingPunct="1">
              <a:buFontTx/>
              <a:buNone/>
            </a:pPr>
            <a:r>
              <a:rPr lang="en-US" altLang="zh-CN" sz="2400" dirty="0"/>
              <a:t>char[ ] </a:t>
            </a:r>
            <a:r>
              <a:rPr lang="en-US" altLang="zh-CN" sz="2400" dirty="0" err="1"/>
              <a:t>helloArray</a:t>
            </a:r>
            <a:r>
              <a:rPr lang="en-US" altLang="zh-CN" sz="2400" dirty="0"/>
              <a:t> = { 'h', 'e', 'l', 'l', 'o' }; </a:t>
            </a:r>
            <a:endParaRPr lang="en-US" altLang="zh-CN" sz="2400" dirty="0"/>
          </a:p>
          <a:p>
            <a:pPr eaLnBrk="1" hangingPunct="1">
              <a:buFontTx/>
              <a:buNone/>
            </a:pPr>
            <a:r>
              <a:rPr lang="en-US" altLang="zh-CN" sz="2400" dirty="0"/>
              <a:t>String </a:t>
            </a:r>
            <a:r>
              <a:rPr lang="en-US" altLang="zh-CN" sz="2400" dirty="0" err="1"/>
              <a:t>helloString</a:t>
            </a:r>
            <a:r>
              <a:rPr lang="en-US" altLang="zh-CN" sz="2400" dirty="0"/>
              <a:t> = new String(</a:t>
            </a:r>
            <a:r>
              <a:rPr lang="en-US" altLang="zh-CN" sz="2400" dirty="0" err="1"/>
              <a:t>helloArray</a:t>
            </a:r>
            <a:r>
              <a:rPr lang="en-US" altLang="zh-CN" sz="2400" dirty="0"/>
              <a:t>); </a:t>
            </a:r>
            <a:endParaRPr lang="en-US" altLang="zh-CN" sz="2400" dirty="0"/>
          </a:p>
          <a:p>
            <a:pPr eaLnBrk="1" hangingPunct="1">
              <a:buFontTx/>
              <a:buNone/>
            </a:pPr>
            <a:endParaRPr lang="zh-CN" altLang="en-US" sz="2400" dirty="0"/>
          </a:p>
          <a:p>
            <a:pPr eaLnBrk="1" hangingPunct="1"/>
            <a:r>
              <a:rPr lang="zh-CN" altLang="en-US" sz="2400" dirty="0"/>
              <a:t> 求字符串长度 </a:t>
            </a:r>
            <a:r>
              <a:rPr lang="en-US" altLang="zh-CN" sz="2400" dirty="0">
                <a:solidFill>
                  <a:srgbClr val="3333FF"/>
                </a:solidFill>
              </a:rPr>
              <a:t>length() </a:t>
            </a:r>
            <a:endParaRPr lang="en-US" altLang="zh-CN" sz="2400" dirty="0">
              <a:solidFill>
                <a:srgbClr val="3333FF"/>
              </a:solidFill>
            </a:endParaRPr>
          </a:p>
          <a:p>
            <a:pPr lvl="1" eaLnBrk="1" hangingPunct="1">
              <a:buFontTx/>
              <a:buNone/>
            </a:pPr>
            <a:r>
              <a:rPr lang="en-US" altLang="zh-CN" sz="2400" dirty="0"/>
              <a:t>String s = "Hello!" ; </a:t>
            </a:r>
            <a:endParaRPr lang="en-US" altLang="zh-CN" sz="2400" dirty="0"/>
          </a:p>
          <a:p>
            <a:pPr lvl="1" eaLnBrk="1" hangingPunct="1">
              <a:buFontTx/>
              <a:buNone/>
            </a:pPr>
            <a:r>
              <a:rPr lang="en-US" altLang="zh-CN" sz="2400" dirty="0" err="1"/>
              <a:t>System.out.println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s.length</a:t>
            </a:r>
            <a:r>
              <a:rPr lang="en-US" altLang="zh-CN" sz="2400" dirty="0"/>
              <a:t>()); </a:t>
            </a:r>
            <a:endParaRPr lang="en-US" altLang="zh-CN" sz="2400" dirty="0"/>
          </a:p>
          <a:p>
            <a:pPr eaLnBrk="1" hangingPunct="1">
              <a:buFontTx/>
              <a:buNone/>
            </a:pPr>
            <a:endParaRPr lang="zh-CN" altLang="en-US" sz="2400" dirty="0"/>
          </a:p>
          <a:p>
            <a:pPr eaLnBrk="1" hangingPunct="1">
              <a:buFontTx/>
              <a:buNone/>
            </a:pPr>
            <a:endParaRPr lang="zh-CN" altLang="en-US" sz="2400" dirty="0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2"/>
          <p:cNvSpPr>
            <a:spLocks noGrp="1"/>
          </p:cNvSpPr>
          <p:nvPr>
            <p:ph type="title"/>
          </p:nvPr>
        </p:nvSpPr>
        <p:spPr>
          <a:xfrm>
            <a:off x="755650" y="620713"/>
            <a:ext cx="7467600" cy="576262"/>
          </a:xfrm>
        </p:spPr>
        <p:txBody>
          <a:bodyPr/>
          <a:lstStyle/>
          <a:p>
            <a:r>
              <a:rPr lang="zh-CN" altLang="en-US"/>
              <a:t>静态方法</a:t>
            </a:r>
            <a:r>
              <a:rPr lang="en-US" altLang="zh-CN"/>
              <a:t>:  parseXXX()</a:t>
            </a:r>
            <a:r>
              <a:rPr lang="zh-CN" altLang="en-US"/>
              <a:t>方法 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8313" y="1341438"/>
            <a:ext cx="7848600" cy="4679950"/>
          </a:xfrm>
        </p:spPr>
        <p:txBody>
          <a:bodyPr/>
          <a:lstStyle/>
          <a:p>
            <a:pPr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static byte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Byte.parseByte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(String s)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static short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Short.parseShort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(String s)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static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Integer.parseInt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(String s)</a:t>
            </a:r>
            <a:endParaRPr lang="zh-CN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static long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Long.parseLong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(String s)</a:t>
            </a:r>
            <a:endParaRPr lang="zh-CN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static float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Float.parseFloat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(String s)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static double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Double.parseDouble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(String s)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补充：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别的进制数据分析</a:t>
            </a:r>
            <a:endParaRPr lang="en-US" altLang="zh-CN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defRPr/>
            </a:pPr>
            <a:r>
              <a:rPr lang="en-US" altLang="zh-CN" sz="2400" dirty="0" err="1">
                <a:solidFill>
                  <a:srgbClr val="1E07C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Integer.parseInt</a:t>
            </a:r>
            <a:r>
              <a:rPr lang="en-US" altLang="zh-CN" sz="2400" dirty="0">
                <a:solidFill>
                  <a:srgbClr val="1E07C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(String s, </a:t>
            </a:r>
            <a:r>
              <a:rPr lang="en-US" altLang="zh-CN" sz="2400" dirty="0" err="1">
                <a:solidFill>
                  <a:srgbClr val="1E07C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2400" dirty="0">
                <a:solidFill>
                  <a:srgbClr val="1E07C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 radix)</a:t>
            </a:r>
            <a:endParaRPr lang="en-US" altLang="zh-CN" sz="2400" dirty="0">
              <a:solidFill>
                <a:srgbClr val="1E07C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67030" lvl="1" indent="0">
              <a:buFont typeface="Wingdings 2" panose="05020102010507070707" pitchFamily="18" charset="2"/>
              <a:buNone/>
              <a:defRPr/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例如，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x=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Integer.parseInt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("a8",16);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defRPr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云形标注 5"/>
          <p:cNvSpPr/>
          <p:nvPr/>
        </p:nvSpPr>
        <p:spPr>
          <a:xfrm>
            <a:off x="6659563" y="1341438"/>
            <a:ext cx="2160587" cy="1511300"/>
          </a:xfrm>
          <a:prstGeom prst="cloudCallout">
            <a:avLst>
              <a:gd name="adj1" fmla="val -102094"/>
              <a:gd name="adj2" fmla="val 10693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/>
              <a:t>将数字字符串分析得到整数 </a:t>
            </a:r>
            <a:endParaRPr lang="zh-CN" altLang="en-US" sz="2000" dirty="0"/>
          </a:p>
        </p:txBody>
      </p:sp>
      <p:sp>
        <p:nvSpPr>
          <p:cNvPr id="7" name="矩形标注 6"/>
          <p:cNvSpPr/>
          <p:nvPr/>
        </p:nvSpPr>
        <p:spPr>
          <a:xfrm>
            <a:off x="6705600" y="3276600"/>
            <a:ext cx="2174875" cy="1079500"/>
          </a:xfrm>
          <a:prstGeom prst="wedgeRectCallout">
            <a:avLst>
              <a:gd name="adj1" fmla="val -72598"/>
              <a:gd name="adj2" fmla="val 40058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/>
              <a:t>某个进制，例：</a:t>
            </a:r>
            <a:r>
              <a:rPr lang="en-US" altLang="zh-CN" sz="2400" dirty="0"/>
              <a:t>2</a:t>
            </a:r>
            <a:r>
              <a:rPr lang="zh-CN" altLang="en-US" sz="2400" dirty="0"/>
              <a:t>，</a:t>
            </a:r>
            <a:r>
              <a:rPr lang="en-US" altLang="zh-CN" sz="2400" dirty="0"/>
              <a:t>8</a:t>
            </a:r>
            <a:r>
              <a:rPr lang="zh-CN" altLang="en-US" sz="2400" dirty="0"/>
              <a:t>，</a:t>
            </a:r>
            <a:r>
              <a:rPr lang="en-US" altLang="zh-CN" sz="2400" dirty="0"/>
              <a:t>16</a:t>
            </a:r>
            <a:endParaRPr lang="zh-CN" altLang="en-US" sz="2400" dirty="0"/>
          </a:p>
        </p:txBody>
      </p:sp>
      <p:sp>
        <p:nvSpPr>
          <p:cNvPr id="8" name="云形标注 7"/>
          <p:cNvSpPr/>
          <p:nvPr/>
        </p:nvSpPr>
        <p:spPr>
          <a:xfrm>
            <a:off x="2362200" y="5516562"/>
            <a:ext cx="3887788" cy="647700"/>
          </a:xfrm>
          <a:prstGeom prst="cloudCallout">
            <a:avLst>
              <a:gd name="adj1" fmla="val -43021"/>
              <a:gd name="adj2" fmla="val -128661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x</a:t>
            </a:r>
            <a:r>
              <a:rPr lang="zh-CN" altLang="en-US" sz="2400" dirty="0"/>
              <a:t>的值为</a:t>
            </a:r>
            <a:r>
              <a:rPr lang="en-US" altLang="zh-CN" sz="2400" dirty="0"/>
              <a:t>168</a:t>
            </a:r>
            <a:endParaRPr lang="zh-CN" altLang="en-US" sz="2400" dirty="0"/>
          </a:p>
        </p:txBody>
      </p:sp>
    </p:spTree>
  </p:cSld>
  <p:clrMapOvr>
    <a:masterClrMapping/>
  </p:clrMapOvr>
  <p:transition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39750" y="1095375"/>
            <a:ext cx="7467600" cy="48736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dirty="0"/>
              <a:t>Integer</a:t>
            </a:r>
            <a:r>
              <a:rPr lang="zh-CN" altLang="zh-CN" sz="2400" dirty="0"/>
              <a:t>类的</a:t>
            </a:r>
            <a:r>
              <a:rPr lang="en-US" altLang="zh-CN" sz="2400" dirty="0" err="1"/>
              <a:t>toString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 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 radix)</a:t>
            </a:r>
            <a:r>
              <a:rPr lang="zh-CN" altLang="zh-CN" sz="2400" dirty="0"/>
              <a:t>方法返回一个整数的某种进制表示形式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    </a:t>
            </a:r>
            <a:r>
              <a:rPr lang="zh-CN" altLang="zh-CN" sz="2400" dirty="0"/>
              <a:t>例如</a:t>
            </a:r>
            <a:r>
              <a:rPr lang="en-US" altLang="zh-CN" sz="2400" dirty="0"/>
              <a:t>:    </a:t>
            </a:r>
            <a:r>
              <a:rPr lang="en-US" altLang="zh-CN" sz="2400" dirty="0" err="1"/>
              <a:t>Integer.toString</a:t>
            </a:r>
            <a:r>
              <a:rPr lang="en-US" altLang="zh-CN" sz="2400" dirty="0"/>
              <a:t>(12,8)</a:t>
            </a:r>
            <a:r>
              <a:rPr lang="zh-CN" altLang="zh-CN" sz="2400" dirty="0"/>
              <a:t>的结果为</a:t>
            </a:r>
            <a:r>
              <a:rPr lang="en-US" altLang="zh-CN" sz="2400" dirty="0">
                <a:solidFill>
                  <a:srgbClr val="FF0000"/>
                </a:solidFill>
              </a:rPr>
              <a:t>14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zh-CN" sz="2400" dirty="0"/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zh-CN" sz="2400" dirty="0"/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zh-CN" sz="2400" dirty="0"/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  </a:t>
            </a:r>
            <a:r>
              <a:rPr lang="en-US" altLang="zh-CN" sz="2400" dirty="0" err="1"/>
              <a:t>Integer.toString</a:t>
            </a:r>
            <a:r>
              <a:rPr lang="en-US" altLang="zh-CN" sz="2400" dirty="0"/>
              <a:t>(12,16)</a:t>
            </a:r>
            <a:r>
              <a:rPr lang="zh-CN" altLang="zh-CN" sz="2400" dirty="0"/>
              <a:t>的结果为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C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defRPr/>
            </a:pPr>
            <a:endParaRPr lang="zh-CN" altLang="en-US" sz="2400" dirty="0"/>
          </a:p>
        </p:txBody>
      </p:sp>
      <p:sp>
        <p:nvSpPr>
          <p:cNvPr id="5" name="云形标注 4"/>
          <p:cNvSpPr/>
          <p:nvPr/>
        </p:nvSpPr>
        <p:spPr>
          <a:xfrm>
            <a:off x="5219700" y="2713038"/>
            <a:ext cx="1873250" cy="531812"/>
          </a:xfrm>
          <a:prstGeom prst="cloudCallout">
            <a:avLst>
              <a:gd name="adj1" fmla="val -38724"/>
              <a:gd name="adj2" fmla="val -145590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/>
              <a:t>八进制</a:t>
            </a:r>
            <a:endParaRPr lang="zh-CN" altLang="en-US" sz="2400" dirty="0"/>
          </a:p>
        </p:txBody>
      </p:sp>
      <p:sp>
        <p:nvSpPr>
          <p:cNvPr id="6" name="云形标注 5"/>
          <p:cNvSpPr/>
          <p:nvPr/>
        </p:nvSpPr>
        <p:spPr>
          <a:xfrm>
            <a:off x="3995738" y="4365625"/>
            <a:ext cx="2160587" cy="647700"/>
          </a:xfrm>
          <a:prstGeom prst="cloudCallout">
            <a:avLst>
              <a:gd name="adj1" fmla="val -33262"/>
              <a:gd name="adj2" fmla="val -125108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/>
              <a:t>十六进制</a:t>
            </a:r>
            <a:endParaRPr lang="zh-CN" altLang="en-US" sz="24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1257300" y="1370983"/>
            <a:ext cx="5600699" cy="440531"/>
          </a:xfrm>
        </p:spPr>
        <p:txBody>
          <a:bodyPr>
            <a:noAutofit/>
          </a:bodyPr>
          <a:lstStyle/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一道全国程序设计竞赛题</a:t>
            </a:r>
            <a:endParaRPr lang="zh-CN" altLang="en-US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</p:nvPr>
        </p:nvSpPr>
        <p:spPr>
          <a:xfrm>
            <a:off x="685800" y="1981200"/>
            <a:ext cx="7980045" cy="4462145"/>
          </a:xfrm>
        </p:spPr>
        <p:txBody>
          <a:bodyPr>
            <a:noAutofit/>
          </a:bodyPr>
          <a:lstStyle/>
          <a:p>
            <a:pPr marL="0" indent="0" fontAlgn="auto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【例】</a:t>
            </a:r>
            <a:r>
              <a:rPr lang="zh-CN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所谓回文数就是左右对称的数字，比如：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585,5885,123321...,</a:t>
            </a:r>
            <a:r>
              <a:rPr lang="zh-CN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当然，单个的数字也可以算作是对称的。</a:t>
            </a:r>
            <a:endParaRPr lang="zh-CN" altLang="zh-CN" sz="1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fontAlgn="auto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小明发现了一种生成回文数的方法：比如，取数字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19</a:t>
            </a:r>
            <a:r>
              <a:rPr lang="zh-CN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，把它与自己的</a:t>
            </a:r>
            <a:r>
              <a:rPr lang="zh-CN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翻转数</a:t>
            </a:r>
            <a:r>
              <a:rPr lang="zh-CN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相加：</a:t>
            </a:r>
            <a:endParaRPr lang="zh-CN" altLang="zh-CN" sz="1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fontAlgn="auto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19 + 91 = 110</a:t>
            </a:r>
            <a:endParaRPr lang="zh-CN" altLang="zh-CN" sz="1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fontAlgn="auto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如果不是回文数，就再进行这个过程：</a:t>
            </a:r>
            <a:endParaRPr lang="zh-CN" altLang="zh-CN" sz="1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fontAlgn="auto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110 + 011 = 121 </a:t>
            </a:r>
            <a:endParaRPr lang="zh-CN" altLang="zh-CN" sz="1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fontAlgn="auto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这次是回文数了。</a:t>
            </a:r>
            <a:endParaRPr lang="zh-CN" altLang="zh-CN" sz="1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fontAlgn="auto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en-US" altLang="zh-CN" sz="1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200</a:t>
            </a:r>
            <a:r>
              <a:rPr lang="zh-CN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以内的数字</a:t>
            </a:r>
            <a:r>
              <a:rPr lang="zh-CN" altLang="zh-CN" sz="1800" b="1" dirty="0">
                <a:solidFill>
                  <a:srgbClr val="1E07C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中，绝大多数都可以在</a:t>
            </a:r>
            <a:r>
              <a:rPr lang="en-US" altLang="zh-CN" sz="1800" b="1" dirty="0">
                <a:solidFill>
                  <a:srgbClr val="1E07C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30</a:t>
            </a:r>
            <a:r>
              <a:rPr lang="zh-CN" altLang="zh-CN" sz="1800" b="1" dirty="0">
                <a:solidFill>
                  <a:srgbClr val="1E07C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步以内变成回文数，只有一个数字很特殊，就算迭代了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1000</a:t>
            </a:r>
            <a:r>
              <a:rPr lang="zh-CN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次</a:t>
            </a:r>
            <a:r>
              <a:rPr lang="zh-CN" altLang="zh-CN" sz="1800" b="1" dirty="0">
                <a:solidFill>
                  <a:srgbClr val="1E07C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，它还是顽固地拒绝回文！找出该顽固数字。</a:t>
            </a:r>
            <a:endParaRPr lang="zh-CN" altLang="zh-CN" sz="1800" b="1" dirty="0">
              <a:solidFill>
                <a:srgbClr val="1E07C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zh-CN" sz="1400" b="1" dirty="0">
              <a:solidFill>
                <a:srgbClr val="1E07C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TextBox 2"/>
          <p:cNvSpPr txBox="1"/>
          <p:nvPr/>
        </p:nvSpPr>
        <p:spPr>
          <a:xfrm>
            <a:off x="837997" y="696878"/>
            <a:ext cx="712879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7.3 BigInteger</a:t>
            </a:r>
            <a:r>
              <a:rPr lang="zh-CN" altLang="zh-CN" sz="2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</a:t>
            </a:r>
            <a:endParaRPr lang="fr-FR" altLang="zh-CN" sz="28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457200" y="533400"/>
            <a:ext cx="8156575" cy="57740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p>
            <a:pPr marL="0" indent="266700"/>
            <a:r>
              <a:rPr 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public class  ReverseNumber {     public static void main(String args[]) {        for (int n=1;n&lt;=200;n++) {</a:t>
            </a:r>
            <a:r>
              <a:rPr 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            StringBuffer b = new StringBuffer(String.valueOf(n));            boolean f = false;              for (int k=0;k&lt;1000;k++) {</a:t>
            </a:r>
            <a:r>
              <a:rPr 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// 最多迭代处理1000次</a:t>
            </a:r>
            <a:r>
              <a:rPr 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                long x1 = Long.parseLong(b.toString());                long x2 = Long.parseLong(b.reverse().toString());                b = new StringBuffer(</a:t>
            </a:r>
            <a:r>
              <a:rPr 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String.valueOf</a:t>
            </a:r>
            <a:r>
              <a:rPr 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(x1+x2));</a:t>
            </a:r>
            <a:endParaRPr lang="en-US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/>
            <a:r>
              <a:rPr 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if (b.toString().equals(b.reverse().toString())) {                     f = true;                      break;                }             }             if (!f)                System.out.println("</a:t>
            </a:r>
            <a:r>
              <a:rPr 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这个顽固数字是</a:t>
            </a:r>
            <a:r>
              <a:rPr 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:"+n);         }       }}</a:t>
            </a:r>
            <a:endParaRPr lang="en-US" altLang="en-US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431165" y="1752600"/>
            <a:ext cx="8295005" cy="4271010"/>
          </a:xfrm>
        </p:spPr>
        <p:txBody>
          <a:bodyPr/>
          <a:lstStyle/>
          <a:p>
            <a:pPr fontAlgn="auto">
              <a:lnSpc>
                <a:spcPts val="3080"/>
              </a:lnSpc>
              <a:buNone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java.math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r>
              <a:rPr lang="zh-CN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3080"/>
              </a:lnSpc>
              <a:buNone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构造方法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BigInteger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(String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number)       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3080"/>
              </a:lnSpc>
              <a:buNone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特点：参数为数字串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3080"/>
              </a:lnSpc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方法及说明：</a:t>
            </a:r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auto">
              <a:lnSpc>
                <a:spcPts val="3080"/>
              </a:lnSpc>
              <a:buNone/>
            </a:pP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BigInteger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BigInteger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val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):</a:t>
            </a:r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当前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大整数与</a:t>
            </a:r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参数大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整数</a:t>
            </a:r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auto">
              <a:lnSpc>
                <a:spcPts val="3080"/>
              </a:lnSpc>
              <a:buNone/>
            </a:pP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BigInteger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subtract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BigInteger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val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):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求当前大整数与</a:t>
            </a:r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参数大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整数之差。</a:t>
            </a:r>
            <a:endParaRPr lang="zh-CN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auto">
              <a:lnSpc>
                <a:spcPts val="3080"/>
              </a:lnSpc>
              <a:buNone/>
            </a:pP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BigInteger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multiply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BigInteger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val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):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求当前大整数与</a:t>
            </a:r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参数大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整数之积。</a:t>
            </a:r>
            <a:endParaRPr lang="zh-CN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auto">
              <a:lnSpc>
                <a:spcPts val="3080"/>
              </a:lnSpc>
              <a:buNone/>
            </a:pP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BigInteger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divide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BigInteger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val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):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求当前大整数与</a:t>
            </a:r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参数大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整数之商</a:t>
            </a:r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997" y="914683"/>
            <a:ext cx="712879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BigInteger</a:t>
            </a:r>
            <a:r>
              <a:rPr lang="zh-CN" altLang="zh-CN" sz="2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类的</a:t>
            </a:r>
            <a:r>
              <a:rPr lang="zh-CN" altLang="zh-CN" sz="2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</a:t>
            </a:r>
            <a:endParaRPr lang="zh-CN" altLang="zh-CN" sz="28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533258" y="533368"/>
            <a:ext cx="8015251" cy="60413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266700" fontAlgn="auto">
              <a:lnSpc>
                <a:spcPts val="2320"/>
              </a:lnSpc>
            </a:pPr>
            <a:r>
              <a:rPr lang="en-US" sz="1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import java.math.*;</a:t>
            </a:r>
            <a:endParaRPr lang="en-US" sz="1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fontAlgn="auto">
              <a:lnSpc>
                <a:spcPts val="2320"/>
              </a:lnSpc>
            </a:pPr>
            <a:r>
              <a:rPr lang="en-US" sz="1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public class  ReverseNumber {     public static void main(String args[]) {        for (int n=1;n&lt;=</a:t>
            </a:r>
            <a:r>
              <a:rPr lang="en-US" sz="1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200</a:t>
            </a:r>
            <a:r>
              <a:rPr lang="en-US" sz="1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;n++) {</a:t>
            </a:r>
            <a:r>
              <a:rPr lang="zh-CN" sz="1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en-US" sz="1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            StringBuffer b = new StringBuffer(String.valueOf(n));            boolean f = false;              for (int k=0;k&lt;</a:t>
            </a:r>
            <a:r>
              <a:rPr lang="en-US" sz="1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1000</a:t>
            </a:r>
            <a:r>
              <a:rPr lang="en-US" sz="1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;k++) {</a:t>
            </a:r>
            <a:r>
              <a:rPr lang="zh-CN" sz="1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// 最多迭代处理1000次</a:t>
            </a:r>
            <a:r>
              <a:rPr lang="en-US" sz="1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                </a:t>
            </a:r>
            <a:r>
              <a:rPr lang="en-US" sz="1800" b="1">
                <a:solidFill>
                  <a:srgbClr val="0A54F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BigInteger x1 = new </a:t>
            </a:r>
            <a:r>
              <a:rPr lang="en-US" sz="1800" b="1">
                <a:solidFill>
                  <a:srgbClr val="0A54F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BigInteger</a:t>
            </a:r>
            <a:r>
              <a:rPr lang="en-US" sz="1800" b="1">
                <a:solidFill>
                  <a:srgbClr val="0A54F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(b.toString());</a:t>
            </a:r>
            <a:endParaRPr lang="en-US" sz="1800" b="1">
              <a:solidFill>
                <a:srgbClr val="0A54F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fontAlgn="auto">
              <a:lnSpc>
                <a:spcPts val="2320"/>
              </a:lnSpc>
            </a:pPr>
            <a:r>
              <a:rPr lang="en-US" sz="1800" b="1">
                <a:solidFill>
                  <a:srgbClr val="037E6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</a:t>
            </a:r>
            <a:r>
              <a:rPr lang="en-US" sz="1800" b="1">
                <a:solidFill>
                  <a:srgbClr val="0A54F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BigInteger</a:t>
            </a:r>
            <a:r>
              <a:rPr lang="en-US" sz="1800" b="1">
                <a:solidFill>
                  <a:srgbClr val="0A54F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x2 = new </a:t>
            </a:r>
            <a:r>
              <a:rPr lang="en-US" sz="1800" b="1">
                <a:solidFill>
                  <a:srgbClr val="0A54F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BigInteger</a:t>
            </a:r>
            <a:r>
              <a:rPr lang="en-US" sz="1800" b="1">
                <a:solidFill>
                  <a:srgbClr val="0A54F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(b.</a:t>
            </a:r>
            <a:r>
              <a:rPr lang="en-US" sz="1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reverse()</a:t>
            </a:r>
            <a:r>
              <a:rPr lang="en-US" sz="1800" b="1">
                <a:solidFill>
                  <a:srgbClr val="0A54F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.toString());</a:t>
            </a:r>
            <a:r>
              <a:rPr lang="en-US" sz="1800" b="1">
                <a:solidFill>
                  <a:srgbClr val="037E6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                </a:t>
            </a:r>
            <a:r>
              <a:rPr lang="en-US" sz="1800" b="1">
                <a:solidFill>
                  <a:srgbClr val="0A54F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 = new StringBuffer(String.valueOf(x1.add(x2)));</a:t>
            </a:r>
            <a:endParaRPr lang="en-US" sz="1800" b="1">
              <a:solidFill>
                <a:srgbClr val="037E6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fontAlgn="auto">
              <a:lnSpc>
                <a:spcPts val="2320"/>
              </a:lnSpc>
            </a:pPr>
            <a:r>
              <a:rPr lang="en-US" sz="1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if (b.toString().equals(b.</a:t>
            </a:r>
            <a:r>
              <a:rPr lang="en-US" sz="1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reverse()</a:t>
            </a:r>
            <a:r>
              <a:rPr lang="en-US" sz="1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.toString())) {                     f = true;                      break;                }             }             if (!f)                System.out.println("</a:t>
            </a:r>
            <a:r>
              <a:rPr lang="zh-CN" sz="1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这个顽固数字是</a:t>
            </a:r>
            <a:r>
              <a:rPr lang="en-US" sz="1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:"+n);         }     }}</a:t>
            </a:r>
            <a:endParaRPr lang="zh-CN" altLang="en-US" sz="1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326" y="914430"/>
            <a:ext cx="6907807" cy="507206"/>
          </a:xfrm>
        </p:spPr>
        <p:txBody>
          <a:bodyPr/>
          <a:lstStyle/>
          <a:p>
            <a:r>
              <a:rPr lang="en-US" altLang="zh-CN" sz="2800" b="1" dirty="0" err="1" smtClean="0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BigInteger</a:t>
            </a:r>
            <a:r>
              <a:rPr lang="zh-CN" altLang="en-US" sz="2800" b="1" dirty="0" smtClean="0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类提供的方法</a:t>
            </a:r>
            <a:r>
              <a:rPr lang="en-US" altLang="zh-CN" sz="2800" b="1" dirty="0" smtClean="0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</a:t>
            </a:r>
            <a:r>
              <a:rPr lang="zh-CN" altLang="en-US" sz="2800" b="1" dirty="0" smtClean="0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续</a:t>
            </a:r>
            <a:r>
              <a:rPr lang="en-US" altLang="zh-CN" sz="2800" b="1" dirty="0" smtClean="0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)</a:t>
            </a:r>
            <a:endParaRPr lang="zh-CN" altLang="en-US" sz="2800" b="1" dirty="0" smtClean="0">
              <a:solidFill>
                <a:srgbClr val="0070C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533400" y="1600200"/>
            <a:ext cx="8128000" cy="4465955"/>
          </a:xfrm>
        </p:spPr>
        <p:txBody>
          <a:bodyPr>
            <a:noAutofit/>
          </a:bodyPr>
          <a:lstStyle/>
          <a:p>
            <a:pPr fontAlgn="auto">
              <a:lnSpc>
                <a:spcPct val="140000"/>
              </a:lnSpc>
              <a:spcBef>
                <a:spcPts val="400"/>
              </a:spcBef>
            </a:pP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BigInteger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remainder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BigInteger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val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):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求当前大整数与参数指定的大整数的余数</a:t>
            </a:r>
            <a:r>
              <a:rPr lang="zh-CN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40000"/>
              </a:lnSpc>
              <a:spcBef>
                <a:spcPts val="400"/>
              </a:spcBef>
            </a:pP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compareTo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BigInteger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val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):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求当前大整数与参数指定大整数的比较结果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返回值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-1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或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0,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分别表示当前大整数大于、小于或等于参数指定的大整数。</a:t>
            </a:r>
            <a:endParaRPr lang="zh-CN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fontAlgn="auto">
              <a:lnSpc>
                <a:spcPct val="140000"/>
              </a:lnSpc>
              <a:spcBef>
                <a:spcPts val="400"/>
              </a:spcBef>
            </a:pP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BigInteger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abs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():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返回当前大整数的绝对值。</a:t>
            </a:r>
            <a:endParaRPr lang="zh-CN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fontAlgn="auto">
              <a:lnSpc>
                <a:spcPct val="140000"/>
              </a:lnSpc>
              <a:spcBef>
                <a:spcPts val="400"/>
              </a:spcBef>
            </a:pP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BigInteger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pow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n):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返回当前大整数的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次幂</a:t>
            </a:r>
            <a:r>
              <a:rPr lang="zh-CN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fontAlgn="auto">
              <a:lnSpc>
                <a:spcPct val="140000"/>
              </a:lnSpc>
              <a:spcBef>
                <a:spcPts val="400"/>
              </a:spcBef>
            </a:pP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boolean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isProbablePrime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certainty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按指定的确定性概率判断大整数是否为素数，是返回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true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，否则返回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false</a:t>
            </a:r>
            <a:r>
              <a:rPr lang="zh-CN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356152" y="1447825"/>
            <a:ext cx="6120680" cy="663179"/>
          </a:xfrm>
        </p:spPr>
        <p:txBody>
          <a:bodyPr/>
          <a:lstStyle/>
          <a:p>
            <a:r>
              <a:rPr lang="en-US" altLang="zh-CN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BigInteger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</a:t>
            </a:r>
            <a:r>
              <a:rPr lang="zh-CN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中常量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683568" y="2636912"/>
            <a:ext cx="7467600" cy="1728192"/>
          </a:xfrm>
        </p:spPr>
        <p:txBody>
          <a:bodyPr/>
          <a:lstStyle/>
          <a:p>
            <a:pPr lvl="0"/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BigInteger.ZERO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为代表数值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的常量对象。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BigInteger.ONE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是代表数值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的常量对象。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609601"/>
            <a:ext cx="7467600" cy="371500"/>
          </a:xfrm>
        </p:spPr>
        <p:txBody>
          <a:bodyPr>
            <a:normAutofit fontScale="90000"/>
          </a:bodyPr>
          <a:lstStyle/>
          <a:p>
            <a:r>
              <a:rPr lang="zh-CN" altLang="zh-CN" b="1" dirty="0" smtClean="0">
                <a:ea typeface="微软雅黑" panose="020B0503020204020204" pitchFamily="34" charset="-122"/>
                <a:cs typeface="微软雅黑" panose="020B0503020204020204" pitchFamily="34" charset="-122"/>
              </a:rPr>
              <a:t>【例】</a:t>
            </a:r>
            <a:r>
              <a:rPr lang="zh-CN" altLang="zh-CN" b="1" dirty="0">
                <a:ea typeface="微软雅黑" panose="020B0503020204020204" pitchFamily="34" charset="-122"/>
                <a:cs typeface="微软雅黑" panose="020B0503020204020204" pitchFamily="34" charset="-122"/>
              </a:rPr>
              <a:t>计算</a:t>
            </a:r>
            <a:r>
              <a:rPr lang="en-US" altLang="zh-CN" b="1" dirty="0">
                <a:ea typeface="微软雅黑" panose="020B0503020204020204" pitchFamily="34" charset="-122"/>
                <a:cs typeface="微软雅黑" panose="020B0503020204020204" pitchFamily="34" charset="-122"/>
              </a:rPr>
              <a:t>1!+2!+3!+...+40!</a:t>
            </a:r>
            <a:r>
              <a:rPr lang="zh-CN" altLang="zh-CN" b="1" dirty="0">
                <a:ea typeface="微软雅黑" panose="020B0503020204020204" pitchFamily="34" charset="-122"/>
                <a:cs typeface="微软雅黑" panose="020B0503020204020204" pitchFamily="34" charset="-122"/>
              </a:rPr>
              <a:t>之和。</a:t>
            </a:r>
            <a:endParaRPr lang="zh-CN" altLang="en-US" b="1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609600" y="1028065"/>
            <a:ext cx="8325485" cy="4801870"/>
          </a:xfrm>
        </p:spPr>
        <p:txBody>
          <a:bodyPr>
            <a:normAutofit fontScale="25000"/>
          </a:bodyPr>
          <a:lstStyle/>
          <a:p>
            <a:pPr marL="0" indent="0" fontAlgn="auto">
              <a:lnSpc>
                <a:spcPts val="2600"/>
              </a:lnSpc>
              <a:spcBef>
                <a:spcPts val="0"/>
              </a:spcBef>
              <a:buNone/>
            </a:pPr>
            <a:r>
              <a:rPr lang="en-US" altLang="zh-CN" sz="8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import </a:t>
            </a:r>
            <a:r>
              <a:rPr lang="en-US" altLang="zh-CN" sz="8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java.math</a:t>
            </a:r>
            <a:r>
              <a:rPr lang="en-US" altLang="zh-CN" sz="8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.*;</a:t>
            </a:r>
            <a:endParaRPr lang="zh-CN" altLang="zh-CN" sz="8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fontAlgn="auto">
              <a:lnSpc>
                <a:spcPts val="2600"/>
              </a:lnSpc>
              <a:spcBef>
                <a:spcPts val="0"/>
              </a:spcBef>
              <a:buNone/>
            </a:pPr>
            <a:r>
              <a:rPr lang="en-US" altLang="zh-CN" sz="8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8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BigIntgerDemo</a:t>
            </a:r>
            <a:r>
              <a:rPr lang="en-US" altLang="zh-CN" sz="8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  <a:endParaRPr lang="zh-CN" altLang="zh-CN" sz="8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fontAlgn="auto">
              <a:lnSpc>
                <a:spcPts val="2600"/>
              </a:lnSpc>
              <a:spcBef>
                <a:spcPts val="0"/>
              </a:spcBef>
              <a:buNone/>
            </a:pPr>
            <a:r>
              <a:rPr lang="zh-CN" altLang="zh-CN" sz="8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8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8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static void main(String </a:t>
            </a:r>
            <a:r>
              <a:rPr lang="en-US" altLang="zh-CN" sz="8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args</a:t>
            </a:r>
            <a:r>
              <a:rPr lang="en-US" altLang="zh-CN" sz="8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[]){</a:t>
            </a:r>
            <a:endParaRPr lang="zh-CN" altLang="zh-CN" sz="8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fontAlgn="auto">
              <a:lnSpc>
                <a:spcPts val="2600"/>
              </a:lnSpc>
              <a:spcBef>
                <a:spcPts val="0"/>
              </a:spcBef>
              <a:buNone/>
            </a:pPr>
            <a:r>
              <a:rPr lang="zh-CN" altLang="zh-CN" sz="8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8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8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BigInteger</a:t>
            </a:r>
            <a:r>
              <a:rPr lang="en-US" altLang="zh-CN" sz="8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sum = </a:t>
            </a:r>
            <a:r>
              <a:rPr lang="en-US" altLang="zh-CN" sz="8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BigInteger.ZERO</a:t>
            </a:r>
            <a:r>
              <a:rPr lang="en-US" altLang="zh-CN" sz="8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, </a:t>
            </a:r>
            <a:endParaRPr lang="zh-CN" altLang="zh-CN" sz="8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fontAlgn="auto">
              <a:lnSpc>
                <a:spcPts val="2600"/>
              </a:lnSpc>
              <a:spcBef>
                <a:spcPts val="0"/>
              </a:spcBef>
              <a:buNone/>
            </a:pPr>
            <a:r>
              <a:rPr lang="zh-CN" altLang="zh-CN" sz="8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8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 = BigInteger.ONE,</a:t>
            </a:r>
            <a:endParaRPr lang="zh-CN" altLang="zh-CN" sz="8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fontAlgn="auto">
              <a:lnSpc>
                <a:spcPts val="2600"/>
              </a:lnSpc>
              <a:spcBef>
                <a:spcPts val="0"/>
              </a:spcBef>
              <a:buNone/>
            </a:pPr>
            <a:r>
              <a:rPr lang="zh-CN" altLang="zh-CN" sz="8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8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8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fac</a:t>
            </a:r>
            <a:r>
              <a:rPr lang="en-US" altLang="zh-CN" sz="8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BigInteger.ONE,</a:t>
            </a:r>
            <a:endParaRPr lang="zh-CN" altLang="zh-CN" sz="8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fontAlgn="auto">
              <a:lnSpc>
                <a:spcPts val="2600"/>
              </a:lnSpc>
              <a:spcBef>
                <a:spcPts val="0"/>
              </a:spcBef>
              <a:buNone/>
            </a:pPr>
            <a:r>
              <a:rPr lang="zh-CN" altLang="zh-CN" sz="8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8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8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= new </a:t>
            </a:r>
            <a:r>
              <a:rPr lang="en-US" altLang="zh-CN" sz="8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BigInteger</a:t>
            </a:r>
            <a:r>
              <a:rPr lang="en-US" altLang="zh-CN" sz="8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("40");  //</a:t>
            </a:r>
            <a:r>
              <a:rPr lang="zh-CN" altLang="zh-CN" sz="8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构造方法的</a:t>
            </a:r>
            <a:r>
              <a:rPr lang="zh-CN" altLang="zh-CN" sz="8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参数为数字串</a:t>
            </a:r>
            <a:endParaRPr lang="zh-CN" altLang="zh-CN" sz="8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fontAlgn="auto">
              <a:lnSpc>
                <a:spcPts val="2600"/>
              </a:lnSpc>
              <a:spcBef>
                <a:spcPts val="0"/>
              </a:spcBef>
              <a:buNone/>
            </a:pPr>
            <a:r>
              <a:rPr lang="en-US" altLang="zh-CN" sz="8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while (</a:t>
            </a:r>
            <a:r>
              <a:rPr lang="en-US" altLang="zh-CN" sz="8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k.</a:t>
            </a:r>
            <a:r>
              <a:rPr lang="en-US" altLang="zh-CN" sz="8000" b="1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compareTo</a:t>
            </a:r>
            <a:r>
              <a:rPr lang="en-US" altLang="zh-CN" sz="8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(n)&lt;=0) {</a:t>
            </a:r>
            <a:endParaRPr lang="zh-CN" altLang="zh-CN" sz="8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fontAlgn="auto">
              <a:lnSpc>
                <a:spcPts val="2600"/>
              </a:lnSpc>
              <a:spcBef>
                <a:spcPts val="0"/>
              </a:spcBef>
              <a:buNone/>
            </a:pPr>
            <a:r>
              <a:rPr lang="zh-CN" altLang="zh-CN" sz="8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8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8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sum = </a:t>
            </a:r>
            <a:r>
              <a:rPr lang="en-US" altLang="zh-CN" sz="8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sum.</a:t>
            </a:r>
            <a:r>
              <a:rPr lang="en-US" altLang="zh-CN" sz="80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</a:t>
            </a:r>
            <a:r>
              <a:rPr lang="en-US" altLang="zh-CN" sz="8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8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fac</a:t>
            </a:r>
            <a:r>
              <a:rPr lang="en-US" altLang="zh-CN" sz="8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                  //</a:t>
            </a:r>
            <a:r>
              <a:rPr lang="zh-CN" altLang="zh-CN" sz="8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类似</a:t>
            </a:r>
            <a:r>
              <a:rPr lang="en-US" altLang="zh-CN" sz="8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sum+=</a:t>
            </a:r>
            <a:r>
              <a:rPr lang="en-US" altLang="zh-CN" sz="8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jc</a:t>
            </a:r>
            <a:endParaRPr lang="zh-CN" altLang="zh-CN" sz="8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fontAlgn="auto">
              <a:lnSpc>
                <a:spcPts val="2600"/>
              </a:lnSpc>
              <a:spcBef>
                <a:spcPts val="0"/>
              </a:spcBef>
              <a:buNone/>
            </a:pPr>
            <a:r>
              <a:rPr lang="zh-CN" altLang="zh-CN" sz="8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8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8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 = </a:t>
            </a:r>
            <a:r>
              <a:rPr lang="en-US" altLang="zh-CN" sz="8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k.</a:t>
            </a:r>
            <a:r>
              <a:rPr lang="en-US" altLang="zh-CN" sz="80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</a:t>
            </a:r>
            <a:r>
              <a:rPr lang="en-US" altLang="zh-CN" sz="8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(BigInteger.ONE);       //</a:t>
            </a:r>
            <a:r>
              <a:rPr lang="zh-CN" altLang="zh-CN" sz="8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类似 </a:t>
            </a:r>
            <a:r>
              <a:rPr lang="en-US" altLang="zh-CN" sz="8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k++</a:t>
            </a:r>
            <a:endParaRPr lang="zh-CN" altLang="zh-CN" sz="8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fontAlgn="auto">
              <a:lnSpc>
                <a:spcPts val="2600"/>
              </a:lnSpc>
              <a:spcBef>
                <a:spcPts val="0"/>
              </a:spcBef>
              <a:buNone/>
            </a:pPr>
            <a:r>
              <a:rPr lang="zh-CN" altLang="zh-CN" sz="8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8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8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fac</a:t>
            </a:r>
            <a:r>
              <a:rPr lang="en-US" altLang="zh-CN" sz="8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8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fac.multiply</a:t>
            </a:r>
            <a:r>
              <a:rPr lang="en-US" altLang="zh-CN" sz="8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(k);                 //</a:t>
            </a:r>
            <a:r>
              <a:rPr lang="zh-CN" altLang="zh-CN" sz="8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类似</a:t>
            </a:r>
            <a:r>
              <a:rPr lang="en-US" altLang="zh-CN" sz="8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fac</a:t>
            </a:r>
            <a:r>
              <a:rPr lang="en-US" altLang="zh-CN" sz="8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*=k  </a:t>
            </a:r>
            <a:endParaRPr lang="zh-CN" altLang="zh-CN" sz="8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fontAlgn="auto">
              <a:lnSpc>
                <a:spcPts val="2600"/>
              </a:lnSpc>
              <a:spcBef>
                <a:spcPts val="0"/>
              </a:spcBef>
              <a:buNone/>
            </a:pPr>
            <a:r>
              <a:rPr lang="zh-CN" altLang="zh-CN" sz="8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8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8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zh-CN" sz="8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fontAlgn="auto">
              <a:lnSpc>
                <a:spcPts val="2600"/>
              </a:lnSpc>
              <a:spcBef>
                <a:spcPts val="0"/>
              </a:spcBef>
              <a:buNone/>
            </a:pPr>
            <a:r>
              <a:rPr lang="zh-CN" altLang="zh-CN" sz="8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8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8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sz="8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(sum);        </a:t>
            </a:r>
            <a:endParaRPr lang="zh-CN" altLang="zh-CN" sz="8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fontAlgn="auto">
              <a:lnSpc>
                <a:spcPts val="2600"/>
              </a:lnSpc>
              <a:spcBef>
                <a:spcPts val="0"/>
              </a:spcBef>
              <a:buNone/>
            </a:pPr>
            <a:r>
              <a:rPr lang="zh-CN" altLang="zh-CN" sz="8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8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8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zh-CN" sz="8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fontAlgn="auto">
              <a:lnSpc>
                <a:spcPts val="2600"/>
              </a:lnSpc>
              <a:spcBef>
                <a:spcPts val="0"/>
              </a:spcBef>
              <a:buNone/>
            </a:pPr>
            <a:r>
              <a:rPr lang="zh-CN" altLang="zh-CN" sz="8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8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zh-CN" sz="8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ts val="2100"/>
              </a:lnSpc>
              <a:spcBef>
                <a:spcPts val="0"/>
              </a:spcBef>
              <a:buNone/>
            </a:pPr>
            <a:endParaRPr lang="zh-CN" altLang="en-US" sz="8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单圆角矩形 4"/>
          <p:cNvSpPr/>
          <p:nvPr/>
        </p:nvSpPr>
        <p:spPr>
          <a:xfrm>
            <a:off x="1143000" y="6019800"/>
            <a:ext cx="6936105" cy="405130"/>
          </a:xfrm>
          <a:prstGeom prst="snip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836850334330315506193242641144055892504420940313</a:t>
            </a:r>
            <a:endParaRPr lang="zh-CN" altLang="en-US" sz="18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283" y="1483360"/>
            <a:ext cx="3646487" cy="592138"/>
          </a:xfrm>
        </p:spPr>
        <p:txBody>
          <a:bodyPr/>
          <a:lstStyle/>
          <a:p>
            <a:pPr eaLnBrk="1" hangingPunct="1"/>
            <a:r>
              <a:rPr lang="en-US" altLang="zh-CN" sz="2800">
                <a:latin typeface="+mj-ea"/>
              </a:rPr>
              <a:t>7.3.1  Date</a:t>
            </a:r>
            <a:r>
              <a:rPr lang="zh-CN" altLang="en-US" sz="2800">
                <a:latin typeface="+mj-ea"/>
              </a:rPr>
              <a:t>类 </a:t>
            </a:r>
            <a:endParaRPr lang="zh-CN" altLang="en-US" sz="2800">
              <a:latin typeface="+mj-ea"/>
            </a:endParaRPr>
          </a:p>
        </p:txBody>
      </p:sp>
      <p:sp>
        <p:nvSpPr>
          <p:cNvPr id="440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04800" y="2256155"/>
            <a:ext cx="8382000" cy="399224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dirty="0"/>
              <a:t>Date()</a:t>
            </a:r>
            <a:r>
              <a:rPr lang="zh-CN" altLang="en-US" sz="2400" dirty="0"/>
              <a:t>：创建一个代表</a:t>
            </a:r>
            <a:r>
              <a:rPr lang="zh-CN" altLang="en-US" sz="2400" dirty="0">
                <a:solidFill>
                  <a:srgbClr val="FF0000"/>
                </a:solidFill>
              </a:rPr>
              <a:t>当前时间</a:t>
            </a:r>
            <a:r>
              <a:rPr lang="zh-CN" altLang="en-US" sz="2400" dirty="0"/>
              <a:t>的日期对象； </a:t>
            </a:r>
            <a:endParaRPr lang="zh-CN" altLang="en-US" sz="2400" dirty="0"/>
          </a:p>
          <a:p>
            <a:pPr eaLnBrk="1" hangingPunct="1">
              <a:defRPr/>
            </a:pPr>
            <a:r>
              <a:rPr lang="en-US" altLang="zh-CN" sz="2400" dirty="0"/>
              <a:t>Date(long date) </a:t>
            </a:r>
            <a:r>
              <a:rPr lang="zh-CN" altLang="en-US" sz="2400" dirty="0"/>
              <a:t>：根据毫微秒值创建日期对象。</a:t>
            </a:r>
            <a:endParaRPr lang="zh-CN" altLang="en-US" sz="2400" dirty="0"/>
          </a:p>
          <a:p>
            <a:pPr eaLnBrk="1" hangingPunct="1">
              <a:defRPr/>
            </a:pPr>
            <a:r>
              <a:rPr lang="zh-CN" altLang="en-US" sz="2400" dirty="0"/>
              <a:t>执行日期对象的</a:t>
            </a:r>
            <a:r>
              <a:rPr lang="en-US" altLang="zh-CN" sz="2400" dirty="0" err="1"/>
              <a:t>toString</a:t>
            </a:r>
            <a:r>
              <a:rPr lang="en-US" altLang="zh-CN" sz="2400" dirty="0"/>
              <a:t>()</a:t>
            </a:r>
            <a:r>
              <a:rPr lang="zh-CN" altLang="en-US" sz="2400" dirty="0"/>
              <a:t>方法将按星期、月、日、小时、分、秒、年的默认顺序输出相关信息，例如：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 Fri Mar 27 06:34:48 CST 2015</a:t>
            </a:r>
            <a:endParaRPr lang="en-US" altLang="zh-CN" sz="2400" dirty="0"/>
          </a:p>
          <a:p>
            <a:pPr eaLnBrk="1" hangingPunct="1">
              <a:defRPr/>
            </a:pPr>
            <a:r>
              <a:rPr lang="en-US" altLang="zh-CN" sz="2400" dirty="0"/>
              <a:t>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>
                <a:solidFill>
                  <a:srgbClr val="3366FF"/>
                </a:solidFill>
              </a:rPr>
              <a:t>compareTo</a:t>
            </a:r>
            <a:r>
              <a:rPr lang="en-US" altLang="zh-CN" sz="2400" dirty="0"/>
              <a:t>(Date </a:t>
            </a:r>
            <a:r>
              <a:rPr lang="en-US" altLang="zh-CN" sz="2400" dirty="0" err="1"/>
              <a:t>anotherDate</a:t>
            </a:r>
            <a:r>
              <a:rPr lang="en-US" altLang="zh-CN" sz="2400" dirty="0"/>
              <a:t>) </a:t>
            </a:r>
            <a:r>
              <a:rPr lang="zh-CN" altLang="en-US" sz="2400" dirty="0"/>
              <a:t>：结果为</a:t>
            </a:r>
            <a:r>
              <a:rPr lang="en-US" altLang="zh-CN" sz="2400" dirty="0"/>
              <a:t>0</a:t>
            </a:r>
            <a:r>
              <a:rPr lang="zh-CN" altLang="en-US" sz="2400" dirty="0"/>
              <a:t>代表相等；为负数代表日期对象比参数代表的日期要早；为正数则代表日期对象比参数代表的日期要晚。</a:t>
            </a:r>
            <a:endParaRPr lang="zh-CN" altLang="en-US" sz="2400" dirty="0"/>
          </a:p>
        </p:txBody>
      </p:sp>
      <p:sp>
        <p:nvSpPr>
          <p:cNvPr id="100" name="文本框 99"/>
          <p:cNvSpPr txBox="1"/>
          <p:nvPr/>
        </p:nvSpPr>
        <p:spPr>
          <a:xfrm>
            <a:off x="1524000" y="838517"/>
            <a:ext cx="50800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ctr"/>
            <a:r>
              <a:rPr lang="zh-CN" sz="3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7.4 日期和时间</a:t>
            </a:r>
            <a:endParaRPr lang="zh-CN" altLang="en-US" sz="36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533400"/>
            <a:ext cx="6324600" cy="5334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2800"/>
              <a:t>2</a:t>
            </a:r>
            <a:r>
              <a:rPr lang="zh-CN" altLang="en-US" sz="2800"/>
              <a:t>．字符串的连接</a:t>
            </a:r>
            <a:endParaRPr lang="zh-CN" altLang="en-US" sz="2800"/>
          </a:p>
        </p:txBody>
      </p:sp>
      <p:sp>
        <p:nvSpPr>
          <p:cNvPr id="40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305800" cy="5029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400" dirty="0">
                <a:cs typeface="楷体_GB2312"/>
              </a:rPr>
              <a:t>利用“</a:t>
            </a:r>
            <a:r>
              <a:rPr lang="en-US" altLang="zh-CN" sz="2400" dirty="0">
                <a:solidFill>
                  <a:srgbClr val="3333FF"/>
                </a:solidFill>
                <a:cs typeface="楷体_GB2312"/>
              </a:rPr>
              <a:t>+</a:t>
            </a:r>
            <a:r>
              <a:rPr lang="en-US" altLang="zh-CN" sz="2400" dirty="0">
                <a:cs typeface="楷体_GB2312"/>
              </a:rPr>
              <a:t>”</a:t>
            </a:r>
            <a:r>
              <a:rPr lang="zh-CN" altLang="en-US" sz="2400" dirty="0">
                <a:cs typeface="楷体_GB2312"/>
              </a:rPr>
              <a:t>运算符可以实现字符串的拼接，进一步，可以将字符串与</a:t>
            </a:r>
            <a:r>
              <a:rPr lang="zh-CN" altLang="en-US" sz="2400" dirty="0">
                <a:solidFill>
                  <a:srgbClr val="FF0000"/>
                </a:solidFill>
                <a:cs typeface="楷体_GB2312"/>
              </a:rPr>
              <a:t>任何一个对象或基本数据类型</a:t>
            </a:r>
            <a:r>
              <a:rPr lang="zh-CN" altLang="en-US" sz="2400" dirty="0">
                <a:cs typeface="楷体_GB2312"/>
              </a:rPr>
              <a:t>的数据进行拼接。例如：</a:t>
            </a:r>
            <a:endParaRPr lang="zh-CN" altLang="en-US" sz="2400" dirty="0">
              <a:cs typeface="楷体_GB2312"/>
            </a:endParaRPr>
          </a:p>
          <a:p>
            <a:pPr lvl="1" eaLnBrk="1" hangingPunct="1">
              <a:buFontTx/>
              <a:buNone/>
              <a:defRPr/>
            </a:pPr>
            <a:r>
              <a:rPr lang="en-US" altLang="zh-CN" sz="2400" dirty="0">
                <a:cs typeface="楷体_GB2312"/>
              </a:rPr>
              <a:t>String s= "Hello!";</a:t>
            </a:r>
            <a:endParaRPr lang="en-US" altLang="zh-CN" sz="2400" dirty="0">
              <a:cs typeface="楷体_GB2312"/>
            </a:endParaRPr>
          </a:p>
          <a:p>
            <a:pPr lvl="1" eaLnBrk="1" hangingPunct="1">
              <a:buFontTx/>
              <a:buNone/>
              <a:defRPr/>
            </a:pPr>
            <a:r>
              <a:rPr lang="en-US" altLang="zh-CN" sz="2400" dirty="0">
                <a:cs typeface="楷体_GB2312"/>
              </a:rPr>
              <a:t>s=s</a:t>
            </a:r>
            <a:r>
              <a:rPr lang="en-US" altLang="zh-CN" sz="2400" dirty="0">
                <a:solidFill>
                  <a:srgbClr val="3333FF"/>
                </a:solidFill>
                <a:cs typeface="楷体_GB2312"/>
              </a:rPr>
              <a:t>+ </a:t>
            </a:r>
            <a:r>
              <a:rPr lang="en-US" altLang="zh-CN" sz="2400" dirty="0">
                <a:cs typeface="楷体_GB2312"/>
              </a:rPr>
              <a:t>" Mary "</a:t>
            </a:r>
            <a:r>
              <a:rPr lang="en-US" altLang="zh-CN" sz="2400" dirty="0">
                <a:solidFill>
                  <a:srgbClr val="3333FF"/>
                </a:solidFill>
                <a:cs typeface="楷体_GB2312"/>
              </a:rPr>
              <a:t>+</a:t>
            </a:r>
            <a:r>
              <a:rPr lang="en-US" altLang="zh-CN" sz="2400" dirty="0">
                <a:cs typeface="楷体_GB2312"/>
              </a:rPr>
              <a:t>4;  //s</a:t>
            </a:r>
            <a:r>
              <a:rPr lang="zh-CN" altLang="en-US" sz="2400" dirty="0">
                <a:cs typeface="楷体_GB2312"/>
              </a:rPr>
              <a:t>的结果为</a:t>
            </a:r>
            <a:r>
              <a:rPr lang="en-US" altLang="zh-CN" sz="2400" dirty="0">
                <a:cs typeface="楷体_GB2312"/>
              </a:rPr>
              <a:t>Hello! Mary 4</a:t>
            </a:r>
            <a:endParaRPr lang="en-US" altLang="zh-CN" sz="2400" dirty="0">
              <a:cs typeface="楷体_GB2312"/>
            </a:endParaRPr>
          </a:p>
          <a:p>
            <a:pPr eaLnBrk="1" hangingPunct="1">
              <a:defRPr/>
            </a:pPr>
            <a:r>
              <a:rPr lang="en-US" altLang="zh-CN" sz="2400" dirty="0">
                <a:cs typeface="楷体_GB2312"/>
              </a:rPr>
              <a:t>Java</a:t>
            </a:r>
            <a:r>
              <a:rPr lang="zh-CN" altLang="en-US" sz="2400" dirty="0">
                <a:cs typeface="楷体_GB2312"/>
              </a:rPr>
              <a:t>还提供了另一个方法</a:t>
            </a:r>
            <a:r>
              <a:rPr lang="en-US" altLang="zh-CN" sz="2400" dirty="0" err="1">
                <a:cs typeface="楷体_GB2312"/>
              </a:rPr>
              <a:t>concat</a:t>
            </a:r>
            <a:r>
              <a:rPr lang="en-US" altLang="zh-CN" sz="2400" dirty="0">
                <a:cs typeface="楷体_GB2312"/>
              </a:rPr>
              <a:t>(String </a:t>
            </a:r>
            <a:r>
              <a:rPr lang="en-US" altLang="zh-CN" sz="2400" dirty="0" err="1">
                <a:cs typeface="楷体_GB2312"/>
              </a:rPr>
              <a:t>str</a:t>
            </a:r>
            <a:r>
              <a:rPr lang="en-US" altLang="zh-CN" sz="2400" dirty="0">
                <a:cs typeface="楷体_GB2312"/>
              </a:rPr>
              <a:t>)</a:t>
            </a:r>
            <a:r>
              <a:rPr lang="zh-CN" altLang="en-US" sz="2400" dirty="0">
                <a:cs typeface="楷体_GB2312"/>
              </a:rPr>
              <a:t>专用于字符串的连接。</a:t>
            </a:r>
            <a:endParaRPr lang="en-US" altLang="zh-CN" sz="2400" dirty="0">
              <a:cs typeface="楷体_GB231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cs typeface="楷体_GB2312"/>
              </a:rPr>
              <a:t>   String s="4+3="; </a:t>
            </a:r>
            <a:endParaRPr lang="en-US" altLang="zh-CN" sz="2400" dirty="0">
              <a:cs typeface="楷体_GB231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cs typeface="楷体_GB2312"/>
              </a:rPr>
              <a:t>   String s1=</a:t>
            </a:r>
            <a:r>
              <a:rPr lang="en-US" altLang="zh-CN" sz="2400" dirty="0" err="1">
                <a:cs typeface="楷体_GB2312"/>
              </a:rPr>
              <a:t>s.concat</a:t>
            </a:r>
            <a:r>
              <a:rPr lang="en-US" altLang="zh-CN" sz="2400" dirty="0">
                <a:cs typeface="楷体_GB2312"/>
              </a:rPr>
              <a:t>("7"); //</a:t>
            </a:r>
            <a:r>
              <a:rPr lang="zh-CN" altLang="en-US" sz="2400" dirty="0">
                <a:cs typeface="楷体_GB2312"/>
              </a:rPr>
              <a:t>方法结果为</a:t>
            </a:r>
            <a:r>
              <a:rPr lang="en-US" altLang="zh-CN" sz="2400" dirty="0">
                <a:cs typeface="楷体_GB2312"/>
              </a:rPr>
              <a:t>4+3=7</a:t>
            </a:r>
            <a:endParaRPr lang="zh-CN" altLang="en-US" sz="2400" dirty="0">
              <a:cs typeface="楷体_GB231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89070" y="5245953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</a:t>
            </a:r>
            <a:endParaRPr lang="zh-CN" altLang="en-US" sz="2400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4419600" y="5518666"/>
            <a:ext cx="9906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410200" y="5257800"/>
            <a:ext cx="1295400" cy="4455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4+3=</a:t>
            </a:r>
            <a:endParaRPr lang="zh-CN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982720" y="5858411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s1</a:t>
            </a:r>
            <a:endParaRPr lang="zh-CN" altLang="en-US" sz="2400" dirty="0"/>
          </a:p>
        </p:txBody>
      </p:sp>
      <p:cxnSp>
        <p:nvCxnSpPr>
          <p:cNvPr id="10" name="直接箭头连接符 9"/>
          <p:cNvCxnSpPr>
            <a:endCxn id="11" idx="1"/>
          </p:cNvCxnSpPr>
          <p:nvPr/>
        </p:nvCxnSpPr>
        <p:spPr>
          <a:xfrm>
            <a:off x="4495800" y="6096000"/>
            <a:ext cx="922020" cy="127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417820" y="5874544"/>
            <a:ext cx="1295400" cy="4455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4+3=7</a:t>
            </a:r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bldLvl="0" animBg="1"/>
      <p:bldP spid="9" grpId="0"/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533400"/>
            <a:ext cx="5375275" cy="641350"/>
          </a:xfrm>
        </p:spPr>
        <p:txBody>
          <a:bodyPr/>
          <a:lstStyle/>
          <a:p>
            <a:pPr eaLnBrk="1" hangingPunct="1"/>
            <a:r>
              <a:rPr lang="en-US" altLang="zh-CN" sz="2800">
                <a:latin typeface="+mj-ea"/>
              </a:rPr>
              <a:t>7.3.2  Calendar</a:t>
            </a:r>
            <a:r>
              <a:rPr lang="zh-CN" altLang="en-US" sz="2800">
                <a:latin typeface="+mj-ea"/>
              </a:rPr>
              <a:t>类 </a:t>
            </a:r>
            <a:endParaRPr lang="zh-CN" altLang="en-US" sz="2800">
              <a:latin typeface="+mj-ea"/>
            </a:endParaRPr>
          </a:p>
        </p:txBody>
      </p:sp>
      <p:sp>
        <p:nvSpPr>
          <p:cNvPr id="307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04800" y="1373187"/>
            <a:ext cx="8534400" cy="5073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000" dirty="0"/>
              <a:t>Calendar</a:t>
            </a:r>
            <a:r>
              <a:rPr lang="zh-CN" altLang="en-US" sz="2000" dirty="0"/>
              <a:t>是一个抽象类，不能直接创建对象，但可以使用静态方法获得代表当前日期的日历对象。 </a:t>
            </a:r>
            <a:endParaRPr lang="zh-CN" altLang="en-US" sz="2000" dirty="0"/>
          </a:p>
          <a:p>
            <a:pPr eaLnBrk="1" hangingPunct="1">
              <a:buFontTx/>
              <a:buNone/>
              <a:defRPr/>
            </a:pPr>
            <a:r>
              <a:rPr lang="en-US" altLang="zh-CN" sz="2000" dirty="0"/>
              <a:t>    Calendar </a:t>
            </a:r>
            <a:r>
              <a:rPr lang="en-US" altLang="zh-CN" sz="2000" dirty="0" err="1"/>
              <a:t>rightNow</a:t>
            </a:r>
            <a:r>
              <a:rPr lang="en-US" altLang="zh-CN" sz="2000" dirty="0"/>
              <a:t> = </a:t>
            </a:r>
            <a:r>
              <a:rPr lang="en-US" altLang="zh-CN" sz="2000" dirty="0" err="1">
                <a:solidFill>
                  <a:srgbClr val="FF0000"/>
                </a:solidFill>
              </a:rPr>
              <a:t>Calendar.getInstance</a:t>
            </a:r>
            <a:r>
              <a:rPr lang="en-US" altLang="zh-CN" sz="2000" dirty="0">
                <a:solidFill>
                  <a:srgbClr val="FF0000"/>
                </a:solidFill>
              </a:rPr>
              <a:t>();</a:t>
            </a:r>
            <a:r>
              <a:rPr lang="en-US" altLang="zh-CN" sz="2000" dirty="0"/>
              <a:t> </a:t>
            </a:r>
            <a:endParaRPr lang="en-US" altLang="zh-CN" sz="20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000" dirty="0"/>
              <a:t>日历对象的方法</a:t>
            </a:r>
            <a:endParaRPr lang="en-US" altLang="zh-CN" sz="2000" dirty="0"/>
          </a:p>
          <a:p>
            <a:pPr eaLnBrk="1" hangingPunct="1">
              <a:defRPr/>
            </a:pPr>
            <a:r>
              <a:rPr lang="en-US" altLang="zh-CN" sz="2000" dirty="0"/>
              <a:t>void set(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year,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month,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date) </a:t>
            </a:r>
            <a:endParaRPr lang="en-US" altLang="zh-CN" sz="2000" dirty="0"/>
          </a:p>
          <a:p>
            <a:pPr eaLnBrk="1" hangingPunct="1">
              <a:defRPr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get(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field) </a:t>
            </a:r>
            <a:endParaRPr lang="en-US" altLang="zh-CN" sz="20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000" dirty="0"/>
              <a:t>其中，参数</a:t>
            </a:r>
            <a:r>
              <a:rPr lang="en-US" altLang="zh-CN" sz="2000" dirty="0"/>
              <a:t>field</a:t>
            </a:r>
            <a:r>
              <a:rPr lang="zh-CN" altLang="en-US" sz="2000" dirty="0"/>
              <a:t>的值由</a:t>
            </a:r>
            <a:r>
              <a:rPr lang="en-US" altLang="zh-CN" sz="2000" dirty="0"/>
              <a:t>Calendar</a:t>
            </a:r>
            <a:r>
              <a:rPr lang="zh-CN" altLang="en-US" sz="2000" dirty="0"/>
              <a:t>类的静态常量决定，例如：</a:t>
            </a:r>
            <a:r>
              <a:rPr lang="en-US" altLang="zh-CN" sz="2000" dirty="0">
                <a:solidFill>
                  <a:srgbClr val="3333FF"/>
                </a:solidFill>
              </a:rPr>
              <a:t>YEAR</a:t>
            </a:r>
            <a:r>
              <a:rPr lang="zh-CN" altLang="en-US" sz="2000" dirty="0"/>
              <a:t>代表年；</a:t>
            </a:r>
            <a:r>
              <a:rPr lang="en-US" altLang="zh-CN" sz="2000" dirty="0">
                <a:solidFill>
                  <a:srgbClr val="3333FF"/>
                </a:solidFill>
              </a:rPr>
              <a:t>MONTH</a:t>
            </a:r>
            <a:r>
              <a:rPr lang="zh-CN" altLang="en-US" sz="2000" dirty="0"/>
              <a:t>代表月；</a:t>
            </a:r>
            <a:r>
              <a:rPr lang="en-US" altLang="zh-CN" sz="2000" dirty="0">
                <a:solidFill>
                  <a:srgbClr val="3333FF"/>
                </a:solidFill>
              </a:rPr>
              <a:t>DATE</a:t>
            </a:r>
            <a:r>
              <a:rPr lang="zh-CN" altLang="en-US" sz="2000" dirty="0"/>
              <a:t>代表日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rgbClr val="3333FF"/>
                </a:solidFill>
              </a:rPr>
              <a:t>DAY_OF_WEEK</a:t>
            </a:r>
            <a:r>
              <a:rPr lang="zh-CN" altLang="en-US" sz="2000" dirty="0"/>
              <a:t>代表星期几；</a:t>
            </a:r>
            <a:r>
              <a:rPr lang="en-US" altLang="zh-CN" sz="2000" dirty="0">
                <a:solidFill>
                  <a:srgbClr val="3333FF"/>
                </a:solidFill>
              </a:rPr>
              <a:t>HOUR</a:t>
            </a:r>
            <a:r>
              <a:rPr lang="zh-CN" altLang="en-US" sz="2000" dirty="0"/>
              <a:t>代表小时；</a:t>
            </a:r>
            <a:r>
              <a:rPr lang="en-US" altLang="zh-CN" sz="2000" dirty="0">
                <a:solidFill>
                  <a:srgbClr val="3333FF"/>
                </a:solidFill>
              </a:rPr>
              <a:t>MINUTE</a:t>
            </a:r>
            <a:r>
              <a:rPr lang="zh-CN" altLang="en-US" sz="2000" dirty="0"/>
              <a:t>代表分；</a:t>
            </a:r>
            <a:r>
              <a:rPr lang="en-US" altLang="zh-CN" sz="2000" dirty="0">
                <a:solidFill>
                  <a:srgbClr val="3333FF"/>
                </a:solidFill>
              </a:rPr>
              <a:t>SECOND</a:t>
            </a:r>
            <a:r>
              <a:rPr lang="zh-CN" altLang="en-US" sz="2000" dirty="0"/>
              <a:t>代表秒等。 </a:t>
            </a:r>
            <a:endParaRPr lang="zh-CN" altLang="en-US" sz="20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000" dirty="0"/>
              <a:t>例如：</a:t>
            </a:r>
            <a:r>
              <a:rPr lang="en-US" altLang="zh-CN" sz="2000" dirty="0" err="1"/>
              <a:t>rightNow.get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Calendar.HOUR</a:t>
            </a:r>
            <a:r>
              <a:rPr lang="en-US" altLang="zh-CN" sz="2000" dirty="0"/>
              <a:t>) </a:t>
            </a:r>
            <a:endParaRPr lang="zh-CN" altLang="en-US" sz="2000" dirty="0"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6800850" cy="593725"/>
          </a:xfrm>
        </p:spPr>
        <p:txBody>
          <a:bodyPr/>
          <a:lstStyle/>
          <a:p>
            <a:pPr eaLnBrk="1" hangingPunct="1"/>
            <a:r>
              <a:rPr lang="zh-CN" altLang="en-US"/>
              <a:t>将当前日期拼接为字符串</a:t>
            </a:r>
            <a:endParaRPr lang="zh-CN" altLang="en-US"/>
          </a:p>
        </p:txBody>
      </p:sp>
      <p:sp>
        <p:nvSpPr>
          <p:cNvPr id="3" name="内容占位符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439737" y="1624013"/>
            <a:ext cx="8378825" cy="2338387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String </a:t>
            </a:r>
            <a:r>
              <a:rPr lang="en-US" altLang="zh-CN" sz="2000" dirty="0" err="1"/>
              <a:t>mydate</a:t>
            </a:r>
            <a:r>
              <a:rPr lang="en-US" altLang="zh-CN" sz="2000" dirty="0"/>
              <a:t> = </a:t>
            </a:r>
            <a:endParaRPr lang="en-US" altLang="zh-CN" sz="20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      </a:t>
            </a:r>
            <a:r>
              <a:rPr lang="en-US" altLang="zh-CN" sz="2000" dirty="0" err="1"/>
              <a:t>rightNow.get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Calendar.</a:t>
            </a:r>
            <a:r>
              <a:rPr lang="en-US" altLang="zh-CN" sz="2000" dirty="0" err="1">
                <a:solidFill>
                  <a:srgbClr val="3333FF"/>
                </a:solidFill>
              </a:rPr>
              <a:t>YEAR</a:t>
            </a:r>
            <a:r>
              <a:rPr lang="en-US" altLang="zh-CN" sz="2000" dirty="0"/>
              <a:t>) + "-"+ </a:t>
            </a:r>
            <a:endParaRPr lang="en-US" altLang="zh-CN" sz="20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     (</a:t>
            </a:r>
            <a:r>
              <a:rPr lang="en-US" altLang="zh-CN" sz="2000" dirty="0" err="1"/>
              <a:t>rightNow.get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Calendar.</a:t>
            </a:r>
            <a:r>
              <a:rPr lang="en-US" altLang="zh-CN" sz="2000" dirty="0" err="1">
                <a:solidFill>
                  <a:srgbClr val="3333FF"/>
                </a:solidFill>
              </a:rPr>
              <a:t>MONTH</a:t>
            </a:r>
            <a:r>
              <a:rPr lang="en-US" altLang="zh-CN" sz="2000" dirty="0"/>
              <a:t>)  + 1) +</a:t>
            </a:r>
            <a:endParaRPr lang="en-US" altLang="zh-CN" sz="20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      "-" + </a:t>
            </a:r>
            <a:r>
              <a:rPr lang="en-US" altLang="zh-CN" sz="2000" dirty="0" err="1"/>
              <a:t>rightNow.get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Calendar.</a:t>
            </a:r>
            <a:r>
              <a:rPr lang="en-US" altLang="zh-CN" sz="2000" dirty="0" err="1">
                <a:solidFill>
                  <a:srgbClr val="3333FF"/>
                </a:solidFill>
              </a:rPr>
              <a:t>DATE</a:t>
            </a:r>
            <a:r>
              <a:rPr lang="en-US" altLang="zh-CN" sz="2000" dirty="0"/>
              <a:t>);</a:t>
            </a:r>
            <a:endParaRPr lang="zh-CN" altLang="zh-CN" sz="2000" dirty="0"/>
          </a:p>
          <a:p>
            <a:pPr eaLnBrk="1" hangingPunct="1">
              <a:defRPr/>
            </a:pP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304483" y="3733800"/>
            <a:ext cx="8278812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eaLnBrk="0" hangingPunct="0">
              <a:spcAft>
                <a:spcPts val="0"/>
              </a:spcAft>
              <a:defRPr/>
            </a:pPr>
            <a:r>
              <a:rPr lang="zh-CN" altLang="zh-CN" sz="2400" b="1" kern="0" dirty="0">
                <a:solidFill>
                  <a:srgbClr val="04040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通过以下方法获取日历对象的其它时间表示形式。</a:t>
            </a:r>
            <a:endParaRPr lang="zh-CN" altLang="zh-CN" sz="2400" b="1" kern="100" dirty="0">
              <a:solidFill>
                <a:srgbClr val="04040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0" hangingPunct="0">
              <a:spcAft>
                <a:spcPts val="0"/>
              </a:spcAft>
              <a:buFont typeface="Wingdings" panose="05000000000000000000" pitchFamily="2" charset="2"/>
              <a:buChar char=""/>
              <a:tabLst>
                <a:tab pos="533400" algn="l"/>
              </a:tabLst>
              <a:defRPr/>
            </a:pPr>
            <a:r>
              <a:rPr lang="en-US" altLang="zh-CN" sz="2400" b="1" kern="0" dirty="0">
                <a:solidFill>
                  <a:srgbClr val="04040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long </a:t>
            </a:r>
            <a:r>
              <a:rPr lang="en-US" altLang="zh-CN" sz="2400" b="1" kern="0" dirty="0" err="1">
                <a:solidFill>
                  <a:srgbClr val="04040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getTimeInMillis</a:t>
            </a:r>
            <a:r>
              <a:rPr lang="en-US" altLang="zh-CN" sz="2400" b="1" kern="0" dirty="0">
                <a:solidFill>
                  <a:srgbClr val="04040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() : </a:t>
            </a:r>
            <a:r>
              <a:rPr lang="zh-CN" altLang="zh-CN" sz="2400" b="1" kern="0" dirty="0">
                <a:solidFill>
                  <a:srgbClr val="04040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返回当前日历对应</a:t>
            </a:r>
            <a:r>
              <a:rPr lang="zh-CN" altLang="zh-CN" sz="2400" b="1" kern="0">
                <a:solidFill>
                  <a:srgbClr val="04040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的毫秒</a:t>
            </a:r>
            <a:r>
              <a:rPr lang="zh-CN" altLang="zh-CN" sz="2400" b="1" kern="0" dirty="0">
                <a:solidFill>
                  <a:srgbClr val="04040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值；</a:t>
            </a:r>
            <a:endParaRPr lang="zh-CN" altLang="zh-CN" sz="2400" b="1" kern="100" dirty="0">
              <a:solidFill>
                <a:srgbClr val="04040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0" hangingPunct="0">
              <a:spcAft>
                <a:spcPts val="0"/>
              </a:spcAft>
              <a:buFont typeface="Wingdings" panose="05000000000000000000" pitchFamily="2" charset="2"/>
              <a:buChar char=""/>
              <a:tabLst>
                <a:tab pos="533400" algn="l"/>
              </a:tabLst>
              <a:defRPr/>
            </a:pPr>
            <a:r>
              <a:rPr lang="en-US" altLang="zh-CN" sz="2400" b="1" kern="0" dirty="0">
                <a:solidFill>
                  <a:srgbClr val="04040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Date </a:t>
            </a:r>
            <a:r>
              <a:rPr lang="en-US" altLang="zh-CN" sz="2400" b="1" kern="0" dirty="0" err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getTime</a:t>
            </a:r>
            <a:r>
              <a:rPr lang="en-US" altLang="zh-CN" sz="2400" b="1" kern="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() </a:t>
            </a:r>
            <a:r>
              <a:rPr lang="zh-CN" altLang="zh-CN" sz="2400" b="1" kern="0" dirty="0">
                <a:solidFill>
                  <a:srgbClr val="04040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：返回当前日历对应的日期对象。</a:t>
            </a:r>
            <a:endParaRPr lang="zh-CN" altLang="zh-CN" sz="2400" b="1" kern="100" dirty="0">
              <a:solidFill>
                <a:srgbClr val="04040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6800850" cy="427355"/>
          </a:xfrm>
        </p:spPr>
        <p:txBody>
          <a:bodyPr/>
          <a:lstStyle/>
          <a:p>
            <a:pPr algn="ctr" eaLnBrk="1" hangingPunct="1"/>
            <a:r>
              <a:rPr lang="en-US" altLang="zh-CN"/>
              <a:t>Java8</a:t>
            </a:r>
            <a:r>
              <a:rPr lang="zh-CN" altLang="en-US"/>
              <a:t>的日期和时间</a:t>
            </a:r>
            <a:r>
              <a:rPr lang="zh-CN" altLang="en-US">
                <a:solidFill>
                  <a:schemeClr val="accent4">
                    <a:lumMod val="65000"/>
                    <a:lumOff val="35000"/>
                  </a:schemeClr>
                </a:solidFill>
              </a:rPr>
              <a:t>（例 7-10）</a:t>
            </a:r>
            <a:endParaRPr lang="zh-CN" altLang="en-US">
              <a:solidFill>
                <a:schemeClr val="accent4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内容占位符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381000" y="990600"/>
            <a:ext cx="8303895" cy="4243705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/>
              <a:t>Clock clock = </a:t>
            </a:r>
            <a:r>
              <a:rPr lang="en-US" altLang="zh-CN">
                <a:solidFill>
                  <a:srgbClr val="FF0000"/>
                </a:solidFill>
              </a:rPr>
              <a:t>Clock</a:t>
            </a:r>
            <a:r>
              <a:rPr lang="en-US" altLang="zh-CN"/>
              <a:t>.systemDefaultZone(); </a:t>
            </a:r>
            <a:endParaRPr lang="en-US" altLang="zh-CN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>
                <a:solidFill>
                  <a:srgbClr val="FF0000"/>
                </a:solidFill>
              </a:rPr>
              <a:t>Instant</a:t>
            </a:r>
            <a:r>
              <a:rPr lang="en-US" altLang="zh-CN"/>
              <a:t> instant = clock.instant(); //代表的是时间戳</a:t>
            </a:r>
            <a:endParaRPr lang="en-US" altLang="zh-CN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/>
              <a:t>Date </a:t>
            </a:r>
            <a:r>
              <a:rPr lang="en-US" altLang="zh-CN"/>
              <a:t>date= Date.from(instant); </a:t>
            </a:r>
            <a:endParaRPr lang="en-US" altLang="zh-CN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/>
              <a:t>System.out.println(date);   </a:t>
            </a:r>
            <a:endParaRPr lang="en-US" altLang="zh-CN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/>
              <a:t>LocalDate today = </a:t>
            </a:r>
            <a:r>
              <a:rPr lang="en-US" altLang="zh-CN">
                <a:solidFill>
                  <a:srgbClr val="FF0000"/>
                </a:solidFill>
              </a:rPr>
              <a:t>LocalDate</a:t>
            </a:r>
            <a:r>
              <a:rPr lang="en-US" altLang="zh-CN">
                <a:solidFill>
                  <a:schemeClr val="accent1"/>
                </a:solidFill>
              </a:rPr>
              <a:t>.now()</a:t>
            </a:r>
            <a:r>
              <a:rPr lang="en-US" altLang="zh-CN"/>
              <a:t>;           //当前日期</a:t>
            </a:r>
            <a:endParaRPr lang="en-US" altLang="zh-CN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/>
              <a:t>System.out.println("当前日期是"+today); </a:t>
            </a:r>
            <a:endParaRPr lang="en-US" altLang="zh-CN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/>
              <a:t>LocalTime t = </a:t>
            </a:r>
            <a:r>
              <a:rPr lang="en-US" altLang="zh-CN">
                <a:solidFill>
                  <a:srgbClr val="FF0000"/>
                </a:solidFill>
              </a:rPr>
              <a:t>LocalTime</a:t>
            </a:r>
            <a:r>
              <a:rPr lang="en-US" altLang="zh-CN"/>
              <a:t>.now();                   //当前时间</a:t>
            </a:r>
            <a:endParaRPr lang="en-US" altLang="zh-CN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/>
              <a:t>System.out.println("当前时间是"+t);</a:t>
            </a:r>
            <a:endParaRPr lang="en-US" altLang="zh-CN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/>
              <a:t>LocalDateTime t2 = </a:t>
            </a:r>
            <a:r>
              <a:rPr lang="en-US" altLang="zh-CN">
                <a:solidFill>
                  <a:srgbClr val="FF0000"/>
                </a:solidFill>
              </a:rPr>
              <a:t>LocalDateTime</a:t>
            </a:r>
            <a:r>
              <a:rPr lang="en-US" altLang="zh-CN"/>
              <a:t>.now();  //当前日期时间</a:t>
            </a:r>
            <a:endParaRPr lang="en-US" altLang="zh-CN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/>
              <a:t>System.out.println("当前日期时间是"+t2);</a:t>
            </a:r>
            <a:endParaRPr lang="en-US" altLang="zh-CN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/>
              <a:t>ZonedDateTime t3 = </a:t>
            </a:r>
            <a:r>
              <a:rPr lang="en-US" altLang="zh-CN">
                <a:solidFill>
                  <a:srgbClr val="FF0000"/>
                </a:solidFill>
              </a:rPr>
              <a:t>ZonedDateTime</a:t>
            </a:r>
            <a:r>
              <a:rPr lang="en-US" altLang="zh-CN"/>
              <a:t>.now();  //格林威治日期时间</a:t>
            </a:r>
            <a:endParaRPr lang="en-US" altLang="zh-CN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/>
              <a:t>System.out.println("格林威治日期时间是"+t3);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304800" y="5105400"/>
            <a:ext cx="8659495" cy="14763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r>
              <a:rPr lang="en-US" sz="1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Sun Jan 23 13:58:06 CST 2022</a:t>
            </a:r>
            <a:r>
              <a:rPr lang="zh-CN" sz="1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当前日期是</a:t>
            </a:r>
            <a:r>
              <a:rPr lang="en-US" sz="1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2022-01-23</a:t>
            </a:r>
            <a:r>
              <a:rPr lang="zh-CN" sz="1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当前时间是</a:t>
            </a:r>
            <a:r>
              <a:rPr lang="en-US" sz="1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13:58:06.825042700</a:t>
            </a:r>
            <a:r>
              <a:rPr lang="zh-CN" sz="1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当前日期时间是</a:t>
            </a:r>
            <a:r>
              <a:rPr lang="en-US" sz="1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2022-01-23T13:58:06.825042700</a:t>
            </a:r>
            <a:r>
              <a:rPr lang="zh-CN" sz="1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格林威治日期时间是</a:t>
            </a:r>
            <a:r>
              <a:rPr lang="en-US" sz="1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2022-01-23T13:58:06.826038500+08:00[Asia/Shanghai]</a:t>
            </a:r>
            <a:endParaRPr lang="zh-CN" altLang="en-US" sz="180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>
          <a:xfrm>
            <a:off x="2057400" y="685800"/>
            <a:ext cx="3733800" cy="762000"/>
          </a:xfrm>
        </p:spPr>
        <p:txBody>
          <a:bodyPr/>
          <a:lstStyle/>
          <a:p>
            <a:pPr eaLnBrk="1" hangingPunct="1"/>
            <a:r>
              <a:rPr lang="zh-CN" altLang="en-US" sz="3200"/>
              <a:t>思考</a:t>
            </a:r>
            <a:endParaRPr lang="zh-CN" altLang="en-US" sz="3200"/>
          </a:p>
        </p:txBody>
      </p:sp>
      <p:sp>
        <p:nvSpPr>
          <p:cNvPr id="39939" name="内容占位符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457200" y="1676401"/>
            <a:ext cx="8229600" cy="3124200"/>
          </a:xfrm>
        </p:spPr>
        <p:txBody>
          <a:bodyPr/>
          <a:lstStyle/>
          <a:p>
            <a:pPr eaLnBrk="1" hangingPunct="1"/>
            <a:r>
              <a:rPr lang="en-US" altLang="zh-CN" sz="2400">
                <a:solidFill>
                  <a:srgbClr val="FF0000"/>
                </a:solidFill>
              </a:rPr>
              <a:t>String</a:t>
            </a:r>
            <a:r>
              <a:rPr lang="zh-CN" altLang="en-US" sz="2400">
                <a:solidFill>
                  <a:srgbClr val="FF0000"/>
                </a:solidFill>
              </a:rPr>
              <a:t>类和</a:t>
            </a:r>
            <a:r>
              <a:rPr lang="en-US" altLang="zh-CN" sz="2400">
                <a:solidFill>
                  <a:srgbClr val="FF0000"/>
                </a:solidFill>
              </a:rPr>
              <a:t>StringBuffer</a:t>
            </a:r>
            <a:r>
              <a:rPr lang="zh-CN" altLang="en-US" sz="2400">
                <a:solidFill>
                  <a:srgbClr val="FF0000"/>
                </a:solidFill>
              </a:rPr>
              <a:t>类的差别</a:t>
            </a:r>
            <a:r>
              <a:rPr lang="en-US" altLang="zh-CN" sz="2400"/>
              <a:t>?</a:t>
            </a:r>
            <a:endParaRPr lang="en-US" altLang="zh-CN" sz="2400"/>
          </a:p>
          <a:p>
            <a:pPr eaLnBrk="1" hangingPunct="1"/>
            <a:r>
              <a:rPr lang="zh-CN" altLang="en-US" sz="2400"/>
              <a:t>从</a:t>
            </a:r>
            <a:r>
              <a:rPr lang="zh-CN" altLang="en-US" sz="2400">
                <a:solidFill>
                  <a:srgbClr val="FF0000"/>
                </a:solidFill>
              </a:rPr>
              <a:t>字符串取字符和取子串</a:t>
            </a:r>
            <a:r>
              <a:rPr lang="zh-CN" altLang="en-US" sz="2400"/>
              <a:t>分别用什么方法</a:t>
            </a:r>
            <a:r>
              <a:rPr lang="en-US" altLang="zh-CN" sz="2400"/>
              <a:t>?</a:t>
            </a:r>
            <a:endParaRPr lang="en-US" altLang="zh-CN" sz="2400"/>
          </a:p>
          <a:p>
            <a:pPr eaLnBrk="1" hangingPunct="1"/>
            <a:r>
              <a:rPr lang="zh-CN" altLang="en-US" sz="2400"/>
              <a:t>从</a:t>
            </a:r>
            <a:r>
              <a:rPr lang="zh-CN" altLang="en-US" sz="2400">
                <a:solidFill>
                  <a:srgbClr val="FF0000"/>
                </a:solidFill>
              </a:rPr>
              <a:t>字符串找子串</a:t>
            </a:r>
            <a:r>
              <a:rPr lang="zh-CN" altLang="en-US" sz="2400"/>
              <a:t>有哪些方法</a:t>
            </a:r>
            <a:r>
              <a:rPr lang="en-US" altLang="zh-CN" sz="2400"/>
              <a:t>?</a:t>
            </a:r>
            <a:endParaRPr lang="en-US" altLang="zh-CN" sz="2400"/>
          </a:p>
          <a:p>
            <a:pPr eaLnBrk="1" hangingPunct="1"/>
            <a:r>
              <a:rPr lang="zh-CN" altLang="en-US" sz="2400"/>
              <a:t>基本类类型和包装类有什么关系</a:t>
            </a:r>
            <a:r>
              <a:rPr lang="en-US" altLang="zh-CN" sz="2400"/>
              <a:t>?</a:t>
            </a:r>
            <a:r>
              <a:rPr lang="zh-CN" altLang="en-US" sz="2400">
                <a:solidFill>
                  <a:srgbClr val="FF0000"/>
                </a:solidFill>
              </a:rPr>
              <a:t>为什么要使用包装类</a:t>
            </a:r>
            <a:r>
              <a:rPr lang="en-US" altLang="zh-CN" sz="2400"/>
              <a:t>?</a:t>
            </a:r>
            <a:endParaRPr lang="en-US" altLang="zh-CN" sz="2400"/>
          </a:p>
          <a:p>
            <a:pPr eaLnBrk="1" hangingPunct="1"/>
            <a:r>
              <a:rPr lang="en-US" altLang="zh-CN" sz="2400"/>
              <a:t>Java</a:t>
            </a:r>
            <a:r>
              <a:rPr lang="zh-CN" altLang="en-US" sz="2400"/>
              <a:t>处理日期数据的类有哪些</a:t>
            </a:r>
            <a:r>
              <a:rPr lang="en-US" altLang="zh-CN" sz="2400"/>
              <a:t>?</a:t>
            </a:r>
            <a:endParaRPr lang="zh-CN" altLang="en-US" sz="2400"/>
          </a:p>
        </p:txBody>
      </p:sp>
      <p:pic>
        <p:nvPicPr>
          <p:cNvPr id="39940" name="Picture 5" descr="c:\DOCUME~1\ding\APPLIC~1\360se6\USERDA~1\Temp\r6s1g1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838200"/>
            <a:ext cx="6286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772160"/>
          </a:xfrm>
        </p:spPr>
        <p:txBody>
          <a:bodyPr/>
          <a:p>
            <a:pPr algn="ctr"/>
            <a:r>
              <a:rPr lang="zh-CN" altLang="en-US"/>
              <a:t>提问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084"/>
            <a:ext cx="8229600" cy="4389437"/>
          </a:xfrm>
        </p:spPr>
        <p:txBody>
          <a:bodyPr/>
          <a:p>
            <a:r>
              <a:rPr lang="zh-CN" altLang="en-US"/>
              <a:t>如何用字符串处理将</a:t>
            </a:r>
            <a:r>
              <a:rPr lang="en-US" altLang="zh-CN"/>
              <a:t> </a:t>
            </a:r>
            <a:r>
              <a:t>字符串 s="壹万零零零叁"，则s.replaceALL("零+"，"零")的结果为“壹万零叁”,3个零被一个零替换。</a:t>
            </a:r>
          </a:p>
          <a:p/>
        </p:txBody>
      </p:sp>
    </p:spTree>
  </p:cSld>
  <p:clrMapOvr>
    <a:masterClrMapping/>
  </p:clrMapOvr>
  <p:transition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381000"/>
            <a:ext cx="2979737" cy="641350"/>
          </a:xfrm>
        </p:spPr>
        <p:txBody>
          <a:bodyPr/>
          <a:lstStyle/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>
                <a:solidFill>
                  <a:srgbClr val="00CC00"/>
                </a:solidFill>
                <a:cs typeface="Arial" panose="020B0604020202020204" pitchFamily="34" charset="0"/>
              </a:rPr>
              <a:t> </a:t>
            </a:r>
            <a:r>
              <a:rPr lang="zh-CN" altLang="en-US" sz="2800" dirty="0">
                <a:solidFill>
                  <a:srgbClr val="002060"/>
                </a:solidFill>
                <a:cs typeface="Arial" panose="020B0604020202020204" pitchFamily="34" charset="0"/>
              </a:rPr>
              <a:t>作业</a:t>
            </a:r>
            <a:endParaRPr lang="zh-CN" altLang="en-US" sz="2800" dirty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sp>
        <p:nvSpPr>
          <p:cNvPr id="40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28955" y="1066800"/>
            <a:ext cx="8328025" cy="4724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）设有一个由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个英文单词构成的字符串数组，要求：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统计以字母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开头的单词数；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统计单词中含“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or”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字符串的单词数；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统计长度为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的单词数。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buFontTx/>
              <a:buNone/>
            </a:pPr>
            <a:r>
              <a:rPr lang="en-US" altLang="zh-CN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）利用随机函数产生</a:t>
            </a:r>
            <a:r>
              <a:rPr lang="en-US" altLang="zh-CN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</a:t>
            </a:r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</a:t>
            </a:r>
            <a:r>
              <a:rPr lang="en-US" altLang="zh-CN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</a:t>
            </a:r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～</a:t>
            </a:r>
            <a:r>
              <a:rPr lang="en-US" altLang="zh-CN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90</a:t>
            </a:r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之间的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不重复整数</a:t>
            </a:r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。将这些数拼接在一个字符串中</a:t>
            </a:r>
            <a:r>
              <a:rPr lang="en-US" altLang="zh-CN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用逗号隔开</a:t>
            </a:r>
            <a:r>
              <a:rPr lang="en-US" altLang="zh-CN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每产生一个新数</a:t>
            </a:r>
            <a:r>
              <a:rPr lang="en-US" altLang="zh-CN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要保证在该串中不存在。最后将串中的整数分离存放到一个数组中，将数组的内容按由小到大输出。</a:t>
            </a:r>
            <a:endParaRPr lang="zh-CN" altLang="en-US" sz="2000" dirty="0">
              <a:solidFill>
                <a:srgbClr val="3366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buFontTx/>
              <a:buNone/>
            </a:pPr>
            <a:r>
              <a:rPr lang="en-US" altLang="zh-CN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3) </a:t>
            </a:r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输入一个百亿以内的正整数，把它转换为人民币金额大写表示。比如：35201转换为“叁万伍仟贰佰零壹”,31000转换为“叁万壹仟”,120023201转换为“壹亿贰仟零贰万叁仟贰佰零壹”,120020001转换为“壹亿贰仟零贰万零壹”，100000001转换为“壹亿零壹”。可以看到，在万后满千位，则不加零，否则要补零，但不要出现类似“零零”的情况。在亿后满千万位，则不加零，否则要补零，但整个“万档”没有数字时，“万”字省去。</a:t>
            </a:r>
            <a:endParaRPr lang="zh-CN" altLang="en-US" sz="2000" dirty="0">
              <a:solidFill>
                <a:srgbClr val="3366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2743200" y="619125"/>
            <a:ext cx="3663950" cy="381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sz="3110">
                <a:solidFill>
                  <a:srgbClr val="C00000"/>
                </a:solidFill>
              </a:rPr>
              <a:t>写程序运行结果</a:t>
            </a:r>
            <a:endParaRPr lang="zh-CN" altLang="en-US" sz="3110">
              <a:solidFill>
                <a:srgbClr val="C00000"/>
              </a:solidFill>
            </a:endParaRPr>
          </a:p>
        </p:txBody>
      </p:sp>
      <p:sp>
        <p:nvSpPr>
          <p:cNvPr id="8195" name="内容占位符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381000" y="1143000"/>
            <a:ext cx="7696200" cy="4953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public class Test{</a:t>
            </a:r>
            <a:endParaRPr lang="zh-CN" altLang="en-US" sz="20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public static void main(String arg</a:t>
            </a:r>
            <a:r>
              <a:rPr lang="en-US" altLang="zh-CN" sz="2000"/>
              <a:t>s[]){</a:t>
            </a:r>
            <a:endParaRPr lang="zh-CN" altLang="en-US" sz="20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     String x="hello";</a:t>
            </a:r>
            <a:endParaRPr lang="zh-CN" altLang="en-US" sz="20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     myMethod(x); </a:t>
            </a:r>
            <a:endParaRPr lang="zh-CN" altLang="en-US" sz="20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     System.out.println("x="+x);</a:t>
            </a:r>
            <a:endParaRPr lang="zh-CN" altLang="en-US" sz="20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}</a:t>
            </a:r>
            <a:endParaRPr lang="zh-CN" altLang="en-US" sz="20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static void  myMethod(String k){</a:t>
            </a:r>
            <a:endParaRPr lang="zh-CN" altLang="en-US" sz="20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      k=k+",</a:t>
            </a:r>
            <a:r>
              <a:rPr lang="zh-CN" altLang="en-US" sz="2000"/>
              <a:t>你好</a:t>
            </a:r>
            <a:r>
              <a:rPr lang="en-US" altLang="zh-CN" sz="2000"/>
              <a:t>";</a:t>
            </a:r>
            <a:endParaRPr lang="zh-CN" altLang="en-US" sz="20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      System.out.println("k="+k);</a:t>
            </a:r>
            <a:endParaRPr lang="zh-CN" altLang="en-US" sz="20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}</a:t>
            </a:r>
            <a:endParaRPr lang="zh-CN" altLang="en-US" sz="20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}</a:t>
            </a:r>
            <a:endParaRPr lang="zh-CN" altLang="en-US" sz="2000"/>
          </a:p>
          <a:p>
            <a:pPr eaLnBrk="1" hangingPunct="1"/>
            <a:endParaRPr lang="zh-CN" altLang="en-US" sz="2000"/>
          </a:p>
        </p:txBody>
      </p:sp>
      <p:pic>
        <p:nvPicPr>
          <p:cNvPr id="8196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15938"/>
            <a:ext cx="60960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标注 1"/>
          <p:cNvSpPr>
            <a:spLocks noChangeArrowheads="1"/>
          </p:cNvSpPr>
          <p:nvPr/>
        </p:nvSpPr>
        <p:spPr bwMode="auto">
          <a:xfrm>
            <a:off x="5638800" y="3205956"/>
            <a:ext cx="2933700" cy="609600"/>
          </a:xfrm>
          <a:prstGeom prst="wedgeRectCallout">
            <a:avLst>
              <a:gd name="adj1" fmla="val -115692"/>
              <a:gd name="adj2" fmla="val 79088"/>
            </a:avLst>
          </a:prstGeom>
          <a:noFill/>
          <a:ln w="28575" algn="ctr">
            <a:solidFill>
              <a:srgbClr val="00B05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0" dirty="0">
                <a:latin typeface="Tahoma" panose="020B0604030504040204" pitchFamily="34" charset="0"/>
              </a:rPr>
              <a:t>注意</a:t>
            </a:r>
            <a:r>
              <a:rPr kumimoji="1" lang="en-US" altLang="zh-CN" sz="2800" b="0" dirty="0">
                <a:latin typeface="Tahoma" panose="020B0604030504040204" pitchFamily="34" charset="0"/>
              </a:rPr>
              <a:t>k</a:t>
            </a:r>
            <a:r>
              <a:rPr kumimoji="1" lang="zh-CN" altLang="en-US" sz="2800" b="0" dirty="0">
                <a:latin typeface="Tahoma" panose="020B0604030504040204" pitchFamily="34" charset="0"/>
              </a:rPr>
              <a:t>引用变化</a:t>
            </a:r>
            <a:endParaRPr kumimoji="1" lang="zh-CN" altLang="en-US" sz="2800" b="0" dirty="0">
              <a:latin typeface="Tahoma" panose="020B060403050404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 bwMode="auto">
          <a:xfrm>
            <a:off x="5105400" y="4495800"/>
            <a:ext cx="2667000" cy="1552575"/>
            <a:chOff x="5200650" y="4419600"/>
            <a:chExt cx="2647950" cy="1905000"/>
          </a:xfrm>
        </p:grpSpPr>
        <p:sp>
          <p:nvSpPr>
            <p:cNvPr id="8" name="矩形 7"/>
            <p:cNvSpPr/>
            <p:nvPr/>
          </p:nvSpPr>
          <p:spPr bwMode="auto">
            <a:xfrm>
              <a:off x="5200650" y="4419600"/>
              <a:ext cx="2647950" cy="1905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ts val="2800"/>
                </a:lnSpc>
                <a:spcBef>
                  <a:spcPct val="50000"/>
                </a:spcBef>
                <a:defRPr/>
              </a:pPr>
              <a:endParaRPr lang="en-US" altLang="zh-CN" sz="2400" dirty="0">
                <a:solidFill>
                  <a:schemeClr val="tx1"/>
                </a:solidFill>
              </a:endParaRPr>
            </a:p>
            <a:p>
              <a:pPr>
                <a:lnSpc>
                  <a:spcPct val="90000"/>
                </a:lnSpc>
                <a:spcBef>
                  <a:spcPct val="35000"/>
                </a:spcBef>
                <a:spcAft>
                  <a:spcPct val="15000"/>
                </a:spcAft>
                <a:buSzPct val="65000"/>
                <a:defRPr/>
              </a:pPr>
              <a:r>
                <a:rPr lang="en-US" altLang="zh-CN" sz="2400" dirty="0">
                  <a:cs typeface="Arial" panose="020B0604020202020204" pitchFamily="34" charset="0"/>
                </a:rPr>
                <a:t>k=hello,</a:t>
              </a:r>
              <a:r>
                <a:rPr lang="zh-CN" altLang="en-US" sz="2400" dirty="0">
                  <a:cs typeface="Arial" panose="020B0604020202020204" pitchFamily="34" charset="0"/>
                </a:rPr>
                <a:t>你好</a:t>
              </a:r>
              <a:endParaRPr lang="en-US" altLang="zh-CN" sz="2400" dirty="0">
                <a:cs typeface="Arial" panose="020B0604020202020204" pitchFamily="34" charset="0"/>
              </a:endParaRPr>
            </a:p>
            <a:p>
              <a:pPr>
                <a:lnSpc>
                  <a:spcPct val="90000"/>
                </a:lnSpc>
                <a:spcBef>
                  <a:spcPct val="35000"/>
                </a:spcBef>
                <a:spcAft>
                  <a:spcPct val="15000"/>
                </a:spcAft>
                <a:buSzPct val="65000"/>
                <a:defRPr/>
              </a:pPr>
              <a:r>
                <a:rPr lang="en-US" altLang="zh-CN" sz="2400" dirty="0">
                  <a:cs typeface="Arial" panose="020B0604020202020204" pitchFamily="34" charset="0"/>
                </a:rPr>
                <a:t>x=hello</a:t>
              </a:r>
              <a:endParaRPr lang="zh-CN" altLang="en-US" sz="2400" dirty="0">
                <a:cs typeface="Arial" panose="020B0604020202020204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5200650" y="4419600"/>
              <a:ext cx="2647950" cy="60578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运行结果</a:t>
              </a:r>
              <a:endParaRPr lang="zh-CN" alt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4103688" cy="725488"/>
          </a:xfrm>
        </p:spPr>
        <p:txBody>
          <a:bodyPr/>
          <a:lstStyle/>
          <a:p>
            <a:pPr eaLnBrk="1" hangingPunct="1"/>
            <a:r>
              <a:rPr lang="en-US" altLang="zh-CN"/>
              <a:t>3. </a:t>
            </a:r>
            <a:r>
              <a:rPr lang="zh-CN" altLang="en-US"/>
              <a:t>比较两个字符串 </a:t>
            </a:r>
            <a:endParaRPr lang="zh-CN" altLang="en-US"/>
          </a:p>
        </p:txBody>
      </p:sp>
      <p:sp>
        <p:nvSpPr>
          <p:cNvPr id="92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81000" y="1905000"/>
            <a:ext cx="8534400" cy="2590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sz="2000"/>
              <a:t> int compareTo(String anotherString) </a:t>
            </a:r>
            <a:endParaRPr lang="zh-CN" altLang="en-US" sz="2000"/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sz="2000"/>
              <a:t> boolean equals(Object anObject) </a:t>
            </a:r>
            <a:endParaRPr lang="en-US" altLang="zh-CN" sz="2000"/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sz="2000"/>
              <a:t> boolean equalsIgnoreCase(String anotherString) </a:t>
            </a:r>
            <a:endParaRPr lang="en-US" altLang="zh-CN" sz="200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7924800" cy="1905000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sz="2800" dirty="0"/>
              <a:t>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compareTo</a:t>
            </a:r>
            <a:r>
              <a:rPr lang="en-US" altLang="zh-CN" sz="2800" dirty="0"/>
              <a:t>(String </a:t>
            </a:r>
            <a:r>
              <a:rPr lang="en-US" altLang="zh-CN" sz="2800" dirty="0" err="1"/>
              <a:t>anotherString</a:t>
            </a:r>
            <a:r>
              <a:rPr lang="en-US" altLang="zh-CN" sz="2800" dirty="0"/>
              <a:t>):</a:t>
            </a:r>
            <a:br>
              <a:rPr lang="en-US" altLang="zh-CN" sz="2800" dirty="0"/>
            </a:br>
            <a:r>
              <a:rPr lang="en-US" altLang="zh-CN" sz="2800" dirty="0"/>
              <a:t>   </a:t>
            </a:r>
            <a:r>
              <a:rPr lang="zh-CN" altLang="zh-CN" sz="2800" dirty="0"/>
              <a:t>当前串大，则返回值</a:t>
            </a:r>
            <a:r>
              <a:rPr lang="en-US" altLang="zh-CN" sz="2800" dirty="0"/>
              <a:t>&gt;0;</a:t>
            </a:r>
            <a:br>
              <a:rPr lang="en-US" altLang="zh-CN" sz="2800" dirty="0"/>
            </a:br>
            <a:r>
              <a:rPr lang="en-US" altLang="zh-CN" sz="2800" dirty="0"/>
              <a:t>   </a:t>
            </a:r>
            <a:r>
              <a:rPr lang="zh-CN" altLang="zh-CN" sz="2800" dirty="0"/>
              <a:t>当前串小，则返回值</a:t>
            </a:r>
            <a:r>
              <a:rPr lang="en-US" altLang="zh-CN" sz="2800" dirty="0"/>
              <a:t>&lt;0;</a:t>
            </a:r>
            <a:br>
              <a:rPr lang="en-US" altLang="zh-CN" sz="2800" dirty="0"/>
            </a:br>
            <a:r>
              <a:rPr lang="en-US" altLang="zh-CN" sz="2800" dirty="0"/>
              <a:t>   </a:t>
            </a:r>
            <a:r>
              <a:rPr lang="zh-CN" altLang="zh-CN" sz="2800" dirty="0"/>
              <a:t>两串相等，则返回值</a:t>
            </a:r>
            <a:r>
              <a:rPr lang="en-US" altLang="zh-CN" sz="2800" dirty="0"/>
              <a:t>=0</a:t>
            </a:r>
            <a:r>
              <a:rPr lang="zh-CN" altLang="zh-CN" sz="2800" dirty="0"/>
              <a:t>。</a:t>
            </a:r>
            <a:endParaRPr lang="zh-CN" altLang="en-US" sz="2800" dirty="0"/>
          </a:p>
        </p:txBody>
      </p:sp>
      <p:sp>
        <p:nvSpPr>
          <p:cNvPr id="102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727075" y="2667001"/>
            <a:ext cx="7537450" cy="3505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public class </a:t>
            </a:r>
            <a:r>
              <a:rPr lang="en-US" altLang="zh-CN" sz="2400" dirty="0" err="1"/>
              <a:t>TestString</a:t>
            </a:r>
            <a:r>
              <a:rPr lang="en-US" altLang="zh-CN" sz="2400" dirty="0"/>
              <a:t> {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 public static void main(String a[]) {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      String x="hello1";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      String y="hello2";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 result = </a:t>
            </a:r>
            <a:r>
              <a:rPr lang="en-US" altLang="zh-CN" sz="2400" dirty="0" err="1"/>
              <a:t>x.compareTo</a:t>
            </a:r>
            <a:r>
              <a:rPr lang="en-US" altLang="zh-CN" sz="2400" dirty="0"/>
              <a:t>(y);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System.out.println</a:t>
            </a:r>
            <a:r>
              <a:rPr lang="en-US" altLang="zh-CN" sz="2400" dirty="0"/>
              <a:t>(result);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 }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10244" name="AutoShape 4"/>
          <p:cNvSpPr/>
          <p:nvPr/>
        </p:nvSpPr>
        <p:spPr bwMode="auto">
          <a:xfrm>
            <a:off x="6858000" y="4800600"/>
            <a:ext cx="1066800" cy="647700"/>
          </a:xfrm>
          <a:prstGeom prst="borderCallout1">
            <a:avLst>
              <a:gd name="adj1" fmla="val 17648"/>
              <a:gd name="adj2" fmla="val -3921"/>
              <a:gd name="adj3" fmla="val -21949"/>
              <a:gd name="adj4" fmla="val -70792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b="0">
                <a:latin typeface="Times New Roman" panose="02020603050405020304" pitchFamily="18" charset="0"/>
                <a:cs typeface="Arial" panose="020B0604020202020204" pitchFamily="34" charset="0"/>
              </a:rPr>
              <a:t>-1</a:t>
            </a:r>
            <a:endParaRPr lang="en-US" altLang="zh-CN" sz="3200" b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838200"/>
            <a:ext cx="7543800" cy="711200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/>
              <a:t> boolean equals(Object  anObject)</a:t>
            </a:r>
            <a:endParaRPr lang="zh-CN" altLang="en-US" sz="2800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539750" y="1844675"/>
            <a:ext cx="4392613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  <a:cs typeface="Arial" panose="020B0604020202020204" pitchFamily="34" charset="0"/>
              </a:rPr>
              <a:t>String s1="Hello!World"; </a:t>
            </a:r>
            <a:endParaRPr lang="en-US" altLang="zh-CN" sz="280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  <a:cs typeface="Arial" panose="020B0604020202020204" pitchFamily="34" charset="0"/>
              </a:rPr>
              <a:t>String s2="Hello!World"; </a:t>
            </a:r>
            <a:endParaRPr lang="en-US" altLang="zh-CN" sz="280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  <a:cs typeface="Arial" panose="020B0604020202020204" pitchFamily="34" charset="0"/>
              </a:rPr>
              <a:t>boolean b1=s1.equals(s2); </a:t>
            </a:r>
            <a:endParaRPr lang="en-US" altLang="zh-CN" sz="280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  <a:cs typeface="Arial" panose="020B0604020202020204" pitchFamily="34" charset="0"/>
              </a:rPr>
              <a:t>boolean b2=(s1==s2); </a:t>
            </a:r>
            <a:endParaRPr lang="en-US" altLang="zh-CN" sz="2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11268" name="Picture 4" descr="t5-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64" b="27100"/>
          <a:stretch>
            <a:fillRect/>
          </a:stretch>
        </p:blipFill>
        <p:spPr bwMode="auto">
          <a:xfrm>
            <a:off x="3886200" y="4038600"/>
            <a:ext cx="4606925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762000" y="1066800"/>
            <a:ext cx="7181850" cy="24479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/>
              <a:t>String s1="Hello!World"; </a:t>
            </a:r>
            <a:endParaRPr lang="en-US" altLang="zh-CN" sz="2400"/>
          </a:p>
          <a:p>
            <a:pPr eaLnBrk="1" hangingPunct="1">
              <a:buFontTx/>
              <a:buNone/>
            </a:pPr>
            <a:r>
              <a:rPr lang="en-US" altLang="zh-CN" sz="2400"/>
              <a:t>String s2=new String("Hello!World"); </a:t>
            </a:r>
            <a:endParaRPr lang="en-US" altLang="zh-CN" sz="2400"/>
          </a:p>
          <a:p>
            <a:pPr eaLnBrk="1" hangingPunct="1">
              <a:buFontTx/>
              <a:buNone/>
            </a:pPr>
            <a:r>
              <a:rPr lang="en-US" altLang="zh-CN" sz="2400"/>
              <a:t>boolean b1=s1.equals(s2); </a:t>
            </a:r>
            <a:endParaRPr lang="en-US" altLang="zh-CN" sz="2400"/>
          </a:p>
          <a:p>
            <a:pPr eaLnBrk="1" hangingPunct="1">
              <a:buFontTx/>
              <a:buNone/>
            </a:pPr>
            <a:r>
              <a:rPr lang="en-US" altLang="zh-CN" sz="2400"/>
              <a:t>boolean b2=(s1==s2); </a:t>
            </a:r>
            <a:endParaRPr lang="zh-CN" altLang="en-US" sz="240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429000"/>
            <a:ext cx="5029200" cy="2050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M_UNIT_TABLE_BEAUTIFY" val="smartTable{4d57fc6d-861c-49cb-9f58-f63bf7c4f8f7}"/>
</p:tagLst>
</file>

<file path=ppt/tags/tag2.xml><?xml version="1.0" encoding="utf-8"?>
<p:tagLst xmlns:p="http://schemas.openxmlformats.org/presentationml/2006/main">
  <p:tag name="KSO_WM_UNIT_TABLE_BEAUTIFY" val="smartTable{23091efe-3e2d-4d8a-814a-4c5d183f907a}"/>
  <p:tag name="TABLE_ENDDRAG_ORIGIN_RECT" val="688*423"/>
  <p:tag name="TABLE_ENDDRAG_RECT" val="18*78*688*423"/>
</p:tagLst>
</file>

<file path=ppt/tags/tag3.xml><?xml version="1.0" encoding="utf-8"?>
<p:tagLst xmlns:p="http://schemas.openxmlformats.org/presentationml/2006/main">
  <p:tag name="KSO_WM_UNIT_TABLE_BEAUTIFY" val="smartTable{cab11719-fb63-4661-b2a0-77ac2a341909}"/>
</p:tagLst>
</file>

<file path=ppt/tags/tag4.xml><?xml version="1.0" encoding="utf-8"?>
<p:tagLst xmlns:p="http://schemas.openxmlformats.org/presentationml/2006/main">
  <p:tag name="KSO_WPP_MARK_KEY" val="eabce98b-f54e-4ceb-b89b-d0f4de1c5983"/>
  <p:tag name="COMMONDATA" val="eyJoZGlkIjoiNTFmZGM0OGU1NjQ4NzZmMzQyOTJkYWViN2ViNzc4ZmQifQ=="/>
</p:tagLst>
</file>

<file path=ppt/theme/theme1.xml><?xml version="1.0" encoding="utf-8"?>
<a:theme xmlns:a="http://schemas.openxmlformats.org/drawingml/2006/main" name="样板">
  <a:themeElements>
    <a:clrScheme name="流畅 1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FFFFFF"/>
      </a:accent3>
      <a:accent4>
        <a:srgbClr val="000000"/>
      </a:accent4>
      <a:accent5>
        <a:srgbClr val="AABBDF"/>
      </a:accent5>
      <a:accent6>
        <a:srgbClr val="008EC4"/>
      </a:accent6>
      <a:hlink>
        <a:srgbClr val="E2D700"/>
      </a:hlink>
      <a:folHlink>
        <a:srgbClr val="85DFD0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流畅 1">
        <a:dk1>
          <a:srgbClr val="000000"/>
        </a:dk1>
        <a:lt1>
          <a:srgbClr val="FFFFFF"/>
        </a:lt1>
        <a:dk2>
          <a:srgbClr val="04617B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流畅">
  <a:themeElements>
    <a:clrScheme name="3_流畅 1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FFFFFF"/>
      </a:accent3>
      <a:accent4>
        <a:srgbClr val="000000"/>
      </a:accent4>
      <a:accent5>
        <a:srgbClr val="AABBDF"/>
      </a:accent5>
      <a:accent6>
        <a:srgbClr val="008EC4"/>
      </a:accent6>
      <a:hlink>
        <a:srgbClr val="E2D700"/>
      </a:hlink>
      <a:folHlink>
        <a:srgbClr val="85DFD0"/>
      </a:folHlink>
    </a:clrScheme>
    <a:fontScheme name="3_流畅">
      <a:majorFont>
        <a:latin typeface="Calibri"/>
        <a:ea typeface="隶书"/>
        <a:cs typeface=""/>
      </a:majorFont>
      <a:minorFont>
        <a:latin typeface="Constanti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流畅 1">
        <a:dk1>
          <a:srgbClr val="000000"/>
        </a:dk1>
        <a:lt1>
          <a:srgbClr val="FFFFFF"/>
        </a:lt1>
        <a:dk2>
          <a:srgbClr val="04617B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样板</Template>
  <TotalTime>0</TotalTime>
  <Words>13306</Words>
  <Application>WPS 演示</Application>
  <PresentationFormat>全屏显示(4:3)</PresentationFormat>
  <Paragraphs>668</Paragraphs>
  <Slides>45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45</vt:i4>
      </vt:variant>
    </vt:vector>
  </HeadingPairs>
  <TitlesOfParts>
    <vt:vector size="65" baseType="lpstr">
      <vt:lpstr>Arial</vt:lpstr>
      <vt:lpstr>宋体</vt:lpstr>
      <vt:lpstr>Wingdings</vt:lpstr>
      <vt:lpstr>Tahoma</vt:lpstr>
      <vt:lpstr>Calibri</vt:lpstr>
      <vt:lpstr>隶书</vt:lpstr>
      <vt:lpstr>Wingdings 2</vt:lpstr>
      <vt:lpstr>微软雅黑</vt:lpstr>
      <vt:lpstr>Constantia</vt:lpstr>
      <vt:lpstr>Century Schoolbook</vt:lpstr>
      <vt:lpstr>楷体_GB2312</vt:lpstr>
      <vt:lpstr>新宋体</vt:lpstr>
      <vt:lpstr>Times New Roman</vt:lpstr>
      <vt:lpstr>Arial Unicode MS</vt:lpstr>
      <vt:lpstr>Arial Black</vt:lpstr>
      <vt:lpstr>黑体</vt:lpstr>
      <vt:lpstr>华文细黑</vt:lpstr>
      <vt:lpstr>方正姚体</vt:lpstr>
      <vt:lpstr>样板</vt:lpstr>
      <vt:lpstr>3_流畅</vt:lpstr>
      <vt:lpstr>第7章 常用数据类型处理类</vt:lpstr>
      <vt:lpstr>      String类主要用于对字符串内容的检索、比较等操作，操作的结果通常得到一个新字符串，但不会改变源串的内容 .</vt:lpstr>
      <vt:lpstr>举例：</vt:lpstr>
      <vt:lpstr>2．字符串的连接</vt:lpstr>
      <vt:lpstr>写程序运行结果</vt:lpstr>
      <vt:lpstr>3. 比较两个字符串 </vt:lpstr>
      <vt:lpstr> int compareTo(String anotherString):    当前串大，则返回值&gt;0;    当前串小，则返回值&lt;0;    两串相等，则返回值=0。</vt:lpstr>
      <vt:lpstr> boolean equals(Object  anObject)</vt:lpstr>
      <vt:lpstr>PowerPoint 演示文稿</vt:lpstr>
      <vt:lpstr>写程序运行结果</vt:lpstr>
      <vt:lpstr>例7-1 设有中英文单词对照表，输入中文单词，显示相应英文单词，输入英文单词显示相应中文单词。 </vt:lpstr>
      <vt:lpstr>   /* 在数组中查找单词，找到给出翻译结果，没找到则返回null */</vt:lpstr>
      <vt:lpstr>4．字符串的提取与替换</vt:lpstr>
      <vt:lpstr>例7-2 输入一个字符串,统计其中有数字字符、英文字母以及其他字符数量</vt:lpstr>
      <vt:lpstr>5．字符串中字符或子串的查找 </vt:lpstr>
      <vt:lpstr>PowerPoint 演示文稿</vt:lpstr>
      <vt:lpstr>写程序的运行结果</vt:lpstr>
      <vt:lpstr>例7-3 从一个代表带有路径的文件名中分离出文件名。</vt:lpstr>
      <vt:lpstr>  split用来根据指定分隔符分离字符串</vt:lpstr>
      <vt:lpstr>1. 创建StringBuffer对象 </vt:lpstr>
      <vt:lpstr>2. StringBuffer的主要方法 </vt:lpstr>
      <vt:lpstr>思考以下代码段对应的运行结果 </vt:lpstr>
      <vt:lpstr>思考程序执行结果?</vt:lpstr>
      <vt:lpstr>例7-5  将一个字符串反转 </vt:lpstr>
      <vt:lpstr>写程序的运行结果</vt:lpstr>
      <vt:lpstr>7.2  基本数据类型包装类</vt:lpstr>
      <vt:lpstr>包装类的构造方法</vt:lpstr>
      <vt:lpstr>从包装对象中抽取相应的数据</vt:lpstr>
      <vt:lpstr>包装类提供了丰富的static方法</vt:lpstr>
      <vt:lpstr>静态方法:  parseXXX()方法 </vt:lpstr>
      <vt:lpstr>PowerPoint 演示文稿</vt:lpstr>
      <vt:lpstr>一道全国程序设计竞赛题</vt:lpstr>
      <vt:lpstr>PowerPoint 演示文稿</vt:lpstr>
      <vt:lpstr>PowerPoint 演示文稿</vt:lpstr>
      <vt:lpstr>PowerPoint 演示文稿</vt:lpstr>
      <vt:lpstr>BigInteger类提供的方法(续)</vt:lpstr>
      <vt:lpstr>BigInteger类中常量</vt:lpstr>
      <vt:lpstr>【例】计算1!+2!+3!+...+40!之和。</vt:lpstr>
      <vt:lpstr>7.3.1  Date类 </vt:lpstr>
      <vt:lpstr>7.3.2  Calendar类 </vt:lpstr>
      <vt:lpstr>将当前日期拼接为字符串</vt:lpstr>
      <vt:lpstr>Java8的日期和时间</vt:lpstr>
      <vt:lpstr>思考</vt:lpstr>
      <vt:lpstr>提问</vt:lpstr>
      <vt:lpstr> 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Lenovo</cp:lastModifiedBy>
  <cp:revision>1658</cp:revision>
  <cp:lastPrinted>2113-01-01T00:00:00Z</cp:lastPrinted>
  <dcterms:created xsi:type="dcterms:W3CDTF">2113-01-01T00:00:00Z</dcterms:created>
  <dcterms:modified xsi:type="dcterms:W3CDTF">2022-11-15T11:38:44Z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9C25136C124442DD8FE2069EDA4D4342</vt:lpwstr>
  </property>
  <property fmtid="{D5CDD505-2E9C-101B-9397-08002B2CF9AE}" pid="4" name="KSOProductBuildVer">
    <vt:lpwstr>2052-11.1.0.12763</vt:lpwstr>
  </property>
</Properties>
</file>