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 id="2147483673" r:id="rId2"/>
    <p:sldMasterId id="2147483687" r:id="rId3"/>
    <p:sldMasterId id="2147483702" r:id="rId4"/>
  </p:sldMasterIdLst>
  <p:notesMasterIdLst>
    <p:notesMasterId r:id="rId130"/>
  </p:notesMasterIdLst>
  <p:sldIdLst>
    <p:sldId id="258" r:id="rId5"/>
    <p:sldId id="472" r:id="rId6"/>
    <p:sldId id="473" r:id="rId7"/>
    <p:sldId id="259" r:id="rId8"/>
    <p:sldId id="474" r:id="rId9"/>
    <p:sldId id="475" r:id="rId10"/>
    <p:sldId id="489" r:id="rId11"/>
    <p:sldId id="488" r:id="rId12"/>
    <p:sldId id="263" r:id="rId13"/>
    <p:sldId id="330" r:id="rId14"/>
    <p:sldId id="264" r:id="rId15"/>
    <p:sldId id="476" r:id="rId16"/>
    <p:sldId id="265" r:id="rId17"/>
    <p:sldId id="267" r:id="rId18"/>
    <p:sldId id="332" r:id="rId19"/>
    <p:sldId id="333" r:id="rId20"/>
    <p:sldId id="270" r:id="rId21"/>
    <p:sldId id="271" r:id="rId22"/>
    <p:sldId id="477" r:id="rId23"/>
    <p:sldId id="478" r:id="rId24"/>
    <p:sldId id="479" r:id="rId25"/>
    <p:sldId id="480" r:id="rId26"/>
    <p:sldId id="481" r:id="rId27"/>
    <p:sldId id="272" r:id="rId28"/>
    <p:sldId id="273" r:id="rId29"/>
    <p:sldId id="274" r:id="rId30"/>
    <p:sldId id="483" r:id="rId31"/>
    <p:sldId id="484" r:id="rId32"/>
    <p:sldId id="485" r:id="rId33"/>
    <p:sldId id="275" r:id="rId34"/>
    <p:sldId id="276" r:id="rId35"/>
    <p:sldId id="286" r:id="rId36"/>
    <p:sldId id="486" r:id="rId37"/>
    <p:sldId id="278" r:id="rId38"/>
    <p:sldId id="279" r:id="rId39"/>
    <p:sldId id="280" r:id="rId40"/>
    <p:sldId id="281" r:id="rId41"/>
    <p:sldId id="282" r:id="rId42"/>
    <p:sldId id="283" r:id="rId43"/>
    <p:sldId id="284" r:id="rId44"/>
    <p:sldId id="285" r:id="rId45"/>
    <p:sldId id="490" r:id="rId46"/>
    <p:sldId id="491" r:id="rId47"/>
    <p:sldId id="519" r:id="rId48"/>
    <p:sldId id="520" r:id="rId49"/>
    <p:sldId id="521" r:id="rId50"/>
    <p:sldId id="522" r:id="rId51"/>
    <p:sldId id="523" r:id="rId52"/>
    <p:sldId id="524" r:id="rId53"/>
    <p:sldId id="525" r:id="rId54"/>
    <p:sldId id="526" r:id="rId55"/>
    <p:sldId id="527" r:id="rId56"/>
    <p:sldId id="528" r:id="rId57"/>
    <p:sldId id="529" r:id="rId58"/>
    <p:sldId id="530" r:id="rId59"/>
    <p:sldId id="531" r:id="rId60"/>
    <p:sldId id="532" r:id="rId61"/>
    <p:sldId id="533" r:id="rId62"/>
    <p:sldId id="534" r:id="rId63"/>
    <p:sldId id="535" r:id="rId64"/>
    <p:sldId id="536" r:id="rId65"/>
    <p:sldId id="537" r:id="rId66"/>
    <p:sldId id="334" r:id="rId67"/>
    <p:sldId id="335" r:id="rId68"/>
    <p:sldId id="336" r:id="rId69"/>
    <p:sldId id="337" r:id="rId70"/>
    <p:sldId id="338" r:id="rId71"/>
    <p:sldId id="374" r:id="rId72"/>
    <p:sldId id="339" r:id="rId73"/>
    <p:sldId id="340" r:id="rId74"/>
    <p:sldId id="375" r:id="rId75"/>
    <p:sldId id="376" r:id="rId76"/>
    <p:sldId id="341" r:id="rId77"/>
    <p:sldId id="342" r:id="rId78"/>
    <p:sldId id="343" r:id="rId79"/>
    <p:sldId id="344" r:id="rId80"/>
    <p:sldId id="345" r:id="rId81"/>
    <p:sldId id="498" r:id="rId82"/>
    <p:sldId id="346" r:id="rId83"/>
    <p:sldId id="347" r:id="rId84"/>
    <p:sldId id="348" r:id="rId85"/>
    <p:sldId id="349" r:id="rId86"/>
    <p:sldId id="350" r:id="rId87"/>
    <p:sldId id="351" r:id="rId88"/>
    <p:sldId id="367" r:id="rId89"/>
    <p:sldId id="352" r:id="rId90"/>
    <p:sldId id="353" r:id="rId91"/>
    <p:sldId id="354" r:id="rId92"/>
    <p:sldId id="355" r:id="rId93"/>
    <p:sldId id="356" r:id="rId94"/>
    <p:sldId id="357" r:id="rId95"/>
    <p:sldId id="379" r:id="rId96"/>
    <p:sldId id="380" r:id="rId97"/>
    <p:sldId id="381" r:id="rId98"/>
    <p:sldId id="382" r:id="rId99"/>
    <p:sldId id="383" r:id="rId100"/>
    <p:sldId id="384" r:id="rId101"/>
    <p:sldId id="385" r:id="rId102"/>
    <p:sldId id="358" r:id="rId103"/>
    <p:sldId id="499" r:id="rId104"/>
    <p:sldId id="500" r:id="rId105"/>
    <p:sldId id="501" r:id="rId106"/>
    <p:sldId id="502" r:id="rId107"/>
    <p:sldId id="503" r:id="rId108"/>
    <p:sldId id="504" r:id="rId109"/>
    <p:sldId id="505" r:id="rId110"/>
    <p:sldId id="506" r:id="rId111"/>
    <p:sldId id="507" r:id="rId112"/>
    <p:sldId id="361" r:id="rId113"/>
    <p:sldId id="362" r:id="rId114"/>
    <p:sldId id="369" r:id="rId115"/>
    <p:sldId id="512" r:id="rId116"/>
    <p:sldId id="360" r:id="rId117"/>
    <p:sldId id="508" r:id="rId118"/>
    <p:sldId id="389" r:id="rId119"/>
    <p:sldId id="390" r:id="rId120"/>
    <p:sldId id="391" r:id="rId121"/>
    <p:sldId id="392" r:id="rId122"/>
    <p:sldId id="393" r:id="rId123"/>
    <p:sldId id="394" r:id="rId124"/>
    <p:sldId id="395" r:id="rId125"/>
    <p:sldId id="397" r:id="rId126"/>
    <p:sldId id="364" r:id="rId127"/>
    <p:sldId id="365" r:id="rId128"/>
    <p:sldId id="510" r:id="rId129"/>
  </p:sldIdLst>
  <p:sldSz cx="9144000" cy="6858000" type="screen4x3"/>
  <p:notesSz cx="7104063" cy="10234613"/>
  <p:defaultTextStyle>
    <a:defPPr>
      <a:defRPr lang="zh-CN"/>
    </a:defPPr>
    <a:lvl1pPr algn="l" rtl="0" eaLnBrk="0" fontAlgn="base" hangingPunct="0">
      <a:spcBef>
        <a:spcPct val="0"/>
      </a:spcBef>
      <a:spcAft>
        <a:spcPct val="0"/>
      </a:spcAft>
      <a:defRPr sz="2400" kern="1200">
        <a:solidFill>
          <a:schemeClr val="tx1"/>
        </a:solidFill>
        <a:latin typeface="Times New Roman" pitchFamily="18" charset="0"/>
        <a:ea typeface="楷体_GB2312" pitchFamily="49" charset="-122"/>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楷体_GB2312" pitchFamily="49" charset="-122"/>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楷体_GB2312" pitchFamily="49" charset="-122"/>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楷体_GB2312" pitchFamily="49" charset="-122"/>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楷体_GB2312" pitchFamily="49" charset="-122"/>
        <a:cs typeface="+mn-cs"/>
      </a:defRPr>
    </a:lvl5pPr>
    <a:lvl6pPr marL="2286000" algn="l" defTabSz="914400" rtl="0" eaLnBrk="1" latinLnBrk="0" hangingPunct="1">
      <a:defRPr sz="2400" kern="1200">
        <a:solidFill>
          <a:schemeClr val="tx1"/>
        </a:solidFill>
        <a:latin typeface="Times New Roman" pitchFamily="18" charset="0"/>
        <a:ea typeface="楷体_GB2312" pitchFamily="49" charset="-122"/>
        <a:cs typeface="+mn-cs"/>
      </a:defRPr>
    </a:lvl6pPr>
    <a:lvl7pPr marL="2743200" algn="l" defTabSz="914400" rtl="0" eaLnBrk="1" latinLnBrk="0" hangingPunct="1">
      <a:defRPr sz="2400" kern="1200">
        <a:solidFill>
          <a:schemeClr val="tx1"/>
        </a:solidFill>
        <a:latin typeface="Times New Roman" pitchFamily="18" charset="0"/>
        <a:ea typeface="楷体_GB2312" pitchFamily="49" charset="-122"/>
        <a:cs typeface="+mn-cs"/>
      </a:defRPr>
    </a:lvl7pPr>
    <a:lvl8pPr marL="3200400" algn="l" defTabSz="914400" rtl="0" eaLnBrk="1" latinLnBrk="0" hangingPunct="1">
      <a:defRPr sz="2400" kern="1200">
        <a:solidFill>
          <a:schemeClr val="tx1"/>
        </a:solidFill>
        <a:latin typeface="Times New Roman" pitchFamily="18" charset="0"/>
        <a:ea typeface="楷体_GB2312" pitchFamily="49" charset="-122"/>
        <a:cs typeface="+mn-cs"/>
      </a:defRPr>
    </a:lvl8pPr>
    <a:lvl9pPr marL="3657600" algn="l" defTabSz="914400" rtl="0" eaLnBrk="1" latinLnBrk="0" hangingPunct="1">
      <a:defRPr sz="2400" kern="1200">
        <a:solidFill>
          <a:schemeClr val="tx1"/>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72">
          <p15:clr>
            <a:srgbClr val="A4A3A4"/>
          </p15:clr>
        </p15:guide>
        <p15:guide id="2" pos="29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FFFFCC"/>
    <a:srgbClr val="00CC66"/>
    <a:srgbClr val="00FFFF"/>
    <a:srgbClr val="00CCFF"/>
    <a:srgbClr val="FFFF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autoAdjust="0"/>
    <p:restoredTop sz="88329" autoAdjust="0"/>
  </p:normalViewPr>
  <p:slideViewPr>
    <p:cSldViewPr>
      <p:cViewPr varScale="1">
        <p:scale>
          <a:sx n="101" d="100"/>
          <a:sy n="101" d="100"/>
        </p:scale>
        <p:origin x="1914" y="114"/>
      </p:cViewPr>
      <p:guideLst>
        <p:guide orient="horz" pos="2172"/>
        <p:guide pos="29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tableStyles" Target="tableStyle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notesMaster" Target="notesMasters/notesMaster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viewProps" Target="viewProp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页眉占位符 12289"/>
          <p:cNvSpPr>
            <a:spLocks noGrp="1"/>
          </p:cNvSpPr>
          <p:nvPr>
            <p:ph type="hdr" sz="quarter"/>
          </p:nvPr>
        </p:nvSpPr>
        <p:spPr>
          <a:xfrm>
            <a:off x="0" y="0"/>
            <a:ext cx="3078427" cy="511731"/>
          </a:xfrm>
          <a:prstGeom prst="rect">
            <a:avLst/>
          </a:prstGeom>
          <a:noFill/>
          <a:ln w="9525">
            <a:noFill/>
          </a:ln>
        </p:spPr>
        <p:txBody>
          <a:bodyPr lIns="99075" tIns="49538" rIns="99075" bIns="49538"/>
          <a:lstStyle>
            <a:lvl1pPr eaLnBrk="1" hangingPunct="1">
              <a:lnSpc>
                <a:spcPct val="80000"/>
              </a:lnSpc>
              <a:spcBef>
                <a:spcPct val="50000"/>
              </a:spcBef>
              <a:defRPr sz="1300" noProof="1">
                <a:latin typeface="Arial" panose="020B0604020202020204" pitchFamily="34" charset="0"/>
                <a:ea typeface="楷体_GB2312" pitchFamily="49" charset="-122"/>
              </a:defRPr>
            </a:lvl1pPr>
          </a:lstStyle>
          <a:p>
            <a:pPr>
              <a:defRPr/>
            </a:pPr>
            <a:endParaRPr lang="zh-CN" altLang="en-US"/>
          </a:p>
        </p:txBody>
      </p:sp>
      <p:sp>
        <p:nvSpPr>
          <p:cNvPr id="12291" name="日期占位符 12290"/>
          <p:cNvSpPr>
            <a:spLocks noGrp="1"/>
          </p:cNvSpPr>
          <p:nvPr>
            <p:ph type="dt" idx="1"/>
          </p:nvPr>
        </p:nvSpPr>
        <p:spPr>
          <a:xfrm>
            <a:off x="4025636" y="0"/>
            <a:ext cx="3078427" cy="511731"/>
          </a:xfrm>
          <a:prstGeom prst="rect">
            <a:avLst/>
          </a:prstGeom>
          <a:noFill/>
          <a:ln w="9525">
            <a:noFill/>
          </a:ln>
        </p:spPr>
        <p:txBody>
          <a:bodyPr lIns="99075" tIns="49538" rIns="99075" bIns="49538"/>
          <a:lstStyle>
            <a:lvl1pPr algn="r" eaLnBrk="1" hangingPunct="1">
              <a:lnSpc>
                <a:spcPct val="80000"/>
              </a:lnSpc>
              <a:spcBef>
                <a:spcPct val="50000"/>
              </a:spcBef>
              <a:defRPr sz="1300" noProof="1">
                <a:latin typeface="Arial" panose="020B0604020202020204" pitchFamily="34" charset="0"/>
                <a:ea typeface="楷体_GB2312" pitchFamily="49" charset="-122"/>
              </a:defRPr>
            </a:lvl1pPr>
          </a:lstStyle>
          <a:p>
            <a:pPr>
              <a:defRPr/>
            </a:pPr>
            <a:endParaRPr lang="zh-CN" altLang="en-US"/>
          </a:p>
        </p:txBody>
      </p:sp>
      <p:sp>
        <p:nvSpPr>
          <p:cNvPr id="60420" name="幻灯片图像占位符 12291"/>
          <p:cNvSpPr>
            <a:spLocks noGrp="1" noRot="1" noChangeAspect="1" noChangeArrowheads="1" noTextEdit="1"/>
          </p:cNvSpPr>
          <p:nvPr>
            <p:ph type="sldImg" idx="4294967295"/>
          </p:nvPr>
        </p:nvSpPr>
        <p:spPr bwMode="auto">
          <a:xfrm>
            <a:off x="995363" y="768350"/>
            <a:ext cx="5113337" cy="3836988"/>
          </a:xfrm>
          <a:prstGeom prst="rect">
            <a:avLst/>
          </a:prstGeom>
          <a:noFill/>
          <a:ln w="9525">
            <a:solidFill>
              <a:srgbClr val="000000"/>
            </a:solidFill>
            <a:miter lim="800000"/>
            <a:headEnd/>
            <a:tailEnd/>
          </a:ln>
        </p:spPr>
      </p:sp>
      <p:sp>
        <p:nvSpPr>
          <p:cNvPr id="9221" name="文本占位符 12292"/>
          <p:cNvSpPr>
            <a:spLocks noGrp="1" noChangeArrowheads="1"/>
          </p:cNvSpPr>
          <p:nvPr>
            <p:ph type="body" sz="quarter" idx="4294967295"/>
          </p:nvPr>
        </p:nvSpPr>
        <p:spPr bwMode="auto">
          <a:xfrm>
            <a:off x="947209" y="4861441"/>
            <a:ext cx="5209646" cy="4605576"/>
          </a:xfrm>
          <a:prstGeom prst="rect">
            <a:avLst/>
          </a:prstGeom>
          <a:noFill/>
          <a:ln>
            <a:noFill/>
          </a:ln>
        </p:spPr>
        <p:txBody>
          <a:bodyPr vert="horz" wrap="square" lIns="99075" tIns="49538" rIns="99075" bIns="495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294" name="页脚占位符 12293"/>
          <p:cNvSpPr>
            <a:spLocks noGrp="1"/>
          </p:cNvSpPr>
          <p:nvPr>
            <p:ph type="ftr" sz="quarter" idx="4"/>
          </p:nvPr>
        </p:nvSpPr>
        <p:spPr>
          <a:xfrm>
            <a:off x="0" y="9722882"/>
            <a:ext cx="3078427" cy="511731"/>
          </a:xfrm>
          <a:prstGeom prst="rect">
            <a:avLst/>
          </a:prstGeom>
          <a:noFill/>
          <a:ln w="9525">
            <a:noFill/>
          </a:ln>
        </p:spPr>
        <p:txBody>
          <a:bodyPr lIns="99075" tIns="49538" rIns="99075" bIns="49538" anchor="b"/>
          <a:lstStyle>
            <a:lvl1pPr eaLnBrk="1" hangingPunct="1">
              <a:lnSpc>
                <a:spcPct val="80000"/>
              </a:lnSpc>
              <a:spcBef>
                <a:spcPct val="50000"/>
              </a:spcBef>
              <a:defRPr sz="1300" noProof="1">
                <a:latin typeface="Arial" panose="020B0604020202020204" pitchFamily="34" charset="0"/>
                <a:ea typeface="楷体_GB2312" pitchFamily="49" charset="-122"/>
              </a:defRPr>
            </a:lvl1pPr>
          </a:lstStyle>
          <a:p>
            <a:pPr>
              <a:defRPr/>
            </a:pPr>
            <a:endParaRPr lang="zh-CN" altLang="en-US"/>
          </a:p>
        </p:txBody>
      </p:sp>
      <p:sp>
        <p:nvSpPr>
          <p:cNvPr id="12295" name="灯片编号占位符 12294"/>
          <p:cNvSpPr>
            <a:spLocks noGrp="1"/>
          </p:cNvSpPr>
          <p:nvPr>
            <p:ph type="sldNum" sz="quarter" idx="5"/>
          </p:nvPr>
        </p:nvSpPr>
        <p:spPr>
          <a:xfrm>
            <a:off x="4025636" y="9722882"/>
            <a:ext cx="3078427" cy="511731"/>
          </a:xfrm>
          <a:prstGeom prst="rect">
            <a:avLst/>
          </a:prstGeom>
          <a:noFill/>
          <a:ln w="9525">
            <a:noFill/>
          </a:ln>
        </p:spPr>
        <p:txBody>
          <a:bodyPr vert="horz" wrap="square" lIns="99075" tIns="49538" rIns="99075" bIns="49538" numCol="1" anchor="b" anchorCtr="0" compatLnSpc="1">
            <a:prstTxWarp prst="textNoShape">
              <a:avLst/>
            </a:prstTxWarp>
          </a:bodyPr>
          <a:lstStyle>
            <a:lvl1pPr algn="r" eaLnBrk="1" hangingPunct="1">
              <a:lnSpc>
                <a:spcPct val="80000"/>
              </a:lnSpc>
              <a:spcBef>
                <a:spcPct val="50000"/>
              </a:spcBef>
              <a:defRPr sz="1300">
                <a:latin typeface="Arial" pitchFamily="34" charset="0"/>
              </a:defRPr>
            </a:lvl1pPr>
          </a:lstStyle>
          <a:p>
            <a:fld id="{E150BB4E-590A-43C6-A9DE-87BC44457801}"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1pPr>
    <a:lvl2pPr marL="457200" lvl="1"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2pPr>
    <a:lvl3pPr marL="914400" lvl="2"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3pPr>
    <a:lvl4pPr marL="1371600" lvl="3"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4pPr>
    <a:lvl5pPr marL="1828800" lvl="4"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灯片编号占位符 1"/>
          <p:cNvSpPr>
            <a:spLocks noGrp="1" noChangeArrowheads="1"/>
          </p:cNvSpPr>
          <p:nvPr>
            <p:ph type="sldNum" sz="quarter" idx="5"/>
          </p:nvPr>
        </p:nvSpPr>
        <p:spPr bwMode="auto">
          <a:noFill/>
          <a:ln>
            <a:miter lim="800000"/>
            <a:headEnd/>
            <a:tailEnd/>
          </a:ln>
        </p:spPr>
        <p:txBody>
          <a:bodyPr/>
          <a:lstStyle/>
          <a:p>
            <a:fld id="{308297D1-13BE-4DD7-A903-24F28C6774DC}" type="slidenum">
              <a:rPr lang="zh-CN" altLang="en-US">
                <a:latin typeface="Times New Roman" pitchFamily="18" charset="0"/>
              </a:rPr>
              <a:pPr/>
              <a:t>23</a:t>
            </a:fld>
            <a:endParaRPr lang="zh-CN" altLang="en-US">
              <a:latin typeface="Times New Roman" pitchFamily="18" charset="0"/>
            </a:endParaRPr>
          </a:p>
        </p:txBody>
      </p:sp>
      <p:sp>
        <p:nvSpPr>
          <p:cNvPr id="86018" name="幻灯片图像占位符 539649"/>
          <p:cNvSpPr>
            <a:spLocks noGrp="1" noRot="1" noChangeAspect="1" noChangeArrowheads="1" noTextEdit="1"/>
          </p:cNvSpPr>
          <p:nvPr>
            <p:ph type="sldImg" idx="4294967295"/>
          </p:nvPr>
        </p:nvSpPr>
        <p:spPr>
          <a:ln/>
        </p:spPr>
      </p:sp>
      <p:sp>
        <p:nvSpPr>
          <p:cNvPr id="86019" name="文本占位符 539650"/>
          <p:cNvSpPr>
            <a:spLocks noGrp="1" noChangeArrowheads="1"/>
          </p:cNvSpPr>
          <p:nvPr>
            <p:ph type="body" idx="4294967295"/>
          </p:nvPr>
        </p:nvSpPr>
        <p:spPr/>
        <p:txBody>
          <a:bodyPr/>
          <a:lstStyle/>
          <a:p>
            <a:pPr eaLnBrk="1" hangingPunct="1"/>
            <a:r>
              <a:rPr lang="zh-CN" altLang="en-US" smtClean="0"/>
              <a:t>请问这个问题有几种不同的解法？</a:t>
            </a:r>
            <a:r>
              <a:rPr lang="en-US" altLang="zh-CN" smtClean="0"/>
              <a:t>4</a:t>
            </a:r>
            <a:r>
              <a:rPr lang="zh-CN" altLang="en-US" smtClean="0"/>
              <a:t>种，有</a:t>
            </a:r>
            <a:r>
              <a:rPr lang="en-US" altLang="zh-CN" smtClean="0"/>
              <a:t>4</a:t>
            </a:r>
            <a:r>
              <a:rPr lang="zh-CN" altLang="en-US" smtClean="0"/>
              <a:t>条从初始到目标的路径</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灯片编号占位符 1"/>
          <p:cNvSpPr>
            <a:spLocks noGrp="1" noChangeArrowheads="1"/>
          </p:cNvSpPr>
          <p:nvPr>
            <p:ph type="sldNum" sz="quarter" idx="5"/>
          </p:nvPr>
        </p:nvSpPr>
        <p:spPr bwMode="auto">
          <a:noFill/>
          <a:ln>
            <a:miter lim="800000"/>
            <a:headEnd/>
            <a:tailEnd/>
          </a:ln>
        </p:spPr>
        <p:txBody>
          <a:bodyPr/>
          <a:lstStyle/>
          <a:p>
            <a:fld id="{936500BB-1645-42ED-959B-B51E4321858E}" type="slidenum">
              <a:rPr lang="zh-CN" altLang="en-US"/>
              <a:pPr/>
              <a:t>94</a:t>
            </a:fld>
            <a:endParaRPr lang="zh-CN" altLang="en-US"/>
          </a:p>
        </p:txBody>
      </p:sp>
      <p:sp>
        <p:nvSpPr>
          <p:cNvPr id="146434" name="幻灯片图像占位符 634881"/>
          <p:cNvSpPr>
            <a:spLocks noGrp="1" noRot="1" noChangeAspect="1" noChangeArrowheads="1" noTextEdit="1"/>
          </p:cNvSpPr>
          <p:nvPr>
            <p:ph type="sldImg" idx="4294967295"/>
          </p:nvPr>
        </p:nvSpPr>
        <p:spPr>
          <a:ln/>
        </p:spPr>
      </p:sp>
      <p:sp>
        <p:nvSpPr>
          <p:cNvPr id="146435" name="文本占位符 634882"/>
          <p:cNvSpPr>
            <a:spLocks noGrp="1" noChangeArrowheads="1"/>
          </p:cNvSpPr>
          <p:nvPr>
            <p:ph type="body" idx="4294967295"/>
          </p:nvPr>
        </p:nvSpPr>
        <p:spPr/>
        <p:txBody>
          <a:bodyPr/>
          <a:lstStyle/>
          <a:p>
            <a:pPr eaLnBrk="1" hangingPunct="1"/>
            <a:r>
              <a:rPr lang="zh-CN" altLang="en-US" smtClean="0"/>
              <a:t>节点</a:t>
            </a:r>
            <a:r>
              <a:rPr lang="en-US" altLang="zh-CN" smtClean="0"/>
              <a:t>GS</a:t>
            </a:r>
            <a:r>
              <a:rPr lang="zh-CN" altLang="en-US" smtClean="0"/>
              <a:t>指示所有一般性描述的集合，则每个一般性描述就是</a:t>
            </a:r>
            <a:r>
              <a:rPr lang="en-US" altLang="zh-CN" smtClean="0"/>
              <a:t>GS</a:t>
            </a:r>
            <a:r>
              <a:rPr lang="zh-CN" altLang="en-US" smtClean="0"/>
              <a:t>的一个实例，以包含一常量（例如</a:t>
            </a:r>
            <a:r>
              <a:rPr lang="en-US" altLang="zh-CN" smtClean="0"/>
              <a:t>G</a:t>
            </a:r>
            <a:r>
              <a:rPr lang="zh-CN" altLang="en-US" smtClean="0"/>
              <a:t>）的节点指示。从实例节点（例如</a:t>
            </a:r>
            <a:r>
              <a:rPr lang="en-US" altLang="zh-CN" smtClean="0"/>
              <a:t>G</a:t>
            </a:r>
            <a:r>
              <a:rPr lang="zh-CN" altLang="en-US" smtClean="0"/>
              <a:t>）引出二种关系弧：带标签</a:t>
            </a:r>
            <a:r>
              <a:rPr lang="en-US" altLang="zh-CN" smtClean="0"/>
              <a:t>Form</a:t>
            </a:r>
            <a:r>
              <a:rPr lang="zh-CN" altLang="en-US" smtClean="0"/>
              <a:t>的弧指向相应于全称量词辖域的子网（以虚线围出），带标签</a:t>
            </a:r>
            <a:r>
              <a:rPr lang="en-US" altLang="zh-CN" smtClean="0"/>
              <a:t>"</a:t>
            </a:r>
            <a:r>
              <a:rPr lang="zh-CN" altLang="en-US" smtClean="0"/>
              <a:t>的弧指向全称量词的约束变量。若同一辖域受多个全称量词约束，则需要引出多个带标签</a:t>
            </a:r>
            <a:r>
              <a:rPr lang="en-US" altLang="zh-CN" smtClean="0"/>
              <a:t>"</a:t>
            </a:r>
            <a:r>
              <a:rPr lang="zh-CN" altLang="en-US" smtClean="0"/>
              <a:t>的弧指向这些全称量词的约束变量。辖域内其它变量都隐含受存在量词的约束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灯片编号占位符 1"/>
          <p:cNvSpPr>
            <a:spLocks noGrp="1" noChangeArrowheads="1"/>
          </p:cNvSpPr>
          <p:nvPr>
            <p:ph type="sldNum" sz="quarter" idx="5"/>
          </p:nvPr>
        </p:nvSpPr>
        <p:spPr bwMode="auto">
          <a:noFill/>
          <a:ln>
            <a:miter lim="800000"/>
            <a:headEnd/>
            <a:tailEnd/>
          </a:ln>
        </p:spPr>
        <p:txBody>
          <a:bodyPr/>
          <a:lstStyle/>
          <a:p>
            <a:fld id="{2A0015CB-9DDE-4625-B8D7-1277016B1B78}" type="slidenum">
              <a:rPr lang="zh-CN" altLang="en-US">
                <a:latin typeface="Times New Roman" pitchFamily="18" charset="0"/>
              </a:rPr>
              <a:pPr/>
              <a:t>100</a:t>
            </a:fld>
            <a:endParaRPr lang="zh-CN" altLang="en-US">
              <a:latin typeface="Times New Roman" pitchFamily="18" charset="0"/>
            </a:endParaRPr>
          </a:p>
        </p:txBody>
      </p:sp>
      <p:sp>
        <p:nvSpPr>
          <p:cNvPr id="153602" name="幻灯片图像占位符 512001"/>
          <p:cNvSpPr>
            <a:spLocks noGrp="1" noRot="1" noChangeAspect="1" noChangeArrowheads="1" noTextEdit="1"/>
          </p:cNvSpPr>
          <p:nvPr>
            <p:ph type="sldImg" idx="4294967295"/>
          </p:nvPr>
        </p:nvSpPr>
        <p:spPr>
          <a:ln/>
        </p:spPr>
      </p:sp>
      <p:sp>
        <p:nvSpPr>
          <p:cNvPr id="153603" name="文本占位符 512002"/>
          <p:cNvSpPr>
            <a:spLocks noGrp="1" noChangeArrowheads="1"/>
          </p:cNvSpPr>
          <p:nvPr>
            <p:ph type="body" idx="4294967295"/>
          </p:nvPr>
        </p:nvSpPr>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灯片编号占位符 1"/>
          <p:cNvSpPr>
            <a:spLocks noGrp="1" noChangeArrowheads="1"/>
          </p:cNvSpPr>
          <p:nvPr>
            <p:ph type="sldNum" sz="quarter" idx="5"/>
          </p:nvPr>
        </p:nvSpPr>
        <p:spPr bwMode="auto">
          <a:noFill/>
          <a:ln>
            <a:miter lim="800000"/>
            <a:headEnd/>
            <a:tailEnd/>
          </a:ln>
        </p:spPr>
        <p:txBody>
          <a:bodyPr/>
          <a:lstStyle/>
          <a:p>
            <a:fld id="{7BC88214-4352-4B23-9D71-F85C9F0B01C0}" type="slidenum">
              <a:rPr lang="zh-CN" altLang="en-US">
                <a:latin typeface="Times New Roman" pitchFamily="18" charset="0"/>
              </a:rPr>
              <a:pPr/>
              <a:t>101</a:t>
            </a:fld>
            <a:endParaRPr lang="zh-CN" altLang="en-US">
              <a:latin typeface="Times New Roman" pitchFamily="18" charset="0"/>
            </a:endParaRPr>
          </a:p>
        </p:txBody>
      </p:sp>
      <p:sp>
        <p:nvSpPr>
          <p:cNvPr id="155650" name="幻灯片图像占位符 514049"/>
          <p:cNvSpPr>
            <a:spLocks noGrp="1" noRot="1" noChangeAspect="1" noChangeArrowheads="1" noTextEdit="1"/>
          </p:cNvSpPr>
          <p:nvPr>
            <p:ph type="sldImg" idx="4294967295"/>
          </p:nvPr>
        </p:nvSpPr>
        <p:spPr>
          <a:ln/>
        </p:spPr>
      </p:sp>
      <p:sp>
        <p:nvSpPr>
          <p:cNvPr id="155651" name="文本占位符 514050"/>
          <p:cNvSpPr>
            <a:spLocks noGrp="1" noChangeArrowheads="1"/>
          </p:cNvSpPr>
          <p:nvPr>
            <p:ph type="body" idx="4294967295"/>
          </p:nvPr>
        </p:nvSpPr>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灯片编号占位符 1"/>
          <p:cNvSpPr>
            <a:spLocks noGrp="1" noChangeArrowheads="1"/>
          </p:cNvSpPr>
          <p:nvPr>
            <p:ph type="sldNum" sz="quarter" idx="5"/>
          </p:nvPr>
        </p:nvSpPr>
        <p:spPr bwMode="auto">
          <a:noFill/>
          <a:ln>
            <a:miter lim="800000"/>
            <a:headEnd/>
            <a:tailEnd/>
          </a:ln>
        </p:spPr>
        <p:txBody>
          <a:bodyPr/>
          <a:lstStyle/>
          <a:p>
            <a:fld id="{5F64140C-9D7B-4BF6-8987-3CDCB0B82262}" type="slidenum">
              <a:rPr lang="zh-CN" altLang="en-US">
                <a:latin typeface="Times New Roman" pitchFamily="18" charset="0"/>
              </a:rPr>
              <a:pPr/>
              <a:t>102</a:t>
            </a:fld>
            <a:endParaRPr lang="zh-CN" altLang="en-US">
              <a:latin typeface="Times New Roman" pitchFamily="18" charset="0"/>
            </a:endParaRPr>
          </a:p>
        </p:txBody>
      </p:sp>
      <p:sp>
        <p:nvSpPr>
          <p:cNvPr id="157698" name="幻灯片图像占位符 518145"/>
          <p:cNvSpPr>
            <a:spLocks noGrp="1" noRot="1" noChangeAspect="1" noChangeArrowheads="1" noTextEdit="1"/>
          </p:cNvSpPr>
          <p:nvPr>
            <p:ph type="sldImg" idx="4294967295"/>
          </p:nvPr>
        </p:nvSpPr>
        <p:spPr>
          <a:ln/>
        </p:spPr>
      </p:sp>
      <p:sp>
        <p:nvSpPr>
          <p:cNvPr id="157699" name="文本占位符 518146"/>
          <p:cNvSpPr>
            <a:spLocks noGrp="1" noChangeArrowheads="1"/>
          </p:cNvSpPr>
          <p:nvPr>
            <p:ph type="body" idx="4294967295"/>
          </p:nvPr>
        </p:nvSpPr>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灯片编号占位符 1"/>
          <p:cNvSpPr>
            <a:spLocks noGrp="1" noChangeArrowheads="1"/>
          </p:cNvSpPr>
          <p:nvPr>
            <p:ph type="sldNum" sz="quarter" idx="5"/>
          </p:nvPr>
        </p:nvSpPr>
        <p:spPr bwMode="auto">
          <a:noFill/>
          <a:ln>
            <a:miter lim="800000"/>
            <a:headEnd/>
            <a:tailEnd/>
          </a:ln>
        </p:spPr>
        <p:txBody>
          <a:bodyPr/>
          <a:lstStyle/>
          <a:p>
            <a:fld id="{B94059D7-741D-485E-9637-4137B84D4AE0}" type="slidenum">
              <a:rPr lang="zh-CN" altLang="en-US">
                <a:latin typeface="Times New Roman" pitchFamily="18" charset="0"/>
              </a:rPr>
              <a:pPr/>
              <a:t>103</a:t>
            </a:fld>
            <a:endParaRPr lang="zh-CN" altLang="en-US">
              <a:latin typeface="Times New Roman" pitchFamily="18" charset="0"/>
            </a:endParaRPr>
          </a:p>
        </p:txBody>
      </p:sp>
      <p:sp>
        <p:nvSpPr>
          <p:cNvPr id="159746" name="幻灯片图像占位符 516097"/>
          <p:cNvSpPr>
            <a:spLocks noGrp="1" noRot="1" noChangeAspect="1" noChangeArrowheads="1" noTextEdit="1"/>
          </p:cNvSpPr>
          <p:nvPr>
            <p:ph type="sldImg" idx="4294967295"/>
          </p:nvPr>
        </p:nvSpPr>
        <p:spPr>
          <a:ln/>
        </p:spPr>
      </p:sp>
      <p:sp>
        <p:nvSpPr>
          <p:cNvPr id="159747" name="文本占位符 516098"/>
          <p:cNvSpPr>
            <a:spLocks noGrp="1" noChangeArrowheads="1"/>
          </p:cNvSpPr>
          <p:nvPr>
            <p:ph type="body" idx="4294967295"/>
          </p:nvPr>
        </p:nvSpPr>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灯片编号占位符 1"/>
          <p:cNvSpPr>
            <a:spLocks noGrp="1" noChangeArrowheads="1"/>
          </p:cNvSpPr>
          <p:nvPr>
            <p:ph type="sldNum" sz="quarter" idx="5"/>
          </p:nvPr>
        </p:nvSpPr>
        <p:spPr bwMode="auto">
          <a:noFill/>
          <a:ln>
            <a:miter lim="800000"/>
            <a:headEnd/>
            <a:tailEnd/>
          </a:ln>
        </p:spPr>
        <p:txBody>
          <a:bodyPr/>
          <a:lstStyle/>
          <a:p>
            <a:fld id="{0FFDEE81-E5EB-43E1-8D3C-0C5EF345187A}" type="slidenum">
              <a:rPr lang="zh-CN" altLang="en-US">
                <a:latin typeface="Times New Roman" pitchFamily="18" charset="0"/>
              </a:rPr>
              <a:pPr/>
              <a:t>104</a:t>
            </a:fld>
            <a:endParaRPr lang="zh-CN" altLang="en-US">
              <a:latin typeface="Times New Roman" pitchFamily="18" charset="0"/>
            </a:endParaRPr>
          </a:p>
        </p:txBody>
      </p:sp>
      <p:sp>
        <p:nvSpPr>
          <p:cNvPr id="161794" name="幻灯片图像占位符 509953"/>
          <p:cNvSpPr>
            <a:spLocks noGrp="1" noRot="1" noChangeAspect="1" noChangeArrowheads="1" noTextEdit="1"/>
          </p:cNvSpPr>
          <p:nvPr>
            <p:ph type="sldImg" idx="4294967295"/>
          </p:nvPr>
        </p:nvSpPr>
        <p:spPr>
          <a:ln/>
        </p:spPr>
      </p:sp>
      <p:sp>
        <p:nvSpPr>
          <p:cNvPr id="161795" name="文本占位符 509954"/>
          <p:cNvSpPr>
            <a:spLocks noGrp="1" noChangeArrowheads="1"/>
          </p:cNvSpPr>
          <p:nvPr>
            <p:ph type="body" idx="4294967295"/>
          </p:nvPr>
        </p:nvSpPr>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灯片编号占位符 1"/>
          <p:cNvSpPr>
            <a:spLocks noGrp="1" noChangeArrowheads="1"/>
          </p:cNvSpPr>
          <p:nvPr>
            <p:ph type="sldNum" sz="quarter" idx="5"/>
          </p:nvPr>
        </p:nvSpPr>
        <p:spPr bwMode="auto">
          <a:noFill/>
          <a:ln>
            <a:miter lim="800000"/>
            <a:headEnd/>
            <a:tailEnd/>
          </a:ln>
        </p:spPr>
        <p:txBody>
          <a:bodyPr/>
          <a:lstStyle/>
          <a:p>
            <a:fld id="{8A40E266-BC8C-4814-B1DC-05E29B4D936D}" type="slidenum">
              <a:rPr lang="zh-CN" altLang="en-US">
                <a:latin typeface="Times New Roman" pitchFamily="18" charset="0"/>
              </a:rPr>
              <a:pPr/>
              <a:t>105</a:t>
            </a:fld>
            <a:endParaRPr lang="zh-CN" altLang="en-US">
              <a:latin typeface="Times New Roman" pitchFamily="18" charset="0"/>
            </a:endParaRPr>
          </a:p>
        </p:txBody>
      </p:sp>
      <p:sp>
        <p:nvSpPr>
          <p:cNvPr id="163842" name="幻灯片图像占位符 520193"/>
          <p:cNvSpPr>
            <a:spLocks noGrp="1" noRot="1" noChangeAspect="1" noChangeArrowheads="1" noTextEdit="1"/>
          </p:cNvSpPr>
          <p:nvPr>
            <p:ph type="sldImg" idx="4294967295"/>
          </p:nvPr>
        </p:nvSpPr>
        <p:spPr>
          <a:ln/>
        </p:spPr>
      </p:sp>
      <p:sp>
        <p:nvSpPr>
          <p:cNvPr id="163843" name="文本占位符 520194"/>
          <p:cNvSpPr>
            <a:spLocks noGrp="1" noChangeArrowheads="1"/>
          </p:cNvSpPr>
          <p:nvPr>
            <p:ph type="body" idx="4294967295"/>
          </p:nvPr>
        </p:nvSpPr>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灯片编号占位符 1"/>
          <p:cNvSpPr>
            <a:spLocks noGrp="1" noChangeArrowheads="1"/>
          </p:cNvSpPr>
          <p:nvPr>
            <p:ph type="sldNum" sz="quarter" idx="5"/>
          </p:nvPr>
        </p:nvSpPr>
        <p:spPr bwMode="auto">
          <a:noFill/>
          <a:ln>
            <a:miter lim="800000"/>
            <a:headEnd/>
            <a:tailEnd/>
          </a:ln>
        </p:spPr>
        <p:txBody>
          <a:bodyPr/>
          <a:lstStyle/>
          <a:p>
            <a:fld id="{C5C250EF-445D-4D13-A6D3-DB0B30480EAC}" type="slidenum">
              <a:rPr lang="zh-CN" altLang="en-US">
                <a:latin typeface="Times New Roman" pitchFamily="18" charset="0"/>
              </a:rPr>
              <a:pPr/>
              <a:t>106</a:t>
            </a:fld>
            <a:endParaRPr lang="zh-CN" altLang="en-US">
              <a:latin typeface="Times New Roman" pitchFamily="18" charset="0"/>
            </a:endParaRPr>
          </a:p>
        </p:txBody>
      </p:sp>
      <p:sp>
        <p:nvSpPr>
          <p:cNvPr id="165890" name="幻灯片图像占位符 522241"/>
          <p:cNvSpPr>
            <a:spLocks noGrp="1" noRot="1" noChangeAspect="1" noChangeArrowheads="1" noTextEdit="1"/>
          </p:cNvSpPr>
          <p:nvPr>
            <p:ph type="sldImg" idx="4294967295"/>
          </p:nvPr>
        </p:nvSpPr>
        <p:spPr>
          <a:ln/>
        </p:spPr>
      </p:sp>
      <p:sp>
        <p:nvSpPr>
          <p:cNvPr id="165891" name="文本占位符 522242"/>
          <p:cNvSpPr>
            <a:spLocks noGrp="1" noChangeArrowheads="1"/>
          </p:cNvSpPr>
          <p:nvPr>
            <p:ph type="body" idx="4294967295"/>
          </p:nvPr>
        </p:nvSpPr>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sp>
        <p:nvSpPr>
          <p:cNvPr id="2" name="矩形 642049"/>
          <p:cNvSpPr>
            <a:spLocks noChangeArrowheads="1"/>
          </p:cNvSpPr>
          <p:nvPr/>
        </p:nvSpPr>
        <p:spPr bwMode="auto">
          <a:xfrm>
            <a:off x="1752600" y="1600200"/>
            <a:ext cx="7391400" cy="5257800"/>
          </a:xfrm>
          <a:prstGeom prst="rect">
            <a:avLst/>
          </a:prstGeom>
          <a:gradFill rotWithShape="0">
            <a:gsLst>
              <a:gs pos="0">
                <a:schemeClr val="bg2"/>
              </a:gs>
              <a:gs pos="50000">
                <a:schemeClr val="bg1"/>
              </a:gs>
              <a:gs pos="100000">
                <a:schemeClr val="bg2"/>
              </a:gs>
            </a:gsLst>
            <a:lin ang="2700000" scaled="1"/>
          </a:gradFill>
          <a:ln>
            <a:noFill/>
          </a:ln>
        </p:spPr>
        <p:txBody>
          <a:bodyPr/>
          <a:lstStyle/>
          <a:p>
            <a:pPr eaLnBrk="1" hangingPunct="1">
              <a:lnSpc>
                <a:spcPct val="80000"/>
              </a:lnSpc>
              <a:spcBef>
                <a:spcPct val="50000"/>
              </a:spcBef>
              <a:defRPr/>
            </a:pPr>
            <a:endParaRPr lang="zh-CN" altLang="en-US"/>
          </a:p>
        </p:txBody>
      </p:sp>
      <p:sp>
        <p:nvSpPr>
          <p:cNvPr id="3" name="矩形 642050"/>
          <p:cNvSpPr>
            <a:spLocks noChangeArrowheads="1"/>
          </p:cNvSpPr>
          <p:nvPr/>
        </p:nvSpPr>
        <p:spPr bwMode="auto">
          <a:xfrm>
            <a:off x="6858000" y="931863"/>
            <a:ext cx="1828800" cy="182562"/>
          </a:xfrm>
          <a:prstGeom prst="rect">
            <a:avLst/>
          </a:prstGeom>
          <a:solidFill>
            <a:schemeClr val="folHlink"/>
          </a:solidFill>
          <a:ln>
            <a:noFill/>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TW" altLang="en-US">
              <a:ea typeface="PMingLiU" panose="02020500000000000000" pitchFamily="18" charset="-120"/>
            </a:endParaRPr>
          </a:p>
        </p:txBody>
      </p:sp>
      <p:sp>
        <p:nvSpPr>
          <p:cNvPr id="4" name="直接连接符 642051"/>
          <p:cNvSpPr>
            <a:spLocks noChangeShapeType="1"/>
          </p:cNvSpPr>
          <p:nvPr/>
        </p:nvSpPr>
        <p:spPr bwMode="auto">
          <a:xfrm>
            <a:off x="381000" y="1008063"/>
            <a:ext cx="8305800" cy="0"/>
          </a:xfrm>
          <a:prstGeom prst="line">
            <a:avLst/>
          </a:prstGeom>
          <a:noFill/>
          <a:ln w="19050">
            <a:solidFill>
              <a:schemeClr val="bg2"/>
            </a:solidFill>
            <a:round/>
            <a:headEnd/>
            <a:tailEnd/>
          </a:ln>
        </p:spPr>
        <p:txBody>
          <a:bodyPr/>
          <a:lstStyle/>
          <a:p>
            <a:endParaRPr lang="zh-CN" altLang="en-US"/>
          </a:p>
        </p:txBody>
      </p:sp>
      <p:grpSp>
        <p:nvGrpSpPr>
          <p:cNvPr id="5" name="组合 642052"/>
          <p:cNvGrpSpPr>
            <a:grpSpLocks/>
          </p:cNvGrpSpPr>
          <p:nvPr/>
        </p:nvGrpSpPr>
        <p:grpSpPr bwMode="auto">
          <a:xfrm>
            <a:off x="17463" y="-58738"/>
            <a:ext cx="9126537" cy="1658938"/>
            <a:chOff x="0" y="-9"/>
            <a:chExt cx="5760" cy="1045"/>
          </a:xfrm>
        </p:grpSpPr>
        <p:sp>
          <p:nvSpPr>
            <p:cNvPr id="6" name="任意多边形 642053"/>
            <p:cNvSpPr>
              <a:spLocks noChangeArrowheads="1"/>
            </p:cNvSpPr>
            <p:nvPr userDrawn="1"/>
          </p:nvSpPr>
          <p:spPr bwMode="auto">
            <a:xfrm>
              <a:off x="0" y="4"/>
              <a:ext cx="5760" cy="1032"/>
            </a:xfrm>
            <a:custGeom>
              <a:avLst/>
              <a:gdLst>
                <a:gd name="T0" fmla="*/ 8131 w 4848"/>
                <a:gd name="T1" fmla="*/ 5889 h 432"/>
                <a:gd name="T2" fmla="*/ 0 w 4848"/>
                <a:gd name="T3" fmla="*/ 5889 h 432"/>
                <a:gd name="T4" fmla="*/ 0 w 4848"/>
                <a:gd name="T5" fmla="*/ 0 h 432"/>
                <a:gd name="T6" fmla="*/ 8131 w 4848"/>
                <a:gd name="T7" fmla="*/ 0 h 432"/>
                <a:gd name="T8" fmla="*/ 8131 w 4848"/>
                <a:gd name="T9" fmla="*/ 5889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w="9525">
              <a:noFill/>
              <a:round/>
              <a:headEnd/>
              <a:tailEnd/>
            </a:ln>
          </p:spPr>
          <p:txBody>
            <a:bodyPr/>
            <a:lstStyle/>
            <a:p>
              <a:endParaRPr lang="zh-CN" altLang="en-US"/>
            </a:p>
          </p:txBody>
        </p:sp>
        <p:grpSp>
          <p:nvGrpSpPr>
            <p:cNvPr id="7" name="组合 642054"/>
            <p:cNvGrpSpPr>
              <a:grpSpLocks/>
            </p:cNvGrpSpPr>
            <p:nvPr userDrawn="1"/>
          </p:nvGrpSpPr>
          <p:grpSpPr bwMode="auto">
            <a:xfrm>
              <a:off x="333" y="-9"/>
              <a:ext cx="5176" cy="1044"/>
              <a:chOff x="333" y="-9"/>
              <a:chExt cx="5176" cy="1044"/>
            </a:xfrm>
          </p:grpSpPr>
          <p:sp>
            <p:nvSpPr>
              <p:cNvPr id="36" name="任意多边形 642055"/>
              <p:cNvSpPr>
                <a:spLocks noChangeArrowheads="1"/>
              </p:cNvSpPr>
              <p:nvPr userDrawn="1"/>
            </p:nvSpPr>
            <p:spPr bwMode="auto">
              <a:xfrm>
                <a:off x="3230" y="949"/>
                <a:ext cx="17" cy="20"/>
              </a:xfrm>
              <a:custGeom>
                <a:avLst/>
                <a:gdLst>
                  <a:gd name="T0" fmla="*/ 8 w 15"/>
                  <a:gd name="T1" fmla="*/ 8 h 23"/>
                  <a:gd name="T2" fmla="*/ 22 w 15"/>
                  <a:gd name="T3" fmla="*/ 3 h 23"/>
                  <a:gd name="T4" fmla="*/ 19 w 15"/>
                  <a:gd name="T5" fmla="*/ 11 h 23"/>
                  <a:gd name="T6" fmla="*/ 8 w 15"/>
                  <a:gd name="T7" fmla="*/ 8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w="9525">
                <a:noFill/>
                <a:round/>
                <a:headEnd/>
                <a:tailEnd/>
              </a:ln>
            </p:spPr>
            <p:txBody>
              <a:bodyPr/>
              <a:lstStyle/>
              <a:p>
                <a:endParaRPr lang="zh-CN" altLang="en-US"/>
              </a:p>
            </p:txBody>
          </p:sp>
          <p:sp>
            <p:nvSpPr>
              <p:cNvPr id="37" name="任意多边形 642056"/>
              <p:cNvSpPr>
                <a:spLocks noChangeArrowheads="1"/>
              </p:cNvSpPr>
              <p:nvPr userDrawn="1"/>
            </p:nvSpPr>
            <p:spPr bwMode="auto">
              <a:xfrm>
                <a:off x="3406" y="1015"/>
                <a:ext cx="21" cy="20"/>
              </a:xfrm>
              <a:custGeom>
                <a:avLst/>
                <a:gdLst>
                  <a:gd name="T0" fmla="*/ 3 w 20"/>
                  <a:gd name="T1" fmla="*/ 9 h 23"/>
                  <a:gd name="T2" fmla="*/ 14 w 20"/>
                  <a:gd name="T3" fmla="*/ 3 h 23"/>
                  <a:gd name="T4" fmla="*/ 7 w 20"/>
                  <a:gd name="T5" fmla="*/ 13 h 23"/>
                  <a:gd name="T6" fmla="*/ 3 w 20"/>
                  <a:gd name="T7" fmla="*/ 9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w="9525">
                <a:noFill/>
                <a:round/>
                <a:headEnd/>
                <a:tailEnd/>
              </a:ln>
            </p:spPr>
            <p:txBody>
              <a:bodyPr/>
              <a:lstStyle/>
              <a:p>
                <a:endParaRPr lang="zh-CN" altLang="en-US"/>
              </a:p>
            </p:txBody>
          </p:sp>
          <p:sp>
            <p:nvSpPr>
              <p:cNvPr id="38" name="任意多边形 642057"/>
              <p:cNvSpPr>
                <a:spLocks noChangeArrowheads="1"/>
              </p:cNvSpPr>
              <p:nvPr userDrawn="1"/>
            </p:nvSpPr>
            <p:spPr bwMode="auto">
              <a:xfrm>
                <a:off x="2909" y="908"/>
                <a:ext cx="31" cy="34"/>
              </a:xfrm>
              <a:custGeom>
                <a:avLst/>
                <a:gdLst>
                  <a:gd name="T0" fmla="*/ 19 w 30"/>
                  <a:gd name="T1" fmla="*/ 18 h 42"/>
                  <a:gd name="T2" fmla="*/ 8 w 30"/>
                  <a:gd name="T3" fmla="*/ 11 h 42"/>
                  <a:gd name="T4" fmla="*/ 0 w 30"/>
                  <a:gd name="T5" fmla="*/ 5 h 42"/>
                  <a:gd name="T6" fmla="*/ 19 w 30"/>
                  <a:gd name="T7" fmla="*/ 2 h 42"/>
                  <a:gd name="T8" fmla="*/ 33 w 30"/>
                  <a:gd name="T9" fmla="*/ 12 h 42"/>
                  <a:gd name="T10" fmla="*/ 31 w 30"/>
                  <a:gd name="T11" fmla="*/ 16 h 42"/>
                  <a:gd name="T12" fmla="*/ 19 w 30"/>
                  <a:gd name="T13" fmla="*/ 18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p:spPr>
            <p:txBody>
              <a:bodyPr/>
              <a:lstStyle/>
              <a:p>
                <a:endParaRPr lang="zh-CN" altLang="en-US"/>
              </a:p>
            </p:txBody>
          </p:sp>
          <p:sp>
            <p:nvSpPr>
              <p:cNvPr id="39" name="任意多边形 642058"/>
              <p:cNvSpPr>
                <a:spLocks noChangeArrowheads="1"/>
              </p:cNvSpPr>
              <p:nvPr userDrawn="1"/>
            </p:nvSpPr>
            <p:spPr bwMode="auto">
              <a:xfrm>
                <a:off x="2551" y="940"/>
                <a:ext cx="25" cy="12"/>
              </a:xfrm>
              <a:custGeom>
                <a:avLst/>
                <a:gdLst>
                  <a:gd name="T0" fmla="*/ 15 w 25"/>
                  <a:gd name="T1" fmla="*/ 7 h 16"/>
                  <a:gd name="T2" fmla="*/ 3 w 25"/>
                  <a:gd name="T3" fmla="*/ 4 h 16"/>
                  <a:gd name="T4" fmla="*/ 15 w 25"/>
                  <a:gd name="T5" fmla="*/ 0 h 16"/>
                  <a:gd name="T6" fmla="*/ 15 w 25"/>
                  <a:gd name="T7" fmla="*/ 7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p:spPr>
            <p:txBody>
              <a:bodyPr/>
              <a:lstStyle/>
              <a:p>
                <a:endParaRPr lang="zh-CN" altLang="en-US"/>
              </a:p>
            </p:txBody>
          </p:sp>
          <p:sp>
            <p:nvSpPr>
              <p:cNvPr id="40" name="任意多边形 642059"/>
              <p:cNvSpPr>
                <a:spLocks noChangeArrowheads="1"/>
              </p:cNvSpPr>
              <p:nvPr userDrawn="1"/>
            </p:nvSpPr>
            <p:spPr bwMode="auto">
              <a:xfrm>
                <a:off x="2443" y="954"/>
                <a:ext cx="65" cy="39"/>
              </a:xfrm>
              <a:custGeom>
                <a:avLst/>
                <a:gdLst>
                  <a:gd name="T0" fmla="*/ 14 w 65"/>
                  <a:gd name="T1" fmla="*/ 14 h 46"/>
                  <a:gd name="T2" fmla="*/ 30 w 65"/>
                  <a:gd name="T3" fmla="*/ 3 h 46"/>
                  <a:gd name="T4" fmla="*/ 42 w 65"/>
                  <a:gd name="T5" fmla="*/ 0 h 46"/>
                  <a:gd name="T6" fmla="*/ 58 w 65"/>
                  <a:gd name="T7" fmla="*/ 7 h 46"/>
                  <a:gd name="T8" fmla="*/ 32 w 65"/>
                  <a:gd name="T9" fmla="*/ 16 h 46"/>
                  <a:gd name="T10" fmla="*/ 12 w 65"/>
                  <a:gd name="T11" fmla="*/ 28 h 46"/>
                  <a:gd name="T12" fmla="*/ 8 w 65"/>
                  <a:gd name="T13" fmla="*/ 12 h 46"/>
                  <a:gd name="T14" fmla="*/ 12 w 65"/>
                  <a:gd name="T15" fmla="*/ 8 h 46"/>
                  <a:gd name="T16" fmla="*/ 14 w 65"/>
                  <a:gd name="T17" fmla="*/ 1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p:spPr>
            <p:txBody>
              <a:bodyPr/>
              <a:lstStyle/>
              <a:p>
                <a:endParaRPr lang="zh-CN" altLang="en-US"/>
              </a:p>
            </p:txBody>
          </p:sp>
          <p:sp>
            <p:nvSpPr>
              <p:cNvPr id="41" name="任意多边形 642060"/>
              <p:cNvSpPr>
                <a:spLocks noChangeArrowheads="1"/>
              </p:cNvSpPr>
              <p:nvPr userDrawn="1"/>
            </p:nvSpPr>
            <p:spPr bwMode="auto">
              <a:xfrm>
                <a:off x="2375" y="952"/>
                <a:ext cx="68" cy="39"/>
              </a:xfrm>
              <a:custGeom>
                <a:avLst/>
                <a:gdLst>
                  <a:gd name="T0" fmla="*/ 0 w 69"/>
                  <a:gd name="T1" fmla="*/ 18 h 47"/>
                  <a:gd name="T2" fmla="*/ 18 w 69"/>
                  <a:gd name="T3" fmla="*/ 14 h 47"/>
                  <a:gd name="T4" fmla="*/ 49 w 69"/>
                  <a:gd name="T5" fmla="*/ 1 h 47"/>
                  <a:gd name="T6" fmla="*/ 61 w 69"/>
                  <a:gd name="T7" fmla="*/ 2 h 47"/>
                  <a:gd name="T8" fmla="*/ 47 w 69"/>
                  <a:gd name="T9" fmla="*/ 11 h 47"/>
                  <a:gd name="T10" fmla="*/ 28 w 69"/>
                  <a:gd name="T11" fmla="*/ 18 h 47"/>
                  <a:gd name="T12" fmla="*/ 22 w 69"/>
                  <a:gd name="T13" fmla="*/ 27 h 47"/>
                  <a:gd name="T14" fmla="*/ 16 w 69"/>
                  <a:gd name="T15" fmla="*/ 26 h 47"/>
                  <a:gd name="T16" fmla="*/ 12 w 69"/>
                  <a:gd name="T17" fmla="*/ 22 h 47"/>
                  <a:gd name="T18" fmla="*/ 0 w 69"/>
                  <a:gd name="T19" fmla="*/ 20 h 47"/>
                  <a:gd name="T20" fmla="*/ 0 w 69"/>
                  <a:gd name="T21" fmla="*/ 18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p:spPr>
            <p:txBody>
              <a:bodyPr/>
              <a:lstStyle/>
              <a:p>
                <a:endParaRPr lang="zh-CN" altLang="en-US"/>
              </a:p>
            </p:txBody>
          </p:sp>
          <p:sp>
            <p:nvSpPr>
              <p:cNvPr id="42" name="任意多边形 642061"/>
              <p:cNvSpPr>
                <a:spLocks noChangeArrowheads="1"/>
              </p:cNvSpPr>
              <p:nvPr userDrawn="1"/>
            </p:nvSpPr>
            <p:spPr bwMode="auto">
              <a:xfrm>
                <a:off x="2007" y="739"/>
                <a:ext cx="354" cy="228"/>
              </a:xfrm>
              <a:custGeom>
                <a:avLst/>
                <a:gdLst>
                  <a:gd name="T0" fmla="*/ 10 w 355"/>
                  <a:gd name="T1" fmla="*/ 2 h 277"/>
                  <a:gd name="T2" fmla="*/ 36 w 355"/>
                  <a:gd name="T3" fmla="*/ 10 h 277"/>
                  <a:gd name="T4" fmla="*/ 46 w 355"/>
                  <a:gd name="T5" fmla="*/ 17 h 277"/>
                  <a:gd name="T6" fmla="*/ 76 w 355"/>
                  <a:gd name="T7" fmla="*/ 29 h 277"/>
                  <a:gd name="T8" fmla="*/ 92 w 355"/>
                  <a:gd name="T9" fmla="*/ 36 h 277"/>
                  <a:gd name="T10" fmla="*/ 122 w 355"/>
                  <a:gd name="T11" fmla="*/ 55 h 277"/>
                  <a:gd name="T12" fmla="*/ 136 w 355"/>
                  <a:gd name="T13" fmla="*/ 71 h 277"/>
                  <a:gd name="T14" fmla="*/ 148 w 355"/>
                  <a:gd name="T15" fmla="*/ 74 h 277"/>
                  <a:gd name="T16" fmla="*/ 154 w 355"/>
                  <a:gd name="T17" fmla="*/ 83 h 277"/>
                  <a:gd name="T18" fmla="*/ 176 w 355"/>
                  <a:gd name="T19" fmla="*/ 85 h 277"/>
                  <a:gd name="T20" fmla="*/ 170 w 355"/>
                  <a:gd name="T21" fmla="*/ 109 h 277"/>
                  <a:gd name="T22" fmla="*/ 177 w 355"/>
                  <a:gd name="T23" fmla="*/ 124 h 277"/>
                  <a:gd name="T24" fmla="*/ 195 w 355"/>
                  <a:gd name="T25" fmla="*/ 129 h 277"/>
                  <a:gd name="T26" fmla="*/ 213 w 355"/>
                  <a:gd name="T27" fmla="*/ 131 h 277"/>
                  <a:gd name="T28" fmla="*/ 233 w 355"/>
                  <a:gd name="T29" fmla="*/ 135 h 277"/>
                  <a:gd name="T30" fmla="*/ 251 w 355"/>
                  <a:gd name="T31" fmla="*/ 132 h 277"/>
                  <a:gd name="T32" fmla="*/ 269 w 355"/>
                  <a:gd name="T33" fmla="*/ 138 h 277"/>
                  <a:gd name="T34" fmla="*/ 293 w 355"/>
                  <a:gd name="T35" fmla="*/ 143 h 277"/>
                  <a:gd name="T36" fmla="*/ 311 w 355"/>
                  <a:gd name="T37" fmla="*/ 147 h 277"/>
                  <a:gd name="T38" fmla="*/ 349 w 355"/>
                  <a:gd name="T39" fmla="*/ 148 h 277"/>
                  <a:gd name="T40" fmla="*/ 339 w 355"/>
                  <a:gd name="T41" fmla="*/ 153 h 277"/>
                  <a:gd name="T42" fmla="*/ 319 w 355"/>
                  <a:gd name="T43" fmla="*/ 151 h 277"/>
                  <a:gd name="T44" fmla="*/ 297 w 355"/>
                  <a:gd name="T45" fmla="*/ 151 h 277"/>
                  <a:gd name="T46" fmla="*/ 285 w 355"/>
                  <a:gd name="T47" fmla="*/ 148 h 277"/>
                  <a:gd name="T48" fmla="*/ 249 w 355"/>
                  <a:gd name="T49" fmla="*/ 147 h 277"/>
                  <a:gd name="T50" fmla="*/ 231 w 355"/>
                  <a:gd name="T51" fmla="*/ 145 h 277"/>
                  <a:gd name="T52" fmla="*/ 172 w 355"/>
                  <a:gd name="T53" fmla="*/ 135 h 277"/>
                  <a:gd name="T54" fmla="*/ 160 w 355"/>
                  <a:gd name="T55" fmla="*/ 121 h 277"/>
                  <a:gd name="T56" fmla="*/ 126 w 355"/>
                  <a:gd name="T57" fmla="*/ 112 h 277"/>
                  <a:gd name="T58" fmla="*/ 108 w 355"/>
                  <a:gd name="T59" fmla="*/ 104 h 277"/>
                  <a:gd name="T60" fmla="*/ 94 w 355"/>
                  <a:gd name="T61" fmla="*/ 88 h 277"/>
                  <a:gd name="T62" fmla="*/ 68 w 355"/>
                  <a:gd name="T63" fmla="*/ 60 h 277"/>
                  <a:gd name="T64" fmla="*/ 64 w 355"/>
                  <a:gd name="T65" fmla="*/ 57 h 277"/>
                  <a:gd name="T66" fmla="*/ 58 w 355"/>
                  <a:gd name="T67" fmla="*/ 55 h 277"/>
                  <a:gd name="T68" fmla="*/ 54 w 355"/>
                  <a:gd name="T69" fmla="*/ 49 h 277"/>
                  <a:gd name="T70" fmla="*/ 38 w 355"/>
                  <a:gd name="T71" fmla="*/ 33 h 277"/>
                  <a:gd name="T72" fmla="*/ 20 w 355"/>
                  <a:gd name="T73" fmla="*/ 22 h 277"/>
                  <a:gd name="T74" fmla="*/ 4 w 355"/>
                  <a:gd name="T75" fmla="*/ 12 h 277"/>
                  <a:gd name="T76" fmla="*/ 10 w 355"/>
                  <a:gd name="T77" fmla="*/ 2 h 277"/>
                  <a:gd name="T78" fmla="*/ 10 w 355"/>
                  <a:gd name="T79" fmla="*/ 2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p:spPr>
            <p:txBody>
              <a:bodyPr/>
              <a:lstStyle/>
              <a:p>
                <a:endParaRPr lang="zh-CN" altLang="en-US"/>
              </a:p>
            </p:txBody>
          </p:sp>
          <p:sp>
            <p:nvSpPr>
              <p:cNvPr id="43" name="任意多边形 642062"/>
              <p:cNvSpPr>
                <a:spLocks noChangeArrowheads="1"/>
              </p:cNvSpPr>
              <p:nvPr userDrawn="1"/>
            </p:nvSpPr>
            <p:spPr bwMode="auto">
              <a:xfrm>
                <a:off x="2222" y="724"/>
                <a:ext cx="157" cy="167"/>
              </a:xfrm>
              <a:custGeom>
                <a:avLst/>
                <a:gdLst>
                  <a:gd name="T0" fmla="*/ 54 w 156"/>
                  <a:gd name="T1" fmla="*/ 36 h 206"/>
                  <a:gd name="T2" fmla="*/ 66 w 156"/>
                  <a:gd name="T3" fmla="*/ 31 h 206"/>
                  <a:gd name="T4" fmla="*/ 68 w 156"/>
                  <a:gd name="T5" fmla="*/ 28 h 206"/>
                  <a:gd name="T6" fmla="*/ 83 w 156"/>
                  <a:gd name="T7" fmla="*/ 24 h 206"/>
                  <a:gd name="T8" fmla="*/ 109 w 156"/>
                  <a:gd name="T9" fmla="*/ 12 h 206"/>
                  <a:gd name="T10" fmla="*/ 115 w 156"/>
                  <a:gd name="T11" fmla="*/ 2 h 206"/>
                  <a:gd name="T12" fmla="*/ 127 w 156"/>
                  <a:gd name="T13" fmla="*/ 0 h 206"/>
                  <a:gd name="T14" fmla="*/ 153 w 156"/>
                  <a:gd name="T15" fmla="*/ 15 h 206"/>
                  <a:gd name="T16" fmla="*/ 149 w 156"/>
                  <a:gd name="T17" fmla="*/ 24 h 206"/>
                  <a:gd name="T18" fmla="*/ 129 w 156"/>
                  <a:gd name="T19" fmla="*/ 34 h 206"/>
                  <a:gd name="T20" fmla="*/ 135 w 156"/>
                  <a:gd name="T21" fmla="*/ 50 h 206"/>
                  <a:gd name="T22" fmla="*/ 145 w 156"/>
                  <a:gd name="T23" fmla="*/ 58 h 206"/>
                  <a:gd name="T24" fmla="*/ 149 w 156"/>
                  <a:gd name="T25" fmla="*/ 68 h 206"/>
                  <a:gd name="T26" fmla="*/ 131 w 156"/>
                  <a:gd name="T27" fmla="*/ 68 h 206"/>
                  <a:gd name="T28" fmla="*/ 119 w 156"/>
                  <a:gd name="T29" fmla="*/ 78 h 206"/>
                  <a:gd name="T30" fmla="*/ 107 w 156"/>
                  <a:gd name="T31" fmla="*/ 83 h 206"/>
                  <a:gd name="T32" fmla="*/ 103 w 156"/>
                  <a:gd name="T33" fmla="*/ 106 h 206"/>
                  <a:gd name="T34" fmla="*/ 91 w 156"/>
                  <a:gd name="T35" fmla="*/ 108 h 206"/>
                  <a:gd name="T36" fmla="*/ 85 w 156"/>
                  <a:gd name="T37" fmla="*/ 109 h 206"/>
                  <a:gd name="T38" fmla="*/ 76 w 156"/>
                  <a:gd name="T39" fmla="*/ 108 h 206"/>
                  <a:gd name="T40" fmla="*/ 72 w 156"/>
                  <a:gd name="T41" fmla="*/ 101 h 206"/>
                  <a:gd name="T42" fmla="*/ 60 w 156"/>
                  <a:gd name="T43" fmla="*/ 99 h 206"/>
                  <a:gd name="T44" fmla="*/ 42 w 156"/>
                  <a:gd name="T45" fmla="*/ 103 h 206"/>
                  <a:gd name="T46" fmla="*/ 28 w 156"/>
                  <a:gd name="T47" fmla="*/ 99 h 206"/>
                  <a:gd name="T48" fmla="*/ 10 w 156"/>
                  <a:gd name="T49" fmla="*/ 79 h 206"/>
                  <a:gd name="T50" fmla="*/ 4 w 156"/>
                  <a:gd name="T51" fmla="*/ 69 h 206"/>
                  <a:gd name="T52" fmla="*/ 0 w 156"/>
                  <a:gd name="T53" fmla="*/ 63 h 206"/>
                  <a:gd name="T54" fmla="*/ 20 w 156"/>
                  <a:gd name="T55" fmla="*/ 51 h 206"/>
                  <a:gd name="T56" fmla="*/ 32 w 156"/>
                  <a:gd name="T57" fmla="*/ 55 h 206"/>
                  <a:gd name="T58" fmla="*/ 34 w 156"/>
                  <a:gd name="T59" fmla="*/ 43 h 206"/>
                  <a:gd name="T60" fmla="*/ 52 w 156"/>
                  <a:gd name="T61" fmla="*/ 37 h 206"/>
                  <a:gd name="T62" fmla="*/ 54 w 156"/>
                  <a:gd name="T63" fmla="*/ 3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p:spPr>
            <p:txBody>
              <a:bodyPr/>
              <a:lstStyle/>
              <a:p>
                <a:endParaRPr lang="zh-CN" altLang="en-US"/>
              </a:p>
            </p:txBody>
          </p:sp>
          <p:sp>
            <p:nvSpPr>
              <p:cNvPr id="44" name="任意多边形 642063"/>
              <p:cNvSpPr>
                <a:spLocks noChangeArrowheads="1"/>
              </p:cNvSpPr>
              <p:nvPr userDrawn="1"/>
            </p:nvSpPr>
            <p:spPr bwMode="auto">
              <a:xfrm>
                <a:off x="2375" y="800"/>
                <a:ext cx="110" cy="32"/>
              </a:xfrm>
              <a:custGeom>
                <a:avLst/>
                <a:gdLst>
                  <a:gd name="T0" fmla="*/ 4 w 109"/>
                  <a:gd name="T1" fmla="*/ 19 h 38"/>
                  <a:gd name="T2" fmla="*/ 18 w 109"/>
                  <a:gd name="T3" fmla="*/ 6 h 38"/>
                  <a:gd name="T4" fmla="*/ 46 w 109"/>
                  <a:gd name="T5" fmla="*/ 12 h 38"/>
                  <a:gd name="T6" fmla="*/ 75 w 109"/>
                  <a:gd name="T7" fmla="*/ 8 h 38"/>
                  <a:gd name="T8" fmla="*/ 93 w 109"/>
                  <a:gd name="T9" fmla="*/ 0 h 38"/>
                  <a:gd name="T10" fmla="*/ 79 w 109"/>
                  <a:gd name="T11" fmla="*/ 16 h 38"/>
                  <a:gd name="T12" fmla="*/ 63 w 109"/>
                  <a:gd name="T13" fmla="*/ 23 h 38"/>
                  <a:gd name="T14" fmla="*/ 42 w 109"/>
                  <a:gd name="T15" fmla="*/ 19 h 38"/>
                  <a:gd name="T16" fmla="*/ 14 w 109"/>
                  <a:gd name="T17" fmla="*/ 18 h 38"/>
                  <a:gd name="T18" fmla="*/ 4 w 109"/>
                  <a:gd name="T19" fmla="*/ 19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p:spPr>
            <p:txBody>
              <a:bodyPr/>
              <a:lstStyle/>
              <a:p>
                <a:endParaRPr lang="zh-CN" altLang="en-US"/>
              </a:p>
            </p:txBody>
          </p:sp>
          <p:sp>
            <p:nvSpPr>
              <p:cNvPr id="45" name="任意多边形 642064"/>
              <p:cNvSpPr>
                <a:spLocks noChangeArrowheads="1"/>
              </p:cNvSpPr>
              <p:nvPr userDrawn="1"/>
            </p:nvSpPr>
            <p:spPr bwMode="auto">
              <a:xfrm>
                <a:off x="2370" y="839"/>
                <a:ext cx="75" cy="84"/>
              </a:xfrm>
              <a:custGeom>
                <a:avLst/>
                <a:gdLst>
                  <a:gd name="T0" fmla="*/ 8 w 76"/>
                  <a:gd name="T1" fmla="*/ 10 h 104"/>
                  <a:gd name="T2" fmla="*/ 18 w 76"/>
                  <a:gd name="T3" fmla="*/ 0 h 104"/>
                  <a:gd name="T4" fmla="*/ 34 w 76"/>
                  <a:gd name="T5" fmla="*/ 10 h 104"/>
                  <a:gd name="T6" fmla="*/ 59 w 76"/>
                  <a:gd name="T7" fmla="*/ 2 h 104"/>
                  <a:gd name="T8" fmla="*/ 43 w 76"/>
                  <a:gd name="T9" fmla="*/ 18 h 104"/>
                  <a:gd name="T10" fmla="*/ 51 w 76"/>
                  <a:gd name="T11" fmla="*/ 26 h 104"/>
                  <a:gd name="T12" fmla="*/ 55 w 76"/>
                  <a:gd name="T13" fmla="*/ 32 h 104"/>
                  <a:gd name="T14" fmla="*/ 43 w 76"/>
                  <a:gd name="T15" fmla="*/ 39 h 104"/>
                  <a:gd name="T16" fmla="*/ 34 w 76"/>
                  <a:gd name="T17" fmla="*/ 32 h 104"/>
                  <a:gd name="T18" fmla="*/ 22 w 76"/>
                  <a:gd name="T19" fmla="*/ 26 h 104"/>
                  <a:gd name="T20" fmla="*/ 28 w 76"/>
                  <a:gd name="T21" fmla="*/ 36 h 104"/>
                  <a:gd name="T22" fmla="*/ 30 w 76"/>
                  <a:gd name="T23" fmla="*/ 39 h 104"/>
                  <a:gd name="T24" fmla="*/ 20 w 76"/>
                  <a:gd name="T25" fmla="*/ 55 h 104"/>
                  <a:gd name="T26" fmla="*/ 12 w 76"/>
                  <a:gd name="T27" fmla="*/ 53 h 104"/>
                  <a:gd name="T28" fmla="*/ 8 w 76"/>
                  <a:gd name="T29" fmla="*/ 48 h 104"/>
                  <a:gd name="T30" fmla="*/ 0 w 76"/>
                  <a:gd name="T31" fmla="*/ 29 h 104"/>
                  <a:gd name="T32" fmla="*/ 2 w 76"/>
                  <a:gd name="T33" fmla="*/ 15 h 104"/>
                  <a:gd name="T34" fmla="*/ 8 w 76"/>
                  <a:gd name="T35" fmla="*/ 1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p:spPr>
            <p:txBody>
              <a:bodyPr/>
              <a:lstStyle/>
              <a:p>
                <a:endParaRPr lang="zh-CN" altLang="en-US"/>
              </a:p>
            </p:txBody>
          </p:sp>
          <p:sp>
            <p:nvSpPr>
              <p:cNvPr id="46" name="任意多边形 642065"/>
              <p:cNvSpPr>
                <a:spLocks noChangeArrowheads="1"/>
              </p:cNvSpPr>
              <p:nvPr userDrawn="1"/>
            </p:nvSpPr>
            <p:spPr bwMode="auto">
              <a:xfrm>
                <a:off x="2497" y="793"/>
                <a:ext cx="37" cy="49"/>
              </a:xfrm>
              <a:custGeom>
                <a:avLst/>
                <a:gdLst>
                  <a:gd name="T0" fmla="*/ 3 w 37"/>
                  <a:gd name="T1" fmla="*/ 14 h 61"/>
                  <a:gd name="T2" fmla="*/ 13 w 37"/>
                  <a:gd name="T3" fmla="*/ 0 h 61"/>
                  <a:gd name="T4" fmla="*/ 15 w 37"/>
                  <a:gd name="T5" fmla="*/ 14 h 61"/>
                  <a:gd name="T6" fmla="*/ 37 w 37"/>
                  <a:gd name="T7" fmla="*/ 20 h 61"/>
                  <a:gd name="T8" fmla="*/ 19 w 37"/>
                  <a:gd name="T9" fmla="*/ 22 h 61"/>
                  <a:gd name="T10" fmla="*/ 5 w 37"/>
                  <a:gd name="T11" fmla="*/ 31 h 61"/>
                  <a:gd name="T12" fmla="*/ 1 w 37"/>
                  <a:gd name="T13" fmla="*/ 18 h 61"/>
                  <a:gd name="T14" fmla="*/ 3 w 37"/>
                  <a:gd name="T15" fmla="*/ 14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p:spPr>
            <p:txBody>
              <a:bodyPr/>
              <a:lstStyle/>
              <a:p>
                <a:endParaRPr lang="zh-CN" altLang="en-US"/>
              </a:p>
            </p:txBody>
          </p:sp>
          <p:sp>
            <p:nvSpPr>
              <p:cNvPr id="47" name="任意多边形 642066"/>
              <p:cNvSpPr>
                <a:spLocks noChangeArrowheads="1"/>
              </p:cNvSpPr>
              <p:nvPr userDrawn="1"/>
            </p:nvSpPr>
            <p:spPr bwMode="auto">
              <a:xfrm>
                <a:off x="2506" y="869"/>
                <a:ext cx="47" cy="24"/>
              </a:xfrm>
              <a:custGeom>
                <a:avLst/>
                <a:gdLst>
                  <a:gd name="T0" fmla="*/ 7 w 49"/>
                  <a:gd name="T1" fmla="*/ 0 h 29"/>
                  <a:gd name="T2" fmla="*/ 26 w 49"/>
                  <a:gd name="T3" fmla="*/ 0 h 29"/>
                  <a:gd name="T4" fmla="*/ 43 w 49"/>
                  <a:gd name="T5" fmla="*/ 9 h 29"/>
                  <a:gd name="T6" fmla="*/ 32 w 49"/>
                  <a:gd name="T7" fmla="*/ 8 h 29"/>
                  <a:gd name="T8" fmla="*/ 3 w 49"/>
                  <a:gd name="T9" fmla="*/ 9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p:spPr>
            <p:txBody>
              <a:bodyPr/>
              <a:lstStyle/>
              <a:p>
                <a:endParaRPr lang="zh-CN" altLang="en-US"/>
              </a:p>
            </p:txBody>
          </p:sp>
          <p:sp>
            <p:nvSpPr>
              <p:cNvPr id="48" name="任意多边形 642067"/>
              <p:cNvSpPr>
                <a:spLocks noChangeArrowheads="1"/>
              </p:cNvSpPr>
              <p:nvPr userDrawn="1"/>
            </p:nvSpPr>
            <p:spPr bwMode="auto">
              <a:xfrm>
                <a:off x="2555" y="832"/>
                <a:ext cx="61" cy="42"/>
              </a:xfrm>
              <a:custGeom>
                <a:avLst/>
                <a:gdLst>
                  <a:gd name="T0" fmla="*/ 21 w 61"/>
                  <a:gd name="T1" fmla="*/ 25 h 48"/>
                  <a:gd name="T2" fmla="*/ 15 w 61"/>
                  <a:gd name="T3" fmla="*/ 18 h 48"/>
                  <a:gd name="T4" fmla="*/ 3 w 61"/>
                  <a:gd name="T5" fmla="*/ 15 h 48"/>
                  <a:gd name="T6" fmla="*/ 13 w 61"/>
                  <a:gd name="T7" fmla="*/ 5 h 48"/>
                  <a:gd name="T8" fmla="*/ 25 w 61"/>
                  <a:gd name="T9" fmla="*/ 0 h 48"/>
                  <a:gd name="T10" fmla="*/ 49 w 61"/>
                  <a:gd name="T11" fmla="*/ 7 h 48"/>
                  <a:gd name="T12" fmla="*/ 53 w 61"/>
                  <a:gd name="T13" fmla="*/ 14 h 48"/>
                  <a:gd name="T14" fmla="*/ 61 w 61"/>
                  <a:gd name="T15" fmla="*/ 22 h 48"/>
                  <a:gd name="T16" fmla="*/ 41 w 61"/>
                  <a:gd name="T17" fmla="*/ 25 h 48"/>
                  <a:gd name="T18" fmla="*/ 23 w 61"/>
                  <a:gd name="T19" fmla="*/ 30 h 48"/>
                  <a:gd name="T20" fmla="*/ 21 w 61"/>
                  <a:gd name="T21" fmla="*/ 25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p:spPr>
            <p:txBody>
              <a:bodyPr/>
              <a:lstStyle/>
              <a:p>
                <a:endParaRPr lang="zh-CN" altLang="en-US"/>
              </a:p>
            </p:txBody>
          </p:sp>
          <p:sp>
            <p:nvSpPr>
              <p:cNvPr id="49" name="任意多边形 642068"/>
              <p:cNvSpPr>
                <a:spLocks noChangeArrowheads="1"/>
              </p:cNvSpPr>
              <p:nvPr userDrawn="1"/>
            </p:nvSpPr>
            <p:spPr bwMode="auto">
              <a:xfrm>
                <a:off x="2572" y="852"/>
                <a:ext cx="286" cy="149"/>
              </a:xfrm>
              <a:custGeom>
                <a:avLst/>
                <a:gdLst>
                  <a:gd name="T0" fmla="*/ 46 w 286"/>
                  <a:gd name="T1" fmla="*/ 16 h 182"/>
                  <a:gd name="T2" fmla="*/ 36 w 286"/>
                  <a:gd name="T3" fmla="*/ 7 h 182"/>
                  <a:gd name="T4" fmla="*/ 26 w 286"/>
                  <a:gd name="T5" fmla="*/ 16 h 182"/>
                  <a:gd name="T6" fmla="*/ 0 w 286"/>
                  <a:gd name="T7" fmla="*/ 13 h 182"/>
                  <a:gd name="T8" fmla="*/ 10 w 286"/>
                  <a:gd name="T9" fmla="*/ 23 h 182"/>
                  <a:gd name="T10" fmla="*/ 16 w 286"/>
                  <a:gd name="T11" fmla="*/ 34 h 182"/>
                  <a:gd name="T12" fmla="*/ 24 w 286"/>
                  <a:gd name="T13" fmla="*/ 26 h 182"/>
                  <a:gd name="T14" fmla="*/ 30 w 286"/>
                  <a:gd name="T15" fmla="*/ 24 h 182"/>
                  <a:gd name="T16" fmla="*/ 48 w 286"/>
                  <a:gd name="T17" fmla="*/ 31 h 182"/>
                  <a:gd name="T18" fmla="*/ 70 w 286"/>
                  <a:gd name="T19" fmla="*/ 34 h 182"/>
                  <a:gd name="T20" fmla="*/ 88 w 286"/>
                  <a:gd name="T21" fmla="*/ 39 h 182"/>
                  <a:gd name="T22" fmla="*/ 106 w 286"/>
                  <a:gd name="T23" fmla="*/ 56 h 182"/>
                  <a:gd name="T24" fmla="*/ 104 w 286"/>
                  <a:gd name="T25" fmla="*/ 67 h 182"/>
                  <a:gd name="T26" fmla="*/ 98 w 286"/>
                  <a:gd name="T27" fmla="*/ 74 h 182"/>
                  <a:gd name="T28" fmla="*/ 122 w 286"/>
                  <a:gd name="T29" fmla="*/ 70 h 182"/>
                  <a:gd name="T30" fmla="*/ 140 w 286"/>
                  <a:gd name="T31" fmla="*/ 77 h 182"/>
                  <a:gd name="T32" fmla="*/ 168 w 286"/>
                  <a:gd name="T33" fmla="*/ 81 h 182"/>
                  <a:gd name="T34" fmla="*/ 174 w 286"/>
                  <a:gd name="T35" fmla="*/ 80 h 182"/>
                  <a:gd name="T36" fmla="*/ 168 w 286"/>
                  <a:gd name="T37" fmla="*/ 74 h 182"/>
                  <a:gd name="T38" fmla="*/ 178 w 286"/>
                  <a:gd name="T39" fmla="*/ 75 h 182"/>
                  <a:gd name="T40" fmla="*/ 186 w 286"/>
                  <a:gd name="T41" fmla="*/ 65 h 182"/>
                  <a:gd name="T42" fmla="*/ 202 w 286"/>
                  <a:gd name="T43" fmla="*/ 67 h 182"/>
                  <a:gd name="T44" fmla="*/ 214 w 286"/>
                  <a:gd name="T45" fmla="*/ 71 h 182"/>
                  <a:gd name="T46" fmla="*/ 244 w 286"/>
                  <a:gd name="T47" fmla="*/ 93 h 182"/>
                  <a:gd name="T48" fmla="*/ 262 w 286"/>
                  <a:gd name="T49" fmla="*/ 98 h 182"/>
                  <a:gd name="T50" fmla="*/ 284 w 286"/>
                  <a:gd name="T51" fmla="*/ 93 h 182"/>
                  <a:gd name="T52" fmla="*/ 268 w 286"/>
                  <a:gd name="T53" fmla="*/ 88 h 182"/>
                  <a:gd name="T54" fmla="*/ 256 w 286"/>
                  <a:gd name="T55" fmla="*/ 76 h 182"/>
                  <a:gd name="T56" fmla="*/ 250 w 286"/>
                  <a:gd name="T57" fmla="*/ 72 h 182"/>
                  <a:gd name="T58" fmla="*/ 248 w 286"/>
                  <a:gd name="T59" fmla="*/ 67 h 182"/>
                  <a:gd name="T60" fmla="*/ 236 w 286"/>
                  <a:gd name="T61" fmla="*/ 64 h 182"/>
                  <a:gd name="T62" fmla="*/ 240 w 286"/>
                  <a:gd name="T63" fmla="*/ 53 h 182"/>
                  <a:gd name="T64" fmla="*/ 220 w 286"/>
                  <a:gd name="T65" fmla="*/ 47 h 182"/>
                  <a:gd name="T66" fmla="*/ 210 w 286"/>
                  <a:gd name="T67" fmla="*/ 38 h 182"/>
                  <a:gd name="T68" fmla="*/ 190 w 286"/>
                  <a:gd name="T69" fmla="*/ 29 h 182"/>
                  <a:gd name="T70" fmla="*/ 168 w 286"/>
                  <a:gd name="T71" fmla="*/ 20 h 182"/>
                  <a:gd name="T72" fmla="*/ 156 w 286"/>
                  <a:gd name="T73" fmla="*/ 19 h 182"/>
                  <a:gd name="T74" fmla="*/ 120 w 286"/>
                  <a:gd name="T75" fmla="*/ 9 h 182"/>
                  <a:gd name="T76" fmla="*/ 102 w 286"/>
                  <a:gd name="T77" fmla="*/ 2 h 182"/>
                  <a:gd name="T78" fmla="*/ 96 w 286"/>
                  <a:gd name="T79" fmla="*/ 0 h 182"/>
                  <a:gd name="T80" fmla="*/ 70 w 286"/>
                  <a:gd name="T81" fmla="*/ 6 h 182"/>
                  <a:gd name="T82" fmla="*/ 56 w 286"/>
                  <a:gd name="T83" fmla="*/ 17 h 182"/>
                  <a:gd name="T84" fmla="*/ 46 w 286"/>
                  <a:gd name="T85" fmla="*/ 16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p:spPr>
            <p:txBody>
              <a:bodyPr/>
              <a:lstStyle/>
              <a:p>
                <a:endParaRPr lang="zh-CN" altLang="en-US"/>
              </a:p>
            </p:txBody>
          </p:sp>
          <p:sp>
            <p:nvSpPr>
              <p:cNvPr id="50" name="任意多边形 642069"/>
              <p:cNvSpPr>
                <a:spLocks noChangeArrowheads="1"/>
              </p:cNvSpPr>
              <p:nvPr userDrawn="1"/>
            </p:nvSpPr>
            <p:spPr bwMode="auto">
              <a:xfrm>
                <a:off x="2820" y="866"/>
                <a:ext cx="78" cy="64"/>
              </a:xfrm>
              <a:custGeom>
                <a:avLst/>
                <a:gdLst>
                  <a:gd name="T0" fmla="*/ 1 w 78"/>
                  <a:gd name="T1" fmla="*/ 32 h 78"/>
                  <a:gd name="T2" fmla="*/ 27 w 78"/>
                  <a:gd name="T3" fmla="*/ 33 h 78"/>
                  <a:gd name="T4" fmla="*/ 45 w 78"/>
                  <a:gd name="T5" fmla="*/ 26 h 78"/>
                  <a:gd name="T6" fmla="*/ 57 w 78"/>
                  <a:gd name="T7" fmla="*/ 17 h 78"/>
                  <a:gd name="T8" fmla="*/ 43 w 78"/>
                  <a:gd name="T9" fmla="*/ 7 h 78"/>
                  <a:gd name="T10" fmla="*/ 43 w 78"/>
                  <a:gd name="T11" fmla="*/ 2 h 78"/>
                  <a:gd name="T12" fmla="*/ 71 w 78"/>
                  <a:gd name="T13" fmla="*/ 14 h 78"/>
                  <a:gd name="T14" fmla="*/ 67 w 78"/>
                  <a:gd name="T15" fmla="*/ 30 h 78"/>
                  <a:gd name="T16" fmla="*/ 33 w 78"/>
                  <a:gd name="T17" fmla="*/ 43 h 78"/>
                  <a:gd name="T18" fmla="*/ 9 w 78"/>
                  <a:gd name="T19" fmla="*/ 36 h 78"/>
                  <a:gd name="T20" fmla="*/ 3 w 78"/>
                  <a:gd name="T21" fmla="*/ 34 h 78"/>
                  <a:gd name="T22" fmla="*/ 1 w 78"/>
                  <a:gd name="T23" fmla="*/ 32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p:spPr>
            <p:txBody>
              <a:bodyPr/>
              <a:lstStyle/>
              <a:p>
                <a:endParaRPr lang="zh-CN" altLang="en-US"/>
              </a:p>
            </p:txBody>
          </p:sp>
          <p:sp>
            <p:nvSpPr>
              <p:cNvPr id="51" name="任意多边形 642070"/>
              <p:cNvSpPr>
                <a:spLocks noChangeArrowheads="1"/>
              </p:cNvSpPr>
              <p:nvPr userDrawn="1"/>
            </p:nvSpPr>
            <p:spPr bwMode="auto">
              <a:xfrm>
                <a:off x="2984" y="732"/>
                <a:ext cx="19" cy="14"/>
              </a:xfrm>
              <a:custGeom>
                <a:avLst/>
                <a:gdLst>
                  <a:gd name="T0" fmla="*/ 3 w 17"/>
                  <a:gd name="T1" fmla="*/ 2 h 18"/>
                  <a:gd name="T2" fmla="*/ 3 w 17"/>
                  <a:gd name="T3" fmla="*/ 7 h 18"/>
                  <a:gd name="T4" fmla="*/ 3 w 17"/>
                  <a:gd name="T5" fmla="*/ 2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p:spPr>
            <p:txBody>
              <a:bodyPr/>
              <a:lstStyle/>
              <a:p>
                <a:endParaRPr lang="zh-CN" altLang="en-US"/>
              </a:p>
            </p:txBody>
          </p:sp>
          <p:sp>
            <p:nvSpPr>
              <p:cNvPr id="52" name="任意多边形 642071"/>
              <p:cNvSpPr>
                <a:spLocks noChangeArrowheads="1"/>
              </p:cNvSpPr>
              <p:nvPr userDrawn="1"/>
            </p:nvSpPr>
            <p:spPr bwMode="auto">
              <a:xfrm>
                <a:off x="3083" y="830"/>
                <a:ext cx="26" cy="19"/>
              </a:xfrm>
              <a:custGeom>
                <a:avLst/>
                <a:gdLst>
                  <a:gd name="T0" fmla="*/ 8 w 26"/>
                  <a:gd name="T1" fmla="*/ 9 h 22"/>
                  <a:gd name="T2" fmla="*/ 14 w 26"/>
                  <a:gd name="T3" fmla="*/ 0 h 22"/>
                  <a:gd name="T4" fmla="*/ 14 w 26"/>
                  <a:gd name="T5" fmla="*/ 14 h 22"/>
                  <a:gd name="T6" fmla="*/ 8 w 26"/>
                  <a:gd name="T7" fmla="*/ 9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w="9525">
                <a:noFill/>
                <a:round/>
                <a:headEnd/>
                <a:tailEnd/>
              </a:ln>
            </p:spPr>
            <p:txBody>
              <a:bodyPr/>
              <a:lstStyle/>
              <a:p>
                <a:endParaRPr lang="zh-CN" altLang="en-US"/>
              </a:p>
            </p:txBody>
          </p:sp>
          <p:sp>
            <p:nvSpPr>
              <p:cNvPr id="53" name="任意多边形 642072"/>
              <p:cNvSpPr>
                <a:spLocks noChangeArrowheads="1"/>
              </p:cNvSpPr>
              <p:nvPr userDrawn="1"/>
            </p:nvSpPr>
            <p:spPr bwMode="auto">
              <a:xfrm>
                <a:off x="2766" y="610"/>
                <a:ext cx="19" cy="12"/>
              </a:xfrm>
              <a:custGeom>
                <a:avLst/>
                <a:gdLst>
                  <a:gd name="T0" fmla="*/ 7 w 20"/>
                  <a:gd name="T1" fmla="*/ 6 h 15"/>
                  <a:gd name="T2" fmla="*/ 14 w 20"/>
                  <a:gd name="T3" fmla="*/ 2 h 15"/>
                  <a:gd name="T4" fmla="*/ 9 w 20"/>
                  <a:gd name="T5" fmla="*/ 6 h 15"/>
                  <a:gd name="T6" fmla="*/ 7 w 20"/>
                  <a:gd name="T7" fmla="*/ 6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p:spPr>
            <p:txBody>
              <a:bodyPr/>
              <a:lstStyle/>
              <a:p>
                <a:endParaRPr lang="zh-CN" altLang="en-US"/>
              </a:p>
            </p:txBody>
          </p:sp>
          <p:sp>
            <p:nvSpPr>
              <p:cNvPr id="54" name="任意多边形 642073"/>
              <p:cNvSpPr>
                <a:spLocks noChangeArrowheads="1"/>
              </p:cNvSpPr>
              <p:nvPr userDrawn="1"/>
            </p:nvSpPr>
            <p:spPr bwMode="auto">
              <a:xfrm>
                <a:off x="2600" y="712"/>
                <a:ext cx="19" cy="12"/>
              </a:xfrm>
              <a:custGeom>
                <a:avLst/>
                <a:gdLst>
                  <a:gd name="T0" fmla="*/ 7 w 20"/>
                  <a:gd name="T1" fmla="*/ 6 h 15"/>
                  <a:gd name="T2" fmla="*/ 12 w 20"/>
                  <a:gd name="T3" fmla="*/ 2 h 15"/>
                  <a:gd name="T4" fmla="*/ 12 w 20"/>
                  <a:gd name="T5" fmla="*/ 7 h 15"/>
                  <a:gd name="T6" fmla="*/ 7 w 20"/>
                  <a:gd name="T7" fmla="*/ 6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p:spPr>
            <p:txBody>
              <a:bodyPr/>
              <a:lstStyle/>
              <a:p>
                <a:endParaRPr lang="zh-CN" altLang="en-US"/>
              </a:p>
            </p:txBody>
          </p:sp>
          <p:sp>
            <p:nvSpPr>
              <p:cNvPr id="55" name="任意多边形 642074"/>
              <p:cNvSpPr>
                <a:spLocks noChangeArrowheads="1"/>
              </p:cNvSpPr>
              <p:nvPr userDrawn="1"/>
            </p:nvSpPr>
            <p:spPr bwMode="auto">
              <a:xfrm>
                <a:off x="2417" y="680"/>
                <a:ext cx="80" cy="66"/>
              </a:xfrm>
              <a:custGeom>
                <a:avLst/>
                <a:gdLst>
                  <a:gd name="T0" fmla="*/ 0 w 80"/>
                  <a:gd name="T1" fmla="*/ 28 h 80"/>
                  <a:gd name="T2" fmla="*/ 14 w 80"/>
                  <a:gd name="T3" fmla="*/ 14 h 80"/>
                  <a:gd name="T4" fmla="*/ 26 w 80"/>
                  <a:gd name="T5" fmla="*/ 12 h 80"/>
                  <a:gd name="T6" fmla="*/ 48 w 80"/>
                  <a:gd name="T7" fmla="*/ 10 h 80"/>
                  <a:gd name="T8" fmla="*/ 58 w 80"/>
                  <a:gd name="T9" fmla="*/ 0 h 80"/>
                  <a:gd name="T10" fmla="*/ 80 w 80"/>
                  <a:gd name="T11" fmla="*/ 22 h 80"/>
                  <a:gd name="T12" fmla="*/ 70 w 80"/>
                  <a:gd name="T13" fmla="*/ 31 h 80"/>
                  <a:gd name="T14" fmla="*/ 54 w 80"/>
                  <a:gd name="T15" fmla="*/ 35 h 80"/>
                  <a:gd name="T16" fmla="*/ 48 w 80"/>
                  <a:gd name="T17" fmla="*/ 45 h 80"/>
                  <a:gd name="T18" fmla="*/ 32 w 80"/>
                  <a:gd name="T19" fmla="*/ 38 h 80"/>
                  <a:gd name="T20" fmla="*/ 38 w 80"/>
                  <a:gd name="T21" fmla="*/ 29 h 80"/>
                  <a:gd name="T22" fmla="*/ 30 w 80"/>
                  <a:gd name="T23" fmla="*/ 16 h 80"/>
                  <a:gd name="T24" fmla="*/ 20 w 80"/>
                  <a:gd name="T25" fmla="*/ 27 h 80"/>
                  <a:gd name="T26" fmla="*/ 8 w 80"/>
                  <a:gd name="T27" fmla="*/ 31 h 80"/>
                  <a:gd name="T28" fmla="*/ 0 w 80"/>
                  <a:gd name="T29" fmla="*/ 28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p:spPr>
            <p:txBody>
              <a:bodyPr/>
              <a:lstStyle/>
              <a:p>
                <a:endParaRPr lang="zh-CN" altLang="en-US"/>
              </a:p>
            </p:txBody>
          </p:sp>
          <p:sp>
            <p:nvSpPr>
              <p:cNvPr id="56" name="任意多边形 642075"/>
              <p:cNvSpPr>
                <a:spLocks noChangeArrowheads="1"/>
              </p:cNvSpPr>
              <p:nvPr userDrawn="1"/>
            </p:nvSpPr>
            <p:spPr bwMode="auto">
              <a:xfrm>
                <a:off x="2391" y="541"/>
                <a:ext cx="94" cy="142"/>
              </a:xfrm>
              <a:custGeom>
                <a:avLst/>
                <a:gdLst>
                  <a:gd name="T0" fmla="*/ 14 w 94"/>
                  <a:gd name="T1" fmla="*/ 52 h 174"/>
                  <a:gd name="T2" fmla="*/ 26 w 94"/>
                  <a:gd name="T3" fmla="*/ 69 h 174"/>
                  <a:gd name="T4" fmla="*/ 32 w 94"/>
                  <a:gd name="T5" fmla="*/ 59 h 174"/>
                  <a:gd name="T6" fmla="*/ 52 w 94"/>
                  <a:gd name="T7" fmla="*/ 55 h 174"/>
                  <a:gd name="T8" fmla="*/ 46 w 94"/>
                  <a:gd name="T9" fmla="*/ 67 h 174"/>
                  <a:gd name="T10" fmla="*/ 66 w 94"/>
                  <a:gd name="T11" fmla="*/ 69 h 174"/>
                  <a:gd name="T12" fmla="*/ 76 w 94"/>
                  <a:gd name="T13" fmla="*/ 78 h 174"/>
                  <a:gd name="T14" fmla="*/ 58 w 94"/>
                  <a:gd name="T15" fmla="*/ 81 h 174"/>
                  <a:gd name="T16" fmla="*/ 74 w 94"/>
                  <a:gd name="T17" fmla="*/ 95 h 174"/>
                  <a:gd name="T18" fmla="*/ 84 w 94"/>
                  <a:gd name="T19" fmla="*/ 84 h 174"/>
                  <a:gd name="T20" fmla="*/ 82 w 94"/>
                  <a:gd name="T21" fmla="*/ 60 h 174"/>
                  <a:gd name="T22" fmla="*/ 60 w 94"/>
                  <a:gd name="T23" fmla="*/ 58 h 174"/>
                  <a:gd name="T24" fmla="*/ 50 w 94"/>
                  <a:gd name="T25" fmla="*/ 45 h 174"/>
                  <a:gd name="T26" fmla="*/ 34 w 94"/>
                  <a:gd name="T27" fmla="*/ 45 h 174"/>
                  <a:gd name="T28" fmla="*/ 30 w 94"/>
                  <a:gd name="T29" fmla="*/ 38 h 174"/>
                  <a:gd name="T30" fmla="*/ 42 w 94"/>
                  <a:gd name="T31" fmla="*/ 23 h 174"/>
                  <a:gd name="T32" fmla="*/ 30 w 94"/>
                  <a:gd name="T33" fmla="*/ 0 h 174"/>
                  <a:gd name="T34" fmla="*/ 18 w 94"/>
                  <a:gd name="T35" fmla="*/ 12 h 174"/>
                  <a:gd name="T36" fmla="*/ 4 w 94"/>
                  <a:gd name="T37" fmla="*/ 25 h 174"/>
                  <a:gd name="T38" fmla="*/ 14 w 94"/>
                  <a:gd name="T39" fmla="*/ 42 h 174"/>
                  <a:gd name="T40" fmla="*/ 14 w 94"/>
                  <a:gd name="T41" fmla="*/ 5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p:spPr>
            <p:txBody>
              <a:bodyPr/>
              <a:lstStyle/>
              <a:p>
                <a:endParaRPr lang="zh-CN" altLang="en-US"/>
              </a:p>
            </p:txBody>
          </p:sp>
          <p:sp>
            <p:nvSpPr>
              <p:cNvPr id="57" name="任意多边形 642076"/>
              <p:cNvSpPr>
                <a:spLocks noChangeArrowheads="1"/>
              </p:cNvSpPr>
              <p:nvPr userDrawn="1"/>
            </p:nvSpPr>
            <p:spPr bwMode="auto">
              <a:xfrm>
                <a:off x="2415" y="644"/>
                <a:ext cx="32" cy="41"/>
              </a:xfrm>
              <a:custGeom>
                <a:avLst/>
                <a:gdLst>
                  <a:gd name="T0" fmla="*/ 6 w 32"/>
                  <a:gd name="T1" fmla="*/ 13 h 50"/>
                  <a:gd name="T2" fmla="*/ 12 w 32"/>
                  <a:gd name="T3" fmla="*/ 0 h 50"/>
                  <a:gd name="T4" fmla="*/ 20 w 32"/>
                  <a:gd name="T5" fmla="*/ 9 h 50"/>
                  <a:gd name="T6" fmla="*/ 22 w 32"/>
                  <a:gd name="T7" fmla="*/ 13 h 50"/>
                  <a:gd name="T8" fmla="*/ 28 w 32"/>
                  <a:gd name="T9" fmla="*/ 14 h 50"/>
                  <a:gd name="T10" fmla="*/ 32 w 32"/>
                  <a:gd name="T11" fmla="*/ 21 h 50"/>
                  <a:gd name="T12" fmla="*/ 18 w 32"/>
                  <a:gd name="T13" fmla="*/ 28 h 50"/>
                  <a:gd name="T14" fmla="*/ 6 w 32"/>
                  <a:gd name="T15" fmla="*/ 13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p:spPr>
            <p:txBody>
              <a:bodyPr/>
              <a:lstStyle/>
              <a:p>
                <a:endParaRPr lang="zh-CN" altLang="en-US"/>
              </a:p>
            </p:txBody>
          </p:sp>
          <p:sp>
            <p:nvSpPr>
              <p:cNvPr id="58" name="任意多边形 642077"/>
              <p:cNvSpPr>
                <a:spLocks noChangeArrowheads="1"/>
              </p:cNvSpPr>
              <p:nvPr userDrawn="1"/>
            </p:nvSpPr>
            <p:spPr bwMode="auto">
              <a:xfrm>
                <a:off x="2349" y="654"/>
                <a:ext cx="45" cy="41"/>
              </a:xfrm>
              <a:custGeom>
                <a:avLst/>
                <a:gdLst>
                  <a:gd name="T0" fmla="*/ 0 w 43"/>
                  <a:gd name="T1" fmla="*/ 25 h 50"/>
                  <a:gd name="T2" fmla="*/ 25 w 43"/>
                  <a:gd name="T3" fmla="*/ 11 h 50"/>
                  <a:gd name="T4" fmla="*/ 42 w 43"/>
                  <a:gd name="T5" fmla="*/ 0 h 50"/>
                  <a:gd name="T6" fmla="*/ 27 w 43"/>
                  <a:gd name="T7" fmla="*/ 16 h 50"/>
                  <a:gd name="T8" fmla="*/ 2 w 43"/>
                  <a:gd name="T9" fmla="*/ 28 h 50"/>
                  <a:gd name="T10" fmla="*/ 0 w 43"/>
                  <a:gd name="T11" fmla="*/ 2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p:spPr>
            <p:txBody>
              <a:bodyPr/>
              <a:lstStyle/>
              <a:p>
                <a:endParaRPr lang="zh-CN" altLang="en-US"/>
              </a:p>
            </p:txBody>
          </p:sp>
          <p:sp>
            <p:nvSpPr>
              <p:cNvPr id="59" name="任意多边形 642078"/>
              <p:cNvSpPr>
                <a:spLocks noChangeArrowheads="1"/>
              </p:cNvSpPr>
              <p:nvPr userDrawn="1"/>
            </p:nvSpPr>
            <p:spPr bwMode="auto">
              <a:xfrm>
                <a:off x="4808" y="597"/>
                <a:ext cx="701" cy="438"/>
              </a:xfrm>
              <a:custGeom>
                <a:avLst/>
                <a:gdLst>
                  <a:gd name="T0" fmla="*/ 68 w 471"/>
                  <a:gd name="T1" fmla="*/ 1060 h 281"/>
                  <a:gd name="T2" fmla="*/ 80 w 471"/>
                  <a:gd name="T3" fmla="*/ 948 h 281"/>
                  <a:gd name="T4" fmla="*/ 73 w 471"/>
                  <a:gd name="T5" fmla="*/ 927 h 281"/>
                  <a:gd name="T6" fmla="*/ 54 w 471"/>
                  <a:gd name="T7" fmla="*/ 826 h 281"/>
                  <a:gd name="T8" fmla="*/ 13 w 471"/>
                  <a:gd name="T9" fmla="*/ 814 h 281"/>
                  <a:gd name="T10" fmla="*/ 0 w 471"/>
                  <a:gd name="T11" fmla="*/ 723 h 281"/>
                  <a:gd name="T12" fmla="*/ 40 w 471"/>
                  <a:gd name="T13" fmla="*/ 683 h 281"/>
                  <a:gd name="T14" fmla="*/ 19 w 471"/>
                  <a:gd name="T15" fmla="*/ 625 h 281"/>
                  <a:gd name="T16" fmla="*/ 6 w 471"/>
                  <a:gd name="T17" fmla="*/ 605 h 281"/>
                  <a:gd name="T18" fmla="*/ 94 w 471"/>
                  <a:gd name="T19" fmla="*/ 454 h 281"/>
                  <a:gd name="T20" fmla="*/ 144 w 471"/>
                  <a:gd name="T21" fmla="*/ 365 h 281"/>
                  <a:gd name="T22" fmla="*/ 140 w 471"/>
                  <a:gd name="T23" fmla="*/ 265 h 281"/>
                  <a:gd name="T24" fmla="*/ 80 w 471"/>
                  <a:gd name="T25" fmla="*/ 162 h 281"/>
                  <a:gd name="T26" fmla="*/ 67 w 471"/>
                  <a:gd name="T27" fmla="*/ 122 h 281"/>
                  <a:gd name="T28" fmla="*/ 86 w 471"/>
                  <a:gd name="T29" fmla="*/ 136 h 281"/>
                  <a:gd name="T30" fmla="*/ 158 w 471"/>
                  <a:gd name="T31" fmla="*/ 134 h 281"/>
                  <a:gd name="T32" fmla="*/ 210 w 471"/>
                  <a:gd name="T33" fmla="*/ 41 h 281"/>
                  <a:gd name="T34" fmla="*/ 271 w 471"/>
                  <a:gd name="T35" fmla="*/ 0 h 281"/>
                  <a:gd name="T36" fmla="*/ 290 w 471"/>
                  <a:gd name="T37" fmla="*/ 8 h 281"/>
                  <a:gd name="T38" fmla="*/ 304 w 471"/>
                  <a:gd name="T39" fmla="*/ 34 h 281"/>
                  <a:gd name="T40" fmla="*/ 323 w 471"/>
                  <a:gd name="T41" fmla="*/ 19 h 281"/>
                  <a:gd name="T42" fmla="*/ 363 w 471"/>
                  <a:gd name="T43" fmla="*/ 30 h 281"/>
                  <a:gd name="T44" fmla="*/ 382 w 471"/>
                  <a:gd name="T45" fmla="*/ 34 h 281"/>
                  <a:gd name="T46" fmla="*/ 466 w 471"/>
                  <a:gd name="T47" fmla="*/ 53 h 281"/>
                  <a:gd name="T48" fmla="*/ 512 w 471"/>
                  <a:gd name="T49" fmla="*/ 90 h 281"/>
                  <a:gd name="T50" fmla="*/ 552 w 471"/>
                  <a:gd name="T51" fmla="*/ 64 h 281"/>
                  <a:gd name="T52" fmla="*/ 569 w 471"/>
                  <a:gd name="T53" fmla="*/ 53 h 281"/>
                  <a:gd name="T54" fmla="*/ 643 w 471"/>
                  <a:gd name="T55" fmla="*/ 53 h 281"/>
                  <a:gd name="T56" fmla="*/ 695 w 471"/>
                  <a:gd name="T57" fmla="*/ 122 h 281"/>
                  <a:gd name="T58" fmla="*/ 762 w 471"/>
                  <a:gd name="T59" fmla="*/ 223 h 281"/>
                  <a:gd name="T60" fmla="*/ 808 w 471"/>
                  <a:gd name="T61" fmla="*/ 265 h 281"/>
                  <a:gd name="T62" fmla="*/ 847 w 471"/>
                  <a:gd name="T63" fmla="*/ 257 h 281"/>
                  <a:gd name="T64" fmla="*/ 890 w 471"/>
                  <a:gd name="T65" fmla="*/ 245 h 281"/>
                  <a:gd name="T66" fmla="*/ 957 w 471"/>
                  <a:gd name="T67" fmla="*/ 270 h 281"/>
                  <a:gd name="T68" fmla="*/ 988 w 471"/>
                  <a:gd name="T69" fmla="*/ 306 h 281"/>
                  <a:gd name="T70" fmla="*/ 1015 w 471"/>
                  <a:gd name="T71" fmla="*/ 340 h 281"/>
                  <a:gd name="T72" fmla="*/ 1048 w 471"/>
                  <a:gd name="T73" fmla="*/ 421 h 281"/>
                  <a:gd name="T74" fmla="*/ 1061 w 471"/>
                  <a:gd name="T75" fmla="*/ 454 h 281"/>
                  <a:gd name="T76" fmla="*/ 1067 w 471"/>
                  <a:gd name="T77" fmla="*/ 474 h 281"/>
                  <a:gd name="T78" fmla="*/ 1021 w 471"/>
                  <a:gd name="T79" fmla="*/ 536 h 281"/>
                  <a:gd name="T80" fmla="*/ 1061 w 471"/>
                  <a:gd name="T81" fmla="*/ 535 h 281"/>
                  <a:gd name="T82" fmla="*/ 1128 w 471"/>
                  <a:gd name="T83" fmla="*/ 588 h 281"/>
                  <a:gd name="T84" fmla="*/ 1201 w 471"/>
                  <a:gd name="T85" fmla="*/ 595 h 281"/>
                  <a:gd name="T86" fmla="*/ 1253 w 471"/>
                  <a:gd name="T87" fmla="*/ 636 h 281"/>
                  <a:gd name="T88" fmla="*/ 1261 w 471"/>
                  <a:gd name="T89" fmla="*/ 652 h 281"/>
                  <a:gd name="T90" fmla="*/ 1261 w 471"/>
                  <a:gd name="T91" fmla="*/ 666 h 281"/>
                  <a:gd name="T92" fmla="*/ 1298 w 471"/>
                  <a:gd name="T93" fmla="*/ 652 h 281"/>
                  <a:gd name="T94" fmla="*/ 1319 w 471"/>
                  <a:gd name="T95" fmla="*/ 648 h 281"/>
                  <a:gd name="T96" fmla="*/ 1447 w 471"/>
                  <a:gd name="T97" fmla="*/ 700 h 281"/>
                  <a:gd name="T98" fmla="*/ 1473 w 471"/>
                  <a:gd name="T99" fmla="*/ 753 h 281"/>
                  <a:gd name="T100" fmla="*/ 1533 w 471"/>
                  <a:gd name="T101" fmla="*/ 761 h 281"/>
                  <a:gd name="T102" fmla="*/ 1552 w 471"/>
                  <a:gd name="T103" fmla="*/ 814 h 281"/>
                  <a:gd name="T104" fmla="*/ 1487 w 471"/>
                  <a:gd name="T105" fmla="*/ 977 h 281"/>
                  <a:gd name="T106" fmla="*/ 1433 w 471"/>
                  <a:gd name="T107" fmla="*/ 1065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w="9525">
                <a:noFill/>
                <a:round/>
                <a:headEnd/>
                <a:tailEnd/>
              </a:ln>
            </p:spPr>
            <p:txBody>
              <a:bodyPr/>
              <a:lstStyle/>
              <a:p>
                <a:endParaRPr lang="zh-CN" altLang="en-US"/>
              </a:p>
            </p:txBody>
          </p:sp>
          <p:sp>
            <p:nvSpPr>
              <p:cNvPr id="60" name="任意多边形 642079"/>
              <p:cNvSpPr>
                <a:spLocks noChangeArrowheads="1"/>
              </p:cNvSpPr>
              <p:nvPr userDrawn="1"/>
            </p:nvSpPr>
            <p:spPr bwMode="auto">
              <a:xfrm>
                <a:off x="3880" y="-7"/>
                <a:ext cx="984" cy="692"/>
              </a:xfrm>
              <a:custGeom>
                <a:avLst/>
                <a:gdLst>
                  <a:gd name="T0" fmla="*/ 406 w 984"/>
                  <a:gd name="T1" fmla="*/ 3 h 844"/>
                  <a:gd name="T2" fmla="*/ 502 w 984"/>
                  <a:gd name="T3" fmla="*/ 19 h 844"/>
                  <a:gd name="T4" fmla="*/ 550 w 984"/>
                  <a:gd name="T5" fmla="*/ 20 h 844"/>
                  <a:gd name="T6" fmla="*/ 578 w 984"/>
                  <a:gd name="T7" fmla="*/ 72 h 844"/>
                  <a:gd name="T8" fmla="*/ 586 w 984"/>
                  <a:gd name="T9" fmla="*/ 50 h 844"/>
                  <a:gd name="T10" fmla="*/ 606 w 984"/>
                  <a:gd name="T11" fmla="*/ 39 h 844"/>
                  <a:gd name="T12" fmla="*/ 642 w 984"/>
                  <a:gd name="T13" fmla="*/ 69 h 844"/>
                  <a:gd name="T14" fmla="*/ 682 w 984"/>
                  <a:gd name="T15" fmla="*/ 54 h 844"/>
                  <a:gd name="T16" fmla="*/ 706 w 984"/>
                  <a:gd name="T17" fmla="*/ 48 h 844"/>
                  <a:gd name="T18" fmla="*/ 762 w 984"/>
                  <a:gd name="T19" fmla="*/ 2 h 844"/>
                  <a:gd name="T20" fmla="*/ 798 w 984"/>
                  <a:gd name="T21" fmla="*/ 39 h 844"/>
                  <a:gd name="T22" fmla="*/ 798 w 984"/>
                  <a:gd name="T23" fmla="*/ 72 h 844"/>
                  <a:gd name="T24" fmla="*/ 790 w 984"/>
                  <a:gd name="T25" fmla="*/ 88 h 844"/>
                  <a:gd name="T26" fmla="*/ 766 w 984"/>
                  <a:gd name="T27" fmla="*/ 89 h 844"/>
                  <a:gd name="T28" fmla="*/ 762 w 984"/>
                  <a:gd name="T29" fmla="*/ 102 h 844"/>
                  <a:gd name="T30" fmla="*/ 802 w 984"/>
                  <a:gd name="T31" fmla="*/ 125 h 844"/>
                  <a:gd name="T32" fmla="*/ 786 w 984"/>
                  <a:gd name="T33" fmla="*/ 177 h 844"/>
                  <a:gd name="T34" fmla="*/ 830 w 984"/>
                  <a:gd name="T35" fmla="*/ 228 h 844"/>
                  <a:gd name="T36" fmla="*/ 854 w 984"/>
                  <a:gd name="T37" fmla="*/ 248 h 844"/>
                  <a:gd name="T38" fmla="*/ 830 w 984"/>
                  <a:gd name="T39" fmla="*/ 248 h 844"/>
                  <a:gd name="T40" fmla="*/ 746 w 984"/>
                  <a:gd name="T41" fmla="*/ 208 h 844"/>
                  <a:gd name="T42" fmla="*/ 678 w 984"/>
                  <a:gd name="T43" fmla="*/ 222 h 844"/>
                  <a:gd name="T44" fmla="*/ 590 w 984"/>
                  <a:gd name="T45" fmla="*/ 244 h 844"/>
                  <a:gd name="T46" fmla="*/ 642 w 984"/>
                  <a:gd name="T47" fmla="*/ 319 h 844"/>
                  <a:gd name="T48" fmla="*/ 710 w 984"/>
                  <a:gd name="T49" fmla="*/ 336 h 844"/>
                  <a:gd name="T50" fmla="*/ 738 w 984"/>
                  <a:gd name="T51" fmla="*/ 303 h 844"/>
                  <a:gd name="T52" fmla="*/ 774 w 984"/>
                  <a:gd name="T53" fmla="*/ 314 h 844"/>
                  <a:gd name="T54" fmla="*/ 766 w 984"/>
                  <a:gd name="T55" fmla="*/ 348 h 844"/>
                  <a:gd name="T56" fmla="*/ 802 w 984"/>
                  <a:gd name="T57" fmla="*/ 369 h 844"/>
                  <a:gd name="T58" fmla="*/ 838 w 984"/>
                  <a:gd name="T59" fmla="*/ 362 h 844"/>
                  <a:gd name="T60" fmla="*/ 922 w 984"/>
                  <a:gd name="T61" fmla="*/ 444 h 844"/>
                  <a:gd name="T62" fmla="*/ 942 w 984"/>
                  <a:gd name="T63" fmla="*/ 455 h 844"/>
                  <a:gd name="T64" fmla="*/ 874 w 984"/>
                  <a:gd name="T65" fmla="*/ 446 h 844"/>
                  <a:gd name="T66" fmla="*/ 830 w 984"/>
                  <a:gd name="T67" fmla="*/ 417 h 844"/>
                  <a:gd name="T68" fmla="*/ 778 w 984"/>
                  <a:gd name="T69" fmla="*/ 391 h 844"/>
                  <a:gd name="T70" fmla="*/ 702 w 984"/>
                  <a:gd name="T71" fmla="*/ 365 h 844"/>
                  <a:gd name="T72" fmla="*/ 614 w 984"/>
                  <a:gd name="T73" fmla="*/ 357 h 844"/>
                  <a:gd name="T74" fmla="*/ 506 w 984"/>
                  <a:gd name="T75" fmla="*/ 327 h 844"/>
                  <a:gd name="T76" fmla="*/ 462 w 984"/>
                  <a:gd name="T77" fmla="*/ 279 h 844"/>
                  <a:gd name="T78" fmla="*/ 430 w 984"/>
                  <a:gd name="T79" fmla="*/ 255 h 844"/>
                  <a:gd name="T80" fmla="*/ 382 w 984"/>
                  <a:gd name="T81" fmla="*/ 237 h 844"/>
                  <a:gd name="T82" fmla="*/ 342 w 984"/>
                  <a:gd name="T83" fmla="*/ 203 h 844"/>
                  <a:gd name="T84" fmla="*/ 354 w 984"/>
                  <a:gd name="T85" fmla="*/ 228 h 844"/>
                  <a:gd name="T86" fmla="*/ 418 w 984"/>
                  <a:gd name="T87" fmla="*/ 272 h 844"/>
                  <a:gd name="T88" fmla="*/ 422 w 984"/>
                  <a:gd name="T89" fmla="*/ 289 h 844"/>
                  <a:gd name="T90" fmla="*/ 394 w 984"/>
                  <a:gd name="T91" fmla="*/ 275 h 844"/>
                  <a:gd name="T92" fmla="*/ 354 w 984"/>
                  <a:gd name="T93" fmla="*/ 257 h 844"/>
                  <a:gd name="T94" fmla="*/ 314 w 984"/>
                  <a:gd name="T95" fmla="*/ 222 h 844"/>
                  <a:gd name="T96" fmla="*/ 266 w 984"/>
                  <a:gd name="T97" fmla="*/ 191 h 844"/>
                  <a:gd name="T98" fmla="*/ 210 w 984"/>
                  <a:gd name="T99" fmla="*/ 173 h 844"/>
                  <a:gd name="T100" fmla="*/ 154 w 984"/>
                  <a:gd name="T101" fmla="*/ 131 h 844"/>
                  <a:gd name="T102" fmla="*/ 66 w 984"/>
                  <a:gd name="T103" fmla="*/ 36 h 844"/>
                  <a:gd name="T104" fmla="*/ 34 w 984"/>
                  <a:gd name="T105" fmla="*/ 20 h 844"/>
                  <a:gd name="T106" fmla="*/ 46 w 984"/>
                  <a:gd name="T107" fmla="*/ 12 h 844"/>
                  <a:gd name="T108" fmla="*/ 102 w 984"/>
                  <a:gd name="T109" fmla="*/ 39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w="9525">
                <a:noFill/>
                <a:round/>
                <a:headEnd/>
                <a:tailEnd/>
              </a:ln>
            </p:spPr>
            <p:txBody>
              <a:bodyPr/>
              <a:lstStyle/>
              <a:p>
                <a:endParaRPr lang="zh-CN" altLang="en-US"/>
              </a:p>
            </p:txBody>
          </p:sp>
          <p:sp>
            <p:nvSpPr>
              <p:cNvPr id="61" name="任意多边形 642080"/>
              <p:cNvSpPr>
                <a:spLocks noChangeArrowheads="1"/>
              </p:cNvSpPr>
              <p:nvPr userDrawn="1"/>
            </p:nvSpPr>
            <p:spPr bwMode="auto">
              <a:xfrm>
                <a:off x="3577" y="490"/>
                <a:ext cx="36" cy="39"/>
              </a:xfrm>
              <a:custGeom>
                <a:avLst/>
                <a:gdLst>
                  <a:gd name="T0" fmla="*/ 6 w 36"/>
                  <a:gd name="T1" fmla="*/ 15 h 48"/>
                  <a:gd name="T2" fmla="*/ 10 w 36"/>
                  <a:gd name="T3" fmla="*/ 26 h 48"/>
                  <a:gd name="T4" fmla="*/ 6 w 36"/>
                  <a:gd name="T5" fmla="*/ 15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w="9525">
                <a:noFill/>
                <a:round/>
                <a:headEnd/>
                <a:tailEnd/>
              </a:ln>
            </p:spPr>
            <p:txBody>
              <a:bodyPr/>
              <a:lstStyle/>
              <a:p>
                <a:endParaRPr lang="zh-CN" altLang="en-US"/>
              </a:p>
            </p:txBody>
          </p:sp>
          <p:sp>
            <p:nvSpPr>
              <p:cNvPr id="62" name="任意多边形 642081"/>
              <p:cNvSpPr>
                <a:spLocks noChangeArrowheads="1"/>
              </p:cNvSpPr>
              <p:nvPr userDrawn="1"/>
            </p:nvSpPr>
            <p:spPr bwMode="auto">
              <a:xfrm>
                <a:off x="3549" y="475"/>
                <a:ext cx="38" cy="29"/>
              </a:xfrm>
              <a:custGeom>
                <a:avLst/>
                <a:gdLst>
                  <a:gd name="T0" fmla="*/ 0 w 36"/>
                  <a:gd name="T1" fmla="*/ 2 h 37"/>
                  <a:gd name="T2" fmla="*/ 15 w 36"/>
                  <a:gd name="T3" fmla="*/ 1 h 37"/>
                  <a:gd name="T4" fmla="*/ 42 w 36"/>
                  <a:gd name="T5" fmla="*/ 8 h 37"/>
                  <a:gd name="T6" fmla="*/ 8 w 36"/>
                  <a:gd name="T7" fmla="*/ 8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w="9525">
                <a:noFill/>
                <a:round/>
                <a:headEnd/>
                <a:tailEnd/>
              </a:ln>
            </p:spPr>
            <p:txBody>
              <a:bodyPr/>
              <a:lstStyle/>
              <a:p>
                <a:endParaRPr lang="zh-CN" altLang="en-US"/>
              </a:p>
            </p:txBody>
          </p:sp>
          <p:sp>
            <p:nvSpPr>
              <p:cNvPr id="63" name="任意多边形 642082"/>
              <p:cNvSpPr>
                <a:spLocks noChangeArrowheads="1"/>
              </p:cNvSpPr>
              <p:nvPr userDrawn="1"/>
            </p:nvSpPr>
            <p:spPr bwMode="auto">
              <a:xfrm>
                <a:off x="4686" y="394"/>
                <a:ext cx="171" cy="81"/>
              </a:xfrm>
              <a:custGeom>
                <a:avLst/>
                <a:gdLst>
                  <a:gd name="T0" fmla="*/ 0 w 170"/>
                  <a:gd name="T1" fmla="*/ 30 h 96"/>
                  <a:gd name="T2" fmla="*/ 28 w 170"/>
                  <a:gd name="T3" fmla="*/ 15 h 96"/>
                  <a:gd name="T4" fmla="*/ 56 w 170"/>
                  <a:gd name="T5" fmla="*/ 13 h 96"/>
                  <a:gd name="T6" fmla="*/ 80 w 170"/>
                  <a:gd name="T7" fmla="*/ 6 h 96"/>
                  <a:gd name="T8" fmla="*/ 64 w 170"/>
                  <a:gd name="T9" fmla="*/ 15 h 96"/>
                  <a:gd name="T10" fmla="*/ 127 w 170"/>
                  <a:gd name="T11" fmla="*/ 30 h 96"/>
                  <a:gd name="T12" fmla="*/ 163 w 170"/>
                  <a:gd name="T13" fmla="*/ 39 h 96"/>
                  <a:gd name="T14" fmla="*/ 119 w 170"/>
                  <a:gd name="T15" fmla="*/ 46 h 96"/>
                  <a:gd name="T16" fmla="*/ 91 w 170"/>
                  <a:gd name="T17" fmla="*/ 35 h 96"/>
                  <a:gd name="T18" fmla="*/ 76 w 170"/>
                  <a:gd name="T19" fmla="*/ 32 h 96"/>
                  <a:gd name="T20" fmla="*/ 24 w 170"/>
                  <a:gd name="T21" fmla="*/ 25 h 96"/>
                  <a:gd name="T22" fmla="*/ 0 w 170"/>
                  <a:gd name="T23" fmla="*/ 30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w="9525">
                <a:noFill/>
                <a:round/>
                <a:headEnd/>
                <a:tailEnd/>
              </a:ln>
            </p:spPr>
            <p:txBody>
              <a:bodyPr/>
              <a:lstStyle/>
              <a:p>
                <a:endParaRPr lang="zh-CN" altLang="en-US"/>
              </a:p>
            </p:txBody>
          </p:sp>
          <p:sp>
            <p:nvSpPr>
              <p:cNvPr id="64" name="任意多边形 642083"/>
              <p:cNvSpPr>
                <a:spLocks noChangeArrowheads="1"/>
              </p:cNvSpPr>
              <p:nvPr userDrawn="1"/>
            </p:nvSpPr>
            <p:spPr bwMode="auto">
              <a:xfrm>
                <a:off x="4867" y="460"/>
                <a:ext cx="138" cy="37"/>
              </a:xfrm>
              <a:custGeom>
                <a:avLst/>
                <a:gdLst>
                  <a:gd name="T0" fmla="*/ 0 w 138"/>
                  <a:gd name="T1" fmla="*/ 0 h 44"/>
                  <a:gd name="T2" fmla="*/ 52 w 138"/>
                  <a:gd name="T3" fmla="*/ 3 h 44"/>
                  <a:gd name="T4" fmla="*/ 88 w 138"/>
                  <a:gd name="T5" fmla="*/ 14 h 44"/>
                  <a:gd name="T6" fmla="*/ 112 w 138"/>
                  <a:gd name="T7" fmla="*/ 12 h 44"/>
                  <a:gd name="T8" fmla="*/ 108 w 138"/>
                  <a:gd name="T9" fmla="*/ 26 h 44"/>
                  <a:gd name="T10" fmla="*/ 64 w 138"/>
                  <a:gd name="T11" fmla="*/ 24 h 44"/>
                  <a:gd name="T12" fmla="*/ 0 w 138"/>
                  <a:gd name="T13" fmla="*/ 21 h 44"/>
                  <a:gd name="T14" fmla="*/ 28 w 138"/>
                  <a:gd name="T15" fmla="*/ 12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w="9525">
                <a:noFill/>
                <a:round/>
                <a:headEnd/>
                <a:tailEnd/>
              </a:ln>
            </p:spPr>
            <p:txBody>
              <a:bodyPr/>
              <a:lstStyle/>
              <a:p>
                <a:endParaRPr lang="zh-CN" altLang="en-US"/>
              </a:p>
            </p:txBody>
          </p:sp>
          <p:sp>
            <p:nvSpPr>
              <p:cNvPr id="65" name="任意多边形 642084"/>
              <p:cNvSpPr>
                <a:spLocks noChangeArrowheads="1"/>
              </p:cNvSpPr>
              <p:nvPr userDrawn="1"/>
            </p:nvSpPr>
            <p:spPr bwMode="auto">
              <a:xfrm>
                <a:off x="4794" y="480"/>
                <a:ext cx="56" cy="34"/>
              </a:xfrm>
              <a:custGeom>
                <a:avLst/>
                <a:gdLst>
                  <a:gd name="T0" fmla="*/ 17 w 57"/>
                  <a:gd name="T1" fmla="*/ 13 h 42"/>
                  <a:gd name="T2" fmla="*/ 34 w 57"/>
                  <a:gd name="T3" fmla="*/ 7 h 42"/>
                  <a:gd name="T4" fmla="*/ 17 w 57"/>
                  <a:gd name="T5" fmla="*/ 13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w="9525">
                <a:noFill/>
                <a:round/>
                <a:headEnd/>
                <a:tailEnd/>
              </a:ln>
            </p:spPr>
            <p:txBody>
              <a:bodyPr/>
              <a:lstStyle/>
              <a:p>
                <a:endParaRPr lang="zh-CN" altLang="en-US"/>
              </a:p>
            </p:txBody>
          </p:sp>
          <p:sp>
            <p:nvSpPr>
              <p:cNvPr id="66" name="任意多边形 642085"/>
              <p:cNvSpPr>
                <a:spLocks noChangeArrowheads="1"/>
              </p:cNvSpPr>
              <p:nvPr userDrawn="1"/>
            </p:nvSpPr>
            <p:spPr bwMode="auto">
              <a:xfrm>
                <a:off x="4757" y="375"/>
                <a:ext cx="37" cy="44"/>
              </a:xfrm>
              <a:custGeom>
                <a:avLst/>
                <a:gdLst>
                  <a:gd name="T0" fmla="*/ 16 w 39"/>
                  <a:gd name="T1" fmla="*/ 19 h 52"/>
                  <a:gd name="T2" fmla="*/ 16 w 39"/>
                  <a:gd name="T3" fmla="*/ 0 h 52"/>
                  <a:gd name="T4" fmla="*/ 16 w 39"/>
                  <a:gd name="T5" fmla="*/ 19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w="9525">
                <a:noFill/>
                <a:round/>
                <a:headEnd/>
                <a:tailEnd/>
              </a:ln>
            </p:spPr>
            <p:txBody>
              <a:bodyPr/>
              <a:lstStyle/>
              <a:p>
                <a:endParaRPr lang="zh-CN" altLang="en-US"/>
              </a:p>
            </p:txBody>
          </p:sp>
          <p:sp>
            <p:nvSpPr>
              <p:cNvPr id="67" name="任意多边形 642086"/>
              <p:cNvSpPr>
                <a:spLocks noChangeArrowheads="1"/>
              </p:cNvSpPr>
              <p:nvPr userDrawn="1"/>
            </p:nvSpPr>
            <p:spPr bwMode="auto">
              <a:xfrm>
                <a:off x="5054" y="507"/>
                <a:ext cx="45" cy="66"/>
              </a:xfrm>
              <a:custGeom>
                <a:avLst/>
                <a:gdLst>
                  <a:gd name="T0" fmla="*/ 4 w 44"/>
                  <a:gd name="T1" fmla="*/ 5 h 80"/>
                  <a:gd name="T2" fmla="*/ 20 w 44"/>
                  <a:gd name="T3" fmla="*/ 18 h 80"/>
                  <a:gd name="T4" fmla="*/ 27 w 44"/>
                  <a:gd name="T5" fmla="*/ 27 h 80"/>
                  <a:gd name="T6" fmla="*/ 39 w 44"/>
                  <a:gd name="T7" fmla="*/ 30 h 80"/>
                  <a:gd name="T8" fmla="*/ 27 w 44"/>
                  <a:gd name="T9" fmla="*/ 41 h 80"/>
                  <a:gd name="T10" fmla="*/ 0 w 44"/>
                  <a:gd name="T11" fmla="*/ 12 h 80"/>
                  <a:gd name="T12" fmla="*/ 4 w 44"/>
                  <a:gd name="T13" fmla="*/ 5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w="9525">
                <a:noFill/>
                <a:round/>
                <a:headEnd/>
                <a:tailEnd/>
              </a:ln>
            </p:spPr>
            <p:txBody>
              <a:bodyPr/>
              <a:lstStyle/>
              <a:p>
                <a:endParaRPr lang="zh-CN" altLang="en-US"/>
              </a:p>
            </p:txBody>
          </p:sp>
          <p:sp>
            <p:nvSpPr>
              <p:cNvPr id="68" name="任意多边形 642087"/>
              <p:cNvSpPr>
                <a:spLocks noChangeArrowheads="1"/>
              </p:cNvSpPr>
              <p:nvPr userDrawn="1"/>
            </p:nvSpPr>
            <p:spPr bwMode="auto">
              <a:xfrm>
                <a:off x="4260" y="6"/>
                <a:ext cx="480" cy="100"/>
              </a:xfrm>
              <a:custGeom>
                <a:avLst/>
                <a:gdLst>
                  <a:gd name="T0" fmla="*/ 722 w 323"/>
                  <a:gd name="T1" fmla="*/ 5 h 64"/>
                  <a:gd name="T2" fmla="*/ 758 w 323"/>
                  <a:gd name="T3" fmla="*/ 31 h 64"/>
                  <a:gd name="T4" fmla="*/ 771 w 323"/>
                  <a:gd name="T5" fmla="*/ 0 h 64"/>
                  <a:gd name="T6" fmla="*/ 871 w 323"/>
                  <a:gd name="T7" fmla="*/ 0 h 64"/>
                  <a:gd name="T8" fmla="*/ 944 w 323"/>
                  <a:gd name="T9" fmla="*/ 66 h 64"/>
                  <a:gd name="T10" fmla="*/ 1046 w 323"/>
                  <a:gd name="T11" fmla="*/ 39 h 64"/>
                  <a:gd name="T12" fmla="*/ 1031 w 323"/>
                  <a:gd name="T13" fmla="*/ 109 h 64"/>
                  <a:gd name="T14" fmla="*/ 978 w 323"/>
                  <a:gd name="T15" fmla="*/ 177 h 64"/>
                  <a:gd name="T16" fmla="*/ 967 w 323"/>
                  <a:gd name="T17" fmla="*/ 109 h 64"/>
                  <a:gd name="T18" fmla="*/ 944 w 323"/>
                  <a:gd name="T19" fmla="*/ 117 h 64"/>
                  <a:gd name="T20" fmla="*/ 917 w 323"/>
                  <a:gd name="T21" fmla="*/ 109 h 64"/>
                  <a:gd name="T22" fmla="*/ 863 w 323"/>
                  <a:gd name="T23" fmla="*/ 81 h 64"/>
                  <a:gd name="T24" fmla="*/ 749 w 323"/>
                  <a:gd name="T25" fmla="*/ 144 h 64"/>
                  <a:gd name="T26" fmla="*/ 660 w 323"/>
                  <a:gd name="T27" fmla="*/ 169 h 64"/>
                  <a:gd name="T28" fmla="*/ 695 w 323"/>
                  <a:gd name="T29" fmla="*/ 217 h 64"/>
                  <a:gd name="T30" fmla="*/ 617 w 323"/>
                  <a:gd name="T31" fmla="*/ 239 h 64"/>
                  <a:gd name="T32" fmla="*/ 554 w 323"/>
                  <a:gd name="T33" fmla="*/ 231 h 64"/>
                  <a:gd name="T34" fmla="*/ 581 w 323"/>
                  <a:gd name="T35" fmla="*/ 217 h 64"/>
                  <a:gd name="T36" fmla="*/ 560 w 323"/>
                  <a:gd name="T37" fmla="*/ 153 h 64"/>
                  <a:gd name="T38" fmla="*/ 554 w 323"/>
                  <a:gd name="T39" fmla="*/ 117 h 64"/>
                  <a:gd name="T40" fmla="*/ 519 w 323"/>
                  <a:gd name="T41" fmla="*/ 88 h 64"/>
                  <a:gd name="T42" fmla="*/ 467 w 323"/>
                  <a:gd name="T43" fmla="*/ 103 h 64"/>
                  <a:gd name="T44" fmla="*/ 440 w 323"/>
                  <a:gd name="T45" fmla="*/ 103 h 64"/>
                  <a:gd name="T46" fmla="*/ 404 w 323"/>
                  <a:gd name="T47" fmla="*/ 95 h 64"/>
                  <a:gd name="T48" fmla="*/ 272 w 323"/>
                  <a:gd name="T49" fmla="*/ 8 h 64"/>
                  <a:gd name="T50" fmla="*/ 195 w 323"/>
                  <a:gd name="T51" fmla="*/ 53 h 64"/>
                  <a:gd name="T52" fmla="*/ 1 w 323"/>
                  <a:gd name="T53" fmla="*/ 0 h 64"/>
                  <a:gd name="T54" fmla="*/ 722 w 323"/>
                  <a:gd name="T55" fmla="*/ 5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w="9525">
                <a:noFill/>
                <a:round/>
                <a:headEnd/>
                <a:tailEnd/>
              </a:ln>
            </p:spPr>
            <p:txBody>
              <a:bodyPr/>
              <a:lstStyle/>
              <a:p>
                <a:endParaRPr lang="zh-CN" altLang="en-US"/>
              </a:p>
            </p:txBody>
          </p:sp>
          <p:sp>
            <p:nvSpPr>
              <p:cNvPr id="69" name="任意多边形 642088"/>
              <p:cNvSpPr>
                <a:spLocks noChangeArrowheads="1"/>
              </p:cNvSpPr>
              <p:nvPr userDrawn="1"/>
            </p:nvSpPr>
            <p:spPr bwMode="auto">
              <a:xfrm>
                <a:off x="3835" y="3"/>
                <a:ext cx="446" cy="49"/>
              </a:xfrm>
              <a:custGeom>
                <a:avLst/>
                <a:gdLst>
                  <a:gd name="T0" fmla="*/ 345 w 300"/>
                  <a:gd name="T1" fmla="*/ 122 h 31"/>
                  <a:gd name="T2" fmla="*/ 100 w 300"/>
                  <a:gd name="T3" fmla="*/ 5 h 31"/>
                  <a:gd name="T4" fmla="*/ 937 w 300"/>
                  <a:gd name="T5" fmla="*/ 0 h 31"/>
                  <a:gd name="T6" fmla="*/ 972 w 300"/>
                  <a:gd name="T7" fmla="*/ 55 h 31"/>
                  <a:gd name="T8" fmla="*/ 867 w 300"/>
                  <a:gd name="T9" fmla="*/ 63 h 31"/>
                  <a:gd name="T10" fmla="*/ 345 w 300"/>
                  <a:gd name="T11" fmla="*/ 122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w="9525">
                <a:noFill/>
                <a:round/>
                <a:headEnd/>
                <a:tailEnd/>
              </a:ln>
            </p:spPr>
            <p:txBody>
              <a:bodyPr/>
              <a:lstStyle/>
              <a:p>
                <a:endParaRPr lang="zh-CN" altLang="en-US"/>
              </a:p>
            </p:txBody>
          </p:sp>
          <p:sp>
            <p:nvSpPr>
              <p:cNvPr id="70" name="任意多边形 642089"/>
              <p:cNvSpPr>
                <a:spLocks noChangeArrowheads="1"/>
              </p:cNvSpPr>
              <p:nvPr userDrawn="1"/>
            </p:nvSpPr>
            <p:spPr bwMode="auto">
              <a:xfrm>
                <a:off x="2853" y="74"/>
                <a:ext cx="42" cy="25"/>
              </a:xfrm>
              <a:custGeom>
                <a:avLst/>
                <a:gdLst>
                  <a:gd name="T0" fmla="*/ 0 w 41"/>
                  <a:gd name="T1" fmla="*/ 16 h 29"/>
                  <a:gd name="T2" fmla="*/ 12 w 41"/>
                  <a:gd name="T3" fmla="*/ 19 h 29"/>
                  <a:gd name="T4" fmla="*/ 0 w 41"/>
                  <a:gd name="T5" fmla="*/ 16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p:spPr>
            <p:txBody>
              <a:bodyPr/>
              <a:lstStyle/>
              <a:p>
                <a:endParaRPr lang="zh-CN" altLang="en-US"/>
              </a:p>
            </p:txBody>
          </p:sp>
          <p:sp>
            <p:nvSpPr>
              <p:cNvPr id="71" name="任意多边形 642090"/>
              <p:cNvSpPr>
                <a:spLocks noChangeArrowheads="1"/>
              </p:cNvSpPr>
              <p:nvPr userDrawn="1"/>
            </p:nvSpPr>
            <p:spPr bwMode="auto">
              <a:xfrm>
                <a:off x="1704" y="3"/>
                <a:ext cx="1022" cy="372"/>
              </a:xfrm>
              <a:custGeom>
                <a:avLst/>
                <a:gdLst>
                  <a:gd name="T0" fmla="*/ 940 w 436"/>
                  <a:gd name="T1" fmla="*/ 12 h 152"/>
                  <a:gd name="T2" fmla="*/ 5616 w 436"/>
                  <a:gd name="T3" fmla="*/ 0 h 152"/>
                  <a:gd name="T4" fmla="*/ 5356 w 436"/>
                  <a:gd name="T5" fmla="*/ 791 h 152"/>
                  <a:gd name="T6" fmla="*/ 5115 w 436"/>
                  <a:gd name="T7" fmla="*/ 994 h 152"/>
                  <a:gd name="T8" fmla="*/ 5049 w 436"/>
                  <a:gd name="T9" fmla="*/ 1025 h 152"/>
                  <a:gd name="T10" fmla="*/ 4829 w 436"/>
                  <a:gd name="T11" fmla="*/ 1072 h 152"/>
                  <a:gd name="T12" fmla="*/ 4648 w 436"/>
                  <a:gd name="T13" fmla="*/ 1287 h 152"/>
                  <a:gd name="T14" fmla="*/ 4665 w 436"/>
                  <a:gd name="T15" fmla="*/ 1449 h 152"/>
                  <a:gd name="T16" fmla="*/ 4686 w 436"/>
                  <a:gd name="T17" fmla="*/ 1569 h 152"/>
                  <a:gd name="T18" fmla="*/ 4714 w 436"/>
                  <a:gd name="T19" fmla="*/ 1659 h 152"/>
                  <a:gd name="T20" fmla="*/ 4665 w 436"/>
                  <a:gd name="T21" fmla="*/ 1791 h 152"/>
                  <a:gd name="T22" fmla="*/ 4522 w 436"/>
                  <a:gd name="T23" fmla="*/ 1762 h 152"/>
                  <a:gd name="T24" fmla="*/ 4407 w 436"/>
                  <a:gd name="T25" fmla="*/ 1892 h 152"/>
                  <a:gd name="T26" fmla="*/ 4468 w 436"/>
                  <a:gd name="T27" fmla="*/ 1539 h 152"/>
                  <a:gd name="T28" fmla="*/ 4351 w 436"/>
                  <a:gd name="T29" fmla="*/ 1468 h 152"/>
                  <a:gd name="T30" fmla="*/ 4428 w 436"/>
                  <a:gd name="T31" fmla="*/ 1366 h 152"/>
                  <a:gd name="T32" fmla="*/ 4407 w 436"/>
                  <a:gd name="T33" fmla="*/ 1307 h 152"/>
                  <a:gd name="T34" fmla="*/ 4121 w 436"/>
                  <a:gd name="T35" fmla="*/ 1378 h 152"/>
                  <a:gd name="T36" fmla="*/ 4083 w 436"/>
                  <a:gd name="T37" fmla="*/ 1246 h 152"/>
                  <a:gd name="T38" fmla="*/ 3823 w 436"/>
                  <a:gd name="T39" fmla="*/ 1378 h 152"/>
                  <a:gd name="T40" fmla="*/ 4121 w 436"/>
                  <a:gd name="T41" fmla="*/ 1510 h 152"/>
                  <a:gd name="T42" fmla="*/ 3929 w 436"/>
                  <a:gd name="T43" fmla="*/ 1713 h 152"/>
                  <a:gd name="T44" fmla="*/ 4006 w 436"/>
                  <a:gd name="T45" fmla="*/ 1845 h 152"/>
                  <a:gd name="T46" fmla="*/ 4055 w 436"/>
                  <a:gd name="T47" fmla="*/ 2024 h 152"/>
                  <a:gd name="T48" fmla="*/ 3978 w 436"/>
                  <a:gd name="T49" fmla="*/ 2036 h 152"/>
                  <a:gd name="T50" fmla="*/ 4043 w 436"/>
                  <a:gd name="T51" fmla="*/ 2107 h 152"/>
                  <a:gd name="T52" fmla="*/ 3957 w 436"/>
                  <a:gd name="T53" fmla="*/ 2227 h 152"/>
                  <a:gd name="T54" fmla="*/ 0 w 436"/>
                  <a:gd name="T55" fmla="*/ 2186 h 152"/>
                  <a:gd name="T56" fmla="*/ 940 w 436"/>
                  <a:gd name="T57" fmla="*/ 12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p:spPr>
            <p:txBody>
              <a:bodyPr/>
              <a:lstStyle/>
              <a:p>
                <a:endParaRPr lang="zh-CN" altLang="en-US"/>
              </a:p>
            </p:txBody>
          </p:sp>
          <p:sp>
            <p:nvSpPr>
              <p:cNvPr id="72" name="任意多边形 642091"/>
              <p:cNvSpPr>
                <a:spLocks noChangeArrowheads="1"/>
              </p:cNvSpPr>
              <p:nvPr userDrawn="1"/>
            </p:nvSpPr>
            <p:spPr bwMode="auto">
              <a:xfrm>
                <a:off x="2729" y="-9"/>
                <a:ext cx="47" cy="134"/>
              </a:xfrm>
              <a:custGeom>
                <a:avLst/>
                <a:gdLst>
                  <a:gd name="T0" fmla="*/ 5 w 47"/>
                  <a:gd name="T1" fmla="*/ 84 h 165"/>
                  <a:gd name="T2" fmla="*/ 15 w 47"/>
                  <a:gd name="T3" fmla="*/ 58 h 165"/>
                  <a:gd name="T4" fmla="*/ 17 w 47"/>
                  <a:gd name="T5" fmla="*/ 37 h 165"/>
                  <a:gd name="T6" fmla="*/ 11 w 47"/>
                  <a:gd name="T7" fmla="*/ 21 h 165"/>
                  <a:gd name="T8" fmla="*/ 17 w 47"/>
                  <a:gd name="T9" fmla="*/ 6 h 165"/>
                  <a:gd name="T10" fmla="*/ 21 w 47"/>
                  <a:gd name="T11" fmla="*/ 0 h 165"/>
                  <a:gd name="T12" fmla="*/ 31 w 47"/>
                  <a:gd name="T13" fmla="*/ 15 h 165"/>
                  <a:gd name="T14" fmla="*/ 47 w 47"/>
                  <a:gd name="T15" fmla="*/ 53 h 165"/>
                  <a:gd name="T16" fmla="*/ 31 w 47"/>
                  <a:gd name="T17" fmla="*/ 58 h 165"/>
                  <a:gd name="T18" fmla="*/ 23 w 47"/>
                  <a:gd name="T19" fmla="*/ 67 h 165"/>
                  <a:gd name="T20" fmla="*/ 21 w 47"/>
                  <a:gd name="T21" fmla="*/ 71 h 165"/>
                  <a:gd name="T22" fmla="*/ 27 w 47"/>
                  <a:gd name="T23" fmla="*/ 72 h 165"/>
                  <a:gd name="T24" fmla="*/ 31 w 47"/>
                  <a:gd name="T25" fmla="*/ 79 h 165"/>
                  <a:gd name="T26" fmla="*/ 13 w 47"/>
                  <a:gd name="T27" fmla="*/ 79 h 165"/>
                  <a:gd name="T28" fmla="*/ 7 w 47"/>
                  <a:gd name="T29" fmla="*/ 86 h 165"/>
                  <a:gd name="T30" fmla="*/ 3 w 47"/>
                  <a:gd name="T31" fmla="*/ 83 h 165"/>
                  <a:gd name="T32" fmla="*/ 5 w 47"/>
                  <a:gd name="T33" fmla="*/ 84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p:spPr>
            <p:txBody>
              <a:bodyPr/>
              <a:lstStyle/>
              <a:p>
                <a:endParaRPr lang="zh-CN" altLang="en-US"/>
              </a:p>
            </p:txBody>
          </p:sp>
          <p:sp>
            <p:nvSpPr>
              <p:cNvPr id="73" name="任意多边形 642092"/>
              <p:cNvSpPr>
                <a:spLocks noChangeArrowheads="1"/>
              </p:cNvSpPr>
              <p:nvPr userDrawn="1"/>
            </p:nvSpPr>
            <p:spPr bwMode="auto">
              <a:xfrm>
                <a:off x="2701" y="103"/>
                <a:ext cx="138" cy="84"/>
              </a:xfrm>
              <a:custGeom>
                <a:avLst/>
                <a:gdLst>
                  <a:gd name="T0" fmla="*/ 26 w 138"/>
                  <a:gd name="T1" fmla="*/ 33 h 103"/>
                  <a:gd name="T2" fmla="*/ 30 w 138"/>
                  <a:gd name="T3" fmla="*/ 24 h 103"/>
                  <a:gd name="T4" fmla="*/ 50 w 138"/>
                  <a:gd name="T5" fmla="*/ 18 h 103"/>
                  <a:gd name="T6" fmla="*/ 54 w 138"/>
                  <a:gd name="T7" fmla="*/ 24 h 103"/>
                  <a:gd name="T8" fmla="*/ 66 w 138"/>
                  <a:gd name="T9" fmla="*/ 27 h 103"/>
                  <a:gd name="T10" fmla="*/ 80 w 138"/>
                  <a:gd name="T11" fmla="*/ 30 h 103"/>
                  <a:gd name="T12" fmla="*/ 116 w 138"/>
                  <a:gd name="T13" fmla="*/ 18 h 103"/>
                  <a:gd name="T14" fmla="*/ 130 w 138"/>
                  <a:gd name="T15" fmla="*/ 9 h 103"/>
                  <a:gd name="T16" fmla="*/ 138 w 138"/>
                  <a:gd name="T17" fmla="*/ 6 h 103"/>
                  <a:gd name="T18" fmla="*/ 106 w 138"/>
                  <a:gd name="T19" fmla="*/ 27 h 103"/>
                  <a:gd name="T20" fmla="*/ 84 w 138"/>
                  <a:gd name="T21" fmla="*/ 37 h 103"/>
                  <a:gd name="T22" fmla="*/ 66 w 138"/>
                  <a:gd name="T23" fmla="*/ 44 h 103"/>
                  <a:gd name="T24" fmla="*/ 48 w 138"/>
                  <a:gd name="T25" fmla="*/ 56 h 103"/>
                  <a:gd name="T26" fmla="*/ 26 w 138"/>
                  <a:gd name="T27" fmla="*/ 49 h 103"/>
                  <a:gd name="T28" fmla="*/ 20 w 138"/>
                  <a:gd name="T29" fmla="*/ 47 h 103"/>
                  <a:gd name="T30" fmla="*/ 22 w 138"/>
                  <a:gd name="T31" fmla="*/ 52 h 103"/>
                  <a:gd name="T32" fmla="*/ 0 w 138"/>
                  <a:gd name="T33" fmla="*/ 52 h 103"/>
                  <a:gd name="T34" fmla="*/ 10 w 138"/>
                  <a:gd name="T35" fmla="*/ 42 h 103"/>
                  <a:gd name="T36" fmla="*/ 26 w 138"/>
                  <a:gd name="T37" fmla="*/ 33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p:spPr>
            <p:txBody>
              <a:bodyPr/>
              <a:lstStyle/>
              <a:p>
                <a:endParaRPr lang="zh-CN" altLang="en-US"/>
              </a:p>
            </p:txBody>
          </p:sp>
          <p:sp>
            <p:nvSpPr>
              <p:cNvPr id="74" name="任意多边形 642093"/>
              <p:cNvSpPr>
                <a:spLocks noChangeArrowheads="1"/>
              </p:cNvSpPr>
              <p:nvPr userDrawn="1"/>
            </p:nvSpPr>
            <p:spPr bwMode="auto">
              <a:xfrm>
                <a:off x="2553" y="182"/>
                <a:ext cx="187" cy="176"/>
              </a:xfrm>
              <a:custGeom>
                <a:avLst/>
                <a:gdLst>
                  <a:gd name="T0" fmla="*/ 155 w 188"/>
                  <a:gd name="T1" fmla="*/ 13 h 214"/>
                  <a:gd name="T2" fmla="*/ 157 w 188"/>
                  <a:gd name="T3" fmla="*/ 3 h 214"/>
                  <a:gd name="T4" fmla="*/ 167 w 188"/>
                  <a:gd name="T5" fmla="*/ 0 h 214"/>
                  <a:gd name="T6" fmla="*/ 179 w 188"/>
                  <a:gd name="T7" fmla="*/ 13 h 214"/>
                  <a:gd name="T8" fmla="*/ 185 w 188"/>
                  <a:gd name="T9" fmla="*/ 24 h 214"/>
                  <a:gd name="T10" fmla="*/ 175 w 188"/>
                  <a:gd name="T11" fmla="*/ 32 h 214"/>
                  <a:gd name="T12" fmla="*/ 167 w 188"/>
                  <a:gd name="T13" fmla="*/ 43 h 214"/>
                  <a:gd name="T14" fmla="*/ 159 w 188"/>
                  <a:gd name="T15" fmla="*/ 71 h 214"/>
                  <a:gd name="T16" fmla="*/ 141 w 188"/>
                  <a:gd name="T17" fmla="*/ 76 h 214"/>
                  <a:gd name="T18" fmla="*/ 117 w 188"/>
                  <a:gd name="T19" fmla="*/ 76 h 214"/>
                  <a:gd name="T20" fmla="*/ 109 w 188"/>
                  <a:gd name="T21" fmla="*/ 69 h 214"/>
                  <a:gd name="T22" fmla="*/ 99 w 188"/>
                  <a:gd name="T23" fmla="*/ 81 h 214"/>
                  <a:gd name="T24" fmla="*/ 90 w 188"/>
                  <a:gd name="T25" fmla="*/ 83 h 214"/>
                  <a:gd name="T26" fmla="*/ 80 w 188"/>
                  <a:gd name="T27" fmla="*/ 74 h 214"/>
                  <a:gd name="T28" fmla="*/ 58 w 188"/>
                  <a:gd name="T29" fmla="*/ 80 h 214"/>
                  <a:gd name="T30" fmla="*/ 76 w 188"/>
                  <a:gd name="T31" fmla="*/ 79 h 214"/>
                  <a:gd name="T32" fmla="*/ 78 w 188"/>
                  <a:gd name="T33" fmla="*/ 90 h 214"/>
                  <a:gd name="T34" fmla="*/ 58 w 188"/>
                  <a:gd name="T35" fmla="*/ 93 h 214"/>
                  <a:gd name="T36" fmla="*/ 34 w 188"/>
                  <a:gd name="T37" fmla="*/ 93 h 214"/>
                  <a:gd name="T38" fmla="*/ 36 w 188"/>
                  <a:gd name="T39" fmla="*/ 86 h 214"/>
                  <a:gd name="T40" fmla="*/ 46 w 188"/>
                  <a:gd name="T41" fmla="*/ 80 h 214"/>
                  <a:gd name="T42" fmla="*/ 34 w 188"/>
                  <a:gd name="T43" fmla="*/ 82 h 214"/>
                  <a:gd name="T44" fmla="*/ 26 w 188"/>
                  <a:gd name="T45" fmla="*/ 93 h 214"/>
                  <a:gd name="T46" fmla="*/ 30 w 188"/>
                  <a:gd name="T47" fmla="*/ 105 h 214"/>
                  <a:gd name="T48" fmla="*/ 14 w 188"/>
                  <a:gd name="T49" fmla="*/ 111 h 214"/>
                  <a:gd name="T50" fmla="*/ 0 w 188"/>
                  <a:gd name="T51" fmla="*/ 119 h 214"/>
                  <a:gd name="T52" fmla="*/ 8 w 188"/>
                  <a:gd name="T53" fmla="*/ 104 h 214"/>
                  <a:gd name="T54" fmla="*/ 0 w 188"/>
                  <a:gd name="T55" fmla="*/ 91 h 214"/>
                  <a:gd name="T56" fmla="*/ 14 w 188"/>
                  <a:gd name="T57" fmla="*/ 85 h 214"/>
                  <a:gd name="T58" fmla="*/ 32 w 188"/>
                  <a:gd name="T59" fmla="*/ 74 h 214"/>
                  <a:gd name="T60" fmla="*/ 44 w 188"/>
                  <a:gd name="T61" fmla="*/ 66 h 214"/>
                  <a:gd name="T62" fmla="*/ 72 w 188"/>
                  <a:gd name="T63" fmla="*/ 64 h 214"/>
                  <a:gd name="T64" fmla="*/ 84 w 188"/>
                  <a:gd name="T65" fmla="*/ 63 h 214"/>
                  <a:gd name="T66" fmla="*/ 111 w 188"/>
                  <a:gd name="T67" fmla="*/ 44 h 214"/>
                  <a:gd name="T68" fmla="*/ 117 w 188"/>
                  <a:gd name="T69" fmla="*/ 52 h 214"/>
                  <a:gd name="T70" fmla="*/ 129 w 188"/>
                  <a:gd name="T71" fmla="*/ 43 h 214"/>
                  <a:gd name="T72" fmla="*/ 147 w 188"/>
                  <a:gd name="T73" fmla="*/ 30 h 214"/>
                  <a:gd name="T74" fmla="*/ 151 w 188"/>
                  <a:gd name="T75" fmla="*/ 24 h 214"/>
                  <a:gd name="T76" fmla="*/ 145 w 188"/>
                  <a:gd name="T77" fmla="*/ 21 h 214"/>
                  <a:gd name="T78" fmla="*/ 149 w 188"/>
                  <a:gd name="T79" fmla="*/ 17 h 214"/>
                  <a:gd name="T80" fmla="*/ 155 w 188"/>
                  <a:gd name="T81" fmla="*/ 13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p:spPr>
            <p:txBody>
              <a:bodyPr/>
              <a:lstStyle/>
              <a:p>
                <a:endParaRPr lang="zh-CN" altLang="en-US"/>
              </a:p>
            </p:txBody>
          </p:sp>
          <p:sp>
            <p:nvSpPr>
              <p:cNvPr id="75" name="任意多边形 642094"/>
              <p:cNvSpPr>
                <a:spLocks noChangeArrowheads="1"/>
              </p:cNvSpPr>
              <p:nvPr userDrawn="1"/>
            </p:nvSpPr>
            <p:spPr bwMode="auto">
              <a:xfrm>
                <a:off x="2677" y="233"/>
                <a:ext cx="14" cy="10"/>
              </a:xfrm>
              <a:custGeom>
                <a:avLst/>
                <a:gdLst>
                  <a:gd name="T0" fmla="*/ 0 w 13"/>
                  <a:gd name="T1" fmla="*/ 4 h 13"/>
                  <a:gd name="T2" fmla="*/ 4 w 13"/>
                  <a:gd name="T3" fmla="*/ 6 h 13"/>
                  <a:gd name="T4" fmla="*/ 0 w 13"/>
                  <a:gd name="T5" fmla="*/ 4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p:spPr>
            <p:txBody>
              <a:bodyPr/>
              <a:lstStyle/>
              <a:p>
                <a:endParaRPr lang="zh-CN" altLang="en-US"/>
              </a:p>
            </p:txBody>
          </p:sp>
          <p:sp>
            <p:nvSpPr>
              <p:cNvPr id="76" name="任意多边形 642095"/>
              <p:cNvSpPr>
                <a:spLocks noChangeArrowheads="1"/>
              </p:cNvSpPr>
              <p:nvPr userDrawn="1"/>
            </p:nvSpPr>
            <p:spPr bwMode="auto">
              <a:xfrm>
                <a:off x="1627" y="353"/>
                <a:ext cx="813" cy="462"/>
              </a:xfrm>
              <a:custGeom>
                <a:avLst/>
                <a:gdLst>
                  <a:gd name="T0" fmla="*/ 815 w 812"/>
                  <a:gd name="T1" fmla="*/ 14 h 564"/>
                  <a:gd name="T2" fmla="*/ 781 w 812"/>
                  <a:gd name="T3" fmla="*/ 43 h 564"/>
                  <a:gd name="T4" fmla="*/ 751 w 812"/>
                  <a:gd name="T5" fmla="*/ 67 h 564"/>
                  <a:gd name="T6" fmla="*/ 725 w 812"/>
                  <a:gd name="T7" fmla="*/ 78 h 564"/>
                  <a:gd name="T8" fmla="*/ 637 w 812"/>
                  <a:gd name="T9" fmla="*/ 98 h 564"/>
                  <a:gd name="T10" fmla="*/ 635 w 812"/>
                  <a:gd name="T11" fmla="*/ 116 h 564"/>
                  <a:gd name="T12" fmla="*/ 607 w 812"/>
                  <a:gd name="T13" fmla="*/ 126 h 564"/>
                  <a:gd name="T14" fmla="*/ 623 w 812"/>
                  <a:gd name="T15" fmla="*/ 98 h 564"/>
                  <a:gd name="T16" fmla="*/ 579 w 812"/>
                  <a:gd name="T17" fmla="*/ 103 h 564"/>
                  <a:gd name="T18" fmla="*/ 559 w 812"/>
                  <a:gd name="T19" fmla="*/ 120 h 564"/>
                  <a:gd name="T20" fmla="*/ 599 w 812"/>
                  <a:gd name="T21" fmla="*/ 154 h 564"/>
                  <a:gd name="T22" fmla="*/ 597 w 812"/>
                  <a:gd name="T23" fmla="*/ 202 h 564"/>
                  <a:gd name="T24" fmla="*/ 545 w 812"/>
                  <a:gd name="T25" fmla="*/ 224 h 564"/>
                  <a:gd name="T26" fmla="*/ 525 w 812"/>
                  <a:gd name="T27" fmla="*/ 212 h 564"/>
                  <a:gd name="T28" fmla="*/ 485 w 812"/>
                  <a:gd name="T29" fmla="*/ 191 h 564"/>
                  <a:gd name="T30" fmla="*/ 465 w 812"/>
                  <a:gd name="T31" fmla="*/ 191 h 564"/>
                  <a:gd name="T32" fmla="*/ 453 w 812"/>
                  <a:gd name="T33" fmla="*/ 217 h 564"/>
                  <a:gd name="T34" fmla="*/ 503 w 812"/>
                  <a:gd name="T35" fmla="*/ 255 h 564"/>
                  <a:gd name="T36" fmla="*/ 513 w 812"/>
                  <a:gd name="T37" fmla="*/ 288 h 564"/>
                  <a:gd name="T38" fmla="*/ 529 w 812"/>
                  <a:gd name="T39" fmla="*/ 308 h 564"/>
                  <a:gd name="T40" fmla="*/ 495 w 812"/>
                  <a:gd name="T41" fmla="*/ 299 h 564"/>
                  <a:gd name="T42" fmla="*/ 473 w 812"/>
                  <a:gd name="T43" fmla="*/ 284 h 564"/>
                  <a:gd name="T44" fmla="*/ 425 w 812"/>
                  <a:gd name="T45" fmla="*/ 233 h 564"/>
                  <a:gd name="T46" fmla="*/ 429 w 812"/>
                  <a:gd name="T47" fmla="*/ 170 h 564"/>
                  <a:gd name="T48" fmla="*/ 425 w 812"/>
                  <a:gd name="T49" fmla="*/ 147 h 564"/>
                  <a:gd name="T50" fmla="*/ 415 w 812"/>
                  <a:gd name="T51" fmla="*/ 152 h 564"/>
                  <a:gd name="T52" fmla="*/ 386 w 812"/>
                  <a:gd name="T53" fmla="*/ 147 h 564"/>
                  <a:gd name="T54" fmla="*/ 360 w 812"/>
                  <a:gd name="T55" fmla="*/ 93 h 564"/>
                  <a:gd name="T56" fmla="*/ 330 w 812"/>
                  <a:gd name="T57" fmla="*/ 91 h 564"/>
                  <a:gd name="T58" fmla="*/ 288 w 812"/>
                  <a:gd name="T59" fmla="*/ 95 h 564"/>
                  <a:gd name="T60" fmla="*/ 242 w 812"/>
                  <a:gd name="T61" fmla="*/ 128 h 564"/>
                  <a:gd name="T62" fmla="*/ 196 w 812"/>
                  <a:gd name="T63" fmla="*/ 147 h 564"/>
                  <a:gd name="T64" fmla="*/ 184 w 812"/>
                  <a:gd name="T65" fmla="*/ 150 h 564"/>
                  <a:gd name="T66" fmla="*/ 160 w 812"/>
                  <a:gd name="T67" fmla="*/ 180 h 564"/>
                  <a:gd name="T68" fmla="*/ 152 w 812"/>
                  <a:gd name="T69" fmla="*/ 195 h 564"/>
                  <a:gd name="T70" fmla="*/ 128 w 812"/>
                  <a:gd name="T71" fmla="*/ 222 h 564"/>
                  <a:gd name="T72" fmla="*/ 94 w 812"/>
                  <a:gd name="T73" fmla="*/ 215 h 564"/>
                  <a:gd name="T74" fmla="*/ 66 w 812"/>
                  <a:gd name="T75" fmla="*/ 142 h 564"/>
                  <a:gd name="T76" fmla="*/ 72 w 812"/>
                  <a:gd name="T77" fmla="*/ 86 h 564"/>
                  <a:gd name="T78" fmla="*/ 44 w 812"/>
                  <a:gd name="T79" fmla="*/ 98 h 564"/>
                  <a:gd name="T80" fmla="*/ 20 w 812"/>
                  <a:gd name="T81" fmla="*/ 83 h 564"/>
                  <a:gd name="T82" fmla="*/ 24 w 812"/>
                  <a:gd name="T83" fmla="*/ 76 h 564"/>
                  <a:gd name="T84" fmla="*/ 0 w 812"/>
                  <a:gd name="T85" fmla="*/ 50 h 564"/>
                  <a:gd name="T86" fmla="*/ 801 w 812"/>
                  <a:gd name="T87" fmla="*/ 3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p:spPr>
            <p:txBody>
              <a:bodyPr/>
              <a:lstStyle/>
              <a:p>
                <a:endParaRPr lang="zh-CN" altLang="en-US"/>
              </a:p>
            </p:txBody>
          </p:sp>
          <p:sp>
            <p:nvSpPr>
              <p:cNvPr id="77" name="任意多边形 642096"/>
              <p:cNvSpPr>
                <a:spLocks noChangeArrowheads="1"/>
              </p:cNvSpPr>
              <p:nvPr userDrawn="1"/>
            </p:nvSpPr>
            <p:spPr bwMode="auto">
              <a:xfrm>
                <a:off x="1770" y="671"/>
                <a:ext cx="45" cy="71"/>
              </a:xfrm>
              <a:custGeom>
                <a:avLst/>
                <a:gdLst>
                  <a:gd name="T0" fmla="*/ 7 w 43"/>
                  <a:gd name="T1" fmla="*/ 7 h 85"/>
                  <a:gd name="T2" fmla="*/ 20 w 43"/>
                  <a:gd name="T3" fmla="*/ 3 h 85"/>
                  <a:gd name="T4" fmla="*/ 43 w 43"/>
                  <a:gd name="T5" fmla="*/ 19 h 85"/>
                  <a:gd name="T6" fmla="*/ 22 w 43"/>
                  <a:gd name="T7" fmla="*/ 49 h 85"/>
                  <a:gd name="T8" fmla="*/ 1 w 43"/>
                  <a:gd name="T9" fmla="*/ 40 h 85"/>
                  <a:gd name="T10" fmla="*/ 7 w 43"/>
                  <a:gd name="T11" fmla="*/ 7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p:spPr>
            <p:txBody>
              <a:bodyPr/>
              <a:lstStyle/>
              <a:p>
                <a:endParaRPr lang="zh-CN" altLang="en-US"/>
              </a:p>
            </p:txBody>
          </p:sp>
          <p:sp>
            <p:nvSpPr>
              <p:cNvPr id="78" name="任意多边形 642097"/>
              <p:cNvSpPr>
                <a:spLocks noChangeArrowheads="1"/>
              </p:cNvSpPr>
              <p:nvPr userDrawn="1"/>
            </p:nvSpPr>
            <p:spPr bwMode="auto">
              <a:xfrm>
                <a:off x="2394" y="431"/>
                <a:ext cx="42" cy="59"/>
              </a:xfrm>
              <a:custGeom>
                <a:avLst/>
                <a:gdLst>
                  <a:gd name="T0" fmla="*/ 11 w 44"/>
                  <a:gd name="T1" fmla="*/ 14 h 74"/>
                  <a:gd name="T2" fmla="*/ 26 w 44"/>
                  <a:gd name="T3" fmla="*/ 2 h 74"/>
                  <a:gd name="T4" fmla="*/ 37 w 44"/>
                  <a:gd name="T5" fmla="*/ 2 h 74"/>
                  <a:gd name="T6" fmla="*/ 33 w 44"/>
                  <a:gd name="T7" fmla="*/ 14 h 74"/>
                  <a:gd name="T8" fmla="*/ 11 w 44"/>
                  <a:gd name="T9" fmla="*/ 37 h 74"/>
                  <a:gd name="T10" fmla="*/ 7 w 44"/>
                  <a:gd name="T11" fmla="*/ 30 h 74"/>
                  <a:gd name="T12" fmla="*/ 3 w 44"/>
                  <a:gd name="T13" fmla="*/ 18 h 74"/>
                  <a:gd name="T14" fmla="*/ 11 w 44"/>
                  <a:gd name="T15" fmla="*/ 14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p:spPr>
            <p:txBody>
              <a:bodyPr/>
              <a:lstStyle/>
              <a:p>
                <a:endParaRPr lang="zh-CN" altLang="en-US"/>
              </a:p>
            </p:txBody>
          </p:sp>
          <p:sp>
            <p:nvSpPr>
              <p:cNvPr id="79" name="任意多边形 642098"/>
              <p:cNvSpPr>
                <a:spLocks noChangeArrowheads="1"/>
              </p:cNvSpPr>
              <p:nvPr userDrawn="1"/>
            </p:nvSpPr>
            <p:spPr bwMode="auto">
              <a:xfrm>
                <a:off x="2513" y="402"/>
                <a:ext cx="21" cy="24"/>
              </a:xfrm>
              <a:custGeom>
                <a:avLst/>
                <a:gdLst>
                  <a:gd name="T0" fmla="*/ 7 w 20"/>
                  <a:gd name="T1" fmla="*/ 8 h 30"/>
                  <a:gd name="T2" fmla="*/ 5 w 20"/>
                  <a:gd name="T3" fmla="*/ 15 h 30"/>
                  <a:gd name="T4" fmla="*/ 7 w 20"/>
                  <a:gd name="T5" fmla="*/ 8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p:spPr>
            <p:txBody>
              <a:bodyPr/>
              <a:lstStyle/>
              <a:p>
                <a:endParaRPr lang="zh-CN" altLang="en-US"/>
              </a:p>
            </p:txBody>
          </p:sp>
          <p:sp>
            <p:nvSpPr>
              <p:cNvPr id="80" name="任意多边形 642099"/>
              <p:cNvSpPr>
                <a:spLocks noChangeArrowheads="1"/>
              </p:cNvSpPr>
              <p:nvPr userDrawn="1"/>
            </p:nvSpPr>
            <p:spPr bwMode="auto">
              <a:xfrm>
                <a:off x="333" y="169"/>
                <a:ext cx="1015" cy="866"/>
              </a:xfrm>
              <a:custGeom>
                <a:avLst/>
                <a:gdLst>
                  <a:gd name="T0" fmla="*/ 1586 w 682"/>
                  <a:gd name="T1" fmla="*/ 1743 h 557"/>
                  <a:gd name="T2" fmla="*/ 1601 w 682"/>
                  <a:gd name="T3" fmla="*/ 1695 h 557"/>
                  <a:gd name="T4" fmla="*/ 1648 w 682"/>
                  <a:gd name="T5" fmla="*/ 1552 h 557"/>
                  <a:gd name="T6" fmla="*/ 1019 w 682"/>
                  <a:gd name="T7" fmla="*/ 1077 h 557"/>
                  <a:gd name="T8" fmla="*/ 930 w 682"/>
                  <a:gd name="T9" fmla="*/ 1300 h 557"/>
                  <a:gd name="T10" fmla="*/ 999 w 682"/>
                  <a:gd name="T11" fmla="*/ 2088 h 557"/>
                  <a:gd name="T12" fmla="*/ 930 w 682"/>
                  <a:gd name="T13" fmla="*/ 1856 h 557"/>
                  <a:gd name="T14" fmla="*/ 798 w 682"/>
                  <a:gd name="T15" fmla="*/ 1651 h 557"/>
                  <a:gd name="T16" fmla="*/ 808 w 682"/>
                  <a:gd name="T17" fmla="*/ 1552 h 557"/>
                  <a:gd name="T18" fmla="*/ 816 w 682"/>
                  <a:gd name="T19" fmla="*/ 1482 h 557"/>
                  <a:gd name="T20" fmla="*/ 725 w 682"/>
                  <a:gd name="T21" fmla="*/ 1409 h 557"/>
                  <a:gd name="T22" fmla="*/ 640 w 682"/>
                  <a:gd name="T23" fmla="*/ 1300 h 557"/>
                  <a:gd name="T24" fmla="*/ 487 w 682"/>
                  <a:gd name="T25" fmla="*/ 1329 h 557"/>
                  <a:gd name="T26" fmla="*/ 417 w 682"/>
                  <a:gd name="T27" fmla="*/ 1371 h 557"/>
                  <a:gd name="T28" fmla="*/ 257 w 682"/>
                  <a:gd name="T29" fmla="*/ 1371 h 557"/>
                  <a:gd name="T30" fmla="*/ 73 w 682"/>
                  <a:gd name="T31" fmla="*/ 1172 h 557"/>
                  <a:gd name="T32" fmla="*/ 36 w 682"/>
                  <a:gd name="T33" fmla="*/ 1110 h 557"/>
                  <a:gd name="T34" fmla="*/ 0 w 682"/>
                  <a:gd name="T35" fmla="*/ 990 h 557"/>
                  <a:gd name="T36" fmla="*/ 80 w 682"/>
                  <a:gd name="T37" fmla="*/ 801 h 557"/>
                  <a:gd name="T38" fmla="*/ 106 w 682"/>
                  <a:gd name="T39" fmla="*/ 679 h 557"/>
                  <a:gd name="T40" fmla="*/ 168 w 682"/>
                  <a:gd name="T41" fmla="*/ 536 h 557"/>
                  <a:gd name="T42" fmla="*/ 268 w 682"/>
                  <a:gd name="T43" fmla="*/ 435 h 557"/>
                  <a:gd name="T44" fmla="*/ 552 w 682"/>
                  <a:gd name="T45" fmla="*/ 252 h 557"/>
                  <a:gd name="T46" fmla="*/ 725 w 682"/>
                  <a:gd name="T47" fmla="*/ 113 h 557"/>
                  <a:gd name="T48" fmla="*/ 850 w 682"/>
                  <a:gd name="T49" fmla="*/ 22 h 557"/>
                  <a:gd name="T50" fmla="*/ 1197 w 682"/>
                  <a:gd name="T51" fmla="*/ 8 h 557"/>
                  <a:gd name="T52" fmla="*/ 1311 w 682"/>
                  <a:gd name="T53" fmla="*/ 0 h 557"/>
                  <a:gd name="T54" fmla="*/ 1265 w 682"/>
                  <a:gd name="T55" fmla="*/ 127 h 557"/>
                  <a:gd name="T56" fmla="*/ 1460 w 682"/>
                  <a:gd name="T57" fmla="*/ 317 h 557"/>
                  <a:gd name="T58" fmla="*/ 1639 w 682"/>
                  <a:gd name="T59" fmla="*/ 278 h 557"/>
                  <a:gd name="T60" fmla="*/ 1743 w 682"/>
                  <a:gd name="T61" fmla="*/ 306 h 557"/>
                  <a:gd name="T62" fmla="*/ 1842 w 682"/>
                  <a:gd name="T63" fmla="*/ 365 h 557"/>
                  <a:gd name="T64" fmla="*/ 1886 w 682"/>
                  <a:gd name="T65" fmla="*/ 706 h 557"/>
                  <a:gd name="T66" fmla="*/ 1886 w 682"/>
                  <a:gd name="T67" fmla="*/ 902 h 557"/>
                  <a:gd name="T68" fmla="*/ 1973 w 682"/>
                  <a:gd name="T69" fmla="*/ 1063 h 557"/>
                  <a:gd name="T70" fmla="*/ 2127 w 682"/>
                  <a:gd name="T71" fmla="*/ 1127 h 557"/>
                  <a:gd name="T72" fmla="*/ 2241 w 682"/>
                  <a:gd name="T73" fmla="*/ 1110 h 557"/>
                  <a:gd name="T74" fmla="*/ 2188 w 682"/>
                  <a:gd name="T75" fmla="*/ 1278 h 557"/>
                  <a:gd name="T76" fmla="*/ 1973 w 682"/>
                  <a:gd name="T77" fmla="*/ 1530 h 557"/>
                  <a:gd name="T78" fmla="*/ 1807 w 682"/>
                  <a:gd name="T79" fmla="*/ 1822 h 557"/>
                  <a:gd name="T80" fmla="*/ 1832 w 682"/>
                  <a:gd name="T81" fmla="*/ 1909 h 557"/>
                  <a:gd name="T82" fmla="*/ 1433 w 682"/>
                  <a:gd name="T83" fmla="*/ 2088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p:spPr>
            <p:txBody>
              <a:bodyPr/>
              <a:lstStyle/>
              <a:p>
                <a:endParaRPr lang="zh-CN" altLang="en-US"/>
              </a:p>
            </p:txBody>
          </p:sp>
          <p:sp>
            <p:nvSpPr>
              <p:cNvPr id="81" name="任意多边形 642100"/>
              <p:cNvSpPr>
                <a:spLocks noChangeArrowheads="1"/>
              </p:cNvSpPr>
              <p:nvPr userDrawn="1"/>
            </p:nvSpPr>
            <p:spPr bwMode="auto">
              <a:xfrm>
                <a:off x="727" y="495"/>
                <a:ext cx="382" cy="540"/>
              </a:xfrm>
              <a:custGeom>
                <a:avLst/>
                <a:gdLst>
                  <a:gd name="T0" fmla="*/ 798 w 257"/>
                  <a:gd name="T1" fmla="*/ 1307 h 347"/>
                  <a:gd name="T2" fmla="*/ 764 w 257"/>
                  <a:gd name="T3" fmla="*/ 1133 h 347"/>
                  <a:gd name="T4" fmla="*/ 713 w 257"/>
                  <a:gd name="T5" fmla="*/ 1085 h 347"/>
                  <a:gd name="T6" fmla="*/ 708 w 257"/>
                  <a:gd name="T7" fmla="*/ 1015 h 347"/>
                  <a:gd name="T8" fmla="*/ 687 w 257"/>
                  <a:gd name="T9" fmla="*/ 957 h 347"/>
                  <a:gd name="T10" fmla="*/ 687 w 257"/>
                  <a:gd name="T11" fmla="*/ 862 h 347"/>
                  <a:gd name="T12" fmla="*/ 681 w 257"/>
                  <a:gd name="T13" fmla="*/ 806 h 347"/>
                  <a:gd name="T14" fmla="*/ 749 w 257"/>
                  <a:gd name="T15" fmla="*/ 761 h 347"/>
                  <a:gd name="T16" fmla="*/ 844 w 257"/>
                  <a:gd name="T17" fmla="*/ 744 h 347"/>
                  <a:gd name="T18" fmla="*/ 844 w 257"/>
                  <a:gd name="T19" fmla="*/ 514 h 347"/>
                  <a:gd name="T20" fmla="*/ 177 w 257"/>
                  <a:gd name="T21" fmla="*/ 361 h 347"/>
                  <a:gd name="T22" fmla="*/ 106 w 257"/>
                  <a:gd name="T23" fmla="*/ 370 h 347"/>
                  <a:gd name="T24" fmla="*/ 54 w 257"/>
                  <a:gd name="T25" fmla="*/ 384 h 347"/>
                  <a:gd name="T26" fmla="*/ 0 w 257"/>
                  <a:gd name="T27" fmla="*/ 562 h 347"/>
                  <a:gd name="T28" fmla="*/ 305 w 257"/>
                  <a:gd name="T29" fmla="*/ 1303 h 347"/>
                  <a:gd name="T30" fmla="*/ 798 w 257"/>
                  <a:gd name="T31" fmla="*/ 130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p:spPr>
            <p:txBody>
              <a:bodyPr/>
              <a:lstStyle/>
              <a:p>
                <a:endParaRPr lang="zh-CN" altLang="en-US"/>
              </a:p>
            </p:txBody>
          </p:sp>
          <p:sp>
            <p:nvSpPr>
              <p:cNvPr id="82" name="任意多边形 642101"/>
              <p:cNvSpPr>
                <a:spLocks noChangeArrowheads="1"/>
              </p:cNvSpPr>
              <p:nvPr userDrawn="1"/>
            </p:nvSpPr>
            <p:spPr bwMode="auto">
              <a:xfrm>
                <a:off x="1400" y="896"/>
                <a:ext cx="16" cy="29"/>
              </a:xfrm>
              <a:custGeom>
                <a:avLst/>
                <a:gdLst>
                  <a:gd name="T0" fmla="*/ 4 w 19"/>
                  <a:gd name="T1" fmla="*/ 13 h 37"/>
                  <a:gd name="T2" fmla="*/ 11 w 19"/>
                  <a:gd name="T3" fmla="*/ 10 h 37"/>
                  <a:gd name="T4" fmla="*/ 4 w 19"/>
                  <a:gd name="T5" fmla="*/ 13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p:spPr>
            <p:txBody>
              <a:bodyPr/>
              <a:lstStyle/>
              <a:p>
                <a:endParaRPr lang="zh-CN" altLang="en-US"/>
              </a:p>
            </p:txBody>
          </p:sp>
          <p:sp>
            <p:nvSpPr>
              <p:cNvPr id="83" name="任意多边形 642102"/>
              <p:cNvSpPr>
                <a:spLocks noChangeArrowheads="1"/>
              </p:cNvSpPr>
              <p:nvPr userDrawn="1"/>
            </p:nvSpPr>
            <p:spPr bwMode="auto">
              <a:xfrm>
                <a:off x="1379" y="617"/>
                <a:ext cx="21" cy="17"/>
              </a:xfrm>
              <a:custGeom>
                <a:avLst/>
                <a:gdLst>
                  <a:gd name="T0" fmla="*/ 11 w 22"/>
                  <a:gd name="T1" fmla="*/ 8 h 20"/>
                  <a:gd name="T2" fmla="*/ 13 w 22"/>
                  <a:gd name="T3" fmla="*/ 0 h 20"/>
                  <a:gd name="T4" fmla="*/ 17 w 22"/>
                  <a:gd name="T5" fmla="*/ 8 h 20"/>
                  <a:gd name="T6" fmla="*/ 8 w 22"/>
                  <a:gd name="T7" fmla="*/ 12 h 20"/>
                  <a:gd name="T8" fmla="*/ 11 w 22"/>
                  <a:gd name="T9" fmla="*/ 8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p:spPr>
            <p:txBody>
              <a:bodyPr/>
              <a:lstStyle/>
              <a:p>
                <a:endParaRPr lang="zh-CN" altLang="en-US"/>
              </a:p>
            </p:txBody>
          </p:sp>
          <p:sp>
            <p:nvSpPr>
              <p:cNvPr id="84" name="任意多边形 642103"/>
              <p:cNvSpPr>
                <a:spLocks noChangeArrowheads="1"/>
              </p:cNvSpPr>
              <p:nvPr userDrawn="1"/>
            </p:nvSpPr>
            <p:spPr bwMode="auto">
              <a:xfrm>
                <a:off x="453" y="275"/>
                <a:ext cx="58" cy="24"/>
              </a:xfrm>
              <a:custGeom>
                <a:avLst/>
                <a:gdLst>
                  <a:gd name="T0" fmla="*/ 24 w 57"/>
                  <a:gd name="T1" fmla="*/ 9 h 30"/>
                  <a:gd name="T2" fmla="*/ 35 w 57"/>
                  <a:gd name="T3" fmla="*/ 3 h 30"/>
                  <a:gd name="T4" fmla="*/ 39 w 57"/>
                  <a:gd name="T5" fmla="*/ 15 h 30"/>
                  <a:gd name="T6" fmla="*/ 24 w 57"/>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p:spPr>
            <p:txBody>
              <a:bodyPr/>
              <a:lstStyle/>
              <a:p>
                <a:endParaRPr lang="zh-CN" altLang="en-US"/>
              </a:p>
            </p:txBody>
          </p:sp>
          <p:sp>
            <p:nvSpPr>
              <p:cNvPr id="85" name="任意多边形 642104"/>
              <p:cNvSpPr>
                <a:spLocks noChangeArrowheads="1"/>
              </p:cNvSpPr>
              <p:nvPr userDrawn="1"/>
            </p:nvSpPr>
            <p:spPr bwMode="auto">
              <a:xfrm>
                <a:off x="1161" y="50"/>
                <a:ext cx="691" cy="569"/>
              </a:xfrm>
              <a:custGeom>
                <a:avLst/>
                <a:gdLst>
                  <a:gd name="T0" fmla="*/ 470 w 693"/>
                  <a:gd name="T1" fmla="*/ 253 h 696"/>
                  <a:gd name="T2" fmla="*/ 390 w 693"/>
                  <a:gd name="T3" fmla="*/ 247 h 696"/>
                  <a:gd name="T4" fmla="*/ 322 w 693"/>
                  <a:gd name="T5" fmla="*/ 226 h 696"/>
                  <a:gd name="T6" fmla="*/ 262 w 693"/>
                  <a:gd name="T7" fmla="*/ 218 h 696"/>
                  <a:gd name="T8" fmla="*/ 234 w 693"/>
                  <a:gd name="T9" fmla="*/ 227 h 696"/>
                  <a:gd name="T10" fmla="*/ 258 w 693"/>
                  <a:gd name="T11" fmla="*/ 234 h 696"/>
                  <a:gd name="T12" fmla="*/ 290 w 693"/>
                  <a:gd name="T13" fmla="*/ 256 h 696"/>
                  <a:gd name="T14" fmla="*/ 318 w 693"/>
                  <a:gd name="T15" fmla="*/ 260 h 696"/>
                  <a:gd name="T16" fmla="*/ 330 w 693"/>
                  <a:gd name="T17" fmla="*/ 293 h 696"/>
                  <a:gd name="T18" fmla="*/ 310 w 693"/>
                  <a:gd name="T19" fmla="*/ 302 h 696"/>
                  <a:gd name="T20" fmla="*/ 258 w 693"/>
                  <a:gd name="T21" fmla="*/ 337 h 696"/>
                  <a:gd name="T22" fmla="*/ 222 w 693"/>
                  <a:gd name="T23" fmla="*/ 343 h 696"/>
                  <a:gd name="T24" fmla="*/ 97 w 693"/>
                  <a:gd name="T25" fmla="*/ 380 h 696"/>
                  <a:gd name="T26" fmla="*/ 77 w 693"/>
                  <a:gd name="T27" fmla="*/ 337 h 696"/>
                  <a:gd name="T28" fmla="*/ 45 w 693"/>
                  <a:gd name="T29" fmla="*/ 286 h 696"/>
                  <a:gd name="T30" fmla="*/ 33 w 693"/>
                  <a:gd name="T31" fmla="*/ 244 h 696"/>
                  <a:gd name="T32" fmla="*/ 53 w 693"/>
                  <a:gd name="T33" fmla="*/ 188 h 696"/>
                  <a:gd name="T34" fmla="*/ 17 w 693"/>
                  <a:gd name="T35" fmla="*/ 214 h 696"/>
                  <a:gd name="T36" fmla="*/ 81 w 693"/>
                  <a:gd name="T37" fmla="*/ 153 h 696"/>
                  <a:gd name="T38" fmla="*/ 113 w 693"/>
                  <a:gd name="T39" fmla="*/ 112 h 696"/>
                  <a:gd name="T40" fmla="*/ 37 w 693"/>
                  <a:gd name="T41" fmla="*/ 112 h 696"/>
                  <a:gd name="T42" fmla="*/ 1 w 693"/>
                  <a:gd name="T43" fmla="*/ 107 h 696"/>
                  <a:gd name="T44" fmla="*/ 25 w 693"/>
                  <a:gd name="T45" fmla="*/ 76 h 696"/>
                  <a:gd name="T46" fmla="*/ 97 w 693"/>
                  <a:gd name="T47" fmla="*/ 61 h 696"/>
                  <a:gd name="T48" fmla="*/ 218 w 693"/>
                  <a:gd name="T49" fmla="*/ 68 h 696"/>
                  <a:gd name="T50" fmla="*/ 226 w 693"/>
                  <a:gd name="T51" fmla="*/ 35 h 696"/>
                  <a:gd name="T52" fmla="*/ 258 w 693"/>
                  <a:gd name="T53" fmla="*/ 0 h 696"/>
                  <a:gd name="T54" fmla="*/ 354 w 693"/>
                  <a:gd name="T55" fmla="*/ 24 h 696"/>
                  <a:gd name="T56" fmla="*/ 326 w 693"/>
                  <a:gd name="T57" fmla="*/ 48 h 696"/>
                  <a:gd name="T58" fmla="*/ 298 w 693"/>
                  <a:gd name="T59" fmla="*/ 96 h 696"/>
                  <a:gd name="T60" fmla="*/ 358 w 693"/>
                  <a:gd name="T61" fmla="*/ 105 h 696"/>
                  <a:gd name="T62" fmla="*/ 370 w 693"/>
                  <a:gd name="T63" fmla="*/ 74 h 696"/>
                  <a:gd name="T64" fmla="*/ 414 w 693"/>
                  <a:gd name="T65" fmla="*/ 50 h 696"/>
                  <a:gd name="T66" fmla="*/ 494 w 693"/>
                  <a:gd name="T67" fmla="*/ 48 h 696"/>
                  <a:gd name="T68" fmla="*/ 523 w 693"/>
                  <a:gd name="T69" fmla="*/ 29 h 696"/>
                  <a:gd name="T70" fmla="*/ 535 w 693"/>
                  <a:gd name="T71" fmla="*/ 251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p:spPr>
            <p:txBody>
              <a:bodyPr/>
              <a:lstStyle/>
              <a:p>
                <a:endParaRPr lang="zh-CN" altLang="en-US"/>
              </a:p>
            </p:txBody>
          </p:sp>
          <p:sp>
            <p:nvSpPr>
              <p:cNvPr id="86" name="任意多边形 642105"/>
              <p:cNvSpPr>
                <a:spLocks noChangeArrowheads="1"/>
              </p:cNvSpPr>
              <p:nvPr userDrawn="1"/>
            </p:nvSpPr>
            <p:spPr bwMode="auto">
              <a:xfrm>
                <a:off x="689" y="6"/>
                <a:ext cx="1386" cy="232"/>
              </a:xfrm>
              <a:custGeom>
                <a:avLst/>
                <a:gdLst>
                  <a:gd name="T0" fmla="*/ 2721 w 931"/>
                  <a:gd name="T1" fmla="*/ 0 h 149"/>
                  <a:gd name="T2" fmla="*/ 472 w 931"/>
                  <a:gd name="T3" fmla="*/ 109 h 149"/>
                  <a:gd name="T4" fmla="*/ 299 w 931"/>
                  <a:gd name="T5" fmla="*/ 157 h 149"/>
                  <a:gd name="T6" fmla="*/ 204 w 931"/>
                  <a:gd name="T7" fmla="*/ 157 h 149"/>
                  <a:gd name="T8" fmla="*/ 73 w 931"/>
                  <a:gd name="T9" fmla="*/ 291 h 149"/>
                  <a:gd name="T10" fmla="*/ 0 w 931"/>
                  <a:gd name="T11" fmla="*/ 395 h 149"/>
                  <a:gd name="T12" fmla="*/ 195 w 931"/>
                  <a:gd name="T13" fmla="*/ 434 h 149"/>
                  <a:gd name="T14" fmla="*/ 319 w 931"/>
                  <a:gd name="T15" fmla="*/ 361 h 149"/>
                  <a:gd name="T16" fmla="*/ 357 w 931"/>
                  <a:gd name="T17" fmla="*/ 318 h 149"/>
                  <a:gd name="T18" fmla="*/ 552 w 931"/>
                  <a:gd name="T19" fmla="*/ 196 h 149"/>
                  <a:gd name="T20" fmla="*/ 709 w 931"/>
                  <a:gd name="T21" fmla="*/ 174 h 149"/>
                  <a:gd name="T22" fmla="*/ 783 w 931"/>
                  <a:gd name="T23" fmla="*/ 353 h 149"/>
                  <a:gd name="T24" fmla="*/ 621 w 931"/>
                  <a:gd name="T25" fmla="*/ 413 h 149"/>
                  <a:gd name="T26" fmla="*/ 762 w 931"/>
                  <a:gd name="T27" fmla="*/ 427 h 149"/>
                  <a:gd name="T28" fmla="*/ 825 w 931"/>
                  <a:gd name="T29" fmla="*/ 339 h 149"/>
                  <a:gd name="T30" fmla="*/ 878 w 931"/>
                  <a:gd name="T31" fmla="*/ 347 h 149"/>
                  <a:gd name="T32" fmla="*/ 835 w 931"/>
                  <a:gd name="T33" fmla="*/ 204 h 149"/>
                  <a:gd name="T34" fmla="*/ 878 w 931"/>
                  <a:gd name="T35" fmla="*/ 167 h 149"/>
                  <a:gd name="T36" fmla="*/ 913 w 931"/>
                  <a:gd name="T37" fmla="*/ 332 h 149"/>
                  <a:gd name="T38" fmla="*/ 878 w 931"/>
                  <a:gd name="T39" fmla="*/ 427 h 149"/>
                  <a:gd name="T40" fmla="*/ 978 w 931"/>
                  <a:gd name="T41" fmla="*/ 490 h 149"/>
                  <a:gd name="T42" fmla="*/ 986 w 931"/>
                  <a:gd name="T43" fmla="*/ 347 h 149"/>
                  <a:gd name="T44" fmla="*/ 1093 w 931"/>
                  <a:gd name="T45" fmla="*/ 388 h 149"/>
                  <a:gd name="T46" fmla="*/ 1261 w 931"/>
                  <a:gd name="T47" fmla="*/ 277 h 149"/>
                  <a:gd name="T48" fmla="*/ 1350 w 931"/>
                  <a:gd name="T49" fmla="*/ 188 h 149"/>
                  <a:gd name="T50" fmla="*/ 1450 w 931"/>
                  <a:gd name="T51" fmla="*/ 210 h 149"/>
                  <a:gd name="T52" fmla="*/ 1501 w 931"/>
                  <a:gd name="T53" fmla="*/ 188 h 149"/>
                  <a:gd name="T54" fmla="*/ 1423 w 931"/>
                  <a:gd name="T55" fmla="*/ 167 h 149"/>
                  <a:gd name="T56" fmla="*/ 1565 w 931"/>
                  <a:gd name="T57" fmla="*/ 131 h 149"/>
                  <a:gd name="T58" fmla="*/ 1795 w 931"/>
                  <a:gd name="T59" fmla="*/ 204 h 149"/>
                  <a:gd name="T60" fmla="*/ 1917 w 931"/>
                  <a:gd name="T61" fmla="*/ 157 h 149"/>
                  <a:gd name="T62" fmla="*/ 1926 w 931"/>
                  <a:gd name="T63" fmla="*/ 238 h 149"/>
                  <a:gd name="T64" fmla="*/ 1874 w 931"/>
                  <a:gd name="T65" fmla="*/ 380 h 149"/>
                  <a:gd name="T66" fmla="*/ 2017 w 931"/>
                  <a:gd name="T67" fmla="*/ 332 h 149"/>
                  <a:gd name="T68" fmla="*/ 2059 w 931"/>
                  <a:gd name="T69" fmla="*/ 304 h 149"/>
                  <a:gd name="T70" fmla="*/ 2139 w 931"/>
                  <a:gd name="T71" fmla="*/ 230 h 149"/>
                  <a:gd name="T72" fmla="*/ 2620 w 931"/>
                  <a:gd name="T73" fmla="*/ 318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p:spPr>
            <p:txBody>
              <a:bodyPr/>
              <a:lstStyle/>
              <a:p>
                <a:endParaRPr lang="zh-CN" altLang="en-US"/>
              </a:p>
            </p:txBody>
          </p:sp>
          <p:sp>
            <p:nvSpPr>
              <p:cNvPr id="87" name="任意多边形 642106"/>
              <p:cNvSpPr>
                <a:spLocks noChangeArrowheads="1"/>
              </p:cNvSpPr>
              <p:nvPr userDrawn="1"/>
            </p:nvSpPr>
            <p:spPr bwMode="auto">
              <a:xfrm>
                <a:off x="971" y="91"/>
                <a:ext cx="30" cy="25"/>
              </a:xfrm>
              <a:custGeom>
                <a:avLst/>
                <a:gdLst>
                  <a:gd name="T0" fmla="*/ 3 w 31"/>
                  <a:gd name="T1" fmla="*/ 16 h 30"/>
                  <a:gd name="T2" fmla="*/ 28 w 31"/>
                  <a:gd name="T3" fmla="*/ 0 h 30"/>
                  <a:gd name="T4" fmla="*/ 16 w 31"/>
                  <a:gd name="T5" fmla="*/ 14 h 30"/>
                  <a:gd name="T6" fmla="*/ 3 w 31"/>
                  <a:gd name="T7" fmla="*/ 1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p:spPr>
            <p:txBody>
              <a:bodyPr/>
              <a:lstStyle/>
              <a:p>
                <a:endParaRPr lang="zh-CN" altLang="en-US"/>
              </a:p>
            </p:txBody>
          </p:sp>
          <p:sp>
            <p:nvSpPr>
              <p:cNvPr id="88" name="任意多边形 642107"/>
              <p:cNvSpPr>
                <a:spLocks noChangeArrowheads="1"/>
              </p:cNvSpPr>
              <p:nvPr userDrawn="1"/>
            </p:nvSpPr>
            <p:spPr bwMode="auto">
              <a:xfrm>
                <a:off x="935" y="125"/>
                <a:ext cx="45" cy="27"/>
              </a:xfrm>
              <a:custGeom>
                <a:avLst/>
                <a:gdLst>
                  <a:gd name="T0" fmla="*/ 6 w 44"/>
                  <a:gd name="T1" fmla="*/ 19 h 32"/>
                  <a:gd name="T2" fmla="*/ 25 w 44"/>
                  <a:gd name="T3" fmla="*/ 0 h 32"/>
                  <a:gd name="T4" fmla="*/ 41 w 44"/>
                  <a:gd name="T5" fmla="*/ 3 h 32"/>
                  <a:gd name="T6" fmla="*/ 6 w 44"/>
                  <a:gd name="T7" fmla="*/ 19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p:spPr>
            <p:txBody>
              <a:bodyPr/>
              <a:lstStyle/>
              <a:p>
                <a:endParaRPr lang="zh-CN" altLang="en-US"/>
              </a:p>
            </p:txBody>
          </p:sp>
          <p:sp>
            <p:nvSpPr>
              <p:cNvPr id="89" name="任意多边形 642108"/>
              <p:cNvSpPr>
                <a:spLocks noChangeArrowheads="1"/>
              </p:cNvSpPr>
              <p:nvPr userDrawn="1"/>
            </p:nvSpPr>
            <p:spPr bwMode="auto">
              <a:xfrm>
                <a:off x="1081" y="226"/>
                <a:ext cx="75" cy="14"/>
              </a:xfrm>
              <a:custGeom>
                <a:avLst/>
                <a:gdLst>
                  <a:gd name="T0" fmla="*/ 37 w 76"/>
                  <a:gd name="T1" fmla="*/ 9 h 18"/>
                  <a:gd name="T2" fmla="*/ 25 w 76"/>
                  <a:gd name="T3" fmla="*/ 2 h 18"/>
                  <a:gd name="T4" fmla="*/ 37 w 76"/>
                  <a:gd name="T5" fmla="*/ 9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p:spPr>
            <p:txBody>
              <a:bodyPr/>
              <a:lstStyle/>
              <a:p>
                <a:endParaRPr lang="zh-CN" altLang="en-US"/>
              </a:p>
            </p:txBody>
          </p:sp>
          <p:sp>
            <p:nvSpPr>
              <p:cNvPr id="90" name="任意多边形 642109"/>
              <p:cNvSpPr>
                <a:spLocks noChangeArrowheads="1"/>
              </p:cNvSpPr>
              <p:nvPr userDrawn="1"/>
            </p:nvSpPr>
            <p:spPr bwMode="auto">
              <a:xfrm>
                <a:off x="1210" y="223"/>
                <a:ext cx="42" cy="37"/>
              </a:xfrm>
              <a:custGeom>
                <a:avLst/>
                <a:gdLst>
                  <a:gd name="T0" fmla="*/ 0 w 42"/>
                  <a:gd name="T1" fmla="*/ 13 h 44"/>
                  <a:gd name="T2" fmla="*/ 12 w 42"/>
                  <a:gd name="T3" fmla="*/ 6 h 44"/>
                  <a:gd name="T4" fmla="*/ 0 w 42"/>
                  <a:gd name="T5" fmla="*/ 13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p:spPr>
            <p:txBody>
              <a:bodyPr/>
              <a:lstStyle/>
              <a:p>
                <a:endParaRPr lang="zh-CN" altLang="en-US"/>
              </a:p>
            </p:txBody>
          </p:sp>
          <p:sp>
            <p:nvSpPr>
              <p:cNvPr id="91" name="任意多边形 642110"/>
              <p:cNvSpPr>
                <a:spLocks noChangeArrowheads="1"/>
              </p:cNvSpPr>
              <p:nvPr userDrawn="1"/>
            </p:nvSpPr>
            <p:spPr bwMode="auto">
              <a:xfrm>
                <a:off x="865" y="123"/>
                <a:ext cx="33" cy="24"/>
              </a:xfrm>
              <a:custGeom>
                <a:avLst/>
                <a:gdLst>
                  <a:gd name="T0" fmla="*/ 7 w 31"/>
                  <a:gd name="T1" fmla="*/ 11 h 30"/>
                  <a:gd name="T2" fmla="*/ 37 w 31"/>
                  <a:gd name="T3" fmla="*/ 5 h 30"/>
                  <a:gd name="T4" fmla="*/ 7 w 31"/>
                  <a:gd name="T5" fmla="*/ 11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p:spPr>
            <p:txBody>
              <a:bodyPr/>
              <a:lstStyle/>
              <a:p>
                <a:endParaRPr lang="zh-CN" altLang="en-US"/>
              </a:p>
            </p:txBody>
          </p:sp>
        </p:grpSp>
        <p:grpSp>
          <p:nvGrpSpPr>
            <p:cNvPr id="8" name="组合 642111"/>
            <p:cNvGrpSpPr>
              <a:grpSpLocks/>
            </p:cNvGrpSpPr>
            <p:nvPr userDrawn="1"/>
          </p:nvGrpSpPr>
          <p:grpSpPr bwMode="auto">
            <a:xfrm>
              <a:off x="7" y="6"/>
              <a:ext cx="5739" cy="1022"/>
              <a:chOff x="1056" y="111"/>
              <a:chExt cx="2448" cy="418"/>
            </a:xfrm>
          </p:grpSpPr>
          <p:sp>
            <p:nvSpPr>
              <p:cNvPr id="25" name="直接连接符 642112"/>
              <p:cNvSpPr>
                <a:spLocks noChangeShapeType="1"/>
              </p:cNvSpPr>
              <p:nvPr/>
            </p:nvSpPr>
            <p:spPr bwMode="auto">
              <a:xfrm>
                <a:off x="1056" y="332"/>
                <a:ext cx="2448" cy="0"/>
              </a:xfrm>
              <a:prstGeom prst="line">
                <a:avLst/>
              </a:prstGeom>
              <a:noFill/>
              <a:ln w="9525">
                <a:solidFill>
                  <a:schemeClr val="folHlink"/>
                </a:solidFill>
                <a:round/>
                <a:headEnd/>
                <a:tailEnd/>
              </a:ln>
            </p:spPr>
            <p:txBody>
              <a:bodyPr/>
              <a:lstStyle/>
              <a:p>
                <a:endParaRPr lang="zh-CN" altLang="en-US"/>
              </a:p>
            </p:txBody>
          </p:sp>
          <p:sp>
            <p:nvSpPr>
              <p:cNvPr id="26" name="直接连接符 642113"/>
              <p:cNvSpPr>
                <a:spLocks noChangeShapeType="1"/>
              </p:cNvSpPr>
              <p:nvPr/>
            </p:nvSpPr>
            <p:spPr bwMode="auto">
              <a:xfrm>
                <a:off x="1254" y="111"/>
                <a:ext cx="0" cy="418"/>
              </a:xfrm>
              <a:prstGeom prst="line">
                <a:avLst/>
              </a:prstGeom>
              <a:noFill/>
              <a:ln w="9525">
                <a:solidFill>
                  <a:schemeClr val="folHlink"/>
                </a:solidFill>
                <a:round/>
                <a:headEnd/>
                <a:tailEnd/>
              </a:ln>
            </p:spPr>
            <p:txBody>
              <a:bodyPr/>
              <a:lstStyle/>
              <a:p>
                <a:endParaRPr lang="zh-CN" altLang="en-US"/>
              </a:p>
            </p:txBody>
          </p:sp>
          <p:sp>
            <p:nvSpPr>
              <p:cNvPr id="27" name="直接连接符 642114"/>
              <p:cNvSpPr>
                <a:spLocks noChangeShapeType="1"/>
              </p:cNvSpPr>
              <p:nvPr/>
            </p:nvSpPr>
            <p:spPr bwMode="auto">
              <a:xfrm>
                <a:off x="1482" y="111"/>
                <a:ext cx="0" cy="418"/>
              </a:xfrm>
              <a:prstGeom prst="line">
                <a:avLst/>
              </a:prstGeom>
              <a:noFill/>
              <a:ln w="9525">
                <a:solidFill>
                  <a:schemeClr val="folHlink"/>
                </a:solidFill>
                <a:round/>
                <a:headEnd/>
                <a:tailEnd/>
              </a:ln>
            </p:spPr>
            <p:txBody>
              <a:bodyPr/>
              <a:lstStyle/>
              <a:p>
                <a:endParaRPr lang="zh-CN" altLang="en-US"/>
              </a:p>
            </p:txBody>
          </p:sp>
          <p:sp>
            <p:nvSpPr>
              <p:cNvPr id="28" name="直接连接符 642115"/>
              <p:cNvSpPr>
                <a:spLocks noChangeShapeType="1"/>
              </p:cNvSpPr>
              <p:nvPr/>
            </p:nvSpPr>
            <p:spPr bwMode="auto">
              <a:xfrm>
                <a:off x="1710" y="111"/>
                <a:ext cx="0" cy="418"/>
              </a:xfrm>
              <a:prstGeom prst="line">
                <a:avLst/>
              </a:prstGeom>
              <a:noFill/>
              <a:ln w="9525">
                <a:solidFill>
                  <a:schemeClr val="folHlink"/>
                </a:solidFill>
                <a:round/>
                <a:headEnd/>
                <a:tailEnd/>
              </a:ln>
            </p:spPr>
            <p:txBody>
              <a:bodyPr/>
              <a:lstStyle/>
              <a:p>
                <a:endParaRPr lang="zh-CN" altLang="en-US"/>
              </a:p>
            </p:txBody>
          </p:sp>
          <p:sp>
            <p:nvSpPr>
              <p:cNvPr id="29" name="直接连接符 642116"/>
              <p:cNvSpPr>
                <a:spLocks noChangeShapeType="1"/>
              </p:cNvSpPr>
              <p:nvPr/>
            </p:nvSpPr>
            <p:spPr bwMode="auto">
              <a:xfrm>
                <a:off x="1938" y="111"/>
                <a:ext cx="0" cy="418"/>
              </a:xfrm>
              <a:prstGeom prst="line">
                <a:avLst/>
              </a:prstGeom>
              <a:noFill/>
              <a:ln w="9525">
                <a:solidFill>
                  <a:schemeClr val="folHlink"/>
                </a:solidFill>
                <a:round/>
                <a:headEnd/>
                <a:tailEnd/>
              </a:ln>
            </p:spPr>
            <p:txBody>
              <a:bodyPr/>
              <a:lstStyle/>
              <a:p>
                <a:endParaRPr lang="zh-CN" altLang="en-US"/>
              </a:p>
            </p:txBody>
          </p:sp>
          <p:sp>
            <p:nvSpPr>
              <p:cNvPr id="30" name="直接连接符 642117"/>
              <p:cNvSpPr>
                <a:spLocks noChangeShapeType="1"/>
              </p:cNvSpPr>
              <p:nvPr/>
            </p:nvSpPr>
            <p:spPr bwMode="auto">
              <a:xfrm>
                <a:off x="2166" y="111"/>
                <a:ext cx="0" cy="418"/>
              </a:xfrm>
              <a:prstGeom prst="line">
                <a:avLst/>
              </a:prstGeom>
              <a:noFill/>
              <a:ln w="9525">
                <a:solidFill>
                  <a:schemeClr val="folHlink"/>
                </a:solidFill>
                <a:round/>
                <a:headEnd/>
                <a:tailEnd/>
              </a:ln>
            </p:spPr>
            <p:txBody>
              <a:bodyPr/>
              <a:lstStyle/>
              <a:p>
                <a:endParaRPr lang="zh-CN" altLang="en-US"/>
              </a:p>
            </p:txBody>
          </p:sp>
          <p:sp>
            <p:nvSpPr>
              <p:cNvPr id="31" name="直接连接符 642118"/>
              <p:cNvSpPr>
                <a:spLocks noChangeShapeType="1"/>
              </p:cNvSpPr>
              <p:nvPr/>
            </p:nvSpPr>
            <p:spPr bwMode="auto">
              <a:xfrm>
                <a:off x="2394" y="111"/>
                <a:ext cx="0" cy="418"/>
              </a:xfrm>
              <a:prstGeom prst="line">
                <a:avLst/>
              </a:prstGeom>
              <a:noFill/>
              <a:ln w="9525">
                <a:solidFill>
                  <a:schemeClr val="folHlink"/>
                </a:solidFill>
                <a:round/>
                <a:headEnd/>
                <a:tailEnd/>
              </a:ln>
            </p:spPr>
            <p:txBody>
              <a:bodyPr/>
              <a:lstStyle/>
              <a:p>
                <a:endParaRPr lang="zh-CN" altLang="en-US"/>
              </a:p>
            </p:txBody>
          </p:sp>
          <p:sp>
            <p:nvSpPr>
              <p:cNvPr id="32" name="直接连接符 642119"/>
              <p:cNvSpPr>
                <a:spLocks noChangeShapeType="1"/>
              </p:cNvSpPr>
              <p:nvPr/>
            </p:nvSpPr>
            <p:spPr bwMode="auto">
              <a:xfrm>
                <a:off x="2622" y="111"/>
                <a:ext cx="0" cy="418"/>
              </a:xfrm>
              <a:prstGeom prst="line">
                <a:avLst/>
              </a:prstGeom>
              <a:noFill/>
              <a:ln w="9525">
                <a:solidFill>
                  <a:schemeClr val="folHlink"/>
                </a:solidFill>
                <a:round/>
                <a:headEnd/>
                <a:tailEnd/>
              </a:ln>
            </p:spPr>
            <p:txBody>
              <a:bodyPr/>
              <a:lstStyle/>
              <a:p>
                <a:endParaRPr lang="zh-CN" altLang="en-US"/>
              </a:p>
            </p:txBody>
          </p:sp>
          <p:sp>
            <p:nvSpPr>
              <p:cNvPr id="33" name="直接连接符 642120"/>
              <p:cNvSpPr>
                <a:spLocks noChangeShapeType="1"/>
              </p:cNvSpPr>
              <p:nvPr/>
            </p:nvSpPr>
            <p:spPr bwMode="auto">
              <a:xfrm>
                <a:off x="2850" y="111"/>
                <a:ext cx="0" cy="418"/>
              </a:xfrm>
              <a:prstGeom prst="line">
                <a:avLst/>
              </a:prstGeom>
              <a:noFill/>
              <a:ln w="9525">
                <a:solidFill>
                  <a:schemeClr val="folHlink"/>
                </a:solidFill>
                <a:round/>
                <a:headEnd/>
                <a:tailEnd/>
              </a:ln>
            </p:spPr>
            <p:txBody>
              <a:bodyPr/>
              <a:lstStyle/>
              <a:p>
                <a:endParaRPr lang="zh-CN" altLang="en-US"/>
              </a:p>
            </p:txBody>
          </p:sp>
          <p:sp>
            <p:nvSpPr>
              <p:cNvPr id="34" name="直接连接符 642121"/>
              <p:cNvSpPr>
                <a:spLocks noChangeShapeType="1"/>
              </p:cNvSpPr>
              <p:nvPr/>
            </p:nvSpPr>
            <p:spPr bwMode="auto">
              <a:xfrm>
                <a:off x="3078" y="111"/>
                <a:ext cx="0" cy="418"/>
              </a:xfrm>
              <a:prstGeom prst="line">
                <a:avLst/>
              </a:prstGeom>
              <a:noFill/>
              <a:ln w="9525">
                <a:solidFill>
                  <a:schemeClr val="folHlink"/>
                </a:solidFill>
                <a:round/>
                <a:headEnd/>
                <a:tailEnd/>
              </a:ln>
            </p:spPr>
            <p:txBody>
              <a:bodyPr/>
              <a:lstStyle/>
              <a:p>
                <a:endParaRPr lang="zh-CN" altLang="en-US"/>
              </a:p>
            </p:txBody>
          </p:sp>
          <p:sp>
            <p:nvSpPr>
              <p:cNvPr id="35" name="直接连接符 642122"/>
              <p:cNvSpPr>
                <a:spLocks noChangeShapeType="1"/>
              </p:cNvSpPr>
              <p:nvPr/>
            </p:nvSpPr>
            <p:spPr bwMode="auto">
              <a:xfrm>
                <a:off x="3306" y="111"/>
                <a:ext cx="0" cy="418"/>
              </a:xfrm>
              <a:prstGeom prst="line">
                <a:avLst/>
              </a:prstGeom>
              <a:noFill/>
              <a:ln w="9525">
                <a:solidFill>
                  <a:schemeClr val="folHlink"/>
                </a:solidFill>
                <a:round/>
                <a:headEnd/>
                <a:tailEnd/>
              </a:ln>
            </p:spPr>
            <p:txBody>
              <a:bodyPr/>
              <a:lstStyle/>
              <a:p>
                <a:endParaRPr lang="zh-CN" altLang="en-US"/>
              </a:p>
            </p:txBody>
          </p:sp>
        </p:grpSp>
        <p:grpSp>
          <p:nvGrpSpPr>
            <p:cNvPr id="9" name="组合 642123"/>
            <p:cNvGrpSpPr>
              <a:grpSpLocks/>
            </p:cNvGrpSpPr>
            <p:nvPr userDrawn="1"/>
          </p:nvGrpSpPr>
          <p:grpSpPr bwMode="auto">
            <a:xfrm>
              <a:off x="363" y="1"/>
              <a:ext cx="4919" cy="1034"/>
              <a:chOff x="1208" y="109"/>
              <a:chExt cx="2098" cy="423"/>
            </a:xfrm>
          </p:grpSpPr>
          <p:sp>
            <p:nvSpPr>
              <p:cNvPr id="10" name="直接连接符 642124"/>
              <p:cNvSpPr>
                <a:spLocks noChangeShapeType="1"/>
              </p:cNvSpPr>
              <p:nvPr/>
            </p:nvSpPr>
            <p:spPr bwMode="auto">
              <a:xfrm>
                <a:off x="2850" y="110"/>
                <a:ext cx="0" cy="142"/>
              </a:xfrm>
              <a:prstGeom prst="line">
                <a:avLst/>
              </a:prstGeom>
              <a:noFill/>
              <a:ln w="9525">
                <a:solidFill>
                  <a:schemeClr val="hlink"/>
                </a:solidFill>
                <a:round/>
                <a:headEnd/>
                <a:tailEnd/>
              </a:ln>
            </p:spPr>
            <p:txBody>
              <a:bodyPr/>
              <a:lstStyle/>
              <a:p>
                <a:endParaRPr lang="zh-CN" altLang="en-US"/>
              </a:p>
            </p:txBody>
          </p:sp>
          <p:sp>
            <p:nvSpPr>
              <p:cNvPr id="11" name="直接连接符 642125"/>
              <p:cNvSpPr>
                <a:spLocks noChangeShapeType="1"/>
              </p:cNvSpPr>
              <p:nvPr/>
            </p:nvSpPr>
            <p:spPr bwMode="auto">
              <a:xfrm>
                <a:off x="2972" y="332"/>
                <a:ext cx="70" cy="0"/>
              </a:xfrm>
              <a:prstGeom prst="line">
                <a:avLst/>
              </a:prstGeom>
              <a:noFill/>
              <a:ln w="9525">
                <a:solidFill>
                  <a:schemeClr val="hlink"/>
                </a:solidFill>
                <a:round/>
                <a:headEnd/>
                <a:tailEnd/>
              </a:ln>
            </p:spPr>
            <p:txBody>
              <a:bodyPr/>
              <a:lstStyle/>
              <a:p>
                <a:endParaRPr lang="zh-CN" altLang="en-US"/>
              </a:p>
            </p:txBody>
          </p:sp>
          <p:sp>
            <p:nvSpPr>
              <p:cNvPr id="12" name="直接连接符 642126"/>
              <p:cNvSpPr>
                <a:spLocks noChangeShapeType="1"/>
              </p:cNvSpPr>
              <p:nvPr/>
            </p:nvSpPr>
            <p:spPr bwMode="auto">
              <a:xfrm>
                <a:off x="3078" y="350"/>
                <a:ext cx="0" cy="28"/>
              </a:xfrm>
              <a:prstGeom prst="line">
                <a:avLst/>
              </a:prstGeom>
              <a:noFill/>
              <a:ln w="9525">
                <a:solidFill>
                  <a:schemeClr val="hlink"/>
                </a:solidFill>
                <a:round/>
                <a:headEnd/>
                <a:tailEnd/>
              </a:ln>
            </p:spPr>
            <p:txBody>
              <a:bodyPr/>
              <a:lstStyle/>
              <a:p>
                <a:endParaRPr lang="zh-CN" altLang="en-US"/>
              </a:p>
            </p:txBody>
          </p:sp>
          <p:sp>
            <p:nvSpPr>
              <p:cNvPr id="13" name="直接连接符 642127"/>
              <p:cNvSpPr>
                <a:spLocks noChangeShapeType="1"/>
              </p:cNvSpPr>
              <p:nvPr/>
            </p:nvSpPr>
            <p:spPr bwMode="auto">
              <a:xfrm>
                <a:off x="3306" y="450"/>
                <a:ext cx="0" cy="79"/>
              </a:xfrm>
              <a:prstGeom prst="line">
                <a:avLst/>
              </a:prstGeom>
              <a:noFill/>
              <a:ln w="9525">
                <a:solidFill>
                  <a:schemeClr val="hlink"/>
                </a:solidFill>
                <a:round/>
                <a:headEnd/>
                <a:tailEnd/>
              </a:ln>
            </p:spPr>
            <p:txBody>
              <a:bodyPr/>
              <a:lstStyle/>
              <a:p>
                <a:endParaRPr lang="zh-CN" altLang="en-US"/>
              </a:p>
            </p:txBody>
          </p:sp>
          <p:sp>
            <p:nvSpPr>
              <p:cNvPr id="14" name="直接连接符 642128"/>
              <p:cNvSpPr>
                <a:spLocks noChangeShapeType="1"/>
              </p:cNvSpPr>
              <p:nvPr/>
            </p:nvSpPr>
            <p:spPr bwMode="auto">
              <a:xfrm>
                <a:off x="2166" y="114"/>
                <a:ext cx="0" cy="62"/>
              </a:xfrm>
              <a:prstGeom prst="line">
                <a:avLst/>
              </a:prstGeom>
              <a:noFill/>
              <a:ln w="9525">
                <a:solidFill>
                  <a:schemeClr val="hlink"/>
                </a:solidFill>
                <a:round/>
                <a:headEnd/>
                <a:tailEnd/>
              </a:ln>
            </p:spPr>
            <p:txBody>
              <a:bodyPr/>
              <a:lstStyle/>
              <a:p>
                <a:endParaRPr lang="zh-CN" altLang="en-US"/>
              </a:p>
            </p:txBody>
          </p:sp>
          <p:sp>
            <p:nvSpPr>
              <p:cNvPr id="15" name="直接连接符 642129"/>
              <p:cNvSpPr>
                <a:spLocks noChangeShapeType="1"/>
              </p:cNvSpPr>
              <p:nvPr/>
            </p:nvSpPr>
            <p:spPr bwMode="auto">
              <a:xfrm>
                <a:off x="1938" y="111"/>
                <a:ext cx="0" cy="337"/>
              </a:xfrm>
              <a:prstGeom prst="line">
                <a:avLst/>
              </a:prstGeom>
              <a:noFill/>
              <a:ln w="9525">
                <a:solidFill>
                  <a:schemeClr val="hlink"/>
                </a:solidFill>
                <a:round/>
                <a:headEnd/>
                <a:tailEnd/>
              </a:ln>
            </p:spPr>
            <p:txBody>
              <a:bodyPr/>
              <a:lstStyle/>
              <a:p>
                <a:endParaRPr lang="zh-CN" altLang="en-US"/>
              </a:p>
            </p:txBody>
          </p:sp>
          <p:sp>
            <p:nvSpPr>
              <p:cNvPr id="16" name="直接连接符 642130"/>
              <p:cNvSpPr>
                <a:spLocks noChangeShapeType="1"/>
              </p:cNvSpPr>
              <p:nvPr/>
            </p:nvSpPr>
            <p:spPr bwMode="auto">
              <a:xfrm flipH="1">
                <a:off x="1912" y="332"/>
                <a:ext cx="68" cy="0"/>
              </a:xfrm>
              <a:prstGeom prst="line">
                <a:avLst/>
              </a:prstGeom>
              <a:noFill/>
              <a:ln w="9525">
                <a:solidFill>
                  <a:schemeClr val="hlink"/>
                </a:solidFill>
                <a:round/>
                <a:headEnd/>
                <a:tailEnd/>
              </a:ln>
            </p:spPr>
            <p:txBody>
              <a:bodyPr/>
              <a:lstStyle/>
              <a:p>
                <a:endParaRPr lang="zh-CN" altLang="en-US"/>
              </a:p>
            </p:txBody>
          </p:sp>
          <p:sp>
            <p:nvSpPr>
              <p:cNvPr id="17" name="直接连接符 642131"/>
              <p:cNvSpPr>
                <a:spLocks noChangeShapeType="1"/>
              </p:cNvSpPr>
              <p:nvPr/>
            </p:nvSpPr>
            <p:spPr bwMode="auto">
              <a:xfrm>
                <a:off x="1778" y="332"/>
                <a:ext cx="60" cy="0"/>
              </a:xfrm>
              <a:prstGeom prst="line">
                <a:avLst/>
              </a:prstGeom>
              <a:noFill/>
              <a:ln w="9525">
                <a:solidFill>
                  <a:schemeClr val="hlink"/>
                </a:solidFill>
                <a:round/>
                <a:headEnd/>
                <a:tailEnd/>
              </a:ln>
            </p:spPr>
            <p:txBody>
              <a:bodyPr/>
              <a:lstStyle/>
              <a:p>
                <a:endParaRPr lang="zh-CN" altLang="en-US"/>
              </a:p>
            </p:txBody>
          </p:sp>
          <p:sp>
            <p:nvSpPr>
              <p:cNvPr id="18" name="直接连接符 642132"/>
              <p:cNvSpPr>
                <a:spLocks noChangeShapeType="1"/>
              </p:cNvSpPr>
              <p:nvPr/>
            </p:nvSpPr>
            <p:spPr bwMode="auto">
              <a:xfrm flipH="1">
                <a:off x="1578" y="332"/>
                <a:ext cx="82" cy="0"/>
              </a:xfrm>
              <a:prstGeom prst="line">
                <a:avLst/>
              </a:prstGeom>
              <a:noFill/>
              <a:ln w="9525">
                <a:solidFill>
                  <a:schemeClr val="hlink"/>
                </a:solidFill>
                <a:round/>
                <a:headEnd/>
                <a:tailEnd/>
              </a:ln>
            </p:spPr>
            <p:txBody>
              <a:bodyPr/>
              <a:lstStyle/>
              <a:p>
                <a:endParaRPr lang="zh-CN" altLang="en-US"/>
              </a:p>
            </p:txBody>
          </p:sp>
          <p:sp>
            <p:nvSpPr>
              <p:cNvPr id="19" name="直接连接符 642133"/>
              <p:cNvSpPr>
                <a:spLocks noChangeShapeType="1"/>
              </p:cNvSpPr>
              <p:nvPr/>
            </p:nvSpPr>
            <p:spPr bwMode="auto">
              <a:xfrm>
                <a:off x="1208" y="332"/>
                <a:ext cx="348" cy="0"/>
              </a:xfrm>
              <a:prstGeom prst="line">
                <a:avLst/>
              </a:prstGeom>
              <a:noFill/>
              <a:ln w="9525">
                <a:solidFill>
                  <a:schemeClr val="hlink"/>
                </a:solidFill>
                <a:round/>
                <a:headEnd/>
                <a:tailEnd/>
              </a:ln>
            </p:spPr>
            <p:txBody>
              <a:bodyPr/>
              <a:lstStyle/>
              <a:p>
                <a:endParaRPr lang="zh-CN" altLang="en-US"/>
              </a:p>
            </p:txBody>
          </p:sp>
          <p:sp>
            <p:nvSpPr>
              <p:cNvPr id="20" name="直接连接符 642134"/>
              <p:cNvSpPr>
                <a:spLocks noChangeShapeType="1"/>
              </p:cNvSpPr>
              <p:nvPr/>
            </p:nvSpPr>
            <p:spPr bwMode="auto">
              <a:xfrm>
                <a:off x="1480" y="234"/>
                <a:ext cx="0" cy="298"/>
              </a:xfrm>
              <a:prstGeom prst="line">
                <a:avLst/>
              </a:prstGeom>
              <a:noFill/>
              <a:ln w="9525">
                <a:solidFill>
                  <a:schemeClr val="hlink"/>
                </a:solidFill>
                <a:round/>
                <a:headEnd/>
                <a:tailEnd/>
              </a:ln>
            </p:spPr>
            <p:txBody>
              <a:bodyPr/>
              <a:lstStyle/>
              <a:p>
                <a:endParaRPr lang="zh-CN" altLang="en-US"/>
              </a:p>
            </p:txBody>
          </p:sp>
          <p:sp>
            <p:nvSpPr>
              <p:cNvPr id="21" name="直接连接符 642135"/>
              <p:cNvSpPr>
                <a:spLocks noChangeShapeType="1"/>
              </p:cNvSpPr>
              <p:nvPr/>
            </p:nvSpPr>
            <p:spPr bwMode="auto">
              <a:xfrm>
                <a:off x="1254" y="252"/>
                <a:ext cx="0" cy="156"/>
              </a:xfrm>
              <a:prstGeom prst="line">
                <a:avLst/>
              </a:prstGeom>
              <a:noFill/>
              <a:ln w="9525">
                <a:solidFill>
                  <a:schemeClr val="hlink"/>
                </a:solidFill>
                <a:round/>
                <a:headEnd/>
                <a:tailEnd/>
              </a:ln>
            </p:spPr>
            <p:txBody>
              <a:bodyPr/>
              <a:lstStyle/>
              <a:p>
                <a:endParaRPr lang="zh-CN" altLang="en-US"/>
              </a:p>
            </p:txBody>
          </p:sp>
          <p:sp>
            <p:nvSpPr>
              <p:cNvPr id="22" name="直接连接符 642136"/>
              <p:cNvSpPr>
                <a:spLocks noChangeShapeType="1"/>
              </p:cNvSpPr>
              <p:nvPr/>
            </p:nvSpPr>
            <p:spPr bwMode="auto">
              <a:xfrm flipH="1" flipV="1">
                <a:off x="1482" y="109"/>
                <a:ext cx="0" cy="27"/>
              </a:xfrm>
              <a:prstGeom prst="line">
                <a:avLst/>
              </a:prstGeom>
              <a:noFill/>
              <a:ln w="9525">
                <a:solidFill>
                  <a:schemeClr val="hlink"/>
                </a:solidFill>
                <a:round/>
                <a:headEnd/>
                <a:tailEnd/>
              </a:ln>
            </p:spPr>
            <p:txBody>
              <a:bodyPr/>
              <a:lstStyle/>
              <a:p>
                <a:endParaRPr lang="zh-CN" altLang="en-US"/>
              </a:p>
            </p:txBody>
          </p:sp>
          <p:sp>
            <p:nvSpPr>
              <p:cNvPr id="23" name="直接连接符 642137"/>
              <p:cNvSpPr>
                <a:spLocks noChangeShapeType="1"/>
              </p:cNvSpPr>
              <p:nvPr/>
            </p:nvSpPr>
            <p:spPr bwMode="auto">
              <a:xfrm>
                <a:off x="1710" y="180"/>
                <a:ext cx="0" cy="96"/>
              </a:xfrm>
              <a:prstGeom prst="line">
                <a:avLst/>
              </a:prstGeom>
              <a:noFill/>
              <a:ln w="9525">
                <a:solidFill>
                  <a:schemeClr val="hlink"/>
                </a:solidFill>
                <a:round/>
                <a:headEnd/>
                <a:tailEnd/>
              </a:ln>
            </p:spPr>
            <p:txBody>
              <a:bodyPr/>
              <a:lstStyle/>
              <a:p>
                <a:endParaRPr lang="zh-CN" altLang="en-US"/>
              </a:p>
            </p:txBody>
          </p:sp>
          <p:sp>
            <p:nvSpPr>
              <p:cNvPr id="24" name="直接连接符 642138"/>
              <p:cNvSpPr>
                <a:spLocks noChangeShapeType="1"/>
              </p:cNvSpPr>
              <p:nvPr/>
            </p:nvSpPr>
            <p:spPr bwMode="auto">
              <a:xfrm flipV="1">
                <a:off x="1710" y="111"/>
                <a:ext cx="0" cy="22"/>
              </a:xfrm>
              <a:prstGeom prst="line">
                <a:avLst/>
              </a:prstGeom>
              <a:noFill/>
              <a:ln w="9525">
                <a:solidFill>
                  <a:schemeClr val="hlink"/>
                </a:solidFill>
                <a:round/>
                <a:headEnd/>
                <a:tailEnd/>
              </a:ln>
            </p:spPr>
            <p:txBody>
              <a:bodyPr/>
              <a:lstStyle/>
              <a:p>
                <a:endParaRPr lang="zh-CN" altLang="en-US"/>
              </a:p>
            </p:txBody>
          </p:sp>
        </p:grpSp>
      </p:grpSp>
      <p:sp>
        <p:nvSpPr>
          <p:cNvPr id="92" name="矩形 642139"/>
          <p:cNvSpPr>
            <a:spLocks noChangeArrowheads="1"/>
          </p:cNvSpPr>
          <p:nvPr/>
        </p:nvSpPr>
        <p:spPr bwMode="auto">
          <a:xfrm>
            <a:off x="0" y="0"/>
            <a:ext cx="608013" cy="4876800"/>
          </a:xfrm>
          <a:prstGeom prst="rect">
            <a:avLst/>
          </a:prstGeom>
          <a:solidFill>
            <a:schemeClr val="accent1"/>
          </a:solidFill>
          <a:ln>
            <a:noFill/>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TW" altLang="en-US">
              <a:ea typeface="PMingLiU" panose="02020500000000000000" pitchFamily="18" charset="-120"/>
            </a:endParaRPr>
          </a:p>
        </p:txBody>
      </p:sp>
      <p:pic>
        <p:nvPicPr>
          <p:cNvPr id="93" name="图片 642140" descr="ai logo"/>
          <p:cNvPicPr>
            <a:picLocks noChangeAspect="1" noChangeArrowheads="1"/>
          </p:cNvPicPr>
          <p:nvPr/>
        </p:nvPicPr>
        <p:blipFill>
          <a:blip r:embed="rId2" cstate="print"/>
          <a:srcRect/>
          <a:stretch>
            <a:fillRect/>
          </a:stretch>
        </p:blipFill>
        <p:spPr bwMode="auto">
          <a:xfrm>
            <a:off x="5334000" y="3505200"/>
            <a:ext cx="3810000" cy="3032125"/>
          </a:xfrm>
          <a:prstGeom prst="rect">
            <a:avLst/>
          </a:prstGeom>
          <a:noFill/>
          <a:ln w="9525">
            <a:noFill/>
            <a:miter lim="800000"/>
            <a:headEnd/>
            <a:tailEnd/>
          </a:ln>
        </p:spPr>
      </p:pic>
      <p:sp>
        <p:nvSpPr>
          <p:cNvPr id="94" name="矩形 642141"/>
          <p:cNvSpPr>
            <a:spLocks noChangeArrowheads="1"/>
          </p:cNvSpPr>
          <p:nvPr/>
        </p:nvSpPr>
        <p:spPr bwMode="auto">
          <a:xfrm>
            <a:off x="76200" y="762000"/>
            <a:ext cx="8991600" cy="83820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grpSp>
        <p:nvGrpSpPr>
          <p:cNvPr id="95" name="组合 642142"/>
          <p:cNvGrpSpPr>
            <a:grpSpLocks/>
          </p:cNvGrpSpPr>
          <p:nvPr/>
        </p:nvGrpSpPr>
        <p:grpSpPr bwMode="auto">
          <a:xfrm>
            <a:off x="304800" y="0"/>
            <a:ext cx="3276600" cy="2133600"/>
            <a:chOff x="336" y="0"/>
            <a:chExt cx="2064" cy="1344"/>
          </a:xfrm>
        </p:grpSpPr>
        <p:sp>
          <p:nvSpPr>
            <p:cNvPr id="96" name="矩形 642143"/>
            <p:cNvSpPr>
              <a:spLocks noChangeArrowheads="1"/>
            </p:cNvSpPr>
            <p:nvPr/>
          </p:nvSpPr>
          <p:spPr bwMode="auto">
            <a:xfrm>
              <a:off x="1008" y="672"/>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97" name="矩形 642144"/>
            <p:cNvSpPr>
              <a:spLocks noChangeArrowheads="1"/>
            </p:cNvSpPr>
            <p:nvPr/>
          </p:nvSpPr>
          <p:spPr bwMode="auto">
            <a:xfrm>
              <a:off x="1344" y="1008"/>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98" name="矩形 642145"/>
            <p:cNvSpPr>
              <a:spLocks noChangeArrowheads="1"/>
            </p:cNvSpPr>
            <p:nvPr/>
          </p:nvSpPr>
          <p:spPr bwMode="auto">
            <a:xfrm>
              <a:off x="1728" y="336"/>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99" name="矩形 642146"/>
            <p:cNvSpPr>
              <a:spLocks noChangeArrowheads="1"/>
            </p:cNvSpPr>
            <p:nvPr/>
          </p:nvSpPr>
          <p:spPr bwMode="auto">
            <a:xfrm>
              <a:off x="2064" y="672"/>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0" name="矩形 642147"/>
            <p:cNvSpPr>
              <a:spLocks noChangeArrowheads="1"/>
            </p:cNvSpPr>
            <p:nvPr/>
          </p:nvSpPr>
          <p:spPr bwMode="auto">
            <a:xfrm>
              <a:off x="672" y="336"/>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1" name="矩形 642148"/>
            <p:cNvSpPr>
              <a:spLocks noChangeArrowheads="1"/>
            </p:cNvSpPr>
            <p:nvPr/>
          </p:nvSpPr>
          <p:spPr bwMode="auto">
            <a:xfrm>
              <a:off x="336" y="0"/>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grpSp>
      <p:sp>
        <p:nvSpPr>
          <p:cNvPr id="102" name="矩形 642149"/>
          <p:cNvSpPr>
            <a:spLocks noChangeArrowheads="1"/>
          </p:cNvSpPr>
          <p:nvPr/>
        </p:nvSpPr>
        <p:spPr bwMode="auto">
          <a:xfrm>
            <a:off x="1371600" y="1066800"/>
            <a:ext cx="533400" cy="533400"/>
          </a:xfrm>
          <a:prstGeom prst="rect">
            <a:avLst/>
          </a:prstGeom>
          <a:solidFill>
            <a:schemeClr val="accent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3" name="矩形 642150"/>
          <p:cNvSpPr>
            <a:spLocks noChangeArrowheads="1"/>
          </p:cNvSpPr>
          <p:nvPr/>
        </p:nvSpPr>
        <p:spPr bwMode="auto">
          <a:xfrm>
            <a:off x="1905000" y="1600200"/>
            <a:ext cx="533400" cy="533400"/>
          </a:xfrm>
          <a:prstGeom prst="rect">
            <a:avLst/>
          </a:prstGeom>
          <a:solidFill>
            <a:schemeClr val="accent1"/>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4" name="矩形 642151"/>
          <p:cNvSpPr>
            <a:spLocks noChangeArrowheads="1"/>
          </p:cNvSpPr>
          <p:nvPr/>
        </p:nvSpPr>
        <p:spPr bwMode="auto">
          <a:xfrm>
            <a:off x="2514600" y="533400"/>
            <a:ext cx="533400" cy="533400"/>
          </a:xfrm>
          <a:prstGeom prst="rect">
            <a:avLst/>
          </a:prstGeom>
          <a:solidFill>
            <a:schemeClr val="accent1"/>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5" name="矩形 642152"/>
          <p:cNvSpPr>
            <a:spLocks noChangeArrowheads="1"/>
          </p:cNvSpPr>
          <p:nvPr/>
        </p:nvSpPr>
        <p:spPr bwMode="auto">
          <a:xfrm>
            <a:off x="3068638" y="1066800"/>
            <a:ext cx="588962" cy="609600"/>
          </a:xfrm>
          <a:prstGeom prst="rect">
            <a:avLst/>
          </a:prstGeom>
          <a:solidFill>
            <a:schemeClr val="bg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6" name="矩形 642153"/>
          <p:cNvSpPr>
            <a:spLocks noChangeArrowheads="1"/>
          </p:cNvSpPr>
          <p:nvPr/>
        </p:nvSpPr>
        <p:spPr bwMode="auto">
          <a:xfrm>
            <a:off x="838200" y="533400"/>
            <a:ext cx="533400" cy="533400"/>
          </a:xfrm>
          <a:prstGeom prst="rect">
            <a:avLst/>
          </a:prstGeom>
          <a:solidFill>
            <a:schemeClr val="tx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7" name="矩形 642154"/>
          <p:cNvSpPr>
            <a:spLocks noChangeArrowheads="1"/>
          </p:cNvSpPr>
          <p:nvPr/>
        </p:nvSpPr>
        <p:spPr bwMode="auto">
          <a:xfrm>
            <a:off x="304800" y="0"/>
            <a:ext cx="533400" cy="533400"/>
          </a:xfrm>
          <a:prstGeom prst="rect">
            <a:avLst/>
          </a:prstGeom>
          <a:solidFill>
            <a:schemeClr val="bg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grpSp>
        <p:nvGrpSpPr>
          <p:cNvPr id="108" name="组合 642155"/>
          <p:cNvGrpSpPr>
            <a:grpSpLocks/>
          </p:cNvGrpSpPr>
          <p:nvPr/>
        </p:nvGrpSpPr>
        <p:grpSpPr bwMode="auto">
          <a:xfrm>
            <a:off x="3048000" y="3352800"/>
            <a:ext cx="3276600" cy="211138"/>
            <a:chOff x="1824" y="2640"/>
            <a:chExt cx="2064" cy="133"/>
          </a:xfrm>
        </p:grpSpPr>
        <p:sp>
          <p:nvSpPr>
            <p:cNvPr id="109" name="直接连接符 642156"/>
            <p:cNvSpPr>
              <a:spLocks noChangeShapeType="1"/>
            </p:cNvSpPr>
            <p:nvPr/>
          </p:nvSpPr>
          <p:spPr bwMode="auto">
            <a:xfrm>
              <a:off x="1824" y="2711"/>
              <a:ext cx="2064" cy="0"/>
            </a:xfrm>
            <a:prstGeom prst="line">
              <a:avLst/>
            </a:prstGeom>
            <a:noFill/>
            <a:ln w="38100">
              <a:solidFill>
                <a:schemeClr val="hlink"/>
              </a:solidFill>
              <a:round/>
              <a:headEnd/>
              <a:tailEnd/>
            </a:ln>
          </p:spPr>
          <p:txBody>
            <a:bodyPr/>
            <a:lstStyle/>
            <a:p>
              <a:endParaRPr lang="zh-CN" altLang="en-US"/>
            </a:p>
          </p:txBody>
        </p:sp>
        <p:sp>
          <p:nvSpPr>
            <p:cNvPr id="110" name="矩形 642157"/>
            <p:cNvSpPr>
              <a:spLocks noChangeArrowheads="1"/>
            </p:cNvSpPr>
            <p:nvPr/>
          </p:nvSpPr>
          <p:spPr bwMode="auto">
            <a:xfrm>
              <a:off x="2592" y="2640"/>
              <a:ext cx="133" cy="133"/>
            </a:xfrm>
            <a:prstGeom prst="rect">
              <a:avLst/>
            </a:prstGeom>
            <a:solidFill>
              <a:schemeClr val="accent2"/>
            </a:solidFill>
            <a:ln w="28575">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111" name="矩形 642158"/>
            <p:cNvSpPr>
              <a:spLocks noChangeArrowheads="1"/>
            </p:cNvSpPr>
            <p:nvPr/>
          </p:nvSpPr>
          <p:spPr bwMode="auto">
            <a:xfrm>
              <a:off x="2784" y="2640"/>
              <a:ext cx="133" cy="133"/>
            </a:xfrm>
            <a:prstGeom prst="rect">
              <a:avLst/>
            </a:prstGeom>
            <a:solidFill>
              <a:schemeClr val="bg2"/>
            </a:solidFill>
            <a:ln w="28575">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112" name="矩形 642159"/>
            <p:cNvSpPr>
              <a:spLocks noChangeArrowheads="1"/>
            </p:cNvSpPr>
            <p:nvPr/>
          </p:nvSpPr>
          <p:spPr bwMode="auto">
            <a:xfrm>
              <a:off x="2976" y="2640"/>
              <a:ext cx="133" cy="133"/>
            </a:xfrm>
            <a:prstGeom prst="rect">
              <a:avLst/>
            </a:prstGeom>
            <a:solidFill>
              <a:schemeClr val="accent1"/>
            </a:solidFill>
            <a:ln w="28575">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grpSp>
      <p:pic>
        <p:nvPicPr>
          <p:cNvPr id="113" name="图片 642160" descr="earth"/>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7772400" y="609600"/>
            <a:ext cx="914400" cy="854075"/>
          </a:xfrm>
          <a:prstGeom prst="rect">
            <a:avLst/>
          </a:prstGeom>
          <a:noFill/>
          <a:ln w="9525">
            <a:noFill/>
            <a:miter lim="800000"/>
            <a:headEnd/>
            <a:tailEnd/>
          </a:ln>
        </p:spPr>
      </p:pic>
    </p:spTree>
  </p:cSld>
  <p:clrMapOvr>
    <a:masterClrMapping/>
  </p:clrMapOvr>
  <p:transition>
    <p:random/>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641186"/>
          <p:cNvSpPr>
            <a:spLocks noGrp="1"/>
          </p:cNvSpPr>
          <p:nvPr>
            <p:ph type="sldNum" sz="quarter" idx="10"/>
          </p:nvPr>
        </p:nvSpPr>
        <p:spPr>
          <a:ln/>
        </p:spPr>
        <p:txBody>
          <a:bodyPr/>
          <a:lstStyle>
            <a:lvl1pPr>
              <a:defRPr/>
            </a:lvl1pPr>
          </a:lstStyle>
          <a:p>
            <a:fld id="{368E7BCB-5BBE-4600-A54A-5257B8967188}" type="slidenum">
              <a:rPr lang="zh-TW" altLang="en-US"/>
              <a:pPr/>
              <a:t>‹#›</a:t>
            </a:fld>
            <a:endParaRPr lang="zh-TW"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379" y="228600"/>
            <a:ext cx="2049860" cy="622458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6030746" cy="622458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641186"/>
          <p:cNvSpPr>
            <a:spLocks noGrp="1"/>
          </p:cNvSpPr>
          <p:nvPr>
            <p:ph type="sldNum" sz="quarter" idx="10"/>
          </p:nvPr>
        </p:nvSpPr>
        <p:spPr>
          <a:ln/>
        </p:spPr>
        <p:txBody>
          <a:bodyPr/>
          <a:lstStyle>
            <a:lvl1pPr>
              <a:defRPr/>
            </a:lvl1pPr>
          </a:lstStyle>
          <a:p>
            <a:fld id="{AD246A93-832F-402F-A8BB-72DC0D79EB90}" type="slidenum">
              <a:rPr lang="zh-TW" altLang="en-US"/>
              <a:pPr/>
              <a:t>‹#›</a:t>
            </a:fld>
            <a:endParaRPr lang="zh-TW"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联机映像占位符 3"/>
          <p:cNvSpPr>
            <a:spLocks noGrp="1"/>
          </p:cNvSpPr>
          <p:nvPr>
            <p:ph type="clipArt" sz="half" idx="2"/>
          </p:nvPr>
        </p:nvSpPr>
        <p:spPr>
          <a:xfrm>
            <a:off x="4629150" y="1825625"/>
            <a:ext cx="3886200" cy="4351338"/>
          </a:xfrm>
        </p:spPr>
        <p:txBody>
          <a:bodyPr/>
          <a:lstStyle/>
          <a:p>
            <a:pPr lvl="0"/>
            <a:endParaRPr lang="zh-CN" altLang="en-US" noProof="1"/>
          </a:p>
        </p:txBody>
      </p:sp>
      <p:sp>
        <p:nvSpPr>
          <p:cNvPr id="5" name="灯片编号占位符 641186"/>
          <p:cNvSpPr>
            <a:spLocks noGrp="1"/>
          </p:cNvSpPr>
          <p:nvPr>
            <p:ph type="sldNum" sz="quarter" idx="10"/>
          </p:nvPr>
        </p:nvSpPr>
        <p:spPr>
          <a:ln/>
        </p:spPr>
        <p:txBody>
          <a:bodyPr/>
          <a:lstStyle>
            <a:lvl1pPr>
              <a:defRPr/>
            </a:lvl1pPr>
          </a:lstStyle>
          <a:p>
            <a:fld id="{E46B196B-4418-49FA-B7BF-DB05DE2C33A2}" type="slidenum">
              <a:rPr lang="zh-TW" altLang="en-US"/>
              <a:pPr/>
              <a:t>‹#›</a:t>
            </a:fld>
            <a:endParaRPr lang="zh-TW"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228600"/>
            <a:ext cx="8199438" cy="622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灯片编号占位符 641186"/>
          <p:cNvSpPr>
            <a:spLocks noGrp="1"/>
          </p:cNvSpPr>
          <p:nvPr>
            <p:ph type="sldNum" sz="quarter" idx="10"/>
          </p:nvPr>
        </p:nvSpPr>
        <p:spPr>
          <a:ln/>
        </p:spPr>
        <p:txBody>
          <a:bodyPr/>
          <a:lstStyle>
            <a:lvl1pPr>
              <a:defRPr/>
            </a:lvl1pPr>
          </a:lstStyle>
          <a:p>
            <a:fld id="{0B500F93-55EB-447B-B1CC-8B58D6AEDC96}" type="slidenum">
              <a:rPr lang="zh-TW" altLang="en-US"/>
              <a:pPr/>
              <a:t>‹#›</a:t>
            </a:fld>
            <a:endParaRPr lang="zh-TW"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表格占位符 2"/>
          <p:cNvSpPr>
            <a:spLocks noGrp="1"/>
          </p:cNvSpPr>
          <p:nvPr>
            <p:ph type="tbl" idx="1"/>
          </p:nvPr>
        </p:nvSpPr>
        <p:spPr/>
        <p:txBody>
          <a:bodyPr/>
          <a:lstStyle/>
          <a:p>
            <a:pPr lvl="0"/>
            <a:endParaRPr lang="zh-CN" altLang="en-US" noProof="1"/>
          </a:p>
        </p:txBody>
      </p:sp>
      <p:sp>
        <p:nvSpPr>
          <p:cNvPr id="4" name="灯片编号占位符 641186"/>
          <p:cNvSpPr>
            <a:spLocks noGrp="1"/>
          </p:cNvSpPr>
          <p:nvPr>
            <p:ph type="sldNum" sz="quarter" idx="10"/>
          </p:nvPr>
        </p:nvSpPr>
        <p:spPr>
          <a:ln/>
        </p:spPr>
        <p:txBody>
          <a:bodyPr/>
          <a:lstStyle>
            <a:lvl1pPr>
              <a:defRPr/>
            </a:lvl1pPr>
          </a:lstStyle>
          <a:p>
            <a:fld id="{A2393D51-3F8E-4A28-A1C2-30F54FA5DE0F}" type="slidenum">
              <a:rPr lang="zh-TW" altLang="en-US"/>
              <a:pPr/>
              <a:t>‹#›</a:t>
            </a:fld>
            <a:endParaRPr lang="zh-TW"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sp>
        <p:nvSpPr>
          <p:cNvPr id="2" name="矩形 642049"/>
          <p:cNvSpPr>
            <a:spLocks noChangeArrowheads="1"/>
          </p:cNvSpPr>
          <p:nvPr/>
        </p:nvSpPr>
        <p:spPr bwMode="auto">
          <a:xfrm>
            <a:off x="1752600" y="1600200"/>
            <a:ext cx="7391400" cy="5257800"/>
          </a:xfrm>
          <a:prstGeom prst="rect">
            <a:avLst/>
          </a:prstGeom>
          <a:gradFill rotWithShape="0">
            <a:gsLst>
              <a:gs pos="0">
                <a:schemeClr val="bg2"/>
              </a:gs>
              <a:gs pos="50000">
                <a:schemeClr val="bg1"/>
              </a:gs>
              <a:gs pos="100000">
                <a:schemeClr val="bg2"/>
              </a:gs>
            </a:gsLst>
            <a:lin ang="2700000" scaled="1"/>
          </a:gradFill>
          <a:ln>
            <a:noFill/>
          </a:ln>
        </p:spPr>
        <p:txBody>
          <a:bodyPr/>
          <a:lstStyle/>
          <a:p>
            <a:pPr eaLnBrk="1" hangingPunct="1">
              <a:lnSpc>
                <a:spcPct val="80000"/>
              </a:lnSpc>
              <a:spcBef>
                <a:spcPct val="50000"/>
              </a:spcBef>
              <a:defRPr/>
            </a:pPr>
            <a:endParaRPr lang="zh-CN" altLang="en-US"/>
          </a:p>
        </p:txBody>
      </p:sp>
      <p:sp>
        <p:nvSpPr>
          <p:cNvPr id="3" name="矩形 642050"/>
          <p:cNvSpPr>
            <a:spLocks noChangeArrowheads="1"/>
          </p:cNvSpPr>
          <p:nvPr/>
        </p:nvSpPr>
        <p:spPr bwMode="auto">
          <a:xfrm>
            <a:off x="6858000" y="931863"/>
            <a:ext cx="1828800" cy="182562"/>
          </a:xfrm>
          <a:prstGeom prst="rect">
            <a:avLst/>
          </a:prstGeom>
          <a:solidFill>
            <a:schemeClr val="folHlink"/>
          </a:solidFill>
          <a:ln>
            <a:noFill/>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TW" altLang="en-US">
              <a:ea typeface="PMingLiU" panose="02020500000000000000" pitchFamily="18" charset="-120"/>
            </a:endParaRPr>
          </a:p>
        </p:txBody>
      </p:sp>
      <p:sp>
        <p:nvSpPr>
          <p:cNvPr id="4" name="直接连接符 642051"/>
          <p:cNvSpPr>
            <a:spLocks noChangeShapeType="1"/>
          </p:cNvSpPr>
          <p:nvPr/>
        </p:nvSpPr>
        <p:spPr bwMode="auto">
          <a:xfrm>
            <a:off x="381000" y="1008063"/>
            <a:ext cx="8305800" cy="0"/>
          </a:xfrm>
          <a:prstGeom prst="line">
            <a:avLst/>
          </a:prstGeom>
          <a:noFill/>
          <a:ln w="19050">
            <a:solidFill>
              <a:schemeClr val="bg2"/>
            </a:solidFill>
            <a:round/>
            <a:headEnd/>
            <a:tailEnd/>
          </a:ln>
        </p:spPr>
        <p:txBody>
          <a:bodyPr/>
          <a:lstStyle/>
          <a:p>
            <a:endParaRPr lang="zh-CN" altLang="en-US"/>
          </a:p>
        </p:txBody>
      </p:sp>
      <p:grpSp>
        <p:nvGrpSpPr>
          <p:cNvPr id="5" name="组合 642052"/>
          <p:cNvGrpSpPr>
            <a:grpSpLocks/>
          </p:cNvGrpSpPr>
          <p:nvPr/>
        </p:nvGrpSpPr>
        <p:grpSpPr bwMode="auto">
          <a:xfrm>
            <a:off x="17463" y="-58738"/>
            <a:ext cx="9126537" cy="1658938"/>
            <a:chOff x="0" y="-9"/>
            <a:chExt cx="5760" cy="1045"/>
          </a:xfrm>
        </p:grpSpPr>
        <p:sp>
          <p:nvSpPr>
            <p:cNvPr id="6" name="任意多边形 642053"/>
            <p:cNvSpPr>
              <a:spLocks noChangeArrowheads="1"/>
            </p:cNvSpPr>
            <p:nvPr userDrawn="1"/>
          </p:nvSpPr>
          <p:spPr bwMode="auto">
            <a:xfrm>
              <a:off x="0" y="4"/>
              <a:ext cx="5760" cy="1032"/>
            </a:xfrm>
            <a:custGeom>
              <a:avLst/>
              <a:gdLst>
                <a:gd name="T0" fmla="*/ 8131 w 4848"/>
                <a:gd name="T1" fmla="*/ 5889 h 432"/>
                <a:gd name="T2" fmla="*/ 0 w 4848"/>
                <a:gd name="T3" fmla="*/ 5889 h 432"/>
                <a:gd name="T4" fmla="*/ 0 w 4848"/>
                <a:gd name="T5" fmla="*/ 0 h 432"/>
                <a:gd name="T6" fmla="*/ 8131 w 4848"/>
                <a:gd name="T7" fmla="*/ 0 h 432"/>
                <a:gd name="T8" fmla="*/ 8131 w 4848"/>
                <a:gd name="T9" fmla="*/ 5889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w="9525">
              <a:noFill/>
              <a:round/>
              <a:headEnd/>
              <a:tailEnd/>
            </a:ln>
          </p:spPr>
          <p:txBody>
            <a:bodyPr/>
            <a:lstStyle/>
            <a:p>
              <a:endParaRPr lang="zh-CN" altLang="en-US"/>
            </a:p>
          </p:txBody>
        </p:sp>
        <p:grpSp>
          <p:nvGrpSpPr>
            <p:cNvPr id="7" name="组合 642054"/>
            <p:cNvGrpSpPr>
              <a:grpSpLocks/>
            </p:cNvGrpSpPr>
            <p:nvPr userDrawn="1"/>
          </p:nvGrpSpPr>
          <p:grpSpPr bwMode="auto">
            <a:xfrm>
              <a:off x="333" y="-9"/>
              <a:ext cx="5176" cy="1044"/>
              <a:chOff x="333" y="-9"/>
              <a:chExt cx="5176" cy="1044"/>
            </a:xfrm>
          </p:grpSpPr>
          <p:sp>
            <p:nvSpPr>
              <p:cNvPr id="36" name="任意多边形 642055"/>
              <p:cNvSpPr>
                <a:spLocks noChangeArrowheads="1"/>
              </p:cNvSpPr>
              <p:nvPr userDrawn="1"/>
            </p:nvSpPr>
            <p:spPr bwMode="auto">
              <a:xfrm>
                <a:off x="3230" y="949"/>
                <a:ext cx="17" cy="20"/>
              </a:xfrm>
              <a:custGeom>
                <a:avLst/>
                <a:gdLst>
                  <a:gd name="T0" fmla="*/ 8 w 15"/>
                  <a:gd name="T1" fmla="*/ 8 h 23"/>
                  <a:gd name="T2" fmla="*/ 22 w 15"/>
                  <a:gd name="T3" fmla="*/ 3 h 23"/>
                  <a:gd name="T4" fmla="*/ 19 w 15"/>
                  <a:gd name="T5" fmla="*/ 11 h 23"/>
                  <a:gd name="T6" fmla="*/ 8 w 15"/>
                  <a:gd name="T7" fmla="*/ 8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w="9525">
                <a:noFill/>
                <a:round/>
                <a:headEnd/>
                <a:tailEnd/>
              </a:ln>
            </p:spPr>
            <p:txBody>
              <a:bodyPr/>
              <a:lstStyle/>
              <a:p>
                <a:endParaRPr lang="zh-CN" altLang="en-US"/>
              </a:p>
            </p:txBody>
          </p:sp>
          <p:sp>
            <p:nvSpPr>
              <p:cNvPr id="37" name="任意多边形 642056"/>
              <p:cNvSpPr>
                <a:spLocks noChangeArrowheads="1"/>
              </p:cNvSpPr>
              <p:nvPr userDrawn="1"/>
            </p:nvSpPr>
            <p:spPr bwMode="auto">
              <a:xfrm>
                <a:off x="3406" y="1015"/>
                <a:ext cx="21" cy="20"/>
              </a:xfrm>
              <a:custGeom>
                <a:avLst/>
                <a:gdLst>
                  <a:gd name="T0" fmla="*/ 3 w 20"/>
                  <a:gd name="T1" fmla="*/ 9 h 23"/>
                  <a:gd name="T2" fmla="*/ 14 w 20"/>
                  <a:gd name="T3" fmla="*/ 3 h 23"/>
                  <a:gd name="T4" fmla="*/ 7 w 20"/>
                  <a:gd name="T5" fmla="*/ 13 h 23"/>
                  <a:gd name="T6" fmla="*/ 3 w 20"/>
                  <a:gd name="T7" fmla="*/ 9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w="9525">
                <a:noFill/>
                <a:round/>
                <a:headEnd/>
                <a:tailEnd/>
              </a:ln>
            </p:spPr>
            <p:txBody>
              <a:bodyPr/>
              <a:lstStyle/>
              <a:p>
                <a:endParaRPr lang="zh-CN" altLang="en-US"/>
              </a:p>
            </p:txBody>
          </p:sp>
          <p:sp>
            <p:nvSpPr>
              <p:cNvPr id="38" name="任意多边形 642057"/>
              <p:cNvSpPr>
                <a:spLocks noChangeArrowheads="1"/>
              </p:cNvSpPr>
              <p:nvPr userDrawn="1"/>
            </p:nvSpPr>
            <p:spPr bwMode="auto">
              <a:xfrm>
                <a:off x="2909" y="908"/>
                <a:ext cx="31" cy="34"/>
              </a:xfrm>
              <a:custGeom>
                <a:avLst/>
                <a:gdLst>
                  <a:gd name="T0" fmla="*/ 19 w 30"/>
                  <a:gd name="T1" fmla="*/ 18 h 42"/>
                  <a:gd name="T2" fmla="*/ 8 w 30"/>
                  <a:gd name="T3" fmla="*/ 11 h 42"/>
                  <a:gd name="T4" fmla="*/ 0 w 30"/>
                  <a:gd name="T5" fmla="*/ 5 h 42"/>
                  <a:gd name="T6" fmla="*/ 19 w 30"/>
                  <a:gd name="T7" fmla="*/ 2 h 42"/>
                  <a:gd name="T8" fmla="*/ 33 w 30"/>
                  <a:gd name="T9" fmla="*/ 12 h 42"/>
                  <a:gd name="T10" fmla="*/ 31 w 30"/>
                  <a:gd name="T11" fmla="*/ 16 h 42"/>
                  <a:gd name="T12" fmla="*/ 19 w 30"/>
                  <a:gd name="T13" fmla="*/ 18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p:spPr>
            <p:txBody>
              <a:bodyPr/>
              <a:lstStyle/>
              <a:p>
                <a:endParaRPr lang="zh-CN" altLang="en-US"/>
              </a:p>
            </p:txBody>
          </p:sp>
          <p:sp>
            <p:nvSpPr>
              <p:cNvPr id="39" name="任意多边形 642058"/>
              <p:cNvSpPr>
                <a:spLocks noChangeArrowheads="1"/>
              </p:cNvSpPr>
              <p:nvPr userDrawn="1"/>
            </p:nvSpPr>
            <p:spPr bwMode="auto">
              <a:xfrm>
                <a:off x="2551" y="940"/>
                <a:ext cx="25" cy="12"/>
              </a:xfrm>
              <a:custGeom>
                <a:avLst/>
                <a:gdLst>
                  <a:gd name="T0" fmla="*/ 15 w 25"/>
                  <a:gd name="T1" fmla="*/ 7 h 16"/>
                  <a:gd name="T2" fmla="*/ 3 w 25"/>
                  <a:gd name="T3" fmla="*/ 4 h 16"/>
                  <a:gd name="T4" fmla="*/ 15 w 25"/>
                  <a:gd name="T5" fmla="*/ 0 h 16"/>
                  <a:gd name="T6" fmla="*/ 15 w 25"/>
                  <a:gd name="T7" fmla="*/ 7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p:spPr>
            <p:txBody>
              <a:bodyPr/>
              <a:lstStyle/>
              <a:p>
                <a:endParaRPr lang="zh-CN" altLang="en-US"/>
              </a:p>
            </p:txBody>
          </p:sp>
          <p:sp>
            <p:nvSpPr>
              <p:cNvPr id="40" name="任意多边形 642059"/>
              <p:cNvSpPr>
                <a:spLocks noChangeArrowheads="1"/>
              </p:cNvSpPr>
              <p:nvPr userDrawn="1"/>
            </p:nvSpPr>
            <p:spPr bwMode="auto">
              <a:xfrm>
                <a:off x="2443" y="954"/>
                <a:ext cx="65" cy="39"/>
              </a:xfrm>
              <a:custGeom>
                <a:avLst/>
                <a:gdLst>
                  <a:gd name="T0" fmla="*/ 14 w 65"/>
                  <a:gd name="T1" fmla="*/ 14 h 46"/>
                  <a:gd name="T2" fmla="*/ 30 w 65"/>
                  <a:gd name="T3" fmla="*/ 3 h 46"/>
                  <a:gd name="T4" fmla="*/ 42 w 65"/>
                  <a:gd name="T5" fmla="*/ 0 h 46"/>
                  <a:gd name="T6" fmla="*/ 58 w 65"/>
                  <a:gd name="T7" fmla="*/ 7 h 46"/>
                  <a:gd name="T8" fmla="*/ 32 w 65"/>
                  <a:gd name="T9" fmla="*/ 16 h 46"/>
                  <a:gd name="T10" fmla="*/ 12 w 65"/>
                  <a:gd name="T11" fmla="*/ 28 h 46"/>
                  <a:gd name="T12" fmla="*/ 8 w 65"/>
                  <a:gd name="T13" fmla="*/ 12 h 46"/>
                  <a:gd name="T14" fmla="*/ 12 w 65"/>
                  <a:gd name="T15" fmla="*/ 8 h 46"/>
                  <a:gd name="T16" fmla="*/ 14 w 65"/>
                  <a:gd name="T17" fmla="*/ 1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p:spPr>
            <p:txBody>
              <a:bodyPr/>
              <a:lstStyle/>
              <a:p>
                <a:endParaRPr lang="zh-CN" altLang="en-US"/>
              </a:p>
            </p:txBody>
          </p:sp>
          <p:sp>
            <p:nvSpPr>
              <p:cNvPr id="41" name="任意多边形 642060"/>
              <p:cNvSpPr>
                <a:spLocks noChangeArrowheads="1"/>
              </p:cNvSpPr>
              <p:nvPr userDrawn="1"/>
            </p:nvSpPr>
            <p:spPr bwMode="auto">
              <a:xfrm>
                <a:off x="2375" y="952"/>
                <a:ext cx="68" cy="39"/>
              </a:xfrm>
              <a:custGeom>
                <a:avLst/>
                <a:gdLst>
                  <a:gd name="T0" fmla="*/ 0 w 69"/>
                  <a:gd name="T1" fmla="*/ 18 h 47"/>
                  <a:gd name="T2" fmla="*/ 18 w 69"/>
                  <a:gd name="T3" fmla="*/ 14 h 47"/>
                  <a:gd name="T4" fmla="*/ 49 w 69"/>
                  <a:gd name="T5" fmla="*/ 1 h 47"/>
                  <a:gd name="T6" fmla="*/ 61 w 69"/>
                  <a:gd name="T7" fmla="*/ 2 h 47"/>
                  <a:gd name="T8" fmla="*/ 47 w 69"/>
                  <a:gd name="T9" fmla="*/ 11 h 47"/>
                  <a:gd name="T10" fmla="*/ 28 w 69"/>
                  <a:gd name="T11" fmla="*/ 18 h 47"/>
                  <a:gd name="T12" fmla="*/ 22 w 69"/>
                  <a:gd name="T13" fmla="*/ 27 h 47"/>
                  <a:gd name="T14" fmla="*/ 16 w 69"/>
                  <a:gd name="T15" fmla="*/ 26 h 47"/>
                  <a:gd name="T16" fmla="*/ 12 w 69"/>
                  <a:gd name="T17" fmla="*/ 22 h 47"/>
                  <a:gd name="T18" fmla="*/ 0 w 69"/>
                  <a:gd name="T19" fmla="*/ 20 h 47"/>
                  <a:gd name="T20" fmla="*/ 0 w 69"/>
                  <a:gd name="T21" fmla="*/ 18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p:spPr>
            <p:txBody>
              <a:bodyPr/>
              <a:lstStyle/>
              <a:p>
                <a:endParaRPr lang="zh-CN" altLang="en-US"/>
              </a:p>
            </p:txBody>
          </p:sp>
          <p:sp>
            <p:nvSpPr>
              <p:cNvPr id="42" name="任意多边形 642061"/>
              <p:cNvSpPr>
                <a:spLocks noChangeArrowheads="1"/>
              </p:cNvSpPr>
              <p:nvPr userDrawn="1"/>
            </p:nvSpPr>
            <p:spPr bwMode="auto">
              <a:xfrm>
                <a:off x="2007" y="739"/>
                <a:ext cx="354" cy="228"/>
              </a:xfrm>
              <a:custGeom>
                <a:avLst/>
                <a:gdLst>
                  <a:gd name="T0" fmla="*/ 10 w 355"/>
                  <a:gd name="T1" fmla="*/ 2 h 277"/>
                  <a:gd name="T2" fmla="*/ 36 w 355"/>
                  <a:gd name="T3" fmla="*/ 10 h 277"/>
                  <a:gd name="T4" fmla="*/ 46 w 355"/>
                  <a:gd name="T5" fmla="*/ 17 h 277"/>
                  <a:gd name="T6" fmla="*/ 76 w 355"/>
                  <a:gd name="T7" fmla="*/ 29 h 277"/>
                  <a:gd name="T8" fmla="*/ 92 w 355"/>
                  <a:gd name="T9" fmla="*/ 36 h 277"/>
                  <a:gd name="T10" fmla="*/ 122 w 355"/>
                  <a:gd name="T11" fmla="*/ 55 h 277"/>
                  <a:gd name="T12" fmla="*/ 136 w 355"/>
                  <a:gd name="T13" fmla="*/ 71 h 277"/>
                  <a:gd name="T14" fmla="*/ 148 w 355"/>
                  <a:gd name="T15" fmla="*/ 74 h 277"/>
                  <a:gd name="T16" fmla="*/ 154 w 355"/>
                  <a:gd name="T17" fmla="*/ 83 h 277"/>
                  <a:gd name="T18" fmla="*/ 176 w 355"/>
                  <a:gd name="T19" fmla="*/ 85 h 277"/>
                  <a:gd name="T20" fmla="*/ 170 w 355"/>
                  <a:gd name="T21" fmla="*/ 109 h 277"/>
                  <a:gd name="T22" fmla="*/ 177 w 355"/>
                  <a:gd name="T23" fmla="*/ 124 h 277"/>
                  <a:gd name="T24" fmla="*/ 195 w 355"/>
                  <a:gd name="T25" fmla="*/ 129 h 277"/>
                  <a:gd name="T26" fmla="*/ 213 w 355"/>
                  <a:gd name="T27" fmla="*/ 131 h 277"/>
                  <a:gd name="T28" fmla="*/ 233 w 355"/>
                  <a:gd name="T29" fmla="*/ 135 h 277"/>
                  <a:gd name="T30" fmla="*/ 251 w 355"/>
                  <a:gd name="T31" fmla="*/ 132 h 277"/>
                  <a:gd name="T32" fmla="*/ 269 w 355"/>
                  <a:gd name="T33" fmla="*/ 138 h 277"/>
                  <a:gd name="T34" fmla="*/ 293 w 355"/>
                  <a:gd name="T35" fmla="*/ 143 h 277"/>
                  <a:gd name="T36" fmla="*/ 311 w 355"/>
                  <a:gd name="T37" fmla="*/ 147 h 277"/>
                  <a:gd name="T38" fmla="*/ 349 w 355"/>
                  <a:gd name="T39" fmla="*/ 148 h 277"/>
                  <a:gd name="T40" fmla="*/ 339 w 355"/>
                  <a:gd name="T41" fmla="*/ 153 h 277"/>
                  <a:gd name="T42" fmla="*/ 319 w 355"/>
                  <a:gd name="T43" fmla="*/ 151 h 277"/>
                  <a:gd name="T44" fmla="*/ 297 w 355"/>
                  <a:gd name="T45" fmla="*/ 151 h 277"/>
                  <a:gd name="T46" fmla="*/ 285 w 355"/>
                  <a:gd name="T47" fmla="*/ 148 h 277"/>
                  <a:gd name="T48" fmla="*/ 249 w 355"/>
                  <a:gd name="T49" fmla="*/ 147 h 277"/>
                  <a:gd name="T50" fmla="*/ 231 w 355"/>
                  <a:gd name="T51" fmla="*/ 145 h 277"/>
                  <a:gd name="T52" fmla="*/ 172 w 355"/>
                  <a:gd name="T53" fmla="*/ 135 h 277"/>
                  <a:gd name="T54" fmla="*/ 160 w 355"/>
                  <a:gd name="T55" fmla="*/ 121 h 277"/>
                  <a:gd name="T56" fmla="*/ 126 w 355"/>
                  <a:gd name="T57" fmla="*/ 112 h 277"/>
                  <a:gd name="T58" fmla="*/ 108 w 355"/>
                  <a:gd name="T59" fmla="*/ 104 h 277"/>
                  <a:gd name="T60" fmla="*/ 94 w 355"/>
                  <a:gd name="T61" fmla="*/ 88 h 277"/>
                  <a:gd name="T62" fmla="*/ 68 w 355"/>
                  <a:gd name="T63" fmla="*/ 60 h 277"/>
                  <a:gd name="T64" fmla="*/ 64 w 355"/>
                  <a:gd name="T65" fmla="*/ 57 h 277"/>
                  <a:gd name="T66" fmla="*/ 58 w 355"/>
                  <a:gd name="T67" fmla="*/ 55 h 277"/>
                  <a:gd name="T68" fmla="*/ 54 w 355"/>
                  <a:gd name="T69" fmla="*/ 49 h 277"/>
                  <a:gd name="T70" fmla="*/ 38 w 355"/>
                  <a:gd name="T71" fmla="*/ 33 h 277"/>
                  <a:gd name="T72" fmla="*/ 20 w 355"/>
                  <a:gd name="T73" fmla="*/ 22 h 277"/>
                  <a:gd name="T74" fmla="*/ 4 w 355"/>
                  <a:gd name="T75" fmla="*/ 12 h 277"/>
                  <a:gd name="T76" fmla="*/ 10 w 355"/>
                  <a:gd name="T77" fmla="*/ 2 h 277"/>
                  <a:gd name="T78" fmla="*/ 10 w 355"/>
                  <a:gd name="T79" fmla="*/ 2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p:spPr>
            <p:txBody>
              <a:bodyPr/>
              <a:lstStyle/>
              <a:p>
                <a:endParaRPr lang="zh-CN" altLang="en-US"/>
              </a:p>
            </p:txBody>
          </p:sp>
          <p:sp>
            <p:nvSpPr>
              <p:cNvPr id="43" name="任意多边形 642062"/>
              <p:cNvSpPr>
                <a:spLocks noChangeArrowheads="1"/>
              </p:cNvSpPr>
              <p:nvPr userDrawn="1"/>
            </p:nvSpPr>
            <p:spPr bwMode="auto">
              <a:xfrm>
                <a:off x="2222" y="724"/>
                <a:ext cx="157" cy="167"/>
              </a:xfrm>
              <a:custGeom>
                <a:avLst/>
                <a:gdLst>
                  <a:gd name="T0" fmla="*/ 54 w 156"/>
                  <a:gd name="T1" fmla="*/ 36 h 206"/>
                  <a:gd name="T2" fmla="*/ 66 w 156"/>
                  <a:gd name="T3" fmla="*/ 31 h 206"/>
                  <a:gd name="T4" fmla="*/ 68 w 156"/>
                  <a:gd name="T5" fmla="*/ 28 h 206"/>
                  <a:gd name="T6" fmla="*/ 83 w 156"/>
                  <a:gd name="T7" fmla="*/ 24 h 206"/>
                  <a:gd name="T8" fmla="*/ 109 w 156"/>
                  <a:gd name="T9" fmla="*/ 12 h 206"/>
                  <a:gd name="T10" fmla="*/ 115 w 156"/>
                  <a:gd name="T11" fmla="*/ 2 h 206"/>
                  <a:gd name="T12" fmla="*/ 127 w 156"/>
                  <a:gd name="T13" fmla="*/ 0 h 206"/>
                  <a:gd name="T14" fmla="*/ 153 w 156"/>
                  <a:gd name="T15" fmla="*/ 15 h 206"/>
                  <a:gd name="T16" fmla="*/ 149 w 156"/>
                  <a:gd name="T17" fmla="*/ 24 h 206"/>
                  <a:gd name="T18" fmla="*/ 129 w 156"/>
                  <a:gd name="T19" fmla="*/ 34 h 206"/>
                  <a:gd name="T20" fmla="*/ 135 w 156"/>
                  <a:gd name="T21" fmla="*/ 50 h 206"/>
                  <a:gd name="T22" fmla="*/ 145 w 156"/>
                  <a:gd name="T23" fmla="*/ 58 h 206"/>
                  <a:gd name="T24" fmla="*/ 149 w 156"/>
                  <a:gd name="T25" fmla="*/ 68 h 206"/>
                  <a:gd name="T26" fmla="*/ 131 w 156"/>
                  <a:gd name="T27" fmla="*/ 68 h 206"/>
                  <a:gd name="T28" fmla="*/ 119 w 156"/>
                  <a:gd name="T29" fmla="*/ 78 h 206"/>
                  <a:gd name="T30" fmla="*/ 107 w 156"/>
                  <a:gd name="T31" fmla="*/ 83 h 206"/>
                  <a:gd name="T32" fmla="*/ 103 w 156"/>
                  <a:gd name="T33" fmla="*/ 106 h 206"/>
                  <a:gd name="T34" fmla="*/ 91 w 156"/>
                  <a:gd name="T35" fmla="*/ 108 h 206"/>
                  <a:gd name="T36" fmla="*/ 85 w 156"/>
                  <a:gd name="T37" fmla="*/ 109 h 206"/>
                  <a:gd name="T38" fmla="*/ 76 w 156"/>
                  <a:gd name="T39" fmla="*/ 108 h 206"/>
                  <a:gd name="T40" fmla="*/ 72 w 156"/>
                  <a:gd name="T41" fmla="*/ 101 h 206"/>
                  <a:gd name="T42" fmla="*/ 60 w 156"/>
                  <a:gd name="T43" fmla="*/ 99 h 206"/>
                  <a:gd name="T44" fmla="*/ 42 w 156"/>
                  <a:gd name="T45" fmla="*/ 103 h 206"/>
                  <a:gd name="T46" fmla="*/ 28 w 156"/>
                  <a:gd name="T47" fmla="*/ 99 h 206"/>
                  <a:gd name="T48" fmla="*/ 10 w 156"/>
                  <a:gd name="T49" fmla="*/ 79 h 206"/>
                  <a:gd name="T50" fmla="*/ 4 w 156"/>
                  <a:gd name="T51" fmla="*/ 69 h 206"/>
                  <a:gd name="T52" fmla="*/ 0 w 156"/>
                  <a:gd name="T53" fmla="*/ 63 h 206"/>
                  <a:gd name="T54" fmla="*/ 20 w 156"/>
                  <a:gd name="T55" fmla="*/ 51 h 206"/>
                  <a:gd name="T56" fmla="*/ 32 w 156"/>
                  <a:gd name="T57" fmla="*/ 55 h 206"/>
                  <a:gd name="T58" fmla="*/ 34 w 156"/>
                  <a:gd name="T59" fmla="*/ 43 h 206"/>
                  <a:gd name="T60" fmla="*/ 52 w 156"/>
                  <a:gd name="T61" fmla="*/ 37 h 206"/>
                  <a:gd name="T62" fmla="*/ 54 w 156"/>
                  <a:gd name="T63" fmla="*/ 3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p:spPr>
            <p:txBody>
              <a:bodyPr/>
              <a:lstStyle/>
              <a:p>
                <a:endParaRPr lang="zh-CN" altLang="en-US"/>
              </a:p>
            </p:txBody>
          </p:sp>
          <p:sp>
            <p:nvSpPr>
              <p:cNvPr id="44" name="任意多边形 642063"/>
              <p:cNvSpPr>
                <a:spLocks noChangeArrowheads="1"/>
              </p:cNvSpPr>
              <p:nvPr userDrawn="1"/>
            </p:nvSpPr>
            <p:spPr bwMode="auto">
              <a:xfrm>
                <a:off x="2375" y="800"/>
                <a:ext cx="110" cy="32"/>
              </a:xfrm>
              <a:custGeom>
                <a:avLst/>
                <a:gdLst>
                  <a:gd name="T0" fmla="*/ 4 w 109"/>
                  <a:gd name="T1" fmla="*/ 19 h 38"/>
                  <a:gd name="T2" fmla="*/ 18 w 109"/>
                  <a:gd name="T3" fmla="*/ 6 h 38"/>
                  <a:gd name="T4" fmla="*/ 46 w 109"/>
                  <a:gd name="T5" fmla="*/ 12 h 38"/>
                  <a:gd name="T6" fmla="*/ 75 w 109"/>
                  <a:gd name="T7" fmla="*/ 8 h 38"/>
                  <a:gd name="T8" fmla="*/ 93 w 109"/>
                  <a:gd name="T9" fmla="*/ 0 h 38"/>
                  <a:gd name="T10" fmla="*/ 79 w 109"/>
                  <a:gd name="T11" fmla="*/ 16 h 38"/>
                  <a:gd name="T12" fmla="*/ 63 w 109"/>
                  <a:gd name="T13" fmla="*/ 23 h 38"/>
                  <a:gd name="T14" fmla="*/ 42 w 109"/>
                  <a:gd name="T15" fmla="*/ 19 h 38"/>
                  <a:gd name="T16" fmla="*/ 14 w 109"/>
                  <a:gd name="T17" fmla="*/ 18 h 38"/>
                  <a:gd name="T18" fmla="*/ 4 w 109"/>
                  <a:gd name="T19" fmla="*/ 19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p:spPr>
            <p:txBody>
              <a:bodyPr/>
              <a:lstStyle/>
              <a:p>
                <a:endParaRPr lang="zh-CN" altLang="en-US"/>
              </a:p>
            </p:txBody>
          </p:sp>
          <p:sp>
            <p:nvSpPr>
              <p:cNvPr id="45" name="任意多边形 642064"/>
              <p:cNvSpPr>
                <a:spLocks noChangeArrowheads="1"/>
              </p:cNvSpPr>
              <p:nvPr userDrawn="1"/>
            </p:nvSpPr>
            <p:spPr bwMode="auto">
              <a:xfrm>
                <a:off x="2370" y="839"/>
                <a:ext cx="75" cy="84"/>
              </a:xfrm>
              <a:custGeom>
                <a:avLst/>
                <a:gdLst>
                  <a:gd name="T0" fmla="*/ 8 w 76"/>
                  <a:gd name="T1" fmla="*/ 10 h 104"/>
                  <a:gd name="T2" fmla="*/ 18 w 76"/>
                  <a:gd name="T3" fmla="*/ 0 h 104"/>
                  <a:gd name="T4" fmla="*/ 34 w 76"/>
                  <a:gd name="T5" fmla="*/ 10 h 104"/>
                  <a:gd name="T6" fmla="*/ 59 w 76"/>
                  <a:gd name="T7" fmla="*/ 2 h 104"/>
                  <a:gd name="T8" fmla="*/ 43 w 76"/>
                  <a:gd name="T9" fmla="*/ 18 h 104"/>
                  <a:gd name="T10" fmla="*/ 51 w 76"/>
                  <a:gd name="T11" fmla="*/ 26 h 104"/>
                  <a:gd name="T12" fmla="*/ 55 w 76"/>
                  <a:gd name="T13" fmla="*/ 32 h 104"/>
                  <a:gd name="T14" fmla="*/ 43 w 76"/>
                  <a:gd name="T15" fmla="*/ 39 h 104"/>
                  <a:gd name="T16" fmla="*/ 34 w 76"/>
                  <a:gd name="T17" fmla="*/ 32 h 104"/>
                  <a:gd name="T18" fmla="*/ 22 w 76"/>
                  <a:gd name="T19" fmla="*/ 26 h 104"/>
                  <a:gd name="T20" fmla="*/ 28 w 76"/>
                  <a:gd name="T21" fmla="*/ 36 h 104"/>
                  <a:gd name="T22" fmla="*/ 30 w 76"/>
                  <a:gd name="T23" fmla="*/ 39 h 104"/>
                  <a:gd name="T24" fmla="*/ 20 w 76"/>
                  <a:gd name="T25" fmla="*/ 55 h 104"/>
                  <a:gd name="T26" fmla="*/ 12 w 76"/>
                  <a:gd name="T27" fmla="*/ 53 h 104"/>
                  <a:gd name="T28" fmla="*/ 8 w 76"/>
                  <a:gd name="T29" fmla="*/ 48 h 104"/>
                  <a:gd name="T30" fmla="*/ 0 w 76"/>
                  <a:gd name="T31" fmla="*/ 29 h 104"/>
                  <a:gd name="T32" fmla="*/ 2 w 76"/>
                  <a:gd name="T33" fmla="*/ 15 h 104"/>
                  <a:gd name="T34" fmla="*/ 8 w 76"/>
                  <a:gd name="T35" fmla="*/ 1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p:spPr>
            <p:txBody>
              <a:bodyPr/>
              <a:lstStyle/>
              <a:p>
                <a:endParaRPr lang="zh-CN" altLang="en-US"/>
              </a:p>
            </p:txBody>
          </p:sp>
          <p:sp>
            <p:nvSpPr>
              <p:cNvPr id="46" name="任意多边形 642065"/>
              <p:cNvSpPr>
                <a:spLocks noChangeArrowheads="1"/>
              </p:cNvSpPr>
              <p:nvPr userDrawn="1"/>
            </p:nvSpPr>
            <p:spPr bwMode="auto">
              <a:xfrm>
                <a:off x="2497" y="793"/>
                <a:ext cx="37" cy="49"/>
              </a:xfrm>
              <a:custGeom>
                <a:avLst/>
                <a:gdLst>
                  <a:gd name="T0" fmla="*/ 3 w 37"/>
                  <a:gd name="T1" fmla="*/ 14 h 61"/>
                  <a:gd name="T2" fmla="*/ 13 w 37"/>
                  <a:gd name="T3" fmla="*/ 0 h 61"/>
                  <a:gd name="T4" fmla="*/ 15 w 37"/>
                  <a:gd name="T5" fmla="*/ 14 h 61"/>
                  <a:gd name="T6" fmla="*/ 37 w 37"/>
                  <a:gd name="T7" fmla="*/ 20 h 61"/>
                  <a:gd name="T8" fmla="*/ 19 w 37"/>
                  <a:gd name="T9" fmla="*/ 22 h 61"/>
                  <a:gd name="T10" fmla="*/ 5 w 37"/>
                  <a:gd name="T11" fmla="*/ 31 h 61"/>
                  <a:gd name="T12" fmla="*/ 1 w 37"/>
                  <a:gd name="T13" fmla="*/ 18 h 61"/>
                  <a:gd name="T14" fmla="*/ 3 w 37"/>
                  <a:gd name="T15" fmla="*/ 14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p:spPr>
            <p:txBody>
              <a:bodyPr/>
              <a:lstStyle/>
              <a:p>
                <a:endParaRPr lang="zh-CN" altLang="en-US"/>
              </a:p>
            </p:txBody>
          </p:sp>
          <p:sp>
            <p:nvSpPr>
              <p:cNvPr id="47" name="任意多边形 642066"/>
              <p:cNvSpPr>
                <a:spLocks noChangeArrowheads="1"/>
              </p:cNvSpPr>
              <p:nvPr userDrawn="1"/>
            </p:nvSpPr>
            <p:spPr bwMode="auto">
              <a:xfrm>
                <a:off x="2506" y="869"/>
                <a:ext cx="47" cy="24"/>
              </a:xfrm>
              <a:custGeom>
                <a:avLst/>
                <a:gdLst>
                  <a:gd name="T0" fmla="*/ 7 w 49"/>
                  <a:gd name="T1" fmla="*/ 0 h 29"/>
                  <a:gd name="T2" fmla="*/ 26 w 49"/>
                  <a:gd name="T3" fmla="*/ 0 h 29"/>
                  <a:gd name="T4" fmla="*/ 43 w 49"/>
                  <a:gd name="T5" fmla="*/ 9 h 29"/>
                  <a:gd name="T6" fmla="*/ 32 w 49"/>
                  <a:gd name="T7" fmla="*/ 8 h 29"/>
                  <a:gd name="T8" fmla="*/ 3 w 49"/>
                  <a:gd name="T9" fmla="*/ 9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p:spPr>
            <p:txBody>
              <a:bodyPr/>
              <a:lstStyle/>
              <a:p>
                <a:endParaRPr lang="zh-CN" altLang="en-US"/>
              </a:p>
            </p:txBody>
          </p:sp>
          <p:sp>
            <p:nvSpPr>
              <p:cNvPr id="48" name="任意多边形 642067"/>
              <p:cNvSpPr>
                <a:spLocks noChangeArrowheads="1"/>
              </p:cNvSpPr>
              <p:nvPr userDrawn="1"/>
            </p:nvSpPr>
            <p:spPr bwMode="auto">
              <a:xfrm>
                <a:off x="2555" y="832"/>
                <a:ext cx="61" cy="42"/>
              </a:xfrm>
              <a:custGeom>
                <a:avLst/>
                <a:gdLst>
                  <a:gd name="T0" fmla="*/ 21 w 61"/>
                  <a:gd name="T1" fmla="*/ 25 h 48"/>
                  <a:gd name="T2" fmla="*/ 15 w 61"/>
                  <a:gd name="T3" fmla="*/ 18 h 48"/>
                  <a:gd name="T4" fmla="*/ 3 w 61"/>
                  <a:gd name="T5" fmla="*/ 15 h 48"/>
                  <a:gd name="T6" fmla="*/ 13 w 61"/>
                  <a:gd name="T7" fmla="*/ 5 h 48"/>
                  <a:gd name="T8" fmla="*/ 25 w 61"/>
                  <a:gd name="T9" fmla="*/ 0 h 48"/>
                  <a:gd name="T10" fmla="*/ 49 w 61"/>
                  <a:gd name="T11" fmla="*/ 7 h 48"/>
                  <a:gd name="T12" fmla="*/ 53 w 61"/>
                  <a:gd name="T13" fmla="*/ 14 h 48"/>
                  <a:gd name="T14" fmla="*/ 61 w 61"/>
                  <a:gd name="T15" fmla="*/ 22 h 48"/>
                  <a:gd name="T16" fmla="*/ 41 w 61"/>
                  <a:gd name="T17" fmla="*/ 25 h 48"/>
                  <a:gd name="T18" fmla="*/ 23 w 61"/>
                  <a:gd name="T19" fmla="*/ 30 h 48"/>
                  <a:gd name="T20" fmla="*/ 21 w 61"/>
                  <a:gd name="T21" fmla="*/ 25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p:spPr>
            <p:txBody>
              <a:bodyPr/>
              <a:lstStyle/>
              <a:p>
                <a:endParaRPr lang="zh-CN" altLang="en-US"/>
              </a:p>
            </p:txBody>
          </p:sp>
          <p:sp>
            <p:nvSpPr>
              <p:cNvPr id="49" name="任意多边形 642068"/>
              <p:cNvSpPr>
                <a:spLocks noChangeArrowheads="1"/>
              </p:cNvSpPr>
              <p:nvPr userDrawn="1"/>
            </p:nvSpPr>
            <p:spPr bwMode="auto">
              <a:xfrm>
                <a:off x="2572" y="852"/>
                <a:ext cx="286" cy="149"/>
              </a:xfrm>
              <a:custGeom>
                <a:avLst/>
                <a:gdLst>
                  <a:gd name="T0" fmla="*/ 46 w 286"/>
                  <a:gd name="T1" fmla="*/ 16 h 182"/>
                  <a:gd name="T2" fmla="*/ 36 w 286"/>
                  <a:gd name="T3" fmla="*/ 7 h 182"/>
                  <a:gd name="T4" fmla="*/ 26 w 286"/>
                  <a:gd name="T5" fmla="*/ 16 h 182"/>
                  <a:gd name="T6" fmla="*/ 0 w 286"/>
                  <a:gd name="T7" fmla="*/ 13 h 182"/>
                  <a:gd name="T8" fmla="*/ 10 w 286"/>
                  <a:gd name="T9" fmla="*/ 23 h 182"/>
                  <a:gd name="T10" fmla="*/ 16 w 286"/>
                  <a:gd name="T11" fmla="*/ 34 h 182"/>
                  <a:gd name="T12" fmla="*/ 24 w 286"/>
                  <a:gd name="T13" fmla="*/ 26 h 182"/>
                  <a:gd name="T14" fmla="*/ 30 w 286"/>
                  <a:gd name="T15" fmla="*/ 24 h 182"/>
                  <a:gd name="T16" fmla="*/ 48 w 286"/>
                  <a:gd name="T17" fmla="*/ 31 h 182"/>
                  <a:gd name="T18" fmla="*/ 70 w 286"/>
                  <a:gd name="T19" fmla="*/ 34 h 182"/>
                  <a:gd name="T20" fmla="*/ 88 w 286"/>
                  <a:gd name="T21" fmla="*/ 39 h 182"/>
                  <a:gd name="T22" fmla="*/ 106 w 286"/>
                  <a:gd name="T23" fmla="*/ 56 h 182"/>
                  <a:gd name="T24" fmla="*/ 104 w 286"/>
                  <a:gd name="T25" fmla="*/ 67 h 182"/>
                  <a:gd name="T26" fmla="*/ 98 w 286"/>
                  <a:gd name="T27" fmla="*/ 74 h 182"/>
                  <a:gd name="T28" fmla="*/ 122 w 286"/>
                  <a:gd name="T29" fmla="*/ 70 h 182"/>
                  <a:gd name="T30" fmla="*/ 140 w 286"/>
                  <a:gd name="T31" fmla="*/ 77 h 182"/>
                  <a:gd name="T32" fmla="*/ 168 w 286"/>
                  <a:gd name="T33" fmla="*/ 81 h 182"/>
                  <a:gd name="T34" fmla="*/ 174 w 286"/>
                  <a:gd name="T35" fmla="*/ 80 h 182"/>
                  <a:gd name="T36" fmla="*/ 168 w 286"/>
                  <a:gd name="T37" fmla="*/ 74 h 182"/>
                  <a:gd name="T38" fmla="*/ 178 w 286"/>
                  <a:gd name="T39" fmla="*/ 75 h 182"/>
                  <a:gd name="T40" fmla="*/ 186 w 286"/>
                  <a:gd name="T41" fmla="*/ 65 h 182"/>
                  <a:gd name="T42" fmla="*/ 202 w 286"/>
                  <a:gd name="T43" fmla="*/ 67 h 182"/>
                  <a:gd name="T44" fmla="*/ 214 w 286"/>
                  <a:gd name="T45" fmla="*/ 71 h 182"/>
                  <a:gd name="T46" fmla="*/ 244 w 286"/>
                  <a:gd name="T47" fmla="*/ 93 h 182"/>
                  <a:gd name="T48" fmla="*/ 262 w 286"/>
                  <a:gd name="T49" fmla="*/ 98 h 182"/>
                  <a:gd name="T50" fmla="*/ 284 w 286"/>
                  <a:gd name="T51" fmla="*/ 93 h 182"/>
                  <a:gd name="T52" fmla="*/ 268 w 286"/>
                  <a:gd name="T53" fmla="*/ 88 h 182"/>
                  <a:gd name="T54" fmla="*/ 256 w 286"/>
                  <a:gd name="T55" fmla="*/ 76 h 182"/>
                  <a:gd name="T56" fmla="*/ 250 w 286"/>
                  <a:gd name="T57" fmla="*/ 72 h 182"/>
                  <a:gd name="T58" fmla="*/ 248 w 286"/>
                  <a:gd name="T59" fmla="*/ 67 h 182"/>
                  <a:gd name="T60" fmla="*/ 236 w 286"/>
                  <a:gd name="T61" fmla="*/ 64 h 182"/>
                  <a:gd name="T62" fmla="*/ 240 w 286"/>
                  <a:gd name="T63" fmla="*/ 53 h 182"/>
                  <a:gd name="T64" fmla="*/ 220 w 286"/>
                  <a:gd name="T65" fmla="*/ 47 h 182"/>
                  <a:gd name="T66" fmla="*/ 210 w 286"/>
                  <a:gd name="T67" fmla="*/ 38 h 182"/>
                  <a:gd name="T68" fmla="*/ 190 w 286"/>
                  <a:gd name="T69" fmla="*/ 29 h 182"/>
                  <a:gd name="T70" fmla="*/ 168 w 286"/>
                  <a:gd name="T71" fmla="*/ 20 h 182"/>
                  <a:gd name="T72" fmla="*/ 156 w 286"/>
                  <a:gd name="T73" fmla="*/ 19 h 182"/>
                  <a:gd name="T74" fmla="*/ 120 w 286"/>
                  <a:gd name="T75" fmla="*/ 9 h 182"/>
                  <a:gd name="T76" fmla="*/ 102 w 286"/>
                  <a:gd name="T77" fmla="*/ 2 h 182"/>
                  <a:gd name="T78" fmla="*/ 96 w 286"/>
                  <a:gd name="T79" fmla="*/ 0 h 182"/>
                  <a:gd name="T80" fmla="*/ 70 w 286"/>
                  <a:gd name="T81" fmla="*/ 6 h 182"/>
                  <a:gd name="T82" fmla="*/ 56 w 286"/>
                  <a:gd name="T83" fmla="*/ 17 h 182"/>
                  <a:gd name="T84" fmla="*/ 46 w 286"/>
                  <a:gd name="T85" fmla="*/ 16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p:spPr>
            <p:txBody>
              <a:bodyPr/>
              <a:lstStyle/>
              <a:p>
                <a:endParaRPr lang="zh-CN" altLang="en-US"/>
              </a:p>
            </p:txBody>
          </p:sp>
          <p:sp>
            <p:nvSpPr>
              <p:cNvPr id="50" name="任意多边形 642069"/>
              <p:cNvSpPr>
                <a:spLocks noChangeArrowheads="1"/>
              </p:cNvSpPr>
              <p:nvPr userDrawn="1"/>
            </p:nvSpPr>
            <p:spPr bwMode="auto">
              <a:xfrm>
                <a:off x="2820" y="866"/>
                <a:ext cx="78" cy="64"/>
              </a:xfrm>
              <a:custGeom>
                <a:avLst/>
                <a:gdLst>
                  <a:gd name="T0" fmla="*/ 1 w 78"/>
                  <a:gd name="T1" fmla="*/ 32 h 78"/>
                  <a:gd name="T2" fmla="*/ 27 w 78"/>
                  <a:gd name="T3" fmla="*/ 33 h 78"/>
                  <a:gd name="T4" fmla="*/ 45 w 78"/>
                  <a:gd name="T5" fmla="*/ 26 h 78"/>
                  <a:gd name="T6" fmla="*/ 57 w 78"/>
                  <a:gd name="T7" fmla="*/ 17 h 78"/>
                  <a:gd name="T8" fmla="*/ 43 w 78"/>
                  <a:gd name="T9" fmla="*/ 7 h 78"/>
                  <a:gd name="T10" fmla="*/ 43 w 78"/>
                  <a:gd name="T11" fmla="*/ 2 h 78"/>
                  <a:gd name="T12" fmla="*/ 71 w 78"/>
                  <a:gd name="T13" fmla="*/ 14 h 78"/>
                  <a:gd name="T14" fmla="*/ 67 w 78"/>
                  <a:gd name="T15" fmla="*/ 30 h 78"/>
                  <a:gd name="T16" fmla="*/ 33 w 78"/>
                  <a:gd name="T17" fmla="*/ 43 h 78"/>
                  <a:gd name="T18" fmla="*/ 9 w 78"/>
                  <a:gd name="T19" fmla="*/ 36 h 78"/>
                  <a:gd name="T20" fmla="*/ 3 w 78"/>
                  <a:gd name="T21" fmla="*/ 34 h 78"/>
                  <a:gd name="T22" fmla="*/ 1 w 78"/>
                  <a:gd name="T23" fmla="*/ 32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p:spPr>
            <p:txBody>
              <a:bodyPr/>
              <a:lstStyle/>
              <a:p>
                <a:endParaRPr lang="zh-CN" altLang="en-US"/>
              </a:p>
            </p:txBody>
          </p:sp>
          <p:sp>
            <p:nvSpPr>
              <p:cNvPr id="51" name="任意多边形 642070"/>
              <p:cNvSpPr>
                <a:spLocks noChangeArrowheads="1"/>
              </p:cNvSpPr>
              <p:nvPr userDrawn="1"/>
            </p:nvSpPr>
            <p:spPr bwMode="auto">
              <a:xfrm>
                <a:off x="2984" y="732"/>
                <a:ext cx="19" cy="14"/>
              </a:xfrm>
              <a:custGeom>
                <a:avLst/>
                <a:gdLst>
                  <a:gd name="T0" fmla="*/ 3 w 17"/>
                  <a:gd name="T1" fmla="*/ 2 h 18"/>
                  <a:gd name="T2" fmla="*/ 3 w 17"/>
                  <a:gd name="T3" fmla="*/ 7 h 18"/>
                  <a:gd name="T4" fmla="*/ 3 w 17"/>
                  <a:gd name="T5" fmla="*/ 2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p:spPr>
            <p:txBody>
              <a:bodyPr/>
              <a:lstStyle/>
              <a:p>
                <a:endParaRPr lang="zh-CN" altLang="en-US"/>
              </a:p>
            </p:txBody>
          </p:sp>
          <p:sp>
            <p:nvSpPr>
              <p:cNvPr id="52" name="任意多边形 642071"/>
              <p:cNvSpPr>
                <a:spLocks noChangeArrowheads="1"/>
              </p:cNvSpPr>
              <p:nvPr userDrawn="1"/>
            </p:nvSpPr>
            <p:spPr bwMode="auto">
              <a:xfrm>
                <a:off x="3083" y="830"/>
                <a:ext cx="26" cy="19"/>
              </a:xfrm>
              <a:custGeom>
                <a:avLst/>
                <a:gdLst>
                  <a:gd name="T0" fmla="*/ 8 w 26"/>
                  <a:gd name="T1" fmla="*/ 9 h 22"/>
                  <a:gd name="T2" fmla="*/ 14 w 26"/>
                  <a:gd name="T3" fmla="*/ 0 h 22"/>
                  <a:gd name="T4" fmla="*/ 14 w 26"/>
                  <a:gd name="T5" fmla="*/ 14 h 22"/>
                  <a:gd name="T6" fmla="*/ 8 w 26"/>
                  <a:gd name="T7" fmla="*/ 9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w="9525">
                <a:noFill/>
                <a:round/>
                <a:headEnd/>
                <a:tailEnd/>
              </a:ln>
            </p:spPr>
            <p:txBody>
              <a:bodyPr/>
              <a:lstStyle/>
              <a:p>
                <a:endParaRPr lang="zh-CN" altLang="en-US"/>
              </a:p>
            </p:txBody>
          </p:sp>
          <p:sp>
            <p:nvSpPr>
              <p:cNvPr id="53" name="任意多边形 642072"/>
              <p:cNvSpPr>
                <a:spLocks noChangeArrowheads="1"/>
              </p:cNvSpPr>
              <p:nvPr userDrawn="1"/>
            </p:nvSpPr>
            <p:spPr bwMode="auto">
              <a:xfrm>
                <a:off x="2766" y="610"/>
                <a:ext cx="19" cy="12"/>
              </a:xfrm>
              <a:custGeom>
                <a:avLst/>
                <a:gdLst>
                  <a:gd name="T0" fmla="*/ 7 w 20"/>
                  <a:gd name="T1" fmla="*/ 6 h 15"/>
                  <a:gd name="T2" fmla="*/ 14 w 20"/>
                  <a:gd name="T3" fmla="*/ 2 h 15"/>
                  <a:gd name="T4" fmla="*/ 9 w 20"/>
                  <a:gd name="T5" fmla="*/ 6 h 15"/>
                  <a:gd name="T6" fmla="*/ 7 w 20"/>
                  <a:gd name="T7" fmla="*/ 6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p:spPr>
            <p:txBody>
              <a:bodyPr/>
              <a:lstStyle/>
              <a:p>
                <a:endParaRPr lang="zh-CN" altLang="en-US"/>
              </a:p>
            </p:txBody>
          </p:sp>
          <p:sp>
            <p:nvSpPr>
              <p:cNvPr id="54" name="任意多边形 642073"/>
              <p:cNvSpPr>
                <a:spLocks noChangeArrowheads="1"/>
              </p:cNvSpPr>
              <p:nvPr userDrawn="1"/>
            </p:nvSpPr>
            <p:spPr bwMode="auto">
              <a:xfrm>
                <a:off x="2600" y="712"/>
                <a:ext cx="19" cy="12"/>
              </a:xfrm>
              <a:custGeom>
                <a:avLst/>
                <a:gdLst>
                  <a:gd name="T0" fmla="*/ 7 w 20"/>
                  <a:gd name="T1" fmla="*/ 6 h 15"/>
                  <a:gd name="T2" fmla="*/ 12 w 20"/>
                  <a:gd name="T3" fmla="*/ 2 h 15"/>
                  <a:gd name="T4" fmla="*/ 12 w 20"/>
                  <a:gd name="T5" fmla="*/ 7 h 15"/>
                  <a:gd name="T6" fmla="*/ 7 w 20"/>
                  <a:gd name="T7" fmla="*/ 6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p:spPr>
            <p:txBody>
              <a:bodyPr/>
              <a:lstStyle/>
              <a:p>
                <a:endParaRPr lang="zh-CN" altLang="en-US"/>
              </a:p>
            </p:txBody>
          </p:sp>
          <p:sp>
            <p:nvSpPr>
              <p:cNvPr id="55" name="任意多边形 642074"/>
              <p:cNvSpPr>
                <a:spLocks noChangeArrowheads="1"/>
              </p:cNvSpPr>
              <p:nvPr userDrawn="1"/>
            </p:nvSpPr>
            <p:spPr bwMode="auto">
              <a:xfrm>
                <a:off x="2417" y="680"/>
                <a:ext cx="80" cy="66"/>
              </a:xfrm>
              <a:custGeom>
                <a:avLst/>
                <a:gdLst>
                  <a:gd name="T0" fmla="*/ 0 w 80"/>
                  <a:gd name="T1" fmla="*/ 28 h 80"/>
                  <a:gd name="T2" fmla="*/ 14 w 80"/>
                  <a:gd name="T3" fmla="*/ 14 h 80"/>
                  <a:gd name="T4" fmla="*/ 26 w 80"/>
                  <a:gd name="T5" fmla="*/ 12 h 80"/>
                  <a:gd name="T6" fmla="*/ 48 w 80"/>
                  <a:gd name="T7" fmla="*/ 10 h 80"/>
                  <a:gd name="T8" fmla="*/ 58 w 80"/>
                  <a:gd name="T9" fmla="*/ 0 h 80"/>
                  <a:gd name="T10" fmla="*/ 80 w 80"/>
                  <a:gd name="T11" fmla="*/ 22 h 80"/>
                  <a:gd name="T12" fmla="*/ 70 w 80"/>
                  <a:gd name="T13" fmla="*/ 31 h 80"/>
                  <a:gd name="T14" fmla="*/ 54 w 80"/>
                  <a:gd name="T15" fmla="*/ 35 h 80"/>
                  <a:gd name="T16" fmla="*/ 48 w 80"/>
                  <a:gd name="T17" fmla="*/ 45 h 80"/>
                  <a:gd name="T18" fmla="*/ 32 w 80"/>
                  <a:gd name="T19" fmla="*/ 38 h 80"/>
                  <a:gd name="T20" fmla="*/ 38 w 80"/>
                  <a:gd name="T21" fmla="*/ 29 h 80"/>
                  <a:gd name="T22" fmla="*/ 30 w 80"/>
                  <a:gd name="T23" fmla="*/ 16 h 80"/>
                  <a:gd name="T24" fmla="*/ 20 w 80"/>
                  <a:gd name="T25" fmla="*/ 27 h 80"/>
                  <a:gd name="T26" fmla="*/ 8 w 80"/>
                  <a:gd name="T27" fmla="*/ 31 h 80"/>
                  <a:gd name="T28" fmla="*/ 0 w 80"/>
                  <a:gd name="T29" fmla="*/ 28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p:spPr>
            <p:txBody>
              <a:bodyPr/>
              <a:lstStyle/>
              <a:p>
                <a:endParaRPr lang="zh-CN" altLang="en-US"/>
              </a:p>
            </p:txBody>
          </p:sp>
          <p:sp>
            <p:nvSpPr>
              <p:cNvPr id="56" name="任意多边形 642075"/>
              <p:cNvSpPr>
                <a:spLocks noChangeArrowheads="1"/>
              </p:cNvSpPr>
              <p:nvPr userDrawn="1"/>
            </p:nvSpPr>
            <p:spPr bwMode="auto">
              <a:xfrm>
                <a:off x="2391" y="541"/>
                <a:ext cx="94" cy="142"/>
              </a:xfrm>
              <a:custGeom>
                <a:avLst/>
                <a:gdLst>
                  <a:gd name="T0" fmla="*/ 14 w 94"/>
                  <a:gd name="T1" fmla="*/ 52 h 174"/>
                  <a:gd name="T2" fmla="*/ 26 w 94"/>
                  <a:gd name="T3" fmla="*/ 69 h 174"/>
                  <a:gd name="T4" fmla="*/ 32 w 94"/>
                  <a:gd name="T5" fmla="*/ 59 h 174"/>
                  <a:gd name="T6" fmla="*/ 52 w 94"/>
                  <a:gd name="T7" fmla="*/ 55 h 174"/>
                  <a:gd name="T8" fmla="*/ 46 w 94"/>
                  <a:gd name="T9" fmla="*/ 67 h 174"/>
                  <a:gd name="T10" fmla="*/ 66 w 94"/>
                  <a:gd name="T11" fmla="*/ 69 h 174"/>
                  <a:gd name="T12" fmla="*/ 76 w 94"/>
                  <a:gd name="T13" fmla="*/ 78 h 174"/>
                  <a:gd name="T14" fmla="*/ 58 w 94"/>
                  <a:gd name="T15" fmla="*/ 81 h 174"/>
                  <a:gd name="T16" fmla="*/ 74 w 94"/>
                  <a:gd name="T17" fmla="*/ 95 h 174"/>
                  <a:gd name="T18" fmla="*/ 84 w 94"/>
                  <a:gd name="T19" fmla="*/ 84 h 174"/>
                  <a:gd name="T20" fmla="*/ 82 w 94"/>
                  <a:gd name="T21" fmla="*/ 60 h 174"/>
                  <a:gd name="T22" fmla="*/ 60 w 94"/>
                  <a:gd name="T23" fmla="*/ 58 h 174"/>
                  <a:gd name="T24" fmla="*/ 50 w 94"/>
                  <a:gd name="T25" fmla="*/ 45 h 174"/>
                  <a:gd name="T26" fmla="*/ 34 w 94"/>
                  <a:gd name="T27" fmla="*/ 45 h 174"/>
                  <a:gd name="T28" fmla="*/ 30 w 94"/>
                  <a:gd name="T29" fmla="*/ 38 h 174"/>
                  <a:gd name="T30" fmla="*/ 42 w 94"/>
                  <a:gd name="T31" fmla="*/ 23 h 174"/>
                  <a:gd name="T32" fmla="*/ 30 w 94"/>
                  <a:gd name="T33" fmla="*/ 0 h 174"/>
                  <a:gd name="T34" fmla="*/ 18 w 94"/>
                  <a:gd name="T35" fmla="*/ 12 h 174"/>
                  <a:gd name="T36" fmla="*/ 4 w 94"/>
                  <a:gd name="T37" fmla="*/ 25 h 174"/>
                  <a:gd name="T38" fmla="*/ 14 w 94"/>
                  <a:gd name="T39" fmla="*/ 42 h 174"/>
                  <a:gd name="T40" fmla="*/ 14 w 94"/>
                  <a:gd name="T41" fmla="*/ 5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p:spPr>
            <p:txBody>
              <a:bodyPr/>
              <a:lstStyle/>
              <a:p>
                <a:endParaRPr lang="zh-CN" altLang="en-US"/>
              </a:p>
            </p:txBody>
          </p:sp>
          <p:sp>
            <p:nvSpPr>
              <p:cNvPr id="57" name="任意多边形 642076"/>
              <p:cNvSpPr>
                <a:spLocks noChangeArrowheads="1"/>
              </p:cNvSpPr>
              <p:nvPr userDrawn="1"/>
            </p:nvSpPr>
            <p:spPr bwMode="auto">
              <a:xfrm>
                <a:off x="2415" y="644"/>
                <a:ext cx="32" cy="41"/>
              </a:xfrm>
              <a:custGeom>
                <a:avLst/>
                <a:gdLst>
                  <a:gd name="T0" fmla="*/ 6 w 32"/>
                  <a:gd name="T1" fmla="*/ 13 h 50"/>
                  <a:gd name="T2" fmla="*/ 12 w 32"/>
                  <a:gd name="T3" fmla="*/ 0 h 50"/>
                  <a:gd name="T4" fmla="*/ 20 w 32"/>
                  <a:gd name="T5" fmla="*/ 9 h 50"/>
                  <a:gd name="T6" fmla="*/ 22 w 32"/>
                  <a:gd name="T7" fmla="*/ 13 h 50"/>
                  <a:gd name="T8" fmla="*/ 28 w 32"/>
                  <a:gd name="T9" fmla="*/ 14 h 50"/>
                  <a:gd name="T10" fmla="*/ 32 w 32"/>
                  <a:gd name="T11" fmla="*/ 21 h 50"/>
                  <a:gd name="T12" fmla="*/ 18 w 32"/>
                  <a:gd name="T13" fmla="*/ 28 h 50"/>
                  <a:gd name="T14" fmla="*/ 6 w 32"/>
                  <a:gd name="T15" fmla="*/ 13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p:spPr>
            <p:txBody>
              <a:bodyPr/>
              <a:lstStyle/>
              <a:p>
                <a:endParaRPr lang="zh-CN" altLang="en-US"/>
              </a:p>
            </p:txBody>
          </p:sp>
          <p:sp>
            <p:nvSpPr>
              <p:cNvPr id="58" name="任意多边形 642077"/>
              <p:cNvSpPr>
                <a:spLocks noChangeArrowheads="1"/>
              </p:cNvSpPr>
              <p:nvPr userDrawn="1"/>
            </p:nvSpPr>
            <p:spPr bwMode="auto">
              <a:xfrm>
                <a:off x="2349" y="654"/>
                <a:ext cx="45" cy="41"/>
              </a:xfrm>
              <a:custGeom>
                <a:avLst/>
                <a:gdLst>
                  <a:gd name="T0" fmla="*/ 0 w 43"/>
                  <a:gd name="T1" fmla="*/ 25 h 50"/>
                  <a:gd name="T2" fmla="*/ 25 w 43"/>
                  <a:gd name="T3" fmla="*/ 11 h 50"/>
                  <a:gd name="T4" fmla="*/ 42 w 43"/>
                  <a:gd name="T5" fmla="*/ 0 h 50"/>
                  <a:gd name="T6" fmla="*/ 27 w 43"/>
                  <a:gd name="T7" fmla="*/ 16 h 50"/>
                  <a:gd name="T8" fmla="*/ 2 w 43"/>
                  <a:gd name="T9" fmla="*/ 28 h 50"/>
                  <a:gd name="T10" fmla="*/ 0 w 43"/>
                  <a:gd name="T11" fmla="*/ 2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p:spPr>
            <p:txBody>
              <a:bodyPr/>
              <a:lstStyle/>
              <a:p>
                <a:endParaRPr lang="zh-CN" altLang="en-US"/>
              </a:p>
            </p:txBody>
          </p:sp>
          <p:sp>
            <p:nvSpPr>
              <p:cNvPr id="59" name="任意多边形 642078"/>
              <p:cNvSpPr>
                <a:spLocks noChangeArrowheads="1"/>
              </p:cNvSpPr>
              <p:nvPr userDrawn="1"/>
            </p:nvSpPr>
            <p:spPr bwMode="auto">
              <a:xfrm>
                <a:off x="4808" y="597"/>
                <a:ext cx="701" cy="438"/>
              </a:xfrm>
              <a:custGeom>
                <a:avLst/>
                <a:gdLst>
                  <a:gd name="T0" fmla="*/ 68 w 471"/>
                  <a:gd name="T1" fmla="*/ 1060 h 281"/>
                  <a:gd name="T2" fmla="*/ 80 w 471"/>
                  <a:gd name="T3" fmla="*/ 948 h 281"/>
                  <a:gd name="T4" fmla="*/ 73 w 471"/>
                  <a:gd name="T5" fmla="*/ 927 h 281"/>
                  <a:gd name="T6" fmla="*/ 54 w 471"/>
                  <a:gd name="T7" fmla="*/ 826 h 281"/>
                  <a:gd name="T8" fmla="*/ 13 w 471"/>
                  <a:gd name="T9" fmla="*/ 814 h 281"/>
                  <a:gd name="T10" fmla="*/ 0 w 471"/>
                  <a:gd name="T11" fmla="*/ 723 h 281"/>
                  <a:gd name="T12" fmla="*/ 40 w 471"/>
                  <a:gd name="T13" fmla="*/ 683 h 281"/>
                  <a:gd name="T14" fmla="*/ 19 w 471"/>
                  <a:gd name="T15" fmla="*/ 625 h 281"/>
                  <a:gd name="T16" fmla="*/ 6 w 471"/>
                  <a:gd name="T17" fmla="*/ 605 h 281"/>
                  <a:gd name="T18" fmla="*/ 94 w 471"/>
                  <a:gd name="T19" fmla="*/ 454 h 281"/>
                  <a:gd name="T20" fmla="*/ 144 w 471"/>
                  <a:gd name="T21" fmla="*/ 365 h 281"/>
                  <a:gd name="T22" fmla="*/ 140 w 471"/>
                  <a:gd name="T23" fmla="*/ 265 h 281"/>
                  <a:gd name="T24" fmla="*/ 80 w 471"/>
                  <a:gd name="T25" fmla="*/ 162 h 281"/>
                  <a:gd name="T26" fmla="*/ 67 w 471"/>
                  <a:gd name="T27" fmla="*/ 122 h 281"/>
                  <a:gd name="T28" fmla="*/ 86 w 471"/>
                  <a:gd name="T29" fmla="*/ 136 h 281"/>
                  <a:gd name="T30" fmla="*/ 158 w 471"/>
                  <a:gd name="T31" fmla="*/ 134 h 281"/>
                  <a:gd name="T32" fmla="*/ 210 w 471"/>
                  <a:gd name="T33" fmla="*/ 41 h 281"/>
                  <a:gd name="T34" fmla="*/ 271 w 471"/>
                  <a:gd name="T35" fmla="*/ 0 h 281"/>
                  <a:gd name="T36" fmla="*/ 290 w 471"/>
                  <a:gd name="T37" fmla="*/ 8 h 281"/>
                  <a:gd name="T38" fmla="*/ 304 w 471"/>
                  <a:gd name="T39" fmla="*/ 34 h 281"/>
                  <a:gd name="T40" fmla="*/ 323 w 471"/>
                  <a:gd name="T41" fmla="*/ 19 h 281"/>
                  <a:gd name="T42" fmla="*/ 363 w 471"/>
                  <a:gd name="T43" fmla="*/ 30 h 281"/>
                  <a:gd name="T44" fmla="*/ 382 w 471"/>
                  <a:gd name="T45" fmla="*/ 34 h 281"/>
                  <a:gd name="T46" fmla="*/ 466 w 471"/>
                  <a:gd name="T47" fmla="*/ 53 h 281"/>
                  <a:gd name="T48" fmla="*/ 512 w 471"/>
                  <a:gd name="T49" fmla="*/ 90 h 281"/>
                  <a:gd name="T50" fmla="*/ 552 w 471"/>
                  <a:gd name="T51" fmla="*/ 64 h 281"/>
                  <a:gd name="T52" fmla="*/ 569 w 471"/>
                  <a:gd name="T53" fmla="*/ 53 h 281"/>
                  <a:gd name="T54" fmla="*/ 643 w 471"/>
                  <a:gd name="T55" fmla="*/ 53 h 281"/>
                  <a:gd name="T56" fmla="*/ 695 w 471"/>
                  <a:gd name="T57" fmla="*/ 122 h 281"/>
                  <a:gd name="T58" fmla="*/ 762 w 471"/>
                  <a:gd name="T59" fmla="*/ 223 h 281"/>
                  <a:gd name="T60" fmla="*/ 808 w 471"/>
                  <a:gd name="T61" fmla="*/ 265 h 281"/>
                  <a:gd name="T62" fmla="*/ 847 w 471"/>
                  <a:gd name="T63" fmla="*/ 257 h 281"/>
                  <a:gd name="T64" fmla="*/ 890 w 471"/>
                  <a:gd name="T65" fmla="*/ 245 h 281"/>
                  <a:gd name="T66" fmla="*/ 957 w 471"/>
                  <a:gd name="T67" fmla="*/ 270 h 281"/>
                  <a:gd name="T68" fmla="*/ 988 w 471"/>
                  <a:gd name="T69" fmla="*/ 306 h 281"/>
                  <a:gd name="T70" fmla="*/ 1015 w 471"/>
                  <a:gd name="T71" fmla="*/ 340 h 281"/>
                  <a:gd name="T72" fmla="*/ 1048 w 471"/>
                  <a:gd name="T73" fmla="*/ 421 h 281"/>
                  <a:gd name="T74" fmla="*/ 1061 w 471"/>
                  <a:gd name="T75" fmla="*/ 454 h 281"/>
                  <a:gd name="T76" fmla="*/ 1067 w 471"/>
                  <a:gd name="T77" fmla="*/ 474 h 281"/>
                  <a:gd name="T78" fmla="*/ 1021 w 471"/>
                  <a:gd name="T79" fmla="*/ 536 h 281"/>
                  <a:gd name="T80" fmla="*/ 1061 w 471"/>
                  <a:gd name="T81" fmla="*/ 535 h 281"/>
                  <a:gd name="T82" fmla="*/ 1128 w 471"/>
                  <a:gd name="T83" fmla="*/ 588 h 281"/>
                  <a:gd name="T84" fmla="*/ 1201 w 471"/>
                  <a:gd name="T85" fmla="*/ 595 h 281"/>
                  <a:gd name="T86" fmla="*/ 1253 w 471"/>
                  <a:gd name="T87" fmla="*/ 636 h 281"/>
                  <a:gd name="T88" fmla="*/ 1261 w 471"/>
                  <a:gd name="T89" fmla="*/ 652 h 281"/>
                  <a:gd name="T90" fmla="*/ 1261 w 471"/>
                  <a:gd name="T91" fmla="*/ 666 h 281"/>
                  <a:gd name="T92" fmla="*/ 1298 w 471"/>
                  <a:gd name="T93" fmla="*/ 652 h 281"/>
                  <a:gd name="T94" fmla="*/ 1319 w 471"/>
                  <a:gd name="T95" fmla="*/ 648 h 281"/>
                  <a:gd name="T96" fmla="*/ 1447 w 471"/>
                  <a:gd name="T97" fmla="*/ 700 h 281"/>
                  <a:gd name="T98" fmla="*/ 1473 w 471"/>
                  <a:gd name="T99" fmla="*/ 753 h 281"/>
                  <a:gd name="T100" fmla="*/ 1533 w 471"/>
                  <a:gd name="T101" fmla="*/ 761 h 281"/>
                  <a:gd name="T102" fmla="*/ 1552 w 471"/>
                  <a:gd name="T103" fmla="*/ 814 h 281"/>
                  <a:gd name="T104" fmla="*/ 1487 w 471"/>
                  <a:gd name="T105" fmla="*/ 977 h 281"/>
                  <a:gd name="T106" fmla="*/ 1433 w 471"/>
                  <a:gd name="T107" fmla="*/ 1065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w="9525">
                <a:noFill/>
                <a:round/>
                <a:headEnd/>
                <a:tailEnd/>
              </a:ln>
            </p:spPr>
            <p:txBody>
              <a:bodyPr/>
              <a:lstStyle/>
              <a:p>
                <a:endParaRPr lang="zh-CN" altLang="en-US"/>
              </a:p>
            </p:txBody>
          </p:sp>
          <p:sp>
            <p:nvSpPr>
              <p:cNvPr id="60" name="任意多边形 642079"/>
              <p:cNvSpPr>
                <a:spLocks noChangeArrowheads="1"/>
              </p:cNvSpPr>
              <p:nvPr userDrawn="1"/>
            </p:nvSpPr>
            <p:spPr bwMode="auto">
              <a:xfrm>
                <a:off x="3880" y="-7"/>
                <a:ext cx="984" cy="692"/>
              </a:xfrm>
              <a:custGeom>
                <a:avLst/>
                <a:gdLst>
                  <a:gd name="T0" fmla="*/ 406 w 984"/>
                  <a:gd name="T1" fmla="*/ 3 h 844"/>
                  <a:gd name="T2" fmla="*/ 502 w 984"/>
                  <a:gd name="T3" fmla="*/ 19 h 844"/>
                  <a:gd name="T4" fmla="*/ 550 w 984"/>
                  <a:gd name="T5" fmla="*/ 20 h 844"/>
                  <a:gd name="T6" fmla="*/ 578 w 984"/>
                  <a:gd name="T7" fmla="*/ 72 h 844"/>
                  <a:gd name="T8" fmla="*/ 586 w 984"/>
                  <a:gd name="T9" fmla="*/ 50 h 844"/>
                  <a:gd name="T10" fmla="*/ 606 w 984"/>
                  <a:gd name="T11" fmla="*/ 39 h 844"/>
                  <a:gd name="T12" fmla="*/ 642 w 984"/>
                  <a:gd name="T13" fmla="*/ 69 h 844"/>
                  <a:gd name="T14" fmla="*/ 682 w 984"/>
                  <a:gd name="T15" fmla="*/ 54 h 844"/>
                  <a:gd name="T16" fmla="*/ 706 w 984"/>
                  <a:gd name="T17" fmla="*/ 48 h 844"/>
                  <a:gd name="T18" fmla="*/ 762 w 984"/>
                  <a:gd name="T19" fmla="*/ 2 h 844"/>
                  <a:gd name="T20" fmla="*/ 798 w 984"/>
                  <a:gd name="T21" fmla="*/ 39 h 844"/>
                  <a:gd name="T22" fmla="*/ 798 w 984"/>
                  <a:gd name="T23" fmla="*/ 72 h 844"/>
                  <a:gd name="T24" fmla="*/ 790 w 984"/>
                  <a:gd name="T25" fmla="*/ 88 h 844"/>
                  <a:gd name="T26" fmla="*/ 766 w 984"/>
                  <a:gd name="T27" fmla="*/ 89 h 844"/>
                  <a:gd name="T28" fmla="*/ 762 w 984"/>
                  <a:gd name="T29" fmla="*/ 102 h 844"/>
                  <a:gd name="T30" fmla="*/ 802 w 984"/>
                  <a:gd name="T31" fmla="*/ 125 h 844"/>
                  <a:gd name="T32" fmla="*/ 786 w 984"/>
                  <a:gd name="T33" fmla="*/ 177 h 844"/>
                  <a:gd name="T34" fmla="*/ 830 w 984"/>
                  <a:gd name="T35" fmla="*/ 228 h 844"/>
                  <a:gd name="T36" fmla="*/ 854 w 984"/>
                  <a:gd name="T37" fmla="*/ 248 h 844"/>
                  <a:gd name="T38" fmla="*/ 830 w 984"/>
                  <a:gd name="T39" fmla="*/ 248 h 844"/>
                  <a:gd name="T40" fmla="*/ 746 w 984"/>
                  <a:gd name="T41" fmla="*/ 208 h 844"/>
                  <a:gd name="T42" fmla="*/ 678 w 984"/>
                  <a:gd name="T43" fmla="*/ 222 h 844"/>
                  <a:gd name="T44" fmla="*/ 590 w 984"/>
                  <a:gd name="T45" fmla="*/ 244 h 844"/>
                  <a:gd name="T46" fmla="*/ 642 w 984"/>
                  <a:gd name="T47" fmla="*/ 319 h 844"/>
                  <a:gd name="T48" fmla="*/ 710 w 984"/>
                  <a:gd name="T49" fmla="*/ 336 h 844"/>
                  <a:gd name="T50" fmla="*/ 738 w 984"/>
                  <a:gd name="T51" fmla="*/ 303 h 844"/>
                  <a:gd name="T52" fmla="*/ 774 w 984"/>
                  <a:gd name="T53" fmla="*/ 314 h 844"/>
                  <a:gd name="T54" fmla="*/ 766 w 984"/>
                  <a:gd name="T55" fmla="*/ 348 h 844"/>
                  <a:gd name="T56" fmla="*/ 802 w 984"/>
                  <a:gd name="T57" fmla="*/ 369 h 844"/>
                  <a:gd name="T58" fmla="*/ 838 w 984"/>
                  <a:gd name="T59" fmla="*/ 362 h 844"/>
                  <a:gd name="T60" fmla="*/ 922 w 984"/>
                  <a:gd name="T61" fmla="*/ 444 h 844"/>
                  <a:gd name="T62" fmla="*/ 942 w 984"/>
                  <a:gd name="T63" fmla="*/ 455 h 844"/>
                  <a:gd name="T64" fmla="*/ 874 w 984"/>
                  <a:gd name="T65" fmla="*/ 446 h 844"/>
                  <a:gd name="T66" fmla="*/ 830 w 984"/>
                  <a:gd name="T67" fmla="*/ 417 h 844"/>
                  <a:gd name="T68" fmla="*/ 778 w 984"/>
                  <a:gd name="T69" fmla="*/ 391 h 844"/>
                  <a:gd name="T70" fmla="*/ 702 w 984"/>
                  <a:gd name="T71" fmla="*/ 365 h 844"/>
                  <a:gd name="T72" fmla="*/ 614 w 984"/>
                  <a:gd name="T73" fmla="*/ 357 h 844"/>
                  <a:gd name="T74" fmla="*/ 506 w 984"/>
                  <a:gd name="T75" fmla="*/ 327 h 844"/>
                  <a:gd name="T76" fmla="*/ 462 w 984"/>
                  <a:gd name="T77" fmla="*/ 279 h 844"/>
                  <a:gd name="T78" fmla="*/ 430 w 984"/>
                  <a:gd name="T79" fmla="*/ 255 h 844"/>
                  <a:gd name="T80" fmla="*/ 382 w 984"/>
                  <a:gd name="T81" fmla="*/ 237 h 844"/>
                  <a:gd name="T82" fmla="*/ 342 w 984"/>
                  <a:gd name="T83" fmla="*/ 203 h 844"/>
                  <a:gd name="T84" fmla="*/ 354 w 984"/>
                  <a:gd name="T85" fmla="*/ 228 h 844"/>
                  <a:gd name="T86" fmla="*/ 418 w 984"/>
                  <a:gd name="T87" fmla="*/ 272 h 844"/>
                  <a:gd name="T88" fmla="*/ 422 w 984"/>
                  <a:gd name="T89" fmla="*/ 289 h 844"/>
                  <a:gd name="T90" fmla="*/ 394 w 984"/>
                  <a:gd name="T91" fmla="*/ 275 h 844"/>
                  <a:gd name="T92" fmla="*/ 354 w 984"/>
                  <a:gd name="T93" fmla="*/ 257 h 844"/>
                  <a:gd name="T94" fmla="*/ 314 w 984"/>
                  <a:gd name="T95" fmla="*/ 222 h 844"/>
                  <a:gd name="T96" fmla="*/ 266 w 984"/>
                  <a:gd name="T97" fmla="*/ 191 h 844"/>
                  <a:gd name="T98" fmla="*/ 210 w 984"/>
                  <a:gd name="T99" fmla="*/ 173 h 844"/>
                  <a:gd name="T100" fmla="*/ 154 w 984"/>
                  <a:gd name="T101" fmla="*/ 131 h 844"/>
                  <a:gd name="T102" fmla="*/ 66 w 984"/>
                  <a:gd name="T103" fmla="*/ 36 h 844"/>
                  <a:gd name="T104" fmla="*/ 34 w 984"/>
                  <a:gd name="T105" fmla="*/ 20 h 844"/>
                  <a:gd name="T106" fmla="*/ 46 w 984"/>
                  <a:gd name="T107" fmla="*/ 12 h 844"/>
                  <a:gd name="T108" fmla="*/ 102 w 984"/>
                  <a:gd name="T109" fmla="*/ 39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w="9525">
                <a:noFill/>
                <a:round/>
                <a:headEnd/>
                <a:tailEnd/>
              </a:ln>
            </p:spPr>
            <p:txBody>
              <a:bodyPr/>
              <a:lstStyle/>
              <a:p>
                <a:endParaRPr lang="zh-CN" altLang="en-US"/>
              </a:p>
            </p:txBody>
          </p:sp>
          <p:sp>
            <p:nvSpPr>
              <p:cNvPr id="61" name="任意多边形 642080"/>
              <p:cNvSpPr>
                <a:spLocks noChangeArrowheads="1"/>
              </p:cNvSpPr>
              <p:nvPr userDrawn="1"/>
            </p:nvSpPr>
            <p:spPr bwMode="auto">
              <a:xfrm>
                <a:off x="3577" y="490"/>
                <a:ext cx="36" cy="39"/>
              </a:xfrm>
              <a:custGeom>
                <a:avLst/>
                <a:gdLst>
                  <a:gd name="T0" fmla="*/ 6 w 36"/>
                  <a:gd name="T1" fmla="*/ 15 h 48"/>
                  <a:gd name="T2" fmla="*/ 10 w 36"/>
                  <a:gd name="T3" fmla="*/ 26 h 48"/>
                  <a:gd name="T4" fmla="*/ 6 w 36"/>
                  <a:gd name="T5" fmla="*/ 15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w="9525">
                <a:noFill/>
                <a:round/>
                <a:headEnd/>
                <a:tailEnd/>
              </a:ln>
            </p:spPr>
            <p:txBody>
              <a:bodyPr/>
              <a:lstStyle/>
              <a:p>
                <a:endParaRPr lang="zh-CN" altLang="en-US"/>
              </a:p>
            </p:txBody>
          </p:sp>
          <p:sp>
            <p:nvSpPr>
              <p:cNvPr id="62" name="任意多边形 642081"/>
              <p:cNvSpPr>
                <a:spLocks noChangeArrowheads="1"/>
              </p:cNvSpPr>
              <p:nvPr userDrawn="1"/>
            </p:nvSpPr>
            <p:spPr bwMode="auto">
              <a:xfrm>
                <a:off x="3549" y="475"/>
                <a:ext cx="38" cy="29"/>
              </a:xfrm>
              <a:custGeom>
                <a:avLst/>
                <a:gdLst>
                  <a:gd name="T0" fmla="*/ 0 w 36"/>
                  <a:gd name="T1" fmla="*/ 2 h 37"/>
                  <a:gd name="T2" fmla="*/ 15 w 36"/>
                  <a:gd name="T3" fmla="*/ 1 h 37"/>
                  <a:gd name="T4" fmla="*/ 42 w 36"/>
                  <a:gd name="T5" fmla="*/ 8 h 37"/>
                  <a:gd name="T6" fmla="*/ 8 w 36"/>
                  <a:gd name="T7" fmla="*/ 8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w="9525">
                <a:noFill/>
                <a:round/>
                <a:headEnd/>
                <a:tailEnd/>
              </a:ln>
            </p:spPr>
            <p:txBody>
              <a:bodyPr/>
              <a:lstStyle/>
              <a:p>
                <a:endParaRPr lang="zh-CN" altLang="en-US"/>
              </a:p>
            </p:txBody>
          </p:sp>
          <p:sp>
            <p:nvSpPr>
              <p:cNvPr id="63" name="任意多边形 642082"/>
              <p:cNvSpPr>
                <a:spLocks noChangeArrowheads="1"/>
              </p:cNvSpPr>
              <p:nvPr userDrawn="1"/>
            </p:nvSpPr>
            <p:spPr bwMode="auto">
              <a:xfrm>
                <a:off x="4686" y="394"/>
                <a:ext cx="171" cy="81"/>
              </a:xfrm>
              <a:custGeom>
                <a:avLst/>
                <a:gdLst>
                  <a:gd name="T0" fmla="*/ 0 w 170"/>
                  <a:gd name="T1" fmla="*/ 30 h 96"/>
                  <a:gd name="T2" fmla="*/ 28 w 170"/>
                  <a:gd name="T3" fmla="*/ 15 h 96"/>
                  <a:gd name="T4" fmla="*/ 56 w 170"/>
                  <a:gd name="T5" fmla="*/ 13 h 96"/>
                  <a:gd name="T6" fmla="*/ 80 w 170"/>
                  <a:gd name="T7" fmla="*/ 6 h 96"/>
                  <a:gd name="T8" fmla="*/ 64 w 170"/>
                  <a:gd name="T9" fmla="*/ 15 h 96"/>
                  <a:gd name="T10" fmla="*/ 127 w 170"/>
                  <a:gd name="T11" fmla="*/ 30 h 96"/>
                  <a:gd name="T12" fmla="*/ 163 w 170"/>
                  <a:gd name="T13" fmla="*/ 39 h 96"/>
                  <a:gd name="T14" fmla="*/ 119 w 170"/>
                  <a:gd name="T15" fmla="*/ 46 h 96"/>
                  <a:gd name="T16" fmla="*/ 91 w 170"/>
                  <a:gd name="T17" fmla="*/ 35 h 96"/>
                  <a:gd name="T18" fmla="*/ 76 w 170"/>
                  <a:gd name="T19" fmla="*/ 32 h 96"/>
                  <a:gd name="T20" fmla="*/ 24 w 170"/>
                  <a:gd name="T21" fmla="*/ 25 h 96"/>
                  <a:gd name="T22" fmla="*/ 0 w 170"/>
                  <a:gd name="T23" fmla="*/ 30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w="9525">
                <a:noFill/>
                <a:round/>
                <a:headEnd/>
                <a:tailEnd/>
              </a:ln>
            </p:spPr>
            <p:txBody>
              <a:bodyPr/>
              <a:lstStyle/>
              <a:p>
                <a:endParaRPr lang="zh-CN" altLang="en-US"/>
              </a:p>
            </p:txBody>
          </p:sp>
          <p:sp>
            <p:nvSpPr>
              <p:cNvPr id="64" name="任意多边形 642083"/>
              <p:cNvSpPr>
                <a:spLocks noChangeArrowheads="1"/>
              </p:cNvSpPr>
              <p:nvPr userDrawn="1"/>
            </p:nvSpPr>
            <p:spPr bwMode="auto">
              <a:xfrm>
                <a:off x="4867" y="460"/>
                <a:ext cx="138" cy="37"/>
              </a:xfrm>
              <a:custGeom>
                <a:avLst/>
                <a:gdLst>
                  <a:gd name="T0" fmla="*/ 0 w 138"/>
                  <a:gd name="T1" fmla="*/ 0 h 44"/>
                  <a:gd name="T2" fmla="*/ 52 w 138"/>
                  <a:gd name="T3" fmla="*/ 3 h 44"/>
                  <a:gd name="T4" fmla="*/ 88 w 138"/>
                  <a:gd name="T5" fmla="*/ 14 h 44"/>
                  <a:gd name="T6" fmla="*/ 112 w 138"/>
                  <a:gd name="T7" fmla="*/ 12 h 44"/>
                  <a:gd name="T8" fmla="*/ 108 w 138"/>
                  <a:gd name="T9" fmla="*/ 26 h 44"/>
                  <a:gd name="T10" fmla="*/ 64 w 138"/>
                  <a:gd name="T11" fmla="*/ 24 h 44"/>
                  <a:gd name="T12" fmla="*/ 0 w 138"/>
                  <a:gd name="T13" fmla="*/ 21 h 44"/>
                  <a:gd name="T14" fmla="*/ 28 w 138"/>
                  <a:gd name="T15" fmla="*/ 12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w="9525">
                <a:noFill/>
                <a:round/>
                <a:headEnd/>
                <a:tailEnd/>
              </a:ln>
            </p:spPr>
            <p:txBody>
              <a:bodyPr/>
              <a:lstStyle/>
              <a:p>
                <a:endParaRPr lang="zh-CN" altLang="en-US"/>
              </a:p>
            </p:txBody>
          </p:sp>
          <p:sp>
            <p:nvSpPr>
              <p:cNvPr id="65" name="任意多边形 642084"/>
              <p:cNvSpPr>
                <a:spLocks noChangeArrowheads="1"/>
              </p:cNvSpPr>
              <p:nvPr userDrawn="1"/>
            </p:nvSpPr>
            <p:spPr bwMode="auto">
              <a:xfrm>
                <a:off x="4794" y="480"/>
                <a:ext cx="56" cy="34"/>
              </a:xfrm>
              <a:custGeom>
                <a:avLst/>
                <a:gdLst>
                  <a:gd name="T0" fmla="*/ 17 w 57"/>
                  <a:gd name="T1" fmla="*/ 13 h 42"/>
                  <a:gd name="T2" fmla="*/ 34 w 57"/>
                  <a:gd name="T3" fmla="*/ 7 h 42"/>
                  <a:gd name="T4" fmla="*/ 17 w 57"/>
                  <a:gd name="T5" fmla="*/ 13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w="9525">
                <a:noFill/>
                <a:round/>
                <a:headEnd/>
                <a:tailEnd/>
              </a:ln>
            </p:spPr>
            <p:txBody>
              <a:bodyPr/>
              <a:lstStyle/>
              <a:p>
                <a:endParaRPr lang="zh-CN" altLang="en-US"/>
              </a:p>
            </p:txBody>
          </p:sp>
          <p:sp>
            <p:nvSpPr>
              <p:cNvPr id="66" name="任意多边形 642085"/>
              <p:cNvSpPr>
                <a:spLocks noChangeArrowheads="1"/>
              </p:cNvSpPr>
              <p:nvPr userDrawn="1"/>
            </p:nvSpPr>
            <p:spPr bwMode="auto">
              <a:xfrm>
                <a:off x="4757" y="375"/>
                <a:ext cx="37" cy="44"/>
              </a:xfrm>
              <a:custGeom>
                <a:avLst/>
                <a:gdLst>
                  <a:gd name="T0" fmla="*/ 16 w 39"/>
                  <a:gd name="T1" fmla="*/ 19 h 52"/>
                  <a:gd name="T2" fmla="*/ 16 w 39"/>
                  <a:gd name="T3" fmla="*/ 0 h 52"/>
                  <a:gd name="T4" fmla="*/ 16 w 39"/>
                  <a:gd name="T5" fmla="*/ 19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w="9525">
                <a:noFill/>
                <a:round/>
                <a:headEnd/>
                <a:tailEnd/>
              </a:ln>
            </p:spPr>
            <p:txBody>
              <a:bodyPr/>
              <a:lstStyle/>
              <a:p>
                <a:endParaRPr lang="zh-CN" altLang="en-US"/>
              </a:p>
            </p:txBody>
          </p:sp>
          <p:sp>
            <p:nvSpPr>
              <p:cNvPr id="67" name="任意多边形 642086"/>
              <p:cNvSpPr>
                <a:spLocks noChangeArrowheads="1"/>
              </p:cNvSpPr>
              <p:nvPr userDrawn="1"/>
            </p:nvSpPr>
            <p:spPr bwMode="auto">
              <a:xfrm>
                <a:off x="5054" y="507"/>
                <a:ext cx="45" cy="66"/>
              </a:xfrm>
              <a:custGeom>
                <a:avLst/>
                <a:gdLst>
                  <a:gd name="T0" fmla="*/ 4 w 44"/>
                  <a:gd name="T1" fmla="*/ 5 h 80"/>
                  <a:gd name="T2" fmla="*/ 20 w 44"/>
                  <a:gd name="T3" fmla="*/ 18 h 80"/>
                  <a:gd name="T4" fmla="*/ 27 w 44"/>
                  <a:gd name="T5" fmla="*/ 27 h 80"/>
                  <a:gd name="T6" fmla="*/ 39 w 44"/>
                  <a:gd name="T7" fmla="*/ 30 h 80"/>
                  <a:gd name="T8" fmla="*/ 27 w 44"/>
                  <a:gd name="T9" fmla="*/ 41 h 80"/>
                  <a:gd name="T10" fmla="*/ 0 w 44"/>
                  <a:gd name="T11" fmla="*/ 12 h 80"/>
                  <a:gd name="T12" fmla="*/ 4 w 44"/>
                  <a:gd name="T13" fmla="*/ 5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w="9525">
                <a:noFill/>
                <a:round/>
                <a:headEnd/>
                <a:tailEnd/>
              </a:ln>
            </p:spPr>
            <p:txBody>
              <a:bodyPr/>
              <a:lstStyle/>
              <a:p>
                <a:endParaRPr lang="zh-CN" altLang="en-US"/>
              </a:p>
            </p:txBody>
          </p:sp>
          <p:sp>
            <p:nvSpPr>
              <p:cNvPr id="68" name="任意多边形 642087"/>
              <p:cNvSpPr>
                <a:spLocks noChangeArrowheads="1"/>
              </p:cNvSpPr>
              <p:nvPr userDrawn="1"/>
            </p:nvSpPr>
            <p:spPr bwMode="auto">
              <a:xfrm>
                <a:off x="4260" y="6"/>
                <a:ext cx="480" cy="100"/>
              </a:xfrm>
              <a:custGeom>
                <a:avLst/>
                <a:gdLst>
                  <a:gd name="T0" fmla="*/ 722 w 323"/>
                  <a:gd name="T1" fmla="*/ 5 h 64"/>
                  <a:gd name="T2" fmla="*/ 758 w 323"/>
                  <a:gd name="T3" fmla="*/ 31 h 64"/>
                  <a:gd name="T4" fmla="*/ 771 w 323"/>
                  <a:gd name="T5" fmla="*/ 0 h 64"/>
                  <a:gd name="T6" fmla="*/ 871 w 323"/>
                  <a:gd name="T7" fmla="*/ 0 h 64"/>
                  <a:gd name="T8" fmla="*/ 944 w 323"/>
                  <a:gd name="T9" fmla="*/ 66 h 64"/>
                  <a:gd name="T10" fmla="*/ 1046 w 323"/>
                  <a:gd name="T11" fmla="*/ 39 h 64"/>
                  <a:gd name="T12" fmla="*/ 1031 w 323"/>
                  <a:gd name="T13" fmla="*/ 109 h 64"/>
                  <a:gd name="T14" fmla="*/ 978 w 323"/>
                  <a:gd name="T15" fmla="*/ 177 h 64"/>
                  <a:gd name="T16" fmla="*/ 967 w 323"/>
                  <a:gd name="T17" fmla="*/ 109 h 64"/>
                  <a:gd name="T18" fmla="*/ 944 w 323"/>
                  <a:gd name="T19" fmla="*/ 117 h 64"/>
                  <a:gd name="T20" fmla="*/ 917 w 323"/>
                  <a:gd name="T21" fmla="*/ 109 h 64"/>
                  <a:gd name="T22" fmla="*/ 863 w 323"/>
                  <a:gd name="T23" fmla="*/ 81 h 64"/>
                  <a:gd name="T24" fmla="*/ 749 w 323"/>
                  <a:gd name="T25" fmla="*/ 144 h 64"/>
                  <a:gd name="T26" fmla="*/ 660 w 323"/>
                  <a:gd name="T27" fmla="*/ 169 h 64"/>
                  <a:gd name="T28" fmla="*/ 695 w 323"/>
                  <a:gd name="T29" fmla="*/ 217 h 64"/>
                  <a:gd name="T30" fmla="*/ 617 w 323"/>
                  <a:gd name="T31" fmla="*/ 239 h 64"/>
                  <a:gd name="T32" fmla="*/ 554 w 323"/>
                  <a:gd name="T33" fmla="*/ 231 h 64"/>
                  <a:gd name="T34" fmla="*/ 581 w 323"/>
                  <a:gd name="T35" fmla="*/ 217 h 64"/>
                  <a:gd name="T36" fmla="*/ 560 w 323"/>
                  <a:gd name="T37" fmla="*/ 153 h 64"/>
                  <a:gd name="T38" fmla="*/ 554 w 323"/>
                  <a:gd name="T39" fmla="*/ 117 h 64"/>
                  <a:gd name="T40" fmla="*/ 519 w 323"/>
                  <a:gd name="T41" fmla="*/ 88 h 64"/>
                  <a:gd name="T42" fmla="*/ 467 w 323"/>
                  <a:gd name="T43" fmla="*/ 103 h 64"/>
                  <a:gd name="T44" fmla="*/ 440 w 323"/>
                  <a:gd name="T45" fmla="*/ 103 h 64"/>
                  <a:gd name="T46" fmla="*/ 404 w 323"/>
                  <a:gd name="T47" fmla="*/ 95 h 64"/>
                  <a:gd name="T48" fmla="*/ 272 w 323"/>
                  <a:gd name="T49" fmla="*/ 8 h 64"/>
                  <a:gd name="T50" fmla="*/ 195 w 323"/>
                  <a:gd name="T51" fmla="*/ 53 h 64"/>
                  <a:gd name="T52" fmla="*/ 1 w 323"/>
                  <a:gd name="T53" fmla="*/ 0 h 64"/>
                  <a:gd name="T54" fmla="*/ 722 w 323"/>
                  <a:gd name="T55" fmla="*/ 5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w="9525">
                <a:noFill/>
                <a:round/>
                <a:headEnd/>
                <a:tailEnd/>
              </a:ln>
            </p:spPr>
            <p:txBody>
              <a:bodyPr/>
              <a:lstStyle/>
              <a:p>
                <a:endParaRPr lang="zh-CN" altLang="en-US"/>
              </a:p>
            </p:txBody>
          </p:sp>
          <p:sp>
            <p:nvSpPr>
              <p:cNvPr id="69" name="任意多边形 642088"/>
              <p:cNvSpPr>
                <a:spLocks noChangeArrowheads="1"/>
              </p:cNvSpPr>
              <p:nvPr userDrawn="1"/>
            </p:nvSpPr>
            <p:spPr bwMode="auto">
              <a:xfrm>
                <a:off x="3835" y="3"/>
                <a:ext cx="446" cy="49"/>
              </a:xfrm>
              <a:custGeom>
                <a:avLst/>
                <a:gdLst>
                  <a:gd name="T0" fmla="*/ 345 w 300"/>
                  <a:gd name="T1" fmla="*/ 122 h 31"/>
                  <a:gd name="T2" fmla="*/ 100 w 300"/>
                  <a:gd name="T3" fmla="*/ 5 h 31"/>
                  <a:gd name="T4" fmla="*/ 937 w 300"/>
                  <a:gd name="T5" fmla="*/ 0 h 31"/>
                  <a:gd name="T6" fmla="*/ 972 w 300"/>
                  <a:gd name="T7" fmla="*/ 55 h 31"/>
                  <a:gd name="T8" fmla="*/ 867 w 300"/>
                  <a:gd name="T9" fmla="*/ 63 h 31"/>
                  <a:gd name="T10" fmla="*/ 345 w 300"/>
                  <a:gd name="T11" fmla="*/ 122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w="9525">
                <a:noFill/>
                <a:round/>
                <a:headEnd/>
                <a:tailEnd/>
              </a:ln>
            </p:spPr>
            <p:txBody>
              <a:bodyPr/>
              <a:lstStyle/>
              <a:p>
                <a:endParaRPr lang="zh-CN" altLang="en-US"/>
              </a:p>
            </p:txBody>
          </p:sp>
          <p:sp>
            <p:nvSpPr>
              <p:cNvPr id="70" name="任意多边形 642089"/>
              <p:cNvSpPr>
                <a:spLocks noChangeArrowheads="1"/>
              </p:cNvSpPr>
              <p:nvPr userDrawn="1"/>
            </p:nvSpPr>
            <p:spPr bwMode="auto">
              <a:xfrm>
                <a:off x="2853" y="74"/>
                <a:ext cx="42" cy="25"/>
              </a:xfrm>
              <a:custGeom>
                <a:avLst/>
                <a:gdLst>
                  <a:gd name="T0" fmla="*/ 0 w 41"/>
                  <a:gd name="T1" fmla="*/ 16 h 29"/>
                  <a:gd name="T2" fmla="*/ 12 w 41"/>
                  <a:gd name="T3" fmla="*/ 19 h 29"/>
                  <a:gd name="T4" fmla="*/ 0 w 41"/>
                  <a:gd name="T5" fmla="*/ 16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p:spPr>
            <p:txBody>
              <a:bodyPr/>
              <a:lstStyle/>
              <a:p>
                <a:endParaRPr lang="zh-CN" altLang="en-US"/>
              </a:p>
            </p:txBody>
          </p:sp>
          <p:sp>
            <p:nvSpPr>
              <p:cNvPr id="71" name="任意多边形 642090"/>
              <p:cNvSpPr>
                <a:spLocks noChangeArrowheads="1"/>
              </p:cNvSpPr>
              <p:nvPr userDrawn="1"/>
            </p:nvSpPr>
            <p:spPr bwMode="auto">
              <a:xfrm>
                <a:off x="1704" y="3"/>
                <a:ext cx="1022" cy="372"/>
              </a:xfrm>
              <a:custGeom>
                <a:avLst/>
                <a:gdLst>
                  <a:gd name="T0" fmla="*/ 940 w 436"/>
                  <a:gd name="T1" fmla="*/ 12 h 152"/>
                  <a:gd name="T2" fmla="*/ 5616 w 436"/>
                  <a:gd name="T3" fmla="*/ 0 h 152"/>
                  <a:gd name="T4" fmla="*/ 5356 w 436"/>
                  <a:gd name="T5" fmla="*/ 791 h 152"/>
                  <a:gd name="T6" fmla="*/ 5115 w 436"/>
                  <a:gd name="T7" fmla="*/ 994 h 152"/>
                  <a:gd name="T8" fmla="*/ 5049 w 436"/>
                  <a:gd name="T9" fmla="*/ 1025 h 152"/>
                  <a:gd name="T10" fmla="*/ 4829 w 436"/>
                  <a:gd name="T11" fmla="*/ 1072 h 152"/>
                  <a:gd name="T12" fmla="*/ 4648 w 436"/>
                  <a:gd name="T13" fmla="*/ 1287 h 152"/>
                  <a:gd name="T14" fmla="*/ 4665 w 436"/>
                  <a:gd name="T15" fmla="*/ 1449 h 152"/>
                  <a:gd name="T16" fmla="*/ 4686 w 436"/>
                  <a:gd name="T17" fmla="*/ 1569 h 152"/>
                  <a:gd name="T18" fmla="*/ 4714 w 436"/>
                  <a:gd name="T19" fmla="*/ 1659 h 152"/>
                  <a:gd name="T20" fmla="*/ 4665 w 436"/>
                  <a:gd name="T21" fmla="*/ 1791 h 152"/>
                  <a:gd name="T22" fmla="*/ 4522 w 436"/>
                  <a:gd name="T23" fmla="*/ 1762 h 152"/>
                  <a:gd name="T24" fmla="*/ 4407 w 436"/>
                  <a:gd name="T25" fmla="*/ 1892 h 152"/>
                  <a:gd name="T26" fmla="*/ 4468 w 436"/>
                  <a:gd name="T27" fmla="*/ 1539 h 152"/>
                  <a:gd name="T28" fmla="*/ 4351 w 436"/>
                  <a:gd name="T29" fmla="*/ 1468 h 152"/>
                  <a:gd name="T30" fmla="*/ 4428 w 436"/>
                  <a:gd name="T31" fmla="*/ 1366 h 152"/>
                  <a:gd name="T32" fmla="*/ 4407 w 436"/>
                  <a:gd name="T33" fmla="*/ 1307 h 152"/>
                  <a:gd name="T34" fmla="*/ 4121 w 436"/>
                  <a:gd name="T35" fmla="*/ 1378 h 152"/>
                  <a:gd name="T36" fmla="*/ 4083 w 436"/>
                  <a:gd name="T37" fmla="*/ 1246 h 152"/>
                  <a:gd name="T38" fmla="*/ 3823 w 436"/>
                  <a:gd name="T39" fmla="*/ 1378 h 152"/>
                  <a:gd name="T40" fmla="*/ 4121 w 436"/>
                  <a:gd name="T41" fmla="*/ 1510 h 152"/>
                  <a:gd name="T42" fmla="*/ 3929 w 436"/>
                  <a:gd name="T43" fmla="*/ 1713 h 152"/>
                  <a:gd name="T44" fmla="*/ 4006 w 436"/>
                  <a:gd name="T45" fmla="*/ 1845 h 152"/>
                  <a:gd name="T46" fmla="*/ 4055 w 436"/>
                  <a:gd name="T47" fmla="*/ 2024 h 152"/>
                  <a:gd name="T48" fmla="*/ 3978 w 436"/>
                  <a:gd name="T49" fmla="*/ 2036 h 152"/>
                  <a:gd name="T50" fmla="*/ 4043 w 436"/>
                  <a:gd name="T51" fmla="*/ 2107 h 152"/>
                  <a:gd name="T52" fmla="*/ 3957 w 436"/>
                  <a:gd name="T53" fmla="*/ 2227 h 152"/>
                  <a:gd name="T54" fmla="*/ 0 w 436"/>
                  <a:gd name="T55" fmla="*/ 2186 h 152"/>
                  <a:gd name="T56" fmla="*/ 940 w 436"/>
                  <a:gd name="T57" fmla="*/ 12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p:spPr>
            <p:txBody>
              <a:bodyPr/>
              <a:lstStyle/>
              <a:p>
                <a:endParaRPr lang="zh-CN" altLang="en-US"/>
              </a:p>
            </p:txBody>
          </p:sp>
          <p:sp>
            <p:nvSpPr>
              <p:cNvPr id="72" name="任意多边形 642091"/>
              <p:cNvSpPr>
                <a:spLocks noChangeArrowheads="1"/>
              </p:cNvSpPr>
              <p:nvPr userDrawn="1"/>
            </p:nvSpPr>
            <p:spPr bwMode="auto">
              <a:xfrm>
                <a:off x="2729" y="-9"/>
                <a:ext cx="47" cy="134"/>
              </a:xfrm>
              <a:custGeom>
                <a:avLst/>
                <a:gdLst>
                  <a:gd name="T0" fmla="*/ 5 w 47"/>
                  <a:gd name="T1" fmla="*/ 84 h 165"/>
                  <a:gd name="T2" fmla="*/ 15 w 47"/>
                  <a:gd name="T3" fmla="*/ 58 h 165"/>
                  <a:gd name="T4" fmla="*/ 17 w 47"/>
                  <a:gd name="T5" fmla="*/ 37 h 165"/>
                  <a:gd name="T6" fmla="*/ 11 w 47"/>
                  <a:gd name="T7" fmla="*/ 21 h 165"/>
                  <a:gd name="T8" fmla="*/ 17 w 47"/>
                  <a:gd name="T9" fmla="*/ 6 h 165"/>
                  <a:gd name="T10" fmla="*/ 21 w 47"/>
                  <a:gd name="T11" fmla="*/ 0 h 165"/>
                  <a:gd name="T12" fmla="*/ 31 w 47"/>
                  <a:gd name="T13" fmla="*/ 15 h 165"/>
                  <a:gd name="T14" fmla="*/ 47 w 47"/>
                  <a:gd name="T15" fmla="*/ 53 h 165"/>
                  <a:gd name="T16" fmla="*/ 31 w 47"/>
                  <a:gd name="T17" fmla="*/ 58 h 165"/>
                  <a:gd name="T18" fmla="*/ 23 w 47"/>
                  <a:gd name="T19" fmla="*/ 67 h 165"/>
                  <a:gd name="T20" fmla="*/ 21 w 47"/>
                  <a:gd name="T21" fmla="*/ 71 h 165"/>
                  <a:gd name="T22" fmla="*/ 27 w 47"/>
                  <a:gd name="T23" fmla="*/ 72 h 165"/>
                  <a:gd name="T24" fmla="*/ 31 w 47"/>
                  <a:gd name="T25" fmla="*/ 79 h 165"/>
                  <a:gd name="T26" fmla="*/ 13 w 47"/>
                  <a:gd name="T27" fmla="*/ 79 h 165"/>
                  <a:gd name="T28" fmla="*/ 7 w 47"/>
                  <a:gd name="T29" fmla="*/ 86 h 165"/>
                  <a:gd name="T30" fmla="*/ 3 w 47"/>
                  <a:gd name="T31" fmla="*/ 83 h 165"/>
                  <a:gd name="T32" fmla="*/ 5 w 47"/>
                  <a:gd name="T33" fmla="*/ 84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p:spPr>
            <p:txBody>
              <a:bodyPr/>
              <a:lstStyle/>
              <a:p>
                <a:endParaRPr lang="zh-CN" altLang="en-US"/>
              </a:p>
            </p:txBody>
          </p:sp>
          <p:sp>
            <p:nvSpPr>
              <p:cNvPr id="73" name="任意多边形 642092"/>
              <p:cNvSpPr>
                <a:spLocks noChangeArrowheads="1"/>
              </p:cNvSpPr>
              <p:nvPr userDrawn="1"/>
            </p:nvSpPr>
            <p:spPr bwMode="auto">
              <a:xfrm>
                <a:off x="2701" y="103"/>
                <a:ext cx="138" cy="84"/>
              </a:xfrm>
              <a:custGeom>
                <a:avLst/>
                <a:gdLst>
                  <a:gd name="T0" fmla="*/ 26 w 138"/>
                  <a:gd name="T1" fmla="*/ 33 h 103"/>
                  <a:gd name="T2" fmla="*/ 30 w 138"/>
                  <a:gd name="T3" fmla="*/ 24 h 103"/>
                  <a:gd name="T4" fmla="*/ 50 w 138"/>
                  <a:gd name="T5" fmla="*/ 18 h 103"/>
                  <a:gd name="T6" fmla="*/ 54 w 138"/>
                  <a:gd name="T7" fmla="*/ 24 h 103"/>
                  <a:gd name="T8" fmla="*/ 66 w 138"/>
                  <a:gd name="T9" fmla="*/ 27 h 103"/>
                  <a:gd name="T10" fmla="*/ 80 w 138"/>
                  <a:gd name="T11" fmla="*/ 30 h 103"/>
                  <a:gd name="T12" fmla="*/ 116 w 138"/>
                  <a:gd name="T13" fmla="*/ 18 h 103"/>
                  <a:gd name="T14" fmla="*/ 130 w 138"/>
                  <a:gd name="T15" fmla="*/ 9 h 103"/>
                  <a:gd name="T16" fmla="*/ 138 w 138"/>
                  <a:gd name="T17" fmla="*/ 6 h 103"/>
                  <a:gd name="T18" fmla="*/ 106 w 138"/>
                  <a:gd name="T19" fmla="*/ 27 h 103"/>
                  <a:gd name="T20" fmla="*/ 84 w 138"/>
                  <a:gd name="T21" fmla="*/ 37 h 103"/>
                  <a:gd name="T22" fmla="*/ 66 w 138"/>
                  <a:gd name="T23" fmla="*/ 44 h 103"/>
                  <a:gd name="T24" fmla="*/ 48 w 138"/>
                  <a:gd name="T25" fmla="*/ 56 h 103"/>
                  <a:gd name="T26" fmla="*/ 26 w 138"/>
                  <a:gd name="T27" fmla="*/ 49 h 103"/>
                  <a:gd name="T28" fmla="*/ 20 w 138"/>
                  <a:gd name="T29" fmla="*/ 47 h 103"/>
                  <a:gd name="T30" fmla="*/ 22 w 138"/>
                  <a:gd name="T31" fmla="*/ 52 h 103"/>
                  <a:gd name="T32" fmla="*/ 0 w 138"/>
                  <a:gd name="T33" fmla="*/ 52 h 103"/>
                  <a:gd name="T34" fmla="*/ 10 w 138"/>
                  <a:gd name="T35" fmla="*/ 42 h 103"/>
                  <a:gd name="T36" fmla="*/ 26 w 138"/>
                  <a:gd name="T37" fmla="*/ 33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p:spPr>
            <p:txBody>
              <a:bodyPr/>
              <a:lstStyle/>
              <a:p>
                <a:endParaRPr lang="zh-CN" altLang="en-US"/>
              </a:p>
            </p:txBody>
          </p:sp>
          <p:sp>
            <p:nvSpPr>
              <p:cNvPr id="74" name="任意多边形 642093"/>
              <p:cNvSpPr>
                <a:spLocks noChangeArrowheads="1"/>
              </p:cNvSpPr>
              <p:nvPr userDrawn="1"/>
            </p:nvSpPr>
            <p:spPr bwMode="auto">
              <a:xfrm>
                <a:off x="2553" y="182"/>
                <a:ext cx="187" cy="176"/>
              </a:xfrm>
              <a:custGeom>
                <a:avLst/>
                <a:gdLst>
                  <a:gd name="T0" fmla="*/ 155 w 188"/>
                  <a:gd name="T1" fmla="*/ 13 h 214"/>
                  <a:gd name="T2" fmla="*/ 157 w 188"/>
                  <a:gd name="T3" fmla="*/ 3 h 214"/>
                  <a:gd name="T4" fmla="*/ 167 w 188"/>
                  <a:gd name="T5" fmla="*/ 0 h 214"/>
                  <a:gd name="T6" fmla="*/ 179 w 188"/>
                  <a:gd name="T7" fmla="*/ 13 h 214"/>
                  <a:gd name="T8" fmla="*/ 185 w 188"/>
                  <a:gd name="T9" fmla="*/ 24 h 214"/>
                  <a:gd name="T10" fmla="*/ 175 w 188"/>
                  <a:gd name="T11" fmla="*/ 32 h 214"/>
                  <a:gd name="T12" fmla="*/ 167 w 188"/>
                  <a:gd name="T13" fmla="*/ 43 h 214"/>
                  <a:gd name="T14" fmla="*/ 159 w 188"/>
                  <a:gd name="T15" fmla="*/ 71 h 214"/>
                  <a:gd name="T16" fmla="*/ 141 w 188"/>
                  <a:gd name="T17" fmla="*/ 76 h 214"/>
                  <a:gd name="T18" fmla="*/ 117 w 188"/>
                  <a:gd name="T19" fmla="*/ 76 h 214"/>
                  <a:gd name="T20" fmla="*/ 109 w 188"/>
                  <a:gd name="T21" fmla="*/ 69 h 214"/>
                  <a:gd name="T22" fmla="*/ 99 w 188"/>
                  <a:gd name="T23" fmla="*/ 81 h 214"/>
                  <a:gd name="T24" fmla="*/ 90 w 188"/>
                  <a:gd name="T25" fmla="*/ 83 h 214"/>
                  <a:gd name="T26" fmla="*/ 80 w 188"/>
                  <a:gd name="T27" fmla="*/ 74 h 214"/>
                  <a:gd name="T28" fmla="*/ 58 w 188"/>
                  <a:gd name="T29" fmla="*/ 80 h 214"/>
                  <a:gd name="T30" fmla="*/ 76 w 188"/>
                  <a:gd name="T31" fmla="*/ 79 h 214"/>
                  <a:gd name="T32" fmla="*/ 78 w 188"/>
                  <a:gd name="T33" fmla="*/ 90 h 214"/>
                  <a:gd name="T34" fmla="*/ 58 w 188"/>
                  <a:gd name="T35" fmla="*/ 93 h 214"/>
                  <a:gd name="T36" fmla="*/ 34 w 188"/>
                  <a:gd name="T37" fmla="*/ 93 h 214"/>
                  <a:gd name="T38" fmla="*/ 36 w 188"/>
                  <a:gd name="T39" fmla="*/ 86 h 214"/>
                  <a:gd name="T40" fmla="*/ 46 w 188"/>
                  <a:gd name="T41" fmla="*/ 80 h 214"/>
                  <a:gd name="T42" fmla="*/ 34 w 188"/>
                  <a:gd name="T43" fmla="*/ 82 h 214"/>
                  <a:gd name="T44" fmla="*/ 26 w 188"/>
                  <a:gd name="T45" fmla="*/ 93 h 214"/>
                  <a:gd name="T46" fmla="*/ 30 w 188"/>
                  <a:gd name="T47" fmla="*/ 105 h 214"/>
                  <a:gd name="T48" fmla="*/ 14 w 188"/>
                  <a:gd name="T49" fmla="*/ 111 h 214"/>
                  <a:gd name="T50" fmla="*/ 0 w 188"/>
                  <a:gd name="T51" fmla="*/ 119 h 214"/>
                  <a:gd name="T52" fmla="*/ 8 w 188"/>
                  <a:gd name="T53" fmla="*/ 104 h 214"/>
                  <a:gd name="T54" fmla="*/ 0 w 188"/>
                  <a:gd name="T55" fmla="*/ 91 h 214"/>
                  <a:gd name="T56" fmla="*/ 14 w 188"/>
                  <a:gd name="T57" fmla="*/ 85 h 214"/>
                  <a:gd name="T58" fmla="*/ 32 w 188"/>
                  <a:gd name="T59" fmla="*/ 74 h 214"/>
                  <a:gd name="T60" fmla="*/ 44 w 188"/>
                  <a:gd name="T61" fmla="*/ 66 h 214"/>
                  <a:gd name="T62" fmla="*/ 72 w 188"/>
                  <a:gd name="T63" fmla="*/ 64 h 214"/>
                  <a:gd name="T64" fmla="*/ 84 w 188"/>
                  <a:gd name="T65" fmla="*/ 63 h 214"/>
                  <a:gd name="T66" fmla="*/ 111 w 188"/>
                  <a:gd name="T67" fmla="*/ 44 h 214"/>
                  <a:gd name="T68" fmla="*/ 117 w 188"/>
                  <a:gd name="T69" fmla="*/ 52 h 214"/>
                  <a:gd name="T70" fmla="*/ 129 w 188"/>
                  <a:gd name="T71" fmla="*/ 43 h 214"/>
                  <a:gd name="T72" fmla="*/ 147 w 188"/>
                  <a:gd name="T73" fmla="*/ 30 h 214"/>
                  <a:gd name="T74" fmla="*/ 151 w 188"/>
                  <a:gd name="T75" fmla="*/ 24 h 214"/>
                  <a:gd name="T76" fmla="*/ 145 w 188"/>
                  <a:gd name="T77" fmla="*/ 21 h 214"/>
                  <a:gd name="T78" fmla="*/ 149 w 188"/>
                  <a:gd name="T79" fmla="*/ 17 h 214"/>
                  <a:gd name="T80" fmla="*/ 155 w 188"/>
                  <a:gd name="T81" fmla="*/ 13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p:spPr>
            <p:txBody>
              <a:bodyPr/>
              <a:lstStyle/>
              <a:p>
                <a:endParaRPr lang="zh-CN" altLang="en-US"/>
              </a:p>
            </p:txBody>
          </p:sp>
          <p:sp>
            <p:nvSpPr>
              <p:cNvPr id="75" name="任意多边形 642094"/>
              <p:cNvSpPr>
                <a:spLocks noChangeArrowheads="1"/>
              </p:cNvSpPr>
              <p:nvPr userDrawn="1"/>
            </p:nvSpPr>
            <p:spPr bwMode="auto">
              <a:xfrm>
                <a:off x="2677" y="233"/>
                <a:ext cx="14" cy="10"/>
              </a:xfrm>
              <a:custGeom>
                <a:avLst/>
                <a:gdLst>
                  <a:gd name="T0" fmla="*/ 0 w 13"/>
                  <a:gd name="T1" fmla="*/ 4 h 13"/>
                  <a:gd name="T2" fmla="*/ 4 w 13"/>
                  <a:gd name="T3" fmla="*/ 6 h 13"/>
                  <a:gd name="T4" fmla="*/ 0 w 13"/>
                  <a:gd name="T5" fmla="*/ 4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p:spPr>
            <p:txBody>
              <a:bodyPr/>
              <a:lstStyle/>
              <a:p>
                <a:endParaRPr lang="zh-CN" altLang="en-US"/>
              </a:p>
            </p:txBody>
          </p:sp>
          <p:sp>
            <p:nvSpPr>
              <p:cNvPr id="76" name="任意多边形 642095"/>
              <p:cNvSpPr>
                <a:spLocks noChangeArrowheads="1"/>
              </p:cNvSpPr>
              <p:nvPr userDrawn="1"/>
            </p:nvSpPr>
            <p:spPr bwMode="auto">
              <a:xfrm>
                <a:off x="1627" y="353"/>
                <a:ext cx="813" cy="462"/>
              </a:xfrm>
              <a:custGeom>
                <a:avLst/>
                <a:gdLst>
                  <a:gd name="T0" fmla="*/ 815 w 812"/>
                  <a:gd name="T1" fmla="*/ 14 h 564"/>
                  <a:gd name="T2" fmla="*/ 781 w 812"/>
                  <a:gd name="T3" fmla="*/ 43 h 564"/>
                  <a:gd name="T4" fmla="*/ 751 w 812"/>
                  <a:gd name="T5" fmla="*/ 67 h 564"/>
                  <a:gd name="T6" fmla="*/ 725 w 812"/>
                  <a:gd name="T7" fmla="*/ 78 h 564"/>
                  <a:gd name="T8" fmla="*/ 637 w 812"/>
                  <a:gd name="T9" fmla="*/ 98 h 564"/>
                  <a:gd name="T10" fmla="*/ 635 w 812"/>
                  <a:gd name="T11" fmla="*/ 116 h 564"/>
                  <a:gd name="T12" fmla="*/ 607 w 812"/>
                  <a:gd name="T13" fmla="*/ 126 h 564"/>
                  <a:gd name="T14" fmla="*/ 623 w 812"/>
                  <a:gd name="T15" fmla="*/ 98 h 564"/>
                  <a:gd name="T16" fmla="*/ 579 w 812"/>
                  <a:gd name="T17" fmla="*/ 103 h 564"/>
                  <a:gd name="T18" fmla="*/ 559 w 812"/>
                  <a:gd name="T19" fmla="*/ 120 h 564"/>
                  <a:gd name="T20" fmla="*/ 599 w 812"/>
                  <a:gd name="T21" fmla="*/ 154 h 564"/>
                  <a:gd name="T22" fmla="*/ 597 w 812"/>
                  <a:gd name="T23" fmla="*/ 202 h 564"/>
                  <a:gd name="T24" fmla="*/ 545 w 812"/>
                  <a:gd name="T25" fmla="*/ 224 h 564"/>
                  <a:gd name="T26" fmla="*/ 525 w 812"/>
                  <a:gd name="T27" fmla="*/ 212 h 564"/>
                  <a:gd name="T28" fmla="*/ 485 w 812"/>
                  <a:gd name="T29" fmla="*/ 191 h 564"/>
                  <a:gd name="T30" fmla="*/ 465 w 812"/>
                  <a:gd name="T31" fmla="*/ 191 h 564"/>
                  <a:gd name="T32" fmla="*/ 453 w 812"/>
                  <a:gd name="T33" fmla="*/ 217 h 564"/>
                  <a:gd name="T34" fmla="*/ 503 w 812"/>
                  <a:gd name="T35" fmla="*/ 255 h 564"/>
                  <a:gd name="T36" fmla="*/ 513 w 812"/>
                  <a:gd name="T37" fmla="*/ 288 h 564"/>
                  <a:gd name="T38" fmla="*/ 529 w 812"/>
                  <a:gd name="T39" fmla="*/ 308 h 564"/>
                  <a:gd name="T40" fmla="*/ 495 w 812"/>
                  <a:gd name="T41" fmla="*/ 299 h 564"/>
                  <a:gd name="T42" fmla="*/ 473 w 812"/>
                  <a:gd name="T43" fmla="*/ 284 h 564"/>
                  <a:gd name="T44" fmla="*/ 425 w 812"/>
                  <a:gd name="T45" fmla="*/ 233 h 564"/>
                  <a:gd name="T46" fmla="*/ 429 w 812"/>
                  <a:gd name="T47" fmla="*/ 170 h 564"/>
                  <a:gd name="T48" fmla="*/ 425 w 812"/>
                  <a:gd name="T49" fmla="*/ 147 h 564"/>
                  <a:gd name="T50" fmla="*/ 415 w 812"/>
                  <a:gd name="T51" fmla="*/ 152 h 564"/>
                  <a:gd name="T52" fmla="*/ 386 w 812"/>
                  <a:gd name="T53" fmla="*/ 147 h 564"/>
                  <a:gd name="T54" fmla="*/ 360 w 812"/>
                  <a:gd name="T55" fmla="*/ 93 h 564"/>
                  <a:gd name="T56" fmla="*/ 330 w 812"/>
                  <a:gd name="T57" fmla="*/ 91 h 564"/>
                  <a:gd name="T58" fmla="*/ 288 w 812"/>
                  <a:gd name="T59" fmla="*/ 95 h 564"/>
                  <a:gd name="T60" fmla="*/ 242 w 812"/>
                  <a:gd name="T61" fmla="*/ 128 h 564"/>
                  <a:gd name="T62" fmla="*/ 196 w 812"/>
                  <a:gd name="T63" fmla="*/ 147 h 564"/>
                  <a:gd name="T64" fmla="*/ 184 w 812"/>
                  <a:gd name="T65" fmla="*/ 150 h 564"/>
                  <a:gd name="T66" fmla="*/ 160 w 812"/>
                  <a:gd name="T67" fmla="*/ 180 h 564"/>
                  <a:gd name="T68" fmla="*/ 152 w 812"/>
                  <a:gd name="T69" fmla="*/ 195 h 564"/>
                  <a:gd name="T70" fmla="*/ 128 w 812"/>
                  <a:gd name="T71" fmla="*/ 222 h 564"/>
                  <a:gd name="T72" fmla="*/ 94 w 812"/>
                  <a:gd name="T73" fmla="*/ 215 h 564"/>
                  <a:gd name="T74" fmla="*/ 66 w 812"/>
                  <a:gd name="T75" fmla="*/ 142 h 564"/>
                  <a:gd name="T76" fmla="*/ 72 w 812"/>
                  <a:gd name="T77" fmla="*/ 86 h 564"/>
                  <a:gd name="T78" fmla="*/ 44 w 812"/>
                  <a:gd name="T79" fmla="*/ 98 h 564"/>
                  <a:gd name="T80" fmla="*/ 20 w 812"/>
                  <a:gd name="T81" fmla="*/ 83 h 564"/>
                  <a:gd name="T82" fmla="*/ 24 w 812"/>
                  <a:gd name="T83" fmla="*/ 76 h 564"/>
                  <a:gd name="T84" fmla="*/ 0 w 812"/>
                  <a:gd name="T85" fmla="*/ 50 h 564"/>
                  <a:gd name="T86" fmla="*/ 801 w 812"/>
                  <a:gd name="T87" fmla="*/ 3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p:spPr>
            <p:txBody>
              <a:bodyPr/>
              <a:lstStyle/>
              <a:p>
                <a:endParaRPr lang="zh-CN" altLang="en-US"/>
              </a:p>
            </p:txBody>
          </p:sp>
          <p:sp>
            <p:nvSpPr>
              <p:cNvPr id="77" name="任意多边形 642096"/>
              <p:cNvSpPr>
                <a:spLocks noChangeArrowheads="1"/>
              </p:cNvSpPr>
              <p:nvPr userDrawn="1"/>
            </p:nvSpPr>
            <p:spPr bwMode="auto">
              <a:xfrm>
                <a:off x="1770" y="671"/>
                <a:ext cx="45" cy="71"/>
              </a:xfrm>
              <a:custGeom>
                <a:avLst/>
                <a:gdLst>
                  <a:gd name="T0" fmla="*/ 7 w 43"/>
                  <a:gd name="T1" fmla="*/ 7 h 85"/>
                  <a:gd name="T2" fmla="*/ 20 w 43"/>
                  <a:gd name="T3" fmla="*/ 3 h 85"/>
                  <a:gd name="T4" fmla="*/ 43 w 43"/>
                  <a:gd name="T5" fmla="*/ 19 h 85"/>
                  <a:gd name="T6" fmla="*/ 22 w 43"/>
                  <a:gd name="T7" fmla="*/ 49 h 85"/>
                  <a:gd name="T8" fmla="*/ 1 w 43"/>
                  <a:gd name="T9" fmla="*/ 40 h 85"/>
                  <a:gd name="T10" fmla="*/ 7 w 43"/>
                  <a:gd name="T11" fmla="*/ 7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p:spPr>
            <p:txBody>
              <a:bodyPr/>
              <a:lstStyle/>
              <a:p>
                <a:endParaRPr lang="zh-CN" altLang="en-US"/>
              </a:p>
            </p:txBody>
          </p:sp>
          <p:sp>
            <p:nvSpPr>
              <p:cNvPr id="78" name="任意多边形 642097"/>
              <p:cNvSpPr>
                <a:spLocks noChangeArrowheads="1"/>
              </p:cNvSpPr>
              <p:nvPr userDrawn="1"/>
            </p:nvSpPr>
            <p:spPr bwMode="auto">
              <a:xfrm>
                <a:off x="2394" y="431"/>
                <a:ext cx="42" cy="59"/>
              </a:xfrm>
              <a:custGeom>
                <a:avLst/>
                <a:gdLst>
                  <a:gd name="T0" fmla="*/ 11 w 44"/>
                  <a:gd name="T1" fmla="*/ 14 h 74"/>
                  <a:gd name="T2" fmla="*/ 26 w 44"/>
                  <a:gd name="T3" fmla="*/ 2 h 74"/>
                  <a:gd name="T4" fmla="*/ 37 w 44"/>
                  <a:gd name="T5" fmla="*/ 2 h 74"/>
                  <a:gd name="T6" fmla="*/ 33 w 44"/>
                  <a:gd name="T7" fmla="*/ 14 h 74"/>
                  <a:gd name="T8" fmla="*/ 11 w 44"/>
                  <a:gd name="T9" fmla="*/ 37 h 74"/>
                  <a:gd name="T10" fmla="*/ 7 w 44"/>
                  <a:gd name="T11" fmla="*/ 30 h 74"/>
                  <a:gd name="T12" fmla="*/ 3 w 44"/>
                  <a:gd name="T13" fmla="*/ 18 h 74"/>
                  <a:gd name="T14" fmla="*/ 11 w 44"/>
                  <a:gd name="T15" fmla="*/ 14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p:spPr>
            <p:txBody>
              <a:bodyPr/>
              <a:lstStyle/>
              <a:p>
                <a:endParaRPr lang="zh-CN" altLang="en-US"/>
              </a:p>
            </p:txBody>
          </p:sp>
          <p:sp>
            <p:nvSpPr>
              <p:cNvPr id="79" name="任意多边形 642098"/>
              <p:cNvSpPr>
                <a:spLocks noChangeArrowheads="1"/>
              </p:cNvSpPr>
              <p:nvPr userDrawn="1"/>
            </p:nvSpPr>
            <p:spPr bwMode="auto">
              <a:xfrm>
                <a:off x="2513" y="402"/>
                <a:ext cx="21" cy="24"/>
              </a:xfrm>
              <a:custGeom>
                <a:avLst/>
                <a:gdLst>
                  <a:gd name="T0" fmla="*/ 7 w 20"/>
                  <a:gd name="T1" fmla="*/ 8 h 30"/>
                  <a:gd name="T2" fmla="*/ 5 w 20"/>
                  <a:gd name="T3" fmla="*/ 15 h 30"/>
                  <a:gd name="T4" fmla="*/ 7 w 20"/>
                  <a:gd name="T5" fmla="*/ 8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p:spPr>
            <p:txBody>
              <a:bodyPr/>
              <a:lstStyle/>
              <a:p>
                <a:endParaRPr lang="zh-CN" altLang="en-US"/>
              </a:p>
            </p:txBody>
          </p:sp>
          <p:sp>
            <p:nvSpPr>
              <p:cNvPr id="80" name="任意多边形 642099"/>
              <p:cNvSpPr>
                <a:spLocks noChangeArrowheads="1"/>
              </p:cNvSpPr>
              <p:nvPr userDrawn="1"/>
            </p:nvSpPr>
            <p:spPr bwMode="auto">
              <a:xfrm>
                <a:off x="333" y="169"/>
                <a:ext cx="1015" cy="866"/>
              </a:xfrm>
              <a:custGeom>
                <a:avLst/>
                <a:gdLst>
                  <a:gd name="T0" fmla="*/ 1586 w 682"/>
                  <a:gd name="T1" fmla="*/ 1743 h 557"/>
                  <a:gd name="T2" fmla="*/ 1601 w 682"/>
                  <a:gd name="T3" fmla="*/ 1695 h 557"/>
                  <a:gd name="T4" fmla="*/ 1648 w 682"/>
                  <a:gd name="T5" fmla="*/ 1552 h 557"/>
                  <a:gd name="T6" fmla="*/ 1019 w 682"/>
                  <a:gd name="T7" fmla="*/ 1077 h 557"/>
                  <a:gd name="T8" fmla="*/ 930 w 682"/>
                  <a:gd name="T9" fmla="*/ 1300 h 557"/>
                  <a:gd name="T10" fmla="*/ 999 w 682"/>
                  <a:gd name="T11" fmla="*/ 2088 h 557"/>
                  <a:gd name="T12" fmla="*/ 930 w 682"/>
                  <a:gd name="T13" fmla="*/ 1856 h 557"/>
                  <a:gd name="T14" fmla="*/ 798 w 682"/>
                  <a:gd name="T15" fmla="*/ 1651 h 557"/>
                  <a:gd name="T16" fmla="*/ 808 w 682"/>
                  <a:gd name="T17" fmla="*/ 1552 h 557"/>
                  <a:gd name="T18" fmla="*/ 816 w 682"/>
                  <a:gd name="T19" fmla="*/ 1482 h 557"/>
                  <a:gd name="T20" fmla="*/ 725 w 682"/>
                  <a:gd name="T21" fmla="*/ 1409 h 557"/>
                  <a:gd name="T22" fmla="*/ 640 w 682"/>
                  <a:gd name="T23" fmla="*/ 1300 h 557"/>
                  <a:gd name="T24" fmla="*/ 487 w 682"/>
                  <a:gd name="T25" fmla="*/ 1329 h 557"/>
                  <a:gd name="T26" fmla="*/ 417 w 682"/>
                  <a:gd name="T27" fmla="*/ 1371 h 557"/>
                  <a:gd name="T28" fmla="*/ 257 w 682"/>
                  <a:gd name="T29" fmla="*/ 1371 h 557"/>
                  <a:gd name="T30" fmla="*/ 73 w 682"/>
                  <a:gd name="T31" fmla="*/ 1172 h 557"/>
                  <a:gd name="T32" fmla="*/ 36 w 682"/>
                  <a:gd name="T33" fmla="*/ 1110 h 557"/>
                  <a:gd name="T34" fmla="*/ 0 w 682"/>
                  <a:gd name="T35" fmla="*/ 990 h 557"/>
                  <a:gd name="T36" fmla="*/ 80 w 682"/>
                  <a:gd name="T37" fmla="*/ 801 h 557"/>
                  <a:gd name="T38" fmla="*/ 106 w 682"/>
                  <a:gd name="T39" fmla="*/ 679 h 557"/>
                  <a:gd name="T40" fmla="*/ 168 w 682"/>
                  <a:gd name="T41" fmla="*/ 536 h 557"/>
                  <a:gd name="T42" fmla="*/ 268 w 682"/>
                  <a:gd name="T43" fmla="*/ 435 h 557"/>
                  <a:gd name="T44" fmla="*/ 552 w 682"/>
                  <a:gd name="T45" fmla="*/ 252 h 557"/>
                  <a:gd name="T46" fmla="*/ 725 w 682"/>
                  <a:gd name="T47" fmla="*/ 113 h 557"/>
                  <a:gd name="T48" fmla="*/ 850 w 682"/>
                  <a:gd name="T49" fmla="*/ 22 h 557"/>
                  <a:gd name="T50" fmla="*/ 1197 w 682"/>
                  <a:gd name="T51" fmla="*/ 8 h 557"/>
                  <a:gd name="T52" fmla="*/ 1311 w 682"/>
                  <a:gd name="T53" fmla="*/ 0 h 557"/>
                  <a:gd name="T54" fmla="*/ 1265 w 682"/>
                  <a:gd name="T55" fmla="*/ 127 h 557"/>
                  <a:gd name="T56" fmla="*/ 1460 w 682"/>
                  <a:gd name="T57" fmla="*/ 317 h 557"/>
                  <a:gd name="T58" fmla="*/ 1639 w 682"/>
                  <a:gd name="T59" fmla="*/ 278 h 557"/>
                  <a:gd name="T60" fmla="*/ 1743 w 682"/>
                  <a:gd name="T61" fmla="*/ 306 h 557"/>
                  <a:gd name="T62" fmla="*/ 1842 w 682"/>
                  <a:gd name="T63" fmla="*/ 365 h 557"/>
                  <a:gd name="T64" fmla="*/ 1886 w 682"/>
                  <a:gd name="T65" fmla="*/ 706 h 557"/>
                  <a:gd name="T66" fmla="*/ 1886 w 682"/>
                  <a:gd name="T67" fmla="*/ 902 h 557"/>
                  <a:gd name="T68" fmla="*/ 1973 w 682"/>
                  <a:gd name="T69" fmla="*/ 1063 h 557"/>
                  <a:gd name="T70" fmla="*/ 2127 w 682"/>
                  <a:gd name="T71" fmla="*/ 1127 h 557"/>
                  <a:gd name="T72" fmla="*/ 2241 w 682"/>
                  <a:gd name="T73" fmla="*/ 1110 h 557"/>
                  <a:gd name="T74" fmla="*/ 2188 w 682"/>
                  <a:gd name="T75" fmla="*/ 1278 h 557"/>
                  <a:gd name="T76" fmla="*/ 1973 w 682"/>
                  <a:gd name="T77" fmla="*/ 1530 h 557"/>
                  <a:gd name="T78" fmla="*/ 1807 w 682"/>
                  <a:gd name="T79" fmla="*/ 1822 h 557"/>
                  <a:gd name="T80" fmla="*/ 1832 w 682"/>
                  <a:gd name="T81" fmla="*/ 1909 h 557"/>
                  <a:gd name="T82" fmla="*/ 1433 w 682"/>
                  <a:gd name="T83" fmla="*/ 2088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p:spPr>
            <p:txBody>
              <a:bodyPr/>
              <a:lstStyle/>
              <a:p>
                <a:endParaRPr lang="zh-CN" altLang="en-US"/>
              </a:p>
            </p:txBody>
          </p:sp>
          <p:sp>
            <p:nvSpPr>
              <p:cNvPr id="81" name="任意多边形 642100"/>
              <p:cNvSpPr>
                <a:spLocks noChangeArrowheads="1"/>
              </p:cNvSpPr>
              <p:nvPr userDrawn="1"/>
            </p:nvSpPr>
            <p:spPr bwMode="auto">
              <a:xfrm>
                <a:off x="727" y="495"/>
                <a:ext cx="382" cy="540"/>
              </a:xfrm>
              <a:custGeom>
                <a:avLst/>
                <a:gdLst>
                  <a:gd name="T0" fmla="*/ 798 w 257"/>
                  <a:gd name="T1" fmla="*/ 1307 h 347"/>
                  <a:gd name="T2" fmla="*/ 764 w 257"/>
                  <a:gd name="T3" fmla="*/ 1133 h 347"/>
                  <a:gd name="T4" fmla="*/ 713 w 257"/>
                  <a:gd name="T5" fmla="*/ 1085 h 347"/>
                  <a:gd name="T6" fmla="*/ 708 w 257"/>
                  <a:gd name="T7" fmla="*/ 1015 h 347"/>
                  <a:gd name="T8" fmla="*/ 687 w 257"/>
                  <a:gd name="T9" fmla="*/ 957 h 347"/>
                  <a:gd name="T10" fmla="*/ 687 w 257"/>
                  <a:gd name="T11" fmla="*/ 862 h 347"/>
                  <a:gd name="T12" fmla="*/ 681 w 257"/>
                  <a:gd name="T13" fmla="*/ 806 h 347"/>
                  <a:gd name="T14" fmla="*/ 749 w 257"/>
                  <a:gd name="T15" fmla="*/ 761 h 347"/>
                  <a:gd name="T16" fmla="*/ 844 w 257"/>
                  <a:gd name="T17" fmla="*/ 744 h 347"/>
                  <a:gd name="T18" fmla="*/ 844 w 257"/>
                  <a:gd name="T19" fmla="*/ 514 h 347"/>
                  <a:gd name="T20" fmla="*/ 177 w 257"/>
                  <a:gd name="T21" fmla="*/ 361 h 347"/>
                  <a:gd name="T22" fmla="*/ 106 w 257"/>
                  <a:gd name="T23" fmla="*/ 370 h 347"/>
                  <a:gd name="T24" fmla="*/ 54 w 257"/>
                  <a:gd name="T25" fmla="*/ 384 h 347"/>
                  <a:gd name="T26" fmla="*/ 0 w 257"/>
                  <a:gd name="T27" fmla="*/ 562 h 347"/>
                  <a:gd name="T28" fmla="*/ 305 w 257"/>
                  <a:gd name="T29" fmla="*/ 1303 h 347"/>
                  <a:gd name="T30" fmla="*/ 798 w 257"/>
                  <a:gd name="T31" fmla="*/ 130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p:spPr>
            <p:txBody>
              <a:bodyPr/>
              <a:lstStyle/>
              <a:p>
                <a:endParaRPr lang="zh-CN" altLang="en-US"/>
              </a:p>
            </p:txBody>
          </p:sp>
          <p:sp>
            <p:nvSpPr>
              <p:cNvPr id="82" name="任意多边形 642101"/>
              <p:cNvSpPr>
                <a:spLocks noChangeArrowheads="1"/>
              </p:cNvSpPr>
              <p:nvPr userDrawn="1"/>
            </p:nvSpPr>
            <p:spPr bwMode="auto">
              <a:xfrm>
                <a:off x="1400" y="896"/>
                <a:ext cx="16" cy="29"/>
              </a:xfrm>
              <a:custGeom>
                <a:avLst/>
                <a:gdLst>
                  <a:gd name="T0" fmla="*/ 4 w 19"/>
                  <a:gd name="T1" fmla="*/ 13 h 37"/>
                  <a:gd name="T2" fmla="*/ 11 w 19"/>
                  <a:gd name="T3" fmla="*/ 10 h 37"/>
                  <a:gd name="T4" fmla="*/ 4 w 19"/>
                  <a:gd name="T5" fmla="*/ 13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p:spPr>
            <p:txBody>
              <a:bodyPr/>
              <a:lstStyle/>
              <a:p>
                <a:endParaRPr lang="zh-CN" altLang="en-US"/>
              </a:p>
            </p:txBody>
          </p:sp>
          <p:sp>
            <p:nvSpPr>
              <p:cNvPr id="83" name="任意多边形 642102"/>
              <p:cNvSpPr>
                <a:spLocks noChangeArrowheads="1"/>
              </p:cNvSpPr>
              <p:nvPr userDrawn="1"/>
            </p:nvSpPr>
            <p:spPr bwMode="auto">
              <a:xfrm>
                <a:off x="1379" y="617"/>
                <a:ext cx="21" cy="17"/>
              </a:xfrm>
              <a:custGeom>
                <a:avLst/>
                <a:gdLst>
                  <a:gd name="T0" fmla="*/ 11 w 22"/>
                  <a:gd name="T1" fmla="*/ 8 h 20"/>
                  <a:gd name="T2" fmla="*/ 13 w 22"/>
                  <a:gd name="T3" fmla="*/ 0 h 20"/>
                  <a:gd name="T4" fmla="*/ 17 w 22"/>
                  <a:gd name="T5" fmla="*/ 8 h 20"/>
                  <a:gd name="T6" fmla="*/ 8 w 22"/>
                  <a:gd name="T7" fmla="*/ 12 h 20"/>
                  <a:gd name="T8" fmla="*/ 11 w 22"/>
                  <a:gd name="T9" fmla="*/ 8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p:spPr>
            <p:txBody>
              <a:bodyPr/>
              <a:lstStyle/>
              <a:p>
                <a:endParaRPr lang="zh-CN" altLang="en-US"/>
              </a:p>
            </p:txBody>
          </p:sp>
          <p:sp>
            <p:nvSpPr>
              <p:cNvPr id="84" name="任意多边形 642103"/>
              <p:cNvSpPr>
                <a:spLocks noChangeArrowheads="1"/>
              </p:cNvSpPr>
              <p:nvPr userDrawn="1"/>
            </p:nvSpPr>
            <p:spPr bwMode="auto">
              <a:xfrm>
                <a:off x="453" y="275"/>
                <a:ext cx="58" cy="24"/>
              </a:xfrm>
              <a:custGeom>
                <a:avLst/>
                <a:gdLst>
                  <a:gd name="T0" fmla="*/ 24 w 57"/>
                  <a:gd name="T1" fmla="*/ 9 h 30"/>
                  <a:gd name="T2" fmla="*/ 35 w 57"/>
                  <a:gd name="T3" fmla="*/ 3 h 30"/>
                  <a:gd name="T4" fmla="*/ 39 w 57"/>
                  <a:gd name="T5" fmla="*/ 15 h 30"/>
                  <a:gd name="T6" fmla="*/ 24 w 57"/>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p:spPr>
            <p:txBody>
              <a:bodyPr/>
              <a:lstStyle/>
              <a:p>
                <a:endParaRPr lang="zh-CN" altLang="en-US"/>
              </a:p>
            </p:txBody>
          </p:sp>
          <p:sp>
            <p:nvSpPr>
              <p:cNvPr id="85" name="任意多边形 642104"/>
              <p:cNvSpPr>
                <a:spLocks noChangeArrowheads="1"/>
              </p:cNvSpPr>
              <p:nvPr userDrawn="1"/>
            </p:nvSpPr>
            <p:spPr bwMode="auto">
              <a:xfrm>
                <a:off x="1161" y="50"/>
                <a:ext cx="691" cy="569"/>
              </a:xfrm>
              <a:custGeom>
                <a:avLst/>
                <a:gdLst>
                  <a:gd name="T0" fmla="*/ 470 w 693"/>
                  <a:gd name="T1" fmla="*/ 253 h 696"/>
                  <a:gd name="T2" fmla="*/ 390 w 693"/>
                  <a:gd name="T3" fmla="*/ 247 h 696"/>
                  <a:gd name="T4" fmla="*/ 322 w 693"/>
                  <a:gd name="T5" fmla="*/ 226 h 696"/>
                  <a:gd name="T6" fmla="*/ 262 w 693"/>
                  <a:gd name="T7" fmla="*/ 218 h 696"/>
                  <a:gd name="T8" fmla="*/ 234 w 693"/>
                  <a:gd name="T9" fmla="*/ 227 h 696"/>
                  <a:gd name="T10" fmla="*/ 258 w 693"/>
                  <a:gd name="T11" fmla="*/ 234 h 696"/>
                  <a:gd name="T12" fmla="*/ 290 w 693"/>
                  <a:gd name="T13" fmla="*/ 256 h 696"/>
                  <a:gd name="T14" fmla="*/ 318 w 693"/>
                  <a:gd name="T15" fmla="*/ 260 h 696"/>
                  <a:gd name="T16" fmla="*/ 330 w 693"/>
                  <a:gd name="T17" fmla="*/ 293 h 696"/>
                  <a:gd name="T18" fmla="*/ 310 w 693"/>
                  <a:gd name="T19" fmla="*/ 302 h 696"/>
                  <a:gd name="T20" fmla="*/ 258 w 693"/>
                  <a:gd name="T21" fmla="*/ 337 h 696"/>
                  <a:gd name="T22" fmla="*/ 222 w 693"/>
                  <a:gd name="T23" fmla="*/ 343 h 696"/>
                  <a:gd name="T24" fmla="*/ 97 w 693"/>
                  <a:gd name="T25" fmla="*/ 380 h 696"/>
                  <a:gd name="T26" fmla="*/ 77 w 693"/>
                  <a:gd name="T27" fmla="*/ 337 h 696"/>
                  <a:gd name="T28" fmla="*/ 45 w 693"/>
                  <a:gd name="T29" fmla="*/ 286 h 696"/>
                  <a:gd name="T30" fmla="*/ 33 w 693"/>
                  <a:gd name="T31" fmla="*/ 244 h 696"/>
                  <a:gd name="T32" fmla="*/ 53 w 693"/>
                  <a:gd name="T33" fmla="*/ 188 h 696"/>
                  <a:gd name="T34" fmla="*/ 17 w 693"/>
                  <a:gd name="T35" fmla="*/ 214 h 696"/>
                  <a:gd name="T36" fmla="*/ 81 w 693"/>
                  <a:gd name="T37" fmla="*/ 153 h 696"/>
                  <a:gd name="T38" fmla="*/ 113 w 693"/>
                  <a:gd name="T39" fmla="*/ 112 h 696"/>
                  <a:gd name="T40" fmla="*/ 37 w 693"/>
                  <a:gd name="T41" fmla="*/ 112 h 696"/>
                  <a:gd name="T42" fmla="*/ 1 w 693"/>
                  <a:gd name="T43" fmla="*/ 107 h 696"/>
                  <a:gd name="T44" fmla="*/ 25 w 693"/>
                  <a:gd name="T45" fmla="*/ 76 h 696"/>
                  <a:gd name="T46" fmla="*/ 97 w 693"/>
                  <a:gd name="T47" fmla="*/ 61 h 696"/>
                  <a:gd name="T48" fmla="*/ 218 w 693"/>
                  <a:gd name="T49" fmla="*/ 68 h 696"/>
                  <a:gd name="T50" fmla="*/ 226 w 693"/>
                  <a:gd name="T51" fmla="*/ 35 h 696"/>
                  <a:gd name="T52" fmla="*/ 258 w 693"/>
                  <a:gd name="T53" fmla="*/ 0 h 696"/>
                  <a:gd name="T54" fmla="*/ 354 w 693"/>
                  <a:gd name="T55" fmla="*/ 24 h 696"/>
                  <a:gd name="T56" fmla="*/ 326 w 693"/>
                  <a:gd name="T57" fmla="*/ 48 h 696"/>
                  <a:gd name="T58" fmla="*/ 298 w 693"/>
                  <a:gd name="T59" fmla="*/ 96 h 696"/>
                  <a:gd name="T60" fmla="*/ 358 w 693"/>
                  <a:gd name="T61" fmla="*/ 105 h 696"/>
                  <a:gd name="T62" fmla="*/ 370 w 693"/>
                  <a:gd name="T63" fmla="*/ 74 h 696"/>
                  <a:gd name="T64" fmla="*/ 414 w 693"/>
                  <a:gd name="T65" fmla="*/ 50 h 696"/>
                  <a:gd name="T66" fmla="*/ 494 w 693"/>
                  <a:gd name="T67" fmla="*/ 48 h 696"/>
                  <a:gd name="T68" fmla="*/ 523 w 693"/>
                  <a:gd name="T69" fmla="*/ 29 h 696"/>
                  <a:gd name="T70" fmla="*/ 535 w 693"/>
                  <a:gd name="T71" fmla="*/ 251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p:spPr>
            <p:txBody>
              <a:bodyPr/>
              <a:lstStyle/>
              <a:p>
                <a:endParaRPr lang="zh-CN" altLang="en-US"/>
              </a:p>
            </p:txBody>
          </p:sp>
          <p:sp>
            <p:nvSpPr>
              <p:cNvPr id="86" name="任意多边形 642105"/>
              <p:cNvSpPr>
                <a:spLocks noChangeArrowheads="1"/>
              </p:cNvSpPr>
              <p:nvPr userDrawn="1"/>
            </p:nvSpPr>
            <p:spPr bwMode="auto">
              <a:xfrm>
                <a:off x="689" y="6"/>
                <a:ext cx="1386" cy="232"/>
              </a:xfrm>
              <a:custGeom>
                <a:avLst/>
                <a:gdLst>
                  <a:gd name="T0" fmla="*/ 2721 w 931"/>
                  <a:gd name="T1" fmla="*/ 0 h 149"/>
                  <a:gd name="T2" fmla="*/ 472 w 931"/>
                  <a:gd name="T3" fmla="*/ 109 h 149"/>
                  <a:gd name="T4" fmla="*/ 299 w 931"/>
                  <a:gd name="T5" fmla="*/ 157 h 149"/>
                  <a:gd name="T6" fmla="*/ 204 w 931"/>
                  <a:gd name="T7" fmla="*/ 157 h 149"/>
                  <a:gd name="T8" fmla="*/ 73 w 931"/>
                  <a:gd name="T9" fmla="*/ 291 h 149"/>
                  <a:gd name="T10" fmla="*/ 0 w 931"/>
                  <a:gd name="T11" fmla="*/ 395 h 149"/>
                  <a:gd name="T12" fmla="*/ 195 w 931"/>
                  <a:gd name="T13" fmla="*/ 434 h 149"/>
                  <a:gd name="T14" fmla="*/ 319 w 931"/>
                  <a:gd name="T15" fmla="*/ 361 h 149"/>
                  <a:gd name="T16" fmla="*/ 357 w 931"/>
                  <a:gd name="T17" fmla="*/ 318 h 149"/>
                  <a:gd name="T18" fmla="*/ 552 w 931"/>
                  <a:gd name="T19" fmla="*/ 196 h 149"/>
                  <a:gd name="T20" fmla="*/ 709 w 931"/>
                  <a:gd name="T21" fmla="*/ 174 h 149"/>
                  <a:gd name="T22" fmla="*/ 783 w 931"/>
                  <a:gd name="T23" fmla="*/ 353 h 149"/>
                  <a:gd name="T24" fmla="*/ 621 w 931"/>
                  <a:gd name="T25" fmla="*/ 413 h 149"/>
                  <a:gd name="T26" fmla="*/ 762 w 931"/>
                  <a:gd name="T27" fmla="*/ 427 h 149"/>
                  <a:gd name="T28" fmla="*/ 825 w 931"/>
                  <a:gd name="T29" fmla="*/ 339 h 149"/>
                  <a:gd name="T30" fmla="*/ 878 w 931"/>
                  <a:gd name="T31" fmla="*/ 347 h 149"/>
                  <a:gd name="T32" fmla="*/ 835 w 931"/>
                  <a:gd name="T33" fmla="*/ 204 h 149"/>
                  <a:gd name="T34" fmla="*/ 878 w 931"/>
                  <a:gd name="T35" fmla="*/ 167 h 149"/>
                  <a:gd name="T36" fmla="*/ 913 w 931"/>
                  <a:gd name="T37" fmla="*/ 332 h 149"/>
                  <a:gd name="T38" fmla="*/ 878 w 931"/>
                  <a:gd name="T39" fmla="*/ 427 h 149"/>
                  <a:gd name="T40" fmla="*/ 978 w 931"/>
                  <a:gd name="T41" fmla="*/ 490 h 149"/>
                  <a:gd name="T42" fmla="*/ 986 w 931"/>
                  <a:gd name="T43" fmla="*/ 347 h 149"/>
                  <a:gd name="T44" fmla="*/ 1093 w 931"/>
                  <a:gd name="T45" fmla="*/ 388 h 149"/>
                  <a:gd name="T46" fmla="*/ 1261 w 931"/>
                  <a:gd name="T47" fmla="*/ 277 h 149"/>
                  <a:gd name="T48" fmla="*/ 1350 w 931"/>
                  <a:gd name="T49" fmla="*/ 188 h 149"/>
                  <a:gd name="T50" fmla="*/ 1450 w 931"/>
                  <a:gd name="T51" fmla="*/ 210 h 149"/>
                  <a:gd name="T52" fmla="*/ 1501 w 931"/>
                  <a:gd name="T53" fmla="*/ 188 h 149"/>
                  <a:gd name="T54" fmla="*/ 1423 w 931"/>
                  <a:gd name="T55" fmla="*/ 167 h 149"/>
                  <a:gd name="T56" fmla="*/ 1565 w 931"/>
                  <a:gd name="T57" fmla="*/ 131 h 149"/>
                  <a:gd name="T58" fmla="*/ 1795 w 931"/>
                  <a:gd name="T59" fmla="*/ 204 h 149"/>
                  <a:gd name="T60" fmla="*/ 1917 w 931"/>
                  <a:gd name="T61" fmla="*/ 157 h 149"/>
                  <a:gd name="T62" fmla="*/ 1926 w 931"/>
                  <a:gd name="T63" fmla="*/ 238 h 149"/>
                  <a:gd name="T64" fmla="*/ 1874 w 931"/>
                  <a:gd name="T65" fmla="*/ 380 h 149"/>
                  <a:gd name="T66" fmla="*/ 2017 w 931"/>
                  <a:gd name="T67" fmla="*/ 332 h 149"/>
                  <a:gd name="T68" fmla="*/ 2059 w 931"/>
                  <a:gd name="T69" fmla="*/ 304 h 149"/>
                  <a:gd name="T70" fmla="*/ 2139 w 931"/>
                  <a:gd name="T71" fmla="*/ 230 h 149"/>
                  <a:gd name="T72" fmla="*/ 2620 w 931"/>
                  <a:gd name="T73" fmla="*/ 318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p:spPr>
            <p:txBody>
              <a:bodyPr/>
              <a:lstStyle/>
              <a:p>
                <a:endParaRPr lang="zh-CN" altLang="en-US"/>
              </a:p>
            </p:txBody>
          </p:sp>
          <p:sp>
            <p:nvSpPr>
              <p:cNvPr id="87" name="任意多边形 642106"/>
              <p:cNvSpPr>
                <a:spLocks noChangeArrowheads="1"/>
              </p:cNvSpPr>
              <p:nvPr userDrawn="1"/>
            </p:nvSpPr>
            <p:spPr bwMode="auto">
              <a:xfrm>
                <a:off x="971" y="91"/>
                <a:ext cx="30" cy="25"/>
              </a:xfrm>
              <a:custGeom>
                <a:avLst/>
                <a:gdLst>
                  <a:gd name="T0" fmla="*/ 3 w 31"/>
                  <a:gd name="T1" fmla="*/ 16 h 30"/>
                  <a:gd name="T2" fmla="*/ 28 w 31"/>
                  <a:gd name="T3" fmla="*/ 0 h 30"/>
                  <a:gd name="T4" fmla="*/ 16 w 31"/>
                  <a:gd name="T5" fmla="*/ 14 h 30"/>
                  <a:gd name="T6" fmla="*/ 3 w 31"/>
                  <a:gd name="T7" fmla="*/ 1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p:spPr>
            <p:txBody>
              <a:bodyPr/>
              <a:lstStyle/>
              <a:p>
                <a:endParaRPr lang="zh-CN" altLang="en-US"/>
              </a:p>
            </p:txBody>
          </p:sp>
          <p:sp>
            <p:nvSpPr>
              <p:cNvPr id="88" name="任意多边形 642107"/>
              <p:cNvSpPr>
                <a:spLocks noChangeArrowheads="1"/>
              </p:cNvSpPr>
              <p:nvPr userDrawn="1"/>
            </p:nvSpPr>
            <p:spPr bwMode="auto">
              <a:xfrm>
                <a:off x="935" y="125"/>
                <a:ext cx="45" cy="27"/>
              </a:xfrm>
              <a:custGeom>
                <a:avLst/>
                <a:gdLst>
                  <a:gd name="T0" fmla="*/ 6 w 44"/>
                  <a:gd name="T1" fmla="*/ 19 h 32"/>
                  <a:gd name="T2" fmla="*/ 25 w 44"/>
                  <a:gd name="T3" fmla="*/ 0 h 32"/>
                  <a:gd name="T4" fmla="*/ 41 w 44"/>
                  <a:gd name="T5" fmla="*/ 3 h 32"/>
                  <a:gd name="T6" fmla="*/ 6 w 44"/>
                  <a:gd name="T7" fmla="*/ 19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p:spPr>
            <p:txBody>
              <a:bodyPr/>
              <a:lstStyle/>
              <a:p>
                <a:endParaRPr lang="zh-CN" altLang="en-US"/>
              </a:p>
            </p:txBody>
          </p:sp>
          <p:sp>
            <p:nvSpPr>
              <p:cNvPr id="89" name="任意多边形 642108"/>
              <p:cNvSpPr>
                <a:spLocks noChangeArrowheads="1"/>
              </p:cNvSpPr>
              <p:nvPr userDrawn="1"/>
            </p:nvSpPr>
            <p:spPr bwMode="auto">
              <a:xfrm>
                <a:off x="1081" y="226"/>
                <a:ext cx="75" cy="14"/>
              </a:xfrm>
              <a:custGeom>
                <a:avLst/>
                <a:gdLst>
                  <a:gd name="T0" fmla="*/ 37 w 76"/>
                  <a:gd name="T1" fmla="*/ 9 h 18"/>
                  <a:gd name="T2" fmla="*/ 25 w 76"/>
                  <a:gd name="T3" fmla="*/ 2 h 18"/>
                  <a:gd name="T4" fmla="*/ 37 w 76"/>
                  <a:gd name="T5" fmla="*/ 9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p:spPr>
            <p:txBody>
              <a:bodyPr/>
              <a:lstStyle/>
              <a:p>
                <a:endParaRPr lang="zh-CN" altLang="en-US"/>
              </a:p>
            </p:txBody>
          </p:sp>
          <p:sp>
            <p:nvSpPr>
              <p:cNvPr id="90" name="任意多边形 642109"/>
              <p:cNvSpPr>
                <a:spLocks noChangeArrowheads="1"/>
              </p:cNvSpPr>
              <p:nvPr userDrawn="1"/>
            </p:nvSpPr>
            <p:spPr bwMode="auto">
              <a:xfrm>
                <a:off x="1210" y="223"/>
                <a:ext cx="42" cy="37"/>
              </a:xfrm>
              <a:custGeom>
                <a:avLst/>
                <a:gdLst>
                  <a:gd name="T0" fmla="*/ 0 w 42"/>
                  <a:gd name="T1" fmla="*/ 13 h 44"/>
                  <a:gd name="T2" fmla="*/ 12 w 42"/>
                  <a:gd name="T3" fmla="*/ 6 h 44"/>
                  <a:gd name="T4" fmla="*/ 0 w 42"/>
                  <a:gd name="T5" fmla="*/ 13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p:spPr>
            <p:txBody>
              <a:bodyPr/>
              <a:lstStyle/>
              <a:p>
                <a:endParaRPr lang="zh-CN" altLang="en-US"/>
              </a:p>
            </p:txBody>
          </p:sp>
          <p:sp>
            <p:nvSpPr>
              <p:cNvPr id="91" name="任意多边形 642110"/>
              <p:cNvSpPr>
                <a:spLocks noChangeArrowheads="1"/>
              </p:cNvSpPr>
              <p:nvPr userDrawn="1"/>
            </p:nvSpPr>
            <p:spPr bwMode="auto">
              <a:xfrm>
                <a:off x="865" y="123"/>
                <a:ext cx="33" cy="24"/>
              </a:xfrm>
              <a:custGeom>
                <a:avLst/>
                <a:gdLst>
                  <a:gd name="T0" fmla="*/ 7 w 31"/>
                  <a:gd name="T1" fmla="*/ 11 h 30"/>
                  <a:gd name="T2" fmla="*/ 37 w 31"/>
                  <a:gd name="T3" fmla="*/ 5 h 30"/>
                  <a:gd name="T4" fmla="*/ 7 w 31"/>
                  <a:gd name="T5" fmla="*/ 11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p:spPr>
            <p:txBody>
              <a:bodyPr/>
              <a:lstStyle/>
              <a:p>
                <a:endParaRPr lang="zh-CN" altLang="en-US"/>
              </a:p>
            </p:txBody>
          </p:sp>
        </p:grpSp>
        <p:grpSp>
          <p:nvGrpSpPr>
            <p:cNvPr id="8" name="组合 642111"/>
            <p:cNvGrpSpPr>
              <a:grpSpLocks/>
            </p:cNvGrpSpPr>
            <p:nvPr userDrawn="1"/>
          </p:nvGrpSpPr>
          <p:grpSpPr bwMode="auto">
            <a:xfrm>
              <a:off x="7" y="6"/>
              <a:ext cx="5739" cy="1022"/>
              <a:chOff x="1056" y="111"/>
              <a:chExt cx="2448" cy="418"/>
            </a:xfrm>
          </p:grpSpPr>
          <p:sp>
            <p:nvSpPr>
              <p:cNvPr id="25" name="直接连接符 642112"/>
              <p:cNvSpPr>
                <a:spLocks noChangeShapeType="1"/>
              </p:cNvSpPr>
              <p:nvPr/>
            </p:nvSpPr>
            <p:spPr bwMode="auto">
              <a:xfrm>
                <a:off x="1056" y="332"/>
                <a:ext cx="2448" cy="0"/>
              </a:xfrm>
              <a:prstGeom prst="line">
                <a:avLst/>
              </a:prstGeom>
              <a:noFill/>
              <a:ln w="9525">
                <a:solidFill>
                  <a:schemeClr val="folHlink"/>
                </a:solidFill>
                <a:round/>
                <a:headEnd/>
                <a:tailEnd/>
              </a:ln>
            </p:spPr>
            <p:txBody>
              <a:bodyPr/>
              <a:lstStyle/>
              <a:p>
                <a:endParaRPr lang="zh-CN" altLang="en-US"/>
              </a:p>
            </p:txBody>
          </p:sp>
          <p:sp>
            <p:nvSpPr>
              <p:cNvPr id="26" name="直接连接符 642113"/>
              <p:cNvSpPr>
                <a:spLocks noChangeShapeType="1"/>
              </p:cNvSpPr>
              <p:nvPr/>
            </p:nvSpPr>
            <p:spPr bwMode="auto">
              <a:xfrm>
                <a:off x="1254" y="111"/>
                <a:ext cx="0" cy="418"/>
              </a:xfrm>
              <a:prstGeom prst="line">
                <a:avLst/>
              </a:prstGeom>
              <a:noFill/>
              <a:ln w="9525">
                <a:solidFill>
                  <a:schemeClr val="folHlink"/>
                </a:solidFill>
                <a:round/>
                <a:headEnd/>
                <a:tailEnd/>
              </a:ln>
            </p:spPr>
            <p:txBody>
              <a:bodyPr/>
              <a:lstStyle/>
              <a:p>
                <a:endParaRPr lang="zh-CN" altLang="en-US"/>
              </a:p>
            </p:txBody>
          </p:sp>
          <p:sp>
            <p:nvSpPr>
              <p:cNvPr id="27" name="直接连接符 642114"/>
              <p:cNvSpPr>
                <a:spLocks noChangeShapeType="1"/>
              </p:cNvSpPr>
              <p:nvPr/>
            </p:nvSpPr>
            <p:spPr bwMode="auto">
              <a:xfrm>
                <a:off x="1482" y="111"/>
                <a:ext cx="0" cy="418"/>
              </a:xfrm>
              <a:prstGeom prst="line">
                <a:avLst/>
              </a:prstGeom>
              <a:noFill/>
              <a:ln w="9525">
                <a:solidFill>
                  <a:schemeClr val="folHlink"/>
                </a:solidFill>
                <a:round/>
                <a:headEnd/>
                <a:tailEnd/>
              </a:ln>
            </p:spPr>
            <p:txBody>
              <a:bodyPr/>
              <a:lstStyle/>
              <a:p>
                <a:endParaRPr lang="zh-CN" altLang="en-US"/>
              </a:p>
            </p:txBody>
          </p:sp>
          <p:sp>
            <p:nvSpPr>
              <p:cNvPr id="28" name="直接连接符 642115"/>
              <p:cNvSpPr>
                <a:spLocks noChangeShapeType="1"/>
              </p:cNvSpPr>
              <p:nvPr/>
            </p:nvSpPr>
            <p:spPr bwMode="auto">
              <a:xfrm>
                <a:off x="1710" y="111"/>
                <a:ext cx="0" cy="418"/>
              </a:xfrm>
              <a:prstGeom prst="line">
                <a:avLst/>
              </a:prstGeom>
              <a:noFill/>
              <a:ln w="9525">
                <a:solidFill>
                  <a:schemeClr val="folHlink"/>
                </a:solidFill>
                <a:round/>
                <a:headEnd/>
                <a:tailEnd/>
              </a:ln>
            </p:spPr>
            <p:txBody>
              <a:bodyPr/>
              <a:lstStyle/>
              <a:p>
                <a:endParaRPr lang="zh-CN" altLang="en-US"/>
              </a:p>
            </p:txBody>
          </p:sp>
          <p:sp>
            <p:nvSpPr>
              <p:cNvPr id="29" name="直接连接符 642116"/>
              <p:cNvSpPr>
                <a:spLocks noChangeShapeType="1"/>
              </p:cNvSpPr>
              <p:nvPr/>
            </p:nvSpPr>
            <p:spPr bwMode="auto">
              <a:xfrm>
                <a:off x="1938" y="111"/>
                <a:ext cx="0" cy="418"/>
              </a:xfrm>
              <a:prstGeom prst="line">
                <a:avLst/>
              </a:prstGeom>
              <a:noFill/>
              <a:ln w="9525">
                <a:solidFill>
                  <a:schemeClr val="folHlink"/>
                </a:solidFill>
                <a:round/>
                <a:headEnd/>
                <a:tailEnd/>
              </a:ln>
            </p:spPr>
            <p:txBody>
              <a:bodyPr/>
              <a:lstStyle/>
              <a:p>
                <a:endParaRPr lang="zh-CN" altLang="en-US"/>
              </a:p>
            </p:txBody>
          </p:sp>
          <p:sp>
            <p:nvSpPr>
              <p:cNvPr id="30" name="直接连接符 642117"/>
              <p:cNvSpPr>
                <a:spLocks noChangeShapeType="1"/>
              </p:cNvSpPr>
              <p:nvPr/>
            </p:nvSpPr>
            <p:spPr bwMode="auto">
              <a:xfrm>
                <a:off x="2166" y="111"/>
                <a:ext cx="0" cy="418"/>
              </a:xfrm>
              <a:prstGeom prst="line">
                <a:avLst/>
              </a:prstGeom>
              <a:noFill/>
              <a:ln w="9525">
                <a:solidFill>
                  <a:schemeClr val="folHlink"/>
                </a:solidFill>
                <a:round/>
                <a:headEnd/>
                <a:tailEnd/>
              </a:ln>
            </p:spPr>
            <p:txBody>
              <a:bodyPr/>
              <a:lstStyle/>
              <a:p>
                <a:endParaRPr lang="zh-CN" altLang="en-US"/>
              </a:p>
            </p:txBody>
          </p:sp>
          <p:sp>
            <p:nvSpPr>
              <p:cNvPr id="31" name="直接连接符 642118"/>
              <p:cNvSpPr>
                <a:spLocks noChangeShapeType="1"/>
              </p:cNvSpPr>
              <p:nvPr/>
            </p:nvSpPr>
            <p:spPr bwMode="auto">
              <a:xfrm>
                <a:off x="2394" y="111"/>
                <a:ext cx="0" cy="418"/>
              </a:xfrm>
              <a:prstGeom prst="line">
                <a:avLst/>
              </a:prstGeom>
              <a:noFill/>
              <a:ln w="9525">
                <a:solidFill>
                  <a:schemeClr val="folHlink"/>
                </a:solidFill>
                <a:round/>
                <a:headEnd/>
                <a:tailEnd/>
              </a:ln>
            </p:spPr>
            <p:txBody>
              <a:bodyPr/>
              <a:lstStyle/>
              <a:p>
                <a:endParaRPr lang="zh-CN" altLang="en-US"/>
              </a:p>
            </p:txBody>
          </p:sp>
          <p:sp>
            <p:nvSpPr>
              <p:cNvPr id="32" name="直接连接符 642119"/>
              <p:cNvSpPr>
                <a:spLocks noChangeShapeType="1"/>
              </p:cNvSpPr>
              <p:nvPr/>
            </p:nvSpPr>
            <p:spPr bwMode="auto">
              <a:xfrm>
                <a:off x="2622" y="111"/>
                <a:ext cx="0" cy="418"/>
              </a:xfrm>
              <a:prstGeom prst="line">
                <a:avLst/>
              </a:prstGeom>
              <a:noFill/>
              <a:ln w="9525">
                <a:solidFill>
                  <a:schemeClr val="folHlink"/>
                </a:solidFill>
                <a:round/>
                <a:headEnd/>
                <a:tailEnd/>
              </a:ln>
            </p:spPr>
            <p:txBody>
              <a:bodyPr/>
              <a:lstStyle/>
              <a:p>
                <a:endParaRPr lang="zh-CN" altLang="en-US"/>
              </a:p>
            </p:txBody>
          </p:sp>
          <p:sp>
            <p:nvSpPr>
              <p:cNvPr id="33" name="直接连接符 642120"/>
              <p:cNvSpPr>
                <a:spLocks noChangeShapeType="1"/>
              </p:cNvSpPr>
              <p:nvPr/>
            </p:nvSpPr>
            <p:spPr bwMode="auto">
              <a:xfrm>
                <a:off x="2850" y="111"/>
                <a:ext cx="0" cy="418"/>
              </a:xfrm>
              <a:prstGeom prst="line">
                <a:avLst/>
              </a:prstGeom>
              <a:noFill/>
              <a:ln w="9525">
                <a:solidFill>
                  <a:schemeClr val="folHlink"/>
                </a:solidFill>
                <a:round/>
                <a:headEnd/>
                <a:tailEnd/>
              </a:ln>
            </p:spPr>
            <p:txBody>
              <a:bodyPr/>
              <a:lstStyle/>
              <a:p>
                <a:endParaRPr lang="zh-CN" altLang="en-US"/>
              </a:p>
            </p:txBody>
          </p:sp>
          <p:sp>
            <p:nvSpPr>
              <p:cNvPr id="34" name="直接连接符 642121"/>
              <p:cNvSpPr>
                <a:spLocks noChangeShapeType="1"/>
              </p:cNvSpPr>
              <p:nvPr/>
            </p:nvSpPr>
            <p:spPr bwMode="auto">
              <a:xfrm>
                <a:off x="3078" y="111"/>
                <a:ext cx="0" cy="418"/>
              </a:xfrm>
              <a:prstGeom prst="line">
                <a:avLst/>
              </a:prstGeom>
              <a:noFill/>
              <a:ln w="9525">
                <a:solidFill>
                  <a:schemeClr val="folHlink"/>
                </a:solidFill>
                <a:round/>
                <a:headEnd/>
                <a:tailEnd/>
              </a:ln>
            </p:spPr>
            <p:txBody>
              <a:bodyPr/>
              <a:lstStyle/>
              <a:p>
                <a:endParaRPr lang="zh-CN" altLang="en-US"/>
              </a:p>
            </p:txBody>
          </p:sp>
          <p:sp>
            <p:nvSpPr>
              <p:cNvPr id="35" name="直接连接符 642122"/>
              <p:cNvSpPr>
                <a:spLocks noChangeShapeType="1"/>
              </p:cNvSpPr>
              <p:nvPr/>
            </p:nvSpPr>
            <p:spPr bwMode="auto">
              <a:xfrm>
                <a:off x="3306" y="111"/>
                <a:ext cx="0" cy="418"/>
              </a:xfrm>
              <a:prstGeom prst="line">
                <a:avLst/>
              </a:prstGeom>
              <a:noFill/>
              <a:ln w="9525">
                <a:solidFill>
                  <a:schemeClr val="folHlink"/>
                </a:solidFill>
                <a:round/>
                <a:headEnd/>
                <a:tailEnd/>
              </a:ln>
            </p:spPr>
            <p:txBody>
              <a:bodyPr/>
              <a:lstStyle/>
              <a:p>
                <a:endParaRPr lang="zh-CN" altLang="en-US"/>
              </a:p>
            </p:txBody>
          </p:sp>
        </p:grpSp>
        <p:grpSp>
          <p:nvGrpSpPr>
            <p:cNvPr id="9" name="组合 642123"/>
            <p:cNvGrpSpPr>
              <a:grpSpLocks/>
            </p:cNvGrpSpPr>
            <p:nvPr userDrawn="1"/>
          </p:nvGrpSpPr>
          <p:grpSpPr bwMode="auto">
            <a:xfrm>
              <a:off x="363" y="1"/>
              <a:ext cx="4919" cy="1034"/>
              <a:chOff x="1208" y="109"/>
              <a:chExt cx="2098" cy="423"/>
            </a:xfrm>
          </p:grpSpPr>
          <p:sp>
            <p:nvSpPr>
              <p:cNvPr id="10" name="直接连接符 642124"/>
              <p:cNvSpPr>
                <a:spLocks noChangeShapeType="1"/>
              </p:cNvSpPr>
              <p:nvPr/>
            </p:nvSpPr>
            <p:spPr bwMode="auto">
              <a:xfrm>
                <a:off x="2850" y="110"/>
                <a:ext cx="0" cy="142"/>
              </a:xfrm>
              <a:prstGeom prst="line">
                <a:avLst/>
              </a:prstGeom>
              <a:noFill/>
              <a:ln w="9525">
                <a:solidFill>
                  <a:schemeClr val="hlink"/>
                </a:solidFill>
                <a:round/>
                <a:headEnd/>
                <a:tailEnd/>
              </a:ln>
            </p:spPr>
            <p:txBody>
              <a:bodyPr/>
              <a:lstStyle/>
              <a:p>
                <a:endParaRPr lang="zh-CN" altLang="en-US"/>
              </a:p>
            </p:txBody>
          </p:sp>
          <p:sp>
            <p:nvSpPr>
              <p:cNvPr id="11" name="直接连接符 642125"/>
              <p:cNvSpPr>
                <a:spLocks noChangeShapeType="1"/>
              </p:cNvSpPr>
              <p:nvPr/>
            </p:nvSpPr>
            <p:spPr bwMode="auto">
              <a:xfrm>
                <a:off x="2972" y="332"/>
                <a:ext cx="70" cy="0"/>
              </a:xfrm>
              <a:prstGeom prst="line">
                <a:avLst/>
              </a:prstGeom>
              <a:noFill/>
              <a:ln w="9525">
                <a:solidFill>
                  <a:schemeClr val="hlink"/>
                </a:solidFill>
                <a:round/>
                <a:headEnd/>
                <a:tailEnd/>
              </a:ln>
            </p:spPr>
            <p:txBody>
              <a:bodyPr/>
              <a:lstStyle/>
              <a:p>
                <a:endParaRPr lang="zh-CN" altLang="en-US"/>
              </a:p>
            </p:txBody>
          </p:sp>
          <p:sp>
            <p:nvSpPr>
              <p:cNvPr id="12" name="直接连接符 642126"/>
              <p:cNvSpPr>
                <a:spLocks noChangeShapeType="1"/>
              </p:cNvSpPr>
              <p:nvPr/>
            </p:nvSpPr>
            <p:spPr bwMode="auto">
              <a:xfrm>
                <a:off x="3078" y="350"/>
                <a:ext cx="0" cy="28"/>
              </a:xfrm>
              <a:prstGeom prst="line">
                <a:avLst/>
              </a:prstGeom>
              <a:noFill/>
              <a:ln w="9525">
                <a:solidFill>
                  <a:schemeClr val="hlink"/>
                </a:solidFill>
                <a:round/>
                <a:headEnd/>
                <a:tailEnd/>
              </a:ln>
            </p:spPr>
            <p:txBody>
              <a:bodyPr/>
              <a:lstStyle/>
              <a:p>
                <a:endParaRPr lang="zh-CN" altLang="en-US"/>
              </a:p>
            </p:txBody>
          </p:sp>
          <p:sp>
            <p:nvSpPr>
              <p:cNvPr id="13" name="直接连接符 642127"/>
              <p:cNvSpPr>
                <a:spLocks noChangeShapeType="1"/>
              </p:cNvSpPr>
              <p:nvPr/>
            </p:nvSpPr>
            <p:spPr bwMode="auto">
              <a:xfrm>
                <a:off x="3306" y="450"/>
                <a:ext cx="0" cy="79"/>
              </a:xfrm>
              <a:prstGeom prst="line">
                <a:avLst/>
              </a:prstGeom>
              <a:noFill/>
              <a:ln w="9525">
                <a:solidFill>
                  <a:schemeClr val="hlink"/>
                </a:solidFill>
                <a:round/>
                <a:headEnd/>
                <a:tailEnd/>
              </a:ln>
            </p:spPr>
            <p:txBody>
              <a:bodyPr/>
              <a:lstStyle/>
              <a:p>
                <a:endParaRPr lang="zh-CN" altLang="en-US"/>
              </a:p>
            </p:txBody>
          </p:sp>
          <p:sp>
            <p:nvSpPr>
              <p:cNvPr id="14" name="直接连接符 642128"/>
              <p:cNvSpPr>
                <a:spLocks noChangeShapeType="1"/>
              </p:cNvSpPr>
              <p:nvPr/>
            </p:nvSpPr>
            <p:spPr bwMode="auto">
              <a:xfrm>
                <a:off x="2166" y="114"/>
                <a:ext cx="0" cy="62"/>
              </a:xfrm>
              <a:prstGeom prst="line">
                <a:avLst/>
              </a:prstGeom>
              <a:noFill/>
              <a:ln w="9525">
                <a:solidFill>
                  <a:schemeClr val="hlink"/>
                </a:solidFill>
                <a:round/>
                <a:headEnd/>
                <a:tailEnd/>
              </a:ln>
            </p:spPr>
            <p:txBody>
              <a:bodyPr/>
              <a:lstStyle/>
              <a:p>
                <a:endParaRPr lang="zh-CN" altLang="en-US"/>
              </a:p>
            </p:txBody>
          </p:sp>
          <p:sp>
            <p:nvSpPr>
              <p:cNvPr id="15" name="直接连接符 642129"/>
              <p:cNvSpPr>
                <a:spLocks noChangeShapeType="1"/>
              </p:cNvSpPr>
              <p:nvPr/>
            </p:nvSpPr>
            <p:spPr bwMode="auto">
              <a:xfrm>
                <a:off x="1938" y="111"/>
                <a:ext cx="0" cy="337"/>
              </a:xfrm>
              <a:prstGeom prst="line">
                <a:avLst/>
              </a:prstGeom>
              <a:noFill/>
              <a:ln w="9525">
                <a:solidFill>
                  <a:schemeClr val="hlink"/>
                </a:solidFill>
                <a:round/>
                <a:headEnd/>
                <a:tailEnd/>
              </a:ln>
            </p:spPr>
            <p:txBody>
              <a:bodyPr/>
              <a:lstStyle/>
              <a:p>
                <a:endParaRPr lang="zh-CN" altLang="en-US"/>
              </a:p>
            </p:txBody>
          </p:sp>
          <p:sp>
            <p:nvSpPr>
              <p:cNvPr id="16" name="直接连接符 642130"/>
              <p:cNvSpPr>
                <a:spLocks noChangeShapeType="1"/>
              </p:cNvSpPr>
              <p:nvPr/>
            </p:nvSpPr>
            <p:spPr bwMode="auto">
              <a:xfrm flipH="1">
                <a:off x="1912" y="332"/>
                <a:ext cx="68" cy="0"/>
              </a:xfrm>
              <a:prstGeom prst="line">
                <a:avLst/>
              </a:prstGeom>
              <a:noFill/>
              <a:ln w="9525">
                <a:solidFill>
                  <a:schemeClr val="hlink"/>
                </a:solidFill>
                <a:round/>
                <a:headEnd/>
                <a:tailEnd/>
              </a:ln>
            </p:spPr>
            <p:txBody>
              <a:bodyPr/>
              <a:lstStyle/>
              <a:p>
                <a:endParaRPr lang="zh-CN" altLang="en-US"/>
              </a:p>
            </p:txBody>
          </p:sp>
          <p:sp>
            <p:nvSpPr>
              <p:cNvPr id="17" name="直接连接符 642131"/>
              <p:cNvSpPr>
                <a:spLocks noChangeShapeType="1"/>
              </p:cNvSpPr>
              <p:nvPr/>
            </p:nvSpPr>
            <p:spPr bwMode="auto">
              <a:xfrm>
                <a:off x="1778" y="332"/>
                <a:ext cx="60" cy="0"/>
              </a:xfrm>
              <a:prstGeom prst="line">
                <a:avLst/>
              </a:prstGeom>
              <a:noFill/>
              <a:ln w="9525">
                <a:solidFill>
                  <a:schemeClr val="hlink"/>
                </a:solidFill>
                <a:round/>
                <a:headEnd/>
                <a:tailEnd/>
              </a:ln>
            </p:spPr>
            <p:txBody>
              <a:bodyPr/>
              <a:lstStyle/>
              <a:p>
                <a:endParaRPr lang="zh-CN" altLang="en-US"/>
              </a:p>
            </p:txBody>
          </p:sp>
          <p:sp>
            <p:nvSpPr>
              <p:cNvPr id="18" name="直接连接符 642132"/>
              <p:cNvSpPr>
                <a:spLocks noChangeShapeType="1"/>
              </p:cNvSpPr>
              <p:nvPr/>
            </p:nvSpPr>
            <p:spPr bwMode="auto">
              <a:xfrm flipH="1">
                <a:off x="1578" y="332"/>
                <a:ext cx="82" cy="0"/>
              </a:xfrm>
              <a:prstGeom prst="line">
                <a:avLst/>
              </a:prstGeom>
              <a:noFill/>
              <a:ln w="9525">
                <a:solidFill>
                  <a:schemeClr val="hlink"/>
                </a:solidFill>
                <a:round/>
                <a:headEnd/>
                <a:tailEnd/>
              </a:ln>
            </p:spPr>
            <p:txBody>
              <a:bodyPr/>
              <a:lstStyle/>
              <a:p>
                <a:endParaRPr lang="zh-CN" altLang="en-US"/>
              </a:p>
            </p:txBody>
          </p:sp>
          <p:sp>
            <p:nvSpPr>
              <p:cNvPr id="19" name="直接连接符 642133"/>
              <p:cNvSpPr>
                <a:spLocks noChangeShapeType="1"/>
              </p:cNvSpPr>
              <p:nvPr/>
            </p:nvSpPr>
            <p:spPr bwMode="auto">
              <a:xfrm>
                <a:off x="1208" y="332"/>
                <a:ext cx="348" cy="0"/>
              </a:xfrm>
              <a:prstGeom prst="line">
                <a:avLst/>
              </a:prstGeom>
              <a:noFill/>
              <a:ln w="9525">
                <a:solidFill>
                  <a:schemeClr val="hlink"/>
                </a:solidFill>
                <a:round/>
                <a:headEnd/>
                <a:tailEnd/>
              </a:ln>
            </p:spPr>
            <p:txBody>
              <a:bodyPr/>
              <a:lstStyle/>
              <a:p>
                <a:endParaRPr lang="zh-CN" altLang="en-US"/>
              </a:p>
            </p:txBody>
          </p:sp>
          <p:sp>
            <p:nvSpPr>
              <p:cNvPr id="20" name="直接连接符 642134"/>
              <p:cNvSpPr>
                <a:spLocks noChangeShapeType="1"/>
              </p:cNvSpPr>
              <p:nvPr/>
            </p:nvSpPr>
            <p:spPr bwMode="auto">
              <a:xfrm>
                <a:off x="1480" y="234"/>
                <a:ext cx="0" cy="298"/>
              </a:xfrm>
              <a:prstGeom prst="line">
                <a:avLst/>
              </a:prstGeom>
              <a:noFill/>
              <a:ln w="9525">
                <a:solidFill>
                  <a:schemeClr val="hlink"/>
                </a:solidFill>
                <a:round/>
                <a:headEnd/>
                <a:tailEnd/>
              </a:ln>
            </p:spPr>
            <p:txBody>
              <a:bodyPr/>
              <a:lstStyle/>
              <a:p>
                <a:endParaRPr lang="zh-CN" altLang="en-US"/>
              </a:p>
            </p:txBody>
          </p:sp>
          <p:sp>
            <p:nvSpPr>
              <p:cNvPr id="21" name="直接连接符 642135"/>
              <p:cNvSpPr>
                <a:spLocks noChangeShapeType="1"/>
              </p:cNvSpPr>
              <p:nvPr/>
            </p:nvSpPr>
            <p:spPr bwMode="auto">
              <a:xfrm>
                <a:off x="1254" y="252"/>
                <a:ext cx="0" cy="156"/>
              </a:xfrm>
              <a:prstGeom prst="line">
                <a:avLst/>
              </a:prstGeom>
              <a:noFill/>
              <a:ln w="9525">
                <a:solidFill>
                  <a:schemeClr val="hlink"/>
                </a:solidFill>
                <a:round/>
                <a:headEnd/>
                <a:tailEnd/>
              </a:ln>
            </p:spPr>
            <p:txBody>
              <a:bodyPr/>
              <a:lstStyle/>
              <a:p>
                <a:endParaRPr lang="zh-CN" altLang="en-US"/>
              </a:p>
            </p:txBody>
          </p:sp>
          <p:sp>
            <p:nvSpPr>
              <p:cNvPr id="22" name="直接连接符 642136"/>
              <p:cNvSpPr>
                <a:spLocks noChangeShapeType="1"/>
              </p:cNvSpPr>
              <p:nvPr/>
            </p:nvSpPr>
            <p:spPr bwMode="auto">
              <a:xfrm flipH="1" flipV="1">
                <a:off x="1482" y="109"/>
                <a:ext cx="0" cy="27"/>
              </a:xfrm>
              <a:prstGeom prst="line">
                <a:avLst/>
              </a:prstGeom>
              <a:noFill/>
              <a:ln w="9525">
                <a:solidFill>
                  <a:schemeClr val="hlink"/>
                </a:solidFill>
                <a:round/>
                <a:headEnd/>
                <a:tailEnd/>
              </a:ln>
            </p:spPr>
            <p:txBody>
              <a:bodyPr/>
              <a:lstStyle/>
              <a:p>
                <a:endParaRPr lang="zh-CN" altLang="en-US"/>
              </a:p>
            </p:txBody>
          </p:sp>
          <p:sp>
            <p:nvSpPr>
              <p:cNvPr id="23" name="直接连接符 642137"/>
              <p:cNvSpPr>
                <a:spLocks noChangeShapeType="1"/>
              </p:cNvSpPr>
              <p:nvPr/>
            </p:nvSpPr>
            <p:spPr bwMode="auto">
              <a:xfrm>
                <a:off x="1710" y="180"/>
                <a:ext cx="0" cy="96"/>
              </a:xfrm>
              <a:prstGeom prst="line">
                <a:avLst/>
              </a:prstGeom>
              <a:noFill/>
              <a:ln w="9525">
                <a:solidFill>
                  <a:schemeClr val="hlink"/>
                </a:solidFill>
                <a:round/>
                <a:headEnd/>
                <a:tailEnd/>
              </a:ln>
            </p:spPr>
            <p:txBody>
              <a:bodyPr/>
              <a:lstStyle/>
              <a:p>
                <a:endParaRPr lang="zh-CN" altLang="en-US"/>
              </a:p>
            </p:txBody>
          </p:sp>
          <p:sp>
            <p:nvSpPr>
              <p:cNvPr id="24" name="直接连接符 642138"/>
              <p:cNvSpPr>
                <a:spLocks noChangeShapeType="1"/>
              </p:cNvSpPr>
              <p:nvPr/>
            </p:nvSpPr>
            <p:spPr bwMode="auto">
              <a:xfrm flipV="1">
                <a:off x="1710" y="111"/>
                <a:ext cx="0" cy="22"/>
              </a:xfrm>
              <a:prstGeom prst="line">
                <a:avLst/>
              </a:prstGeom>
              <a:noFill/>
              <a:ln w="9525">
                <a:solidFill>
                  <a:schemeClr val="hlink"/>
                </a:solidFill>
                <a:round/>
                <a:headEnd/>
                <a:tailEnd/>
              </a:ln>
            </p:spPr>
            <p:txBody>
              <a:bodyPr/>
              <a:lstStyle/>
              <a:p>
                <a:endParaRPr lang="zh-CN" altLang="en-US"/>
              </a:p>
            </p:txBody>
          </p:sp>
        </p:grpSp>
      </p:grpSp>
      <p:sp>
        <p:nvSpPr>
          <p:cNvPr id="92" name="矩形 642139"/>
          <p:cNvSpPr>
            <a:spLocks noChangeArrowheads="1"/>
          </p:cNvSpPr>
          <p:nvPr/>
        </p:nvSpPr>
        <p:spPr bwMode="auto">
          <a:xfrm>
            <a:off x="0" y="0"/>
            <a:ext cx="608013" cy="4876800"/>
          </a:xfrm>
          <a:prstGeom prst="rect">
            <a:avLst/>
          </a:prstGeom>
          <a:solidFill>
            <a:schemeClr val="accent1"/>
          </a:solidFill>
          <a:ln>
            <a:noFill/>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TW" altLang="en-US">
              <a:ea typeface="PMingLiU" panose="02020500000000000000" pitchFamily="18" charset="-120"/>
            </a:endParaRPr>
          </a:p>
        </p:txBody>
      </p:sp>
      <p:pic>
        <p:nvPicPr>
          <p:cNvPr id="93" name="图片 642140" descr="ai logo"/>
          <p:cNvPicPr>
            <a:picLocks noChangeAspect="1" noChangeArrowheads="1"/>
          </p:cNvPicPr>
          <p:nvPr/>
        </p:nvPicPr>
        <p:blipFill>
          <a:blip r:embed="rId2" cstate="print"/>
          <a:srcRect/>
          <a:stretch>
            <a:fillRect/>
          </a:stretch>
        </p:blipFill>
        <p:spPr bwMode="auto">
          <a:xfrm>
            <a:off x="5334000" y="3505200"/>
            <a:ext cx="3810000" cy="3032125"/>
          </a:xfrm>
          <a:prstGeom prst="rect">
            <a:avLst/>
          </a:prstGeom>
          <a:noFill/>
          <a:ln w="9525">
            <a:noFill/>
            <a:miter lim="800000"/>
            <a:headEnd/>
            <a:tailEnd/>
          </a:ln>
        </p:spPr>
      </p:pic>
      <p:sp>
        <p:nvSpPr>
          <p:cNvPr id="94" name="矩形 642141"/>
          <p:cNvSpPr>
            <a:spLocks noChangeArrowheads="1"/>
          </p:cNvSpPr>
          <p:nvPr/>
        </p:nvSpPr>
        <p:spPr bwMode="auto">
          <a:xfrm>
            <a:off x="76200" y="762000"/>
            <a:ext cx="8991600" cy="83820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grpSp>
        <p:nvGrpSpPr>
          <p:cNvPr id="95" name="组合 642142"/>
          <p:cNvGrpSpPr>
            <a:grpSpLocks/>
          </p:cNvGrpSpPr>
          <p:nvPr/>
        </p:nvGrpSpPr>
        <p:grpSpPr bwMode="auto">
          <a:xfrm>
            <a:off x="304800" y="0"/>
            <a:ext cx="3276600" cy="2133600"/>
            <a:chOff x="336" y="0"/>
            <a:chExt cx="2064" cy="1344"/>
          </a:xfrm>
        </p:grpSpPr>
        <p:sp>
          <p:nvSpPr>
            <p:cNvPr id="96" name="矩形 642143"/>
            <p:cNvSpPr>
              <a:spLocks noChangeArrowheads="1"/>
            </p:cNvSpPr>
            <p:nvPr/>
          </p:nvSpPr>
          <p:spPr bwMode="auto">
            <a:xfrm>
              <a:off x="1008" y="672"/>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97" name="矩形 642144"/>
            <p:cNvSpPr>
              <a:spLocks noChangeArrowheads="1"/>
            </p:cNvSpPr>
            <p:nvPr/>
          </p:nvSpPr>
          <p:spPr bwMode="auto">
            <a:xfrm>
              <a:off x="1344" y="1008"/>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98" name="矩形 642145"/>
            <p:cNvSpPr>
              <a:spLocks noChangeArrowheads="1"/>
            </p:cNvSpPr>
            <p:nvPr/>
          </p:nvSpPr>
          <p:spPr bwMode="auto">
            <a:xfrm>
              <a:off x="1728" y="336"/>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99" name="矩形 642146"/>
            <p:cNvSpPr>
              <a:spLocks noChangeArrowheads="1"/>
            </p:cNvSpPr>
            <p:nvPr/>
          </p:nvSpPr>
          <p:spPr bwMode="auto">
            <a:xfrm>
              <a:off x="2064" y="672"/>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0" name="矩形 642147"/>
            <p:cNvSpPr>
              <a:spLocks noChangeArrowheads="1"/>
            </p:cNvSpPr>
            <p:nvPr/>
          </p:nvSpPr>
          <p:spPr bwMode="auto">
            <a:xfrm>
              <a:off x="672" y="336"/>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1" name="矩形 642148"/>
            <p:cNvSpPr>
              <a:spLocks noChangeArrowheads="1"/>
            </p:cNvSpPr>
            <p:nvPr/>
          </p:nvSpPr>
          <p:spPr bwMode="auto">
            <a:xfrm>
              <a:off x="336" y="0"/>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grpSp>
      <p:sp>
        <p:nvSpPr>
          <p:cNvPr id="102" name="矩形 642149"/>
          <p:cNvSpPr>
            <a:spLocks noChangeArrowheads="1"/>
          </p:cNvSpPr>
          <p:nvPr/>
        </p:nvSpPr>
        <p:spPr bwMode="auto">
          <a:xfrm>
            <a:off x="1371600" y="1066800"/>
            <a:ext cx="533400" cy="533400"/>
          </a:xfrm>
          <a:prstGeom prst="rect">
            <a:avLst/>
          </a:prstGeom>
          <a:solidFill>
            <a:schemeClr val="accent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3" name="矩形 642150"/>
          <p:cNvSpPr>
            <a:spLocks noChangeArrowheads="1"/>
          </p:cNvSpPr>
          <p:nvPr/>
        </p:nvSpPr>
        <p:spPr bwMode="auto">
          <a:xfrm>
            <a:off x="1905000" y="1600200"/>
            <a:ext cx="533400" cy="533400"/>
          </a:xfrm>
          <a:prstGeom prst="rect">
            <a:avLst/>
          </a:prstGeom>
          <a:solidFill>
            <a:schemeClr val="accent1"/>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4" name="矩形 642151"/>
          <p:cNvSpPr>
            <a:spLocks noChangeArrowheads="1"/>
          </p:cNvSpPr>
          <p:nvPr/>
        </p:nvSpPr>
        <p:spPr bwMode="auto">
          <a:xfrm>
            <a:off x="2514600" y="533400"/>
            <a:ext cx="533400" cy="533400"/>
          </a:xfrm>
          <a:prstGeom prst="rect">
            <a:avLst/>
          </a:prstGeom>
          <a:solidFill>
            <a:schemeClr val="accent1"/>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5" name="矩形 642152"/>
          <p:cNvSpPr>
            <a:spLocks noChangeArrowheads="1"/>
          </p:cNvSpPr>
          <p:nvPr/>
        </p:nvSpPr>
        <p:spPr bwMode="auto">
          <a:xfrm>
            <a:off x="3068638" y="1066800"/>
            <a:ext cx="588962" cy="609600"/>
          </a:xfrm>
          <a:prstGeom prst="rect">
            <a:avLst/>
          </a:prstGeom>
          <a:solidFill>
            <a:schemeClr val="bg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6" name="矩形 642153"/>
          <p:cNvSpPr>
            <a:spLocks noChangeArrowheads="1"/>
          </p:cNvSpPr>
          <p:nvPr/>
        </p:nvSpPr>
        <p:spPr bwMode="auto">
          <a:xfrm>
            <a:off x="838200" y="533400"/>
            <a:ext cx="533400" cy="533400"/>
          </a:xfrm>
          <a:prstGeom prst="rect">
            <a:avLst/>
          </a:prstGeom>
          <a:solidFill>
            <a:schemeClr val="tx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7" name="矩形 642154"/>
          <p:cNvSpPr>
            <a:spLocks noChangeArrowheads="1"/>
          </p:cNvSpPr>
          <p:nvPr/>
        </p:nvSpPr>
        <p:spPr bwMode="auto">
          <a:xfrm>
            <a:off x="304800" y="0"/>
            <a:ext cx="533400" cy="533400"/>
          </a:xfrm>
          <a:prstGeom prst="rect">
            <a:avLst/>
          </a:prstGeom>
          <a:solidFill>
            <a:schemeClr val="bg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grpSp>
        <p:nvGrpSpPr>
          <p:cNvPr id="108" name="组合 642155"/>
          <p:cNvGrpSpPr>
            <a:grpSpLocks/>
          </p:cNvGrpSpPr>
          <p:nvPr/>
        </p:nvGrpSpPr>
        <p:grpSpPr bwMode="auto">
          <a:xfrm>
            <a:off x="3048000" y="3352800"/>
            <a:ext cx="3276600" cy="211138"/>
            <a:chOff x="1824" y="2640"/>
            <a:chExt cx="2064" cy="133"/>
          </a:xfrm>
        </p:grpSpPr>
        <p:sp>
          <p:nvSpPr>
            <p:cNvPr id="109" name="直接连接符 642156"/>
            <p:cNvSpPr>
              <a:spLocks noChangeShapeType="1"/>
            </p:cNvSpPr>
            <p:nvPr/>
          </p:nvSpPr>
          <p:spPr bwMode="auto">
            <a:xfrm>
              <a:off x="1824" y="2711"/>
              <a:ext cx="2064" cy="0"/>
            </a:xfrm>
            <a:prstGeom prst="line">
              <a:avLst/>
            </a:prstGeom>
            <a:noFill/>
            <a:ln w="38100">
              <a:solidFill>
                <a:schemeClr val="hlink"/>
              </a:solidFill>
              <a:round/>
              <a:headEnd/>
              <a:tailEnd/>
            </a:ln>
          </p:spPr>
          <p:txBody>
            <a:bodyPr/>
            <a:lstStyle/>
            <a:p>
              <a:endParaRPr lang="zh-CN" altLang="en-US"/>
            </a:p>
          </p:txBody>
        </p:sp>
        <p:sp>
          <p:nvSpPr>
            <p:cNvPr id="110" name="矩形 642157"/>
            <p:cNvSpPr>
              <a:spLocks noChangeArrowheads="1"/>
            </p:cNvSpPr>
            <p:nvPr/>
          </p:nvSpPr>
          <p:spPr bwMode="auto">
            <a:xfrm>
              <a:off x="2592" y="2640"/>
              <a:ext cx="133" cy="133"/>
            </a:xfrm>
            <a:prstGeom prst="rect">
              <a:avLst/>
            </a:prstGeom>
            <a:solidFill>
              <a:schemeClr val="accent2"/>
            </a:solidFill>
            <a:ln w="28575">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111" name="矩形 642158"/>
            <p:cNvSpPr>
              <a:spLocks noChangeArrowheads="1"/>
            </p:cNvSpPr>
            <p:nvPr/>
          </p:nvSpPr>
          <p:spPr bwMode="auto">
            <a:xfrm>
              <a:off x="2784" y="2640"/>
              <a:ext cx="133" cy="133"/>
            </a:xfrm>
            <a:prstGeom prst="rect">
              <a:avLst/>
            </a:prstGeom>
            <a:solidFill>
              <a:schemeClr val="bg2"/>
            </a:solidFill>
            <a:ln w="28575">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112" name="矩形 642159"/>
            <p:cNvSpPr>
              <a:spLocks noChangeArrowheads="1"/>
            </p:cNvSpPr>
            <p:nvPr/>
          </p:nvSpPr>
          <p:spPr bwMode="auto">
            <a:xfrm>
              <a:off x="2976" y="2640"/>
              <a:ext cx="133" cy="133"/>
            </a:xfrm>
            <a:prstGeom prst="rect">
              <a:avLst/>
            </a:prstGeom>
            <a:solidFill>
              <a:schemeClr val="accent1"/>
            </a:solidFill>
            <a:ln w="28575">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grpSp>
      <p:pic>
        <p:nvPicPr>
          <p:cNvPr id="113" name="图片 642160" descr="earth"/>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7772400" y="609600"/>
            <a:ext cx="914400" cy="854075"/>
          </a:xfrm>
          <a:prstGeom prst="rect">
            <a:avLst/>
          </a:prstGeom>
          <a:noFill/>
          <a:ln w="9525">
            <a:noFill/>
            <a:miter lim="800000"/>
            <a:headEnd/>
            <a:tailEnd/>
          </a:ln>
        </p:spPr>
      </p:pic>
    </p:spTree>
  </p:cSld>
  <p:clrMapOvr>
    <a:masterClrMapping/>
  </p:clrMapOvr>
  <p:transition>
    <p:random/>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641186"/>
          <p:cNvSpPr>
            <a:spLocks noGrp="1"/>
          </p:cNvSpPr>
          <p:nvPr>
            <p:ph type="sldNum" sz="quarter" idx="10"/>
          </p:nvPr>
        </p:nvSpPr>
        <p:spPr>
          <a:ln/>
        </p:spPr>
        <p:txBody>
          <a:bodyPr/>
          <a:lstStyle>
            <a:lvl1pPr>
              <a:defRPr/>
            </a:lvl1pPr>
          </a:lstStyle>
          <a:p>
            <a:fld id="{7DE2A645-D798-4AEF-ADB0-BEEA7E9F02BA}" type="slidenum">
              <a:rPr lang="zh-TW" altLang="en-US"/>
              <a:pPr/>
              <a:t>‹#›</a:t>
            </a:fld>
            <a:endParaRPr lang="zh-TW"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灯片编号占位符 641186"/>
          <p:cNvSpPr>
            <a:spLocks noGrp="1"/>
          </p:cNvSpPr>
          <p:nvPr>
            <p:ph type="sldNum" sz="quarter" idx="10"/>
          </p:nvPr>
        </p:nvSpPr>
        <p:spPr>
          <a:ln/>
        </p:spPr>
        <p:txBody>
          <a:bodyPr/>
          <a:lstStyle>
            <a:lvl1pPr>
              <a:defRPr/>
            </a:lvl1pPr>
          </a:lstStyle>
          <a:p>
            <a:fld id="{823FE2B1-2A4B-4642-95DF-1E6329F397DF}" type="slidenum">
              <a:rPr lang="zh-TW" altLang="en-US"/>
              <a:pPr/>
              <a:t>‹#›</a:t>
            </a:fld>
            <a:endParaRPr lang="zh-TW"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97076"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641186"/>
          <p:cNvSpPr>
            <a:spLocks noGrp="1"/>
          </p:cNvSpPr>
          <p:nvPr>
            <p:ph type="sldNum" sz="quarter" idx="10"/>
          </p:nvPr>
        </p:nvSpPr>
        <p:spPr>
          <a:ln/>
        </p:spPr>
        <p:txBody>
          <a:bodyPr/>
          <a:lstStyle>
            <a:lvl1pPr>
              <a:defRPr/>
            </a:lvl1pPr>
          </a:lstStyle>
          <a:p>
            <a:fld id="{818B1120-97B3-4F84-850F-329157F083FA}" type="slidenum">
              <a:rPr lang="zh-TW" altLang="en-US"/>
              <a:pPr/>
              <a:t>‹#›</a:t>
            </a:fld>
            <a:endParaRPr lang="zh-TW"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641186"/>
          <p:cNvSpPr>
            <a:spLocks noGrp="1"/>
          </p:cNvSpPr>
          <p:nvPr>
            <p:ph type="sldNum" sz="quarter" idx="10"/>
          </p:nvPr>
        </p:nvSpPr>
        <p:spPr>
          <a:ln/>
        </p:spPr>
        <p:txBody>
          <a:bodyPr/>
          <a:lstStyle>
            <a:lvl1pPr>
              <a:defRPr/>
            </a:lvl1pPr>
          </a:lstStyle>
          <a:p>
            <a:fld id="{C433A435-0004-442C-AD7B-CB62963FA7B3}" type="slidenum">
              <a:rPr lang="zh-TW" altLang="en-US"/>
              <a:pPr/>
              <a:t>‹#›</a:t>
            </a:fld>
            <a:endParaRPr lang="zh-TW"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641186"/>
          <p:cNvSpPr>
            <a:spLocks noGrp="1"/>
          </p:cNvSpPr>
          <p:nvPr>
            <p:ph type="sldNum" sz="quarter" idx="10"/>
          </p:nvPr>
        </p:nvSpPr>
        <p:spPr>
          <a:ln/>
        </p:spPr>
        <p:txBody>
          <a:bodyPr/>
          <a:lstStyle>
            <a:lvl1pPr>
              <a:defRPr/>
            </a:lvl1pPr>
          </a:lstStyle>
          <a:p>
            <a:fld id="{81B02D4C-660C-4AC1-95DA-19995DBFD591}" type="slidenum">
              <a:rPr lang="zh-TW" altLang="en-US"/>
              <a:pPr/>
              <a:t>‹#›</a:t>
            </a:fld>
            <a:endParaRPr lang="zh-TW"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灯片编号占位符 641186"/>
          <p:cNvSpPr>
            <a:spLocks noGrp="1"/>
          </p:cNvSpPr>
          <p:nvPr>
            <p:ph type="sldNum" sz="quarter" idx="10"/>
          </p:nvPr>
        </p:nvSpPr>
        <p:spPr>
          <a:ln/>
        </p:spPr>
        <p:txBody>
          <a:bodyPr/>
          <a:lstStyle>
            <a:lvl1pPr>
              <a:defRPr/>
            </a:lvl1pPr>
          </a:lstStyle>
          <a:p>
            <a:fld id="{34F871A5-E942-48B8-9681-656730ADF4C4}" type="slidenum">
              <a:rPr lang="zh-TW" altLang="en-US"/>
              <a:pPr/>
              <a:t>‹#›</a:t>
            </a:fld>
            <a:endParaRPr lang="zh-TW"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641186"/>
          <p:cNvSpPr>
            <a:spLocks noGrp="1"/>
          </p:cNvSpPr>
          <p:nvPr>
            <p:ph type="sldNum" sz="quarter" idx="10"/>
          </p:nvPr>
        </p:nvSpPr>
        <p:spPr>
          <a:ln/>
        </p:spPr>
        <p:txBody>
          <a:bodyPr/>
          <a:lstStyle>
            <a:lvl1pPr>
              <a:defRPr/>
            </a:lvl1pPr>
          </a:lstStyle>
          <a:p>
            <a:fld id="{647E965A-74C1-4A46-8D92-3A2110B4AC7D}" type="slidenum">
              <a:rPr lang="zh-TW" altLang="en-US"/>
              <a:pPr/>
              <a:t>‹#›</a:t>
            </a:fld>
            <a:endParaRPr lang="zh-TW"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灯片编号占位符 641186"/>
          <p:cNvSpPr>
            <a:spLocks noGrp="1"/>
          </p:cNvSpPr>
          <p:nvPr>
            <p:ph type="sldNum" sz="quarter" idx="10"/>
          </p:nvPr>
        </p:nvSpPr>
        <p:spPr>
          <a:ln/>
        </p:spPr>
        <p:txBody>
          <a:bodyPr/>
          <a:lstStyle>
            <a:lvl1pPr>
              <a:defRPr/>
            </a:lvl1pPr>
          </a:lstStyle>
          <a:p>
            <a:fld id="{80211FFD-2A10-410D-8456-F66AD6EC50AC}" type="slidenum">
              <a:rPr lang="zh-TW" altLang="en-US"/>
              <a:pPr/>
              <a:t>‹#›</a:t>
            </a:fld>
            <a:endParaRPr lang="zh-TW" alt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灯片编号占位符 641186"/>
          <p:cNvSpPr>
            <a:spLocks noGrp="1"/>
          </p:cNvSpPr>
          <p:nvPr>
            <p:ph type="sldNum" sz="quarter" idx="10"/>
          </p:nvPr>
        </p:nvSpPr>
        <p:spPr>
          <a:ln/>
        </p:spPr>
        <p:txBody>
          <a:bodyPr/>
          <a:lstStyle>
            <a:lvl1pPr>
              <a:defRPr/>
            </a:lvl1pPr>
          </a:lstStyle>
          <a:p>
            <a:fld id="{ABF1BB1E-B02B-489E-B63D-35A97DE5DADE}" type="slidenum">
              <a:rPr lang="zh-TW" altLang="en-US"/>
              <a:pPr/>
              <a:t>‹#›</a:t>
            </a:fld>
            <a:endParaRPr lang="zh-TW" alt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641186"/>
          <p:cNvSpPr>
            <a:spLocks noGrp="1"/>
          </p:cNvSpPr>
          <p:nvPr>
            <p:ph type="sldNum" sz="quarter" idx="10"/>
          </p:nvPr>
        </p:nvSpPr>
        <p:spPr>
          <a:ln/>
        </p:spPr>
        <p:txBody>
          <a:bodyPr/>
          <a:lstStyle>
            <a:lvl1pPr>
              <a:defRPr/>
            </a:lvl1pPr>
          </a:lstStyle>
          <a:p>
            <a:fld id="{ACDD21A5-5BE0-4173-A38F-00088C6D0A7C}" type="slidenum">
              <a:rPr lang="zh-TW" altLang="en-US"/>
              <a:pPr/>
              <a:t>‹#›</a:t>
            </a:fld>
            <a:endParaRPr lang="zh-TW" alt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379" y="228600"/>
            <a:ext cx="2049860" cy="622458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6030746" cy="622458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641186"/>
          <p:cNvSpPr>
            <a:spLocks noGrp="1"/>
          </p:cNvSpPr>
          <p:nvPr>
            <p:ph type="sldNum" sz="quarter" idx="10"/>
          </p:nvPr>
        </p:nvSpPr>
        <p:spPr>
          <a:ln/>
        </p:spPr>
        <p:txBody>
          <a:bodyPr/>
          <a:lstStyle>
            <a:lvl1pPr>
              <a:defRPr/>
            </a:lvl1pPr>
          </a:lstStyle>
          <a:p>
            <a:fld id="{DD12BF97-D6BF-486D-9489-9C60C220542D}" type="slidenum">
              <a:rPr lang="zh-TW" altLang="en-US"/>
              <a:pPr/>
              <a:t>‹#›</a:t>
            </a:fld>
            <a:endParaRPr lang="zh-TW" alt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联机映像占位符 3"/>
          <p:cNvSpPr>
            <a:spLocks noGrp="1"/>
          </p:cNvSpPr>
          <p:nvPr>
            <p:ph type="clipArt" sz="half" idx="2"/>
          </p:nvPr>
        </p:nvSpPr>
        <p:spPr>
          <a:xfrm>
            <a:off x="4629150" y="1825625"/>
            <a:ext cx="3886200" cy="4351338"/>
          </a:xfrm>
        </p:spPr>
        <p:txBody>
          <a:bodyPr/>
          <a:lstStyle/>
          <a:p>
            <a:pPr lvl="0"/>
            <a:endParaRPr lang="zh-CN" altLang="en-US" noProof="1"/>
          </a:p>
        </p:txBody>
      </p:sp>
      <p:sp>
        <p:nvSpPr>
          <p:cNvPr id="5" name="灯片编号占位符 641186"/>
          <p:cNvSpPr>
            <a:spLocks noGrp="1"/>
          </p:cNvSpPr>
          <p:nvPr>
            <p:ph type="sldNum" sz="quarter" idx="10"/>
          </p:nvPr>
        </p:nvSpPr>
        <p:spPr>
          <a:ln/>
        </p:spPr>
        <p:txBody>
          <a:bodyPr/>
          <a:lstStyle>
            <a:lvl1pPr>
              <a:defRPr/>
            </a:lvl1pPr>
          </a:lstStyle>
          <a:p>
            <a:fld id="{849E2EB3-59D2-4D48-A5BB-4B537CA239FA}" type="slidenum">
              <a:rPr lang="zh-TW" altLang="en-US"/>
              <a:pPr/>
              <a:t>‹#›</a:t>
            </a:fld>
            <a:endParaRPr lang="zh-TW" alt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228600"/>
            <a:ext cx="8199438" cy="622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灯片编号占位符 641186"/>
          <p:cNvSpPr>
            <a:spLocks noGrp="1"/>
          </p:cNvSpPr>
          <p:nvPr>
            <p:ph type="sldNum" sz="quarter" idx="10"/>
          </p:nvPr>
        </p:nvSpPr>
        <p:spPr>
          <a:ln/>
        </p:spPr>
        <p:txBody>
          <a:bodyPr/>
          <a:lstStyle>
            <a:lvl1pPr>
              <a:defRPr/>
            </a:lvl1pPr>
          </a:lstStyle>
          <a:p>
            <a:fld id="{5A259523-AC4A-404D-8082-360E8779740B}" type="slidenum">
              <a:rPr lang="zh-TW" altLang="en-US"/>
              <a:pPr/>
              <a:t>‹#›</a:t>
            </a:fld>
            <a:endParaRPr lang="zh-TW" alt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sp>
        <p:nvSpPr>
          <p:cNvPr id="2" name="矩形 642049"/>
          <p:cNvSpPr>
            <a:spLocks noChangeArrowheads="1"/>
          </p:cNvSpPr>
          <p:nvPr/>
        </p:nvSpPr>
        <p:spPr bwMode="auto">
          <a:xfrm>
            <a:off x="1752600" y="1600200"/>
            <a:ext cx="7391400" cy="5257800"/>
          </a:xfrm>
          <a:prstGeom prst="rect">
            <a:avLst/>
          </a:prstGeom>
          <a:gradFill rotWithShape="0">
            <a:gsLst>
              <a:gs pos="0">
                <a:schemeClr val="bg2"/>
              </a:gs>
              <a:gs pos="50000">
                <a:schemeClr val="bg1"/>
              </a:gs>
              <a:gs pos="100000">
                <a:schemeClr val="bg2"/>
              </a:gs>
            </a:gsLst>
            <a:lin ang="2700000" scaled="1"/>
          </a:gradFill>
          <a:ln>
            <a:noFill/>
          </a:ln>
        </p:spPr>
        <p:txBody>
          <a:bodyPr/>
          <a:lstStyle/>
          <a:p>
            <a:pPr eaLnBrk="1" hangingPunct="1">
              <a:lnSpc>
                <a:spcPct val="80000"/>
              </a:lnSpc>
              <a:spcBef>
                <a:spcPct val="50000"/>
              </a:spcBef>
              <a:defRPr/>
            </a:pPr>
            <a:endParaRPr lang="zh-CN" altLang="en-US"/>
          </a:p>
        </p:txBody>
      </p:sp>
      <p:sp>
        <p:nvSpPr>
          <p:cNvPr id="3" name="矩形 642050"/>
          <p:cNvSpPr>
            <a:spLocks noChangeArrowheads="1"/>
          </p:cNvSpPr>
          <p:nvPr/>
        </p:nvSpPr>
        <p:spPr bwMode="auto">
          <a:xfrm>
            <a:off x="6858000" y="931863"/>
            <a:ext cx="1828800" cy="182562"/>
          </a:xfrm>
          <a:prstGeom prst="rect">
            <a:avLst/>
          </a:prstGeom>
          <a:solidFill>
            <a:schemeClr val="folHlink"/>
          </a:solidFill>
          <a:ln>
            <a:noFill/>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TW" altLang="en-US">
              <a:ea typeface="PMingLiU" panose="02020500000000000000" pitchFamily="18" charset="-120"/>
            </a:endParaRPr>
          </a:p>
        </p:txBody>
      </p:sp>
      <p:sp>
        <p:nvSpPr>
          <p:cNvPr id="4" name="直接连接符 642051"/>
          <p:cNvSpPr>
            <a:spLocks noChangeShapeType="1"/>
          </p:cNvSpPr>
          <p:nvPr/>
        </p:nvSpPr>
        <p:spPr bwMode="auto">
          <a:xfrm>
            <a:off x="381000" y="1008063"/>
            <a:ext cx="8305800" cy="0"/>
          </a:xfrm>
          <a:prstGeom prst="line">
            <a:avLst/>
          </a:prstGeom>
          <a:noFill/>
          <a:ln w="19050">
            <a:solidFill>
              <a:schemeClr val="bg2"/>
            </a:solidFill>
            <a:round/>
            <a:headEnd/>
            <a:tailEnd/>
          </a:ln>
        </p:spPr>
        <p:txBody>
          <a:bodyPr/>
          <a:lstStyle/>
          <a:p>
            <a:endParaRPr lang="zh-CN" altLang="en-US"/>
          </a:p>
        </p:txBody>
      </p:sp>
      <p:grpSp>
        <p:nvGrpSpPr>
          <p:cNvPr id="5" name="组合 642052"/>
          <p:cNvGrpSpPr>
            <a:grpSpLocks/>
          </p:cNvGrpSpPr>
          <p:nvPr/>
        </p:nvGrpSpPr>
        <p:grpSpPr bwMode="auto">
          <a:xfrm>
            <a:off x="17463" y="-58738"/>
            <a:ext cx="9126537" cy="1658938"/>
            <a:chOff x="0" y="-9"/>
            <a:chExt cx="5760" cy="1045"/>
          </a:xfrm>
        </p:grpSpPr>
        <p:sp>
          <p:nvSpPr>
            <p:cNvPr id="6" name="任意多边形 642053"/>
            <p:cNvSpPr>
              <a:spLocks noChangeArrowheads="1"/>
            </p:cNvSpPr>
            <p:nvPr userDrawn="1"/>
          </p:nvSpPr>
          <p:spPr bwMode="auto">
            <a:xfrm>
              <a:off x="0" y="4"/>
              <a:ext cx="5760" cy="1032"/>
            </a:xfrm>
            <a:custGeom>
              <a:avLst/>
              <a:gdLst>
                <a:gd name="T0" fmla="*/ 8131 w 4848"/>
                <a:gd name="T1" fmla="*/ 5889 h 432"/>
                <a:gd name="T2" fmla="*/ 0 w 4848"/>
                <a:gd name="T3" fmla="*/ 5889 h 432"/>
                <a:gd name="T4" fmla="*/ 0 w 4848"/>
                <a:gd name="T5" fmla="*/ 0 h 432"/>
                <a:gd name="T6" fmla="*/ 8131 w 4848"/>
                <a:gd name="T7" fmla="*/ 0 h 432"/>
                <a:gd name="T8" fmla="*/ 8131 w 4848"/>
                <a:gd name="T9" fmla="*/ 5889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w="9525">
              <a:noFill/>
              <a:round/>
              <a:headEnd/>
              <a:tailEnd/>
            </a:ln>
          </p:spPr>
          <p:txBody>
            <a:bodyPr/>
            <a:lstStyle/>
            <a:p>
              <a:endParaRPr lang="zh-CN" altLang="en-US"/>
            </a:p>
          </p:txBody>
        </p:sp>
        <p:grpSp>
          <p:nvGrpSpPr>
            <p:cNvPr id="7" name="组合 642054"/>
            <p:cNvGrpSpPr>
              <a:grpSpLocks/>
            </p:cNvGrpSpPr>
            <p:nvPr userDrawn="1"/>
          </p:nvGrpSpPr>
          <p:grpSpPr bwMode="auto">
            <a:xfrm>
              <a:off x="333" y="-9"/>
              <a:ext cx="5176" cy="1044"/>
              <a:chOff x="333" y="-9"/>
              <a:chExt cx="5176" cy="1044"/>
            </a:xfrm>
          </p:grpSpPr>
          <p:sp>
            <p:nvSpPr>
              <p:cNvPr id="36" name="任意多边形 642055"/>
              <p:cNvSpPr>
                <a:spLocks noChangeArrowheads="1"/>
              </p:cNvSpPr>
              <p:nvPr userDrawn="1"/>
            </p:nvSpPr>
            <p:spPr bwMode="auto">
              <a:xfrm>
                <a:off x="3230" y="949"/>
                <a:ext cx="17" cy="20"/>
              </a:xfrm>
              <a:custGeom>
                <a:avLst/>
                <a:gdLst>
                  <a:gd name="T0" fmla="*/ 8 w 15"/>
                  <a:gd name="T1" fmla="*/ 8 h 23"/>
                  <a:gd name="T2" fmla="*/ 22 w 15"/>
                  <a:gd name="T3" fmla="*/ 3 h 23"/>
                  <a:gd name="T4" fmla="*/ 19 w 15"/>
                  <a:gd name="T5" fmla="*/ 11 h 23"/>
                  <a:gd name="T6" fmla="*/ 8 w 15"/>
                  <a:gd name="T7" fmla="*/ 8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w="9525">
                <a:noFill/>
                <a:round/>
                <a:headEnd/>
                <a:tailEnd/>
              </a:ln>
            </p:spPr>
            <p:txBody>
              <a:bodyPr/>
              <a:lstStyle/>
              <a:p>
                <a:endParaRPr lang="zh-CN" altLang="en-US"/>
              </a:p>
            </p:txBody>
          </p:sp>
          <p:sp>
            <p:nvSpPr>
              <p:cNvPr id="37" name="任意多边形 642056"/>
              <p:cNvSpPr>
                <a:spLocks noChangeArrowheads="1"/>
              </p:cNvSpPr>
              <p:nvPr userDrawn="1"/>
            </p:nvSpPr>
            <p:spPr bwMode="auto">
              <a:xfrm>
                <a:off x="3406" y="1015"/>
                <a:ext cx="21" cy="20"/>
              </a:xfrm>
              <a:custGeom>
                <a:avLst/>
                <a:gdLst>
                  <a:gd name="T0" fmla="*/ 3 w 20"/>
                  <a:gd name="T1" fmla="*/ 9 h 23"/>
                  <a:gd name="T2" fmla="*/ 14 w 20"/>
                  <a:gd name="T3" fmla="*/ 3 h 23"/>
                  <a:gd name="T4" fmla="*/ 7 w 20"/>
                  <a:gd name="T5" fmla="*/ 13 h 23"/>
                  <a:gd name="T6" fmla="*/ 3 w 20"/>
                  <a:gd name="T7" fmla="*/ 9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w="9525">
                <a:noFill/>
                <a:round/>
                <a:headEnd/>
                <a:tailEnd/>
              </a:ln>
            </p:spPr>
            <p:txBody>
              <a:bodyPr/>
              <a:lstStyle/>
              <a:p>
                <a:endParaRPr lang="zh-CN" altLang="en-US"/>
              </a:p>
            </p:txBody>
          </p:sp>
          <p:sp>
            <p:nvSpPr>
              <p:cNvPr id="38" name="任意多边形 642057"/>
              <p:cNvSpPr>
                <a:spLocks noChangeArrowheads="1"/>
              </p:cNvSpPr>
              <p:nvPr userDrawn="1"/>
            </p:nvSpPr>
            <p:spPr bwMode="auto">
              <a:xfrm>
                <a:off x="2909" y="908"/>
                <a:ext cx="31" cy="34"/>
              </a:xfrm>
              <a:custGeom>
                <a:avLst/>
                <a:gdLst>
                  <a:gd name="T0" fmla="*/ 19 w 30"/>
                  <a:gd name="T1" fmla="*/ 18 h 42"/>
                  <a:gd name="T2" fmla="*/ 8 w 30"/>
                  <a:gd name="T3" fmla="*/ 11 h 42"/>
                  <a:gd name="T4" fmla="*/ 0 w 30"/>
                  <a:gd name="T5" fmla="*/ 5 h 42"/>
                  <a:gd name="T6" fmla="*/ 19 w 30"/>
                  <a:gd name="T7" fmla="*/ 2 h 42"/>
                  <a:gd name="T8" fmla="*/ 33 w 30"/>
                  <a:gd name="T9" fmla="*/ 12 h 42"/>
                  <a:gd name="T10" fmla="*/ 31 w 30"/>
                  <a:gd name="T11" fmla="*/ 16 h 42"/>
                  <a:gd name="T12" fmla="*/ 19 w 30"/>
                  <a:gd name="T13" fmla="*/ 18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p:spPr>
            <p:txBody>
              <a:bodyPr/>
              <a:lstStyle/>
              <a:p>
                <a:endParaRPr lang="zh-CN" altLang="en-US"/>
              </a:p>
            </p:txBody>
          </p:sp>
          <p:sp>
            <p:nvSpPr>
              <p:cNvPr id="39" name="任意多边形 642058"/>
              <p:cNvSpPr>
                <a:spLocks noChangeArrowheads="1"/>
              </p:cNvSpPr>
              <p:nvPr userDrawn="1"/>
            </p:nvSpPr>
            <p:spPr bwMode="auto">
              <a:xfrm>
                <a:off x="2551" y="940"/>
                <a:ext cx="25" cy="12"/>
              </a:xfrm>
              <a:custGeom>
                <a:avLst/>
                <a:gdLst>
                  <a:gd name="T0" fmla="*/ 15 w 25"/>
                  <a:gd name="T1" fmla="*/ 7 h 16"/>
                  <a:gd name="T2" fmla="*/ 3 w 25"/>
                  <a:gd name="T3" fmla="*/ 4 h 16"/>
                  <a:gd name="T4" fmla="*/ 15 w 25"/>
                  <a:gd name="T5" fmla="*/ 0 h 16"/>
                  <a:gd name="T6" fmla="*/ 15 w 25"/>
                  <a:gd name="T7" fmla="*/ 7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p:spPr>
            <p:txBody>
              <a:bodyPr/>
              <a:lstStyle/>
              <a:p>
                <a:endParaRPr lang="zh-CN" altLang="en-US"/>
              </a:p>
            </p:txBody>
          </p:sp>
          <p:sp>
            <p:nvSpPr>
              <p:cNvPr id="40" name="任意多边形 642059"/>
              <p:cNvSpPr>
                <a:spLocks noChangeArrowheads="1"/>
              </p:cNvSpPr>
              <p:nvPr userDrawn="1"/>
            </p:nvSpPr>
            <p:spPr bwMode="auto">
              <a:xfrm>
                <a:off x="2443" y="954"/>
                <a:ext cx="65" cy="39"/>
              </a:xfrm>
              <a:custGeom>
                <a:avLst/>
                <a:gdLst>
                  <a:gd name="T0" fmla="*/ 14 w 65"/>
                  <a:gd name="T1" fmla="*/ 14 h 46"/>
                  <a:gd name="T2" fmla="*/ 30 w 65"/>
                  <a:gd name="T3" fmla="*/ 3 h 46"/>
                  <a:gd name="T4" fmla="*/ 42 w 65"/>
                  <a:gd name="T5" fmla="*/ 0 h 46"/>
                  <a:gd name="T6" fmla="*/ 58 w 65"/>
                  <a:gd name="T7" fmla="*/ 7 h 46"/>
                  <a:gd name="T8" fmla="*/ 32 w 65"/>
                  <a:gd name="T9" fmla="*/ 16 h 46"/>
                  <a:gd name="T10" fmla="*/ 12 w 65"/>
                  <a:gd name="T11" fmla="*/ 28 h 46"/>
                  <a:gd name="T12" fmla="*/ 8 w 65"/>
                  <a:gd name="T13" fmla="*/ 12 h 46"/>
                  <a:gd name="T14" fmla="*/ 12 w 65"/>
                  <a:gd name="T15" fmla="*/ 8 h 46"/>
                  <a:gd name="T16" fmla="*/ 14 w 65"/>
                  <a:gd name="T17" fmla="*/ 1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p:spPr>
            <p:txBody>
              <a:bodyPr/>
              <a:lstStyle/>
              <a:p>
                <a:endParaRPr lang="zh-CN" altLang="en-US"/>
              </a:p>
            </p:txBody>
          </p:sp>
          <p:sp>
            <p:nvSpPr>
              <p:cNvPr id="41" name="任意多边形 642060"/>
              <p:cNvSpPr>
                <a:spLocks noChangeArrowheads="1"/>
              </p:cNvSpPr>
              <p:nvPr userDrawn="1"/>
            </p:nvSpPr>
            <p:spPr bwMode="auto">
              <a:xfrm>
                <a:off x="2375" y="952"/>
                <a:ext cx="68" cy="39"/>
              </a:xfrm>
              <a:custGeom>
                <a:avLst/>
                <a:gdLst>
                  <a:gd name="T0" fmla="*/ 0 w 69"/>
                  <a:gd name="T1" fmla="*/ 18 h 47"/>
                  <a:gd name="T2" fmla="*/ 18 w 69"/>
                  <a:gd name="T3" fmla="*/ 14 h 47"/>
                  <a:gd name="T4" fmla="*/ 49 w 69"/>
                  <a:gd name="T5" fmla="*/ 1 h 47"/>
                  <a:gd name="T6" fmla="*/ 61 w 69"/>
                  <a:gd name="T7" fmla="*/ 2 h 47"/>
                  <a:gd name="T8" fmla="*/ 47 w 69"/>
                  <a:gd name="T9" fmla="*/ 11 h 47"/>
                  <a:gd name="T10" fmla="*/ 28 w 69"/>
                  <a:gd name="T11" fmla="*/ 18 h 47"/>
                  <a:gd name="T12" fmla="*/ 22 w 69"/>
                  <a:gd name="T13" fmla="*/ 27 h 47"/>
                  <a:gd name="T14" fmla="*/ 16 w 69"/>
                  <a:gd name="T15" fmla="*/ 26 h 47"/>
                  <a:gd name="T16" fmla="*/ 12 w 69"/>
                  <a:gd name="T17" fmla="*/ 22 h 47"/>
                  <a:gd name="T18" fmla="*/ 0 w 69"/>
                  <a:gd name="T19" fmla="*/ 20 h 47"/>
                  <a:gd name="T20" fmla="*/ 0 w 69"/>
                  <a:gd name="T21" fmla="*/ 18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p:spPr>
            <p:txBody>
              <a:bodyPr/>
              <a:lstStyle/>
              <a:p>
                <a:endParaRPr lang="zh-CN" altLang="en-US"/>
              </a:p>
            </p:txBody>
          </p:sp>
          <p:sp>
            <p:nvSpPr>
              <p:cNvPr id="42" name="任意多边形 642061"/>
              <p:cNvSpPr>
                <a:spLocks noChangeArrowheads="1"/>
              </p:cNvSpPr>
              <p:nvPr userDrawn="1"/>
            </p:nvSpPr>
            <p:spPr bwMode="auto">
              <a:xfrm>
                <a:off x="2007" y="739"/>
                <a:ext cx="354" cy="228"/>
              </a:xfrm>
              <a:custGeom>
                <a:avLst/>
                <a:gdLst>
                  <a:gd name="T0" fmla="*/ 10 w 355"/>
                  <a:gd name="T1" fmla="*/ 2 h 277"/>
                  <a:gd name="T2" fmla="*/ 36 w 355"/>
                  <a:gd name="T3" fmla="*/ 10 h 277"/>
                  <a:gd name="T4" fmla="*/ 46 w 355"/>
                  <a:gd name="T5" fmla="*/ 17 h 277"/>
                  <a:gd name="T6" fmla="*/ 76 w 355"/>
                  <a:gd name="T7" fmla="*/ 29 h 277"/>
                  <a:gd name="T8" fmla="*/ 92 w 355"/>
                  <a:gd name="T9" fmla="*/ 36 h 277"/>
                  <a:gd name="T10" fmla="*/ 122 w 355"/>
                  <a:gd name="T11" fmla="*/ 55 h 277"/>
                  <a:gd name="T12" fmla="*/ 136 w 355"/>
                  <a:gd name="T13" fmla="*/ 71 h 277"/>
                  <a:gd name="T14" fmla="*/ 148 w 355"/>
                  <a:gd name="T15" fmla="*/ 74 h 277"/>
                  <a:gd name="T16" fmla="*/ 154 w 355"/>
                  <a:gd name="T17" fmla="*/ 83 h 277"/>
                  <a:gd name="T18" fmla="*/ 176 w 355"/>
                  <a:gd name="T19" fmla="*/ 85 h 277"/>
                  <a:gd name="T20" fmla="*/ 170 w 355"/>
                  <a:gd name="T21" fmla="*/ 109 h 277"/>
                  <a:gd name="T22" fmla="*/ 177 w 355"/>
                  <a:gd name="T23" fmla="*/ 124 h 277"/>
                  <a:gd name="T24" fmla="*/ 195 w 355"/>
                  <a:gd name="T25" fmla="*/ 129 h 277"/>
                  <a:gd name="T26" fmla="*/ 213 w 355"/>
                  <a:gd name="T27" fmla="*/ 131 h 277"/>
                  <a:gd name="T28" fmla="*/ 233 w 355"/>
                  <a:gd name="T29" fmla="*/ 135 h 277"/>
                  <a:gd name="T30" fmla="*/ 251 w 355"/>
                  <a:gd name="T31" fmla="*/ 132 h 277"/>
                  <a:gd name="T32" fmla="*/ 269 w 355"/>
                  <a:gd name="T33" fmla="*/ 138 h 277"/>
                  <a:gd name="T34" fmla="*/ 293 w 355"/>
                  <a:gd name="T35" fmla="*/ 143 h 277"/>
                  <a:gd name="T36" fmla="*/ 311 w 355"/>
                  <a:gd name="T37" fmla="*/ 147 h 277"/>
                  <a:gd name="T38" fmla="*/ 349 w 355"/>
                  <a:gd name="T39" fmla="*/ 148 h 277"/>
                  <a:gd name="T40" fmla="*/ 339 w 355"/>
                  <a:gd name="T41" fmla="*/ 153 h 277"/>
                  <a:gd name="T42" fmla="*/ 319 w 355"/>
                  <a:gd name="T43" fmla="*/ 151 h 277"/>
                  <a:gd name="T44" fmla="*/ 297 w 355"/>
                  <a:gd name="T45" fmla="*/ 151 h 277"/>
                  <a:gd name="T46" fmla="*/ 285 w 355"/>
                  <a:gd name="T47" fmla="*/ 148 h 277"/>
                  <a:gd name="T48" fmla="*/ 249 w 355"/>
                  <a:gd name="T49" fmla="*/ 147 h 277"/>
                  <a:gd name="T50" fmla="*/ 231 w 355"/>
                  <a:gd name="T51" fmla="*/ 145 h 277"/>
                  <a:gd name="T52" fmla="*/ 172 w 355"/>
                  <a:gd name="T53" fmla="*/ 135 h 277"/>
                  <a:gd name="T54" fmla="*/ 160 w 355"/>
                  <a:gd name="T55" fmla="*/ 121 h 277"/>
                  <a:gd name="T56" fmla="*/ 126 w 355"/>
                  <a:gd name="T57" fmla="*/ 112 h 277"/>
                  <a:gd name="T58" fmla="*/ 108 w 355"/>
                  <a:gd name="T59" fmla="*/ 104 h 277"/>
                  <a:gd name="T60" fmla="*/ 94 w 355"/>
                  <a:gd name="T61" fmla="*/ 88 h 277"/>
                  <a:gd name="T62" fmla="*/ 68 w 355"/>
                  <a:gd name="T63" fmla="*/ 60 h 277"/>
                  <a:gd name="T64" fmla="*/ 64 w 355"/>
                  <a:gd name="T65" fmla="*/ 57 h 277"/>
                  <a:gd name="T66" fmla="*/ 58 w 355"/>
                  <a:gd name="T67" fmla="*/ 55 h 277"/>
                  <a:gd name="T68" fmla="*/ 54 w 355"/>
                  <a:gd name="T69" fmla="*/ 49 h 277"/>
                  <a:gd name="T70" fmla="*/ 38 w 355"/>
                  <a:gd name="T71" fmla="*/ 33 h 277"/>
                  <a:gd name="T72" fmla="*/ 20 w 355"/>
                  <a:gd name="T73" fmla="*/ 22 h 277"/>
                  <a:gd name="T74" fmla="*/ 4 w 355"/>
                  <a:gd name="T75" fmla="*/ 12 h 277"/>
                  <a:gd name="T76" fmla="*/ 10 w 355"/>
                  <a:gd name="T77" fmla="*/ 2 h 277"/>
                  <a:gd name="T78" fmla="*/ 10 w 355"/>
                  <a:gd name="T79" fmla="*/ 2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p:spPr>
            <p:txBody>
              <a:bodyPr/>
              <a:lstStyle/>
              <a:p>
                <a:endParaRPr lang="zh-CN" altLang="en-US"/>
              </a:p>
            </p:txBody>
          </p:sp>
          <p:sp>
            <p:nvSpPr>
              <p:cNvPr id="43" name="任意多边形 642062"/>
              <p:cNvSpPr>
                <a:spLocks noChangeArrowheads="1"/>
              </p:cNvSpPr>
              <p:nvPr userDrawn="1"/>
            </p:nvSpPr>
            <p:spPr bwMode="auto">
              <a:xfrm>
                <a:off x="2222" y="724"/>
                <a:ext cx="157" cy="167"/>
              </a:xfrm>
              <a:custGeom>
                <a:avLst/>
                <a:gdLst>
                  <a:gd name="T0" fmla="*/ 54 w 156"/>
                  <a:gd name="T1" fmla="*/ 36 h 206"/>
                  <a:gd name="T2" fmla="*/ 66 w 156"/>
                  <a:gd name="T3" fmla="*/ 31 h 206"/>
                  <a:gd name="T4" fmla="*/ 68 w 156"/>
                  <a:gd name="T5" fmla="*/ 28 h 206"/>
                  <a:gd name="T6" fmla="*/ 83 w 156"/>
                  <a:gd name="T7" fmla="*/ 24 h 206"/>
                  <a:gd name="T8" fmla="*/ 109 w 156"/>
                  <a:gd name="T9" fmla="*/ 12 h 206"/>
                  <a:gd name="T10" fmla="*/ 115 w 156"/>
                  <a:gd name="T11" fmla="*/ 2 h 206"/>
                  <a:gd name="T12" fmla="*/ 127 w 156"/>
                  <a:gd name="T13" fmla="*/ 0 h 206"/>
                  <a:gd name="T14" fmla="*/ 153 w 156"/>
                  <a:gd name="T15" fmla="*/ 15 h 206"/>
                  <a:gd name="T16" fmla="*/ 149 w 156"/>
                  <a:gd name="T17" fmla="*/ 24 h 206"/>
                  <a:gd name="T18" fmla="*/ 129 w 156"/>
                  <a:gd name="T19" fmla="*/ 34 h 206"/>
                  <a:gd name="T20" fmla="*/ 135 w 156"/>
                  <a:gd name="T21" fmla="*/ 50 h 206"/>
                  <a:gd name="T22" fmla="*/ 145 w 156"/>
                  <a:gd name="T23" fmla="*/ 58 h 206"/>
                  <a:gd name="T24" fmla="*/ 149 w 156"/>
                  <a:gd name="T25" fmla="*/ 68 h 206"/>
                  <a:gd name="T26" fmla="*/ 131 w 156"/>
                  <a:gd name="T27" fmla="*/ 68 h 206"/>
                  <a:gd name="T28" fmla="*/ 119 w 156"/>
                  <a:gd name="T29" fmla="*/ 78 h 206"/>
                  <a:gd name="T30" fmla="*/ 107 w 156"/>
                  <a:gd name="T31" fmla="*/ 83 h 206"/>
                  <a:gd name="T32" fmla="*/ 103 w 156"/>
                  <a:gd name="T33" fmla="*/ 106 h 206"/>
                  <a:gd name="T34" fmla="*/ 91 w 156"/>
                  <a:gd name="T35" fmla="*/ 108 h 206"/>
                  <a:gd name="T36" fmla="*/ 85 w 156"/>
                  <a:gd name="T37" fmla="*/ 109 h 206"/>
                  <a:gd name="T38" fmla="*/ 76 w 156"/>
                  <a:gd name="T39" fmla="*/ 108 h 206"/>
                  <a:gd name="T40" fmla="*/ 72 w 156"/>
                  <a:gd name="T41" fmla="*/ 101 h 206"/>
                  <a:gd name="T42" fmla="*/ 60 w 156"/>
                  <a:gd name="T43" fmla="*/ 99 h 206"/>
                  <a:gd name="T44" fmla="*/ 42 w 156"/>
                  <a:gd name="T45" fmla="*/ 103 h 206"/>
                  <a:gd name="T46" fmla="*/ 28 w 156"/>
                  <a:gd name="T47" fmla="*/ 99 h 206"/>
                  <a:gd name="T48" fmla="*/ 10 w 156"/>
                  <a:gd name="T49" fmla="*/ 79 h 206"/>
                  <a:gd name="T50" fmla="*/ 4 w 156"/>
                  <a:gd name="T51" fmla="*/ 69 h 206"/>
                  <a:gd name="T52" fmla="*/ 0 w 156"/>
                  <a:gd name="T53" fmla="*/ 63 h 206"/>
                  <a:gd name="T54" fmla="*/ 20 w 156"/>
                  <a:gd name="T55" fmla="*/ 51 h 206"/>
                  <a:gd name="T56" fmla="*/ 32 w 156"/>
                  <a:gd name="T57" fmla="*/ 55 h 206"/>
                  <a:gd name="T58" fmla="*/ 34 w 156"/>
                  <a:gd name="T59" fmla="*/ 43 h 206"/>
                  <a:gd name="T60" fmla="*/ 52 w 156"/>
                  <a:gd name="T61" fmla="*/ 37 h 206"/>
                  <a:gd name="T62" fmla="*/ 54 w 156"/>
                  <a:gd name="T63" fmla="*/ 3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p:spPr>
            <p:txBody>
              <a:bodyPr/>
              <a:lstStyle/>
              <a:p>
                <a:endParaRPr lang="zh-CN" altLang="en-US"/>
              </a:p>
            </p:txBody>
          </p:sp>
          <p:sp>
            <p:nvSpPr>
              <p:cNvPr id="44" name="任意多边形 642063"/>
              <p:cNvSpPr>
                <a:spLocks noChangeArrowheads="1"/>
              </p:cNvSpPr>
              <p:nvPr userDrawn="1"/>
            </p:nvSpPr>
            <p:spPr bwMode="auto">
              <a:xfrm>
                <a:off x="2375" y="800"/>
                <a:ext cx="110" cy="32"/>
              </a:xfrm>
              <a:custGeom>
                <a:avLst/>
                <a:gdLst>
                  <a:gd name="T0" fmla="*/ 4 w 109"/>
                  <a:gd name="T1" fmla="*/ 19 h 38"/>
                  <a:gd name="T2" fmla="*/ 18 w 109"/>
                  <a:gd name="T3" fmla="*/ 6 h 38"/>
                  <a:gd name="T4" fmla="*/ 46 w 109"/>
                  <a:gd name="T5" fmla="*/ 12 h 38"/>
                  <a:gd name="T6" fmla="*/ 75 w 109"/>
                  <a:gd name="T7" fmla="*/ 8 h 38"/>
                  <a:gd name="T8" fmla="*/ 93 w 109"/>
                  <a:gd name="T9" fmla="*/ 0 h 38"/>
                  <a:gd name="T10" fmla="*/ 79 w 109"/>
                  <a:gd name="T11" fmla="*/ 16 h 38"/>
                  <a:gd name="T12" fmla="*/ 63 w 109"/>
                  <a:gd name="T13" fmla="*/ 23 h 38"/>
                  <a:gd name="T14" fmla="*/ 42 w 109"/>
                  <a:gd name="T15" fmla="*/ 19 h 38"/>
                  <a:gd name="T16" fmla="*/ 14 w 109"/>
                  <a:gd name="T17" fmla="*/ 18 h 38"/>
                  <a:gd name="T18" fmla="*/ 4 w 109"/>
                  <a:gd name="T19" fmla="*/ 19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p:spPr>
            <p:txBody>
              <a:bodyPr/>
              <a:lstStyle/>
              <a:p>
                <a:endParaRPr lang="zh-CN" altLang="en-US"/>
              </a:p>
            </p:txBody>
          </p:sp>
          <p:sp>
            <p:nvSpPr>
              <p:cNvPr id="45" name="任意多边形 642064"/>
              <p:cNvSpPr>
                <a:spLocks noChangeArrowheads="1"/>
              </p:cNvSpPr>
              <p:nvPr userDrawn="1"/>
            </p:nvSpPr>
            <p:spPr bwMode="auto">
              <a:xfrm>
                <a:off x="2370" y="839"/>
                <a:ext cx="75" cy="84"/>
              </a:xfrm>
              <a:custGeom>
                <a:avLst/>
                <a:gdLst>
                  <a:gd name="T0" fmla="*/ 8 w 76"/>
                  <a:gd name="T1" fmla="*/ 10 h 104"/>
                  <a:gd name="T2" fmla="*/ 18 w 76"/>
                  <a:gd name="T3" fmla="*/ 0 h 104"/>
                  <a:gd name="T4" fmla="*/ 34 w 76"/>
                  <a:gd name="T5" fmla="*/ 10 h 104"/>
                  <a:gd name="T6" fmla="*/ 59 w 76"/>
                  <a:gd name="T7" fmla="*/ 2 h 104"/>
                  <a:gd name="T8" fmla="*/ 43 w 76"/>
                  <a:gd name="T9" fmla="*/ 18 h 104"/>
                  <a:gd name="T10" fmla="*/ 51 w 76"/>
                  <a:gd name="T11" fmla="*/ 26 h 104"/>
                  <a:gd name="T12" fmla="*/ 55 w 76"/>
                  <a:gd name="T13" fmla="*/ 32 h 104"/>
                  <a:gd name="T14" fmla="*/ 43 w 76"/>
                  <a:gd name="T15" fmla="*/ 39 h 104"/>
                  <a:gd name="T16" fmla="*/ 34 w 76"/>
                  <a:gd name="T17" fmla="*/ 32 h 104"/>
                  <a:gd name="T18" fmla="*/ 22 w 76"/>
                  <a:gd name="T19" fmla="*/ 26 h 104"/>
                  <a:gd name="T20" fmla="*/ 28 w 76"/>
                  <a:gd name="T21" fmla="*/ 36 h 104"/>
                  <a:gd name="T22" fmla="*/ 30 w 76"/>
                  <a:gd name="T23" fmla="*/ 39 h 104"/>
                  <a:gd name="T24" fmla="*/ 20 w 76"/>
                  <a:gd name="T25" fmla="*/ 55 h 104"/>
                  <a:gd name="T26" fmla="*/ 12 w 76"/>
                  <a:gd name="T27" fmla="*/ 53 h 104"/>
                  <a:gd name="T28" fmla="*/ 8 w 76"/>
                  <a:gd name="T29" fmla="*/ 48 h 104"/>
                  <a:gd name="T30" fmla="*/ 0 w 76"/>
                  <a:gd name="T31" fmla="*/ 29 h 104"/>
                  <a:gd name="T32" fmla="*/ 2 w 76"/>
                  <a:gd name="T33" fmla="*/ 15 h 104"/>
                  <a:gd name="T34" fmla="*/ 8 w 76"/>
                  <a:gd name="T35" fmla="*/ 1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p:spPr>
            <p:txBody>
              <a:bodyPr/>
              <a:lstStyle/>
              <a:p>
                <a:endParaRPr lang="zh-CN" altLang="en-US"/>
              </a:p>
            </p:txBody>
          </p:sp>
          <p:sp>
            <p:nvSpPr>
              <p:cNvPr id="46" name="任意多边形 642065"/>
              <p:cNvSpPr>
                <a:spLocks noChangeArrowheads="1"/>
              </p:cNvSpPr>
              <p:nvPr userDrawn="1"/>
            </p:nvSpPr>
            <p:spPr bwMode="auto">
              <a:xfrm>
                <a:off x="2497" y="793"/>
                <a:ext cx="37" cy="49"/>
              </a:xfrm>
              <a:custGeom>
                <a:avLst/>
                <a:gdLst>
                  <a:gd name="T0" fmla="*/ 3 w 37"/>
                  <a:gd name="T1" fmla="*/ 14 h 61"/>
                  <a:gd name="T2" fmla="*/ 13 w 37"/>
                  <a:gd name="T3" fmla="*/ 0 h 61"/>
                  <a:gd name="T4" fmla="*/ 15 w 37"/>
                  <a:gd name="T5" fmla="*/ 14 h 61"/>
                  <a:gd name="T6" fmla="*/ 37 w 37"/>
                  <a:gd name="T7" fmla="*/ 20 h 61"/>
                  <a:gd name="T8" fmla="*/ 19 w 37"/>
                  <a:gd name="T9" fmla="*/ 22 h 61"/>
                  <a:gd name="T10" fmla="*/ 5 w 37"/>
                  <a:gd name="T11" fmla="*/ 31 h 61"/>
                  <a:gd name="T12" fmla="*/ 1 w 37"/>
                  <a:gd name="T13" fmla="*/ 18 h 61"/>
                  <a:gd name="T14" fmla="*/ 3 w 37"/>
                  <a:gd name="T15" fmla="*/ 14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p:spPr>
            <p:txBody>
              <a:bodyPr/>
              <a:lstStyle/>
              <a:p>
                <a:endParaRPr lang="zh-CN" altLang="en-US"/>
              </a:p>
            </p:txBody>
          </p:sp>
          <p:sp>
            <p:nvSpPr>
              <p:cNvPr id="47" name="任意多边形 642066"/>
              <p:cNvSpPr>
                <a:spLocks noChangeArrowheads="1"/>
              </p:cNvSpPr>
              <p:nvPr userDrawn="1"/>
            </p:nvSpPr>
            <p:spPr bwMode="auto">
              <a:xfrm>
                <a:off x="2506" y="869"/>
                <a:ext cx="47" cy="24"/>
              </a:xfrm>
              <a:custGeom>
                <a:avLst/>
                <a:gdLst>
                  <a:gd name="T0" fmla="*/ 7 w 49"/>
                  <a:gd name="T1" fmla="*/ 0 h 29"/>
                  <a:gd name="T2" fmla="*/ 26 w 49"/>
                  <a:gd name="T3" fmla="*/ 0 h 29"/>
                  <a:gd name="T4" fmla="*/ 43 w 49"/>
                  <a:gd name="T5" fmla="*/ 9 h 29"/>
                  <a:gd name="T6" fmla="*/ 32 w 49"/>
                  <a:gd name="T7" fmla="*/ 8 h 29"/>
                  <a:gd name="T8" fmla="*/ 3 w 49"/>
                  <a:gd name="T9" fmla="*/ 9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p:spPr>
            <p:txBody>
              <a:bodyPr/>
              <a:lstStyle/>
              <a:p>
                <a:endParaRPr lang="zh-CN" altLang="en-US"/>
              </a:p>
            </p:txBody>
          </p:sp>
          <p:sp>
            <p:nvSpPr>
              <p:cNvPr id="48" name="任意多边形 642067"/>
              <p:cNvSpPr>
                <a:spLocks noChangeArrowheads="1"/>
              </p:cNvSpPr>
              <p:nvPr userDrawn="1"/>
            </p:nvSpPr>
            <p:spPr bwMode="auto">
              <a:xfrm>
                <a:off x="2555" y="832"/>
                <a:ext cx="61" cy="42"/>
              </a:xfrm>
              <a:custGeom>
                <a:avLst/>
                <a:gdLst>
                  <a:gd name="T0" fmla="*/ 21 w 61"/>
                  <a:gd name="T1" fmla="*/ 25 h 48"/>
                  <a:gd name="T2" fmla="*/ 15 w 61"/>
                  <a:gd name="T3" fmla="*/ 18 h 48"/>
                  <a:gd name="T4" fmla="*/ 3 w 61"/>
                  <a:gd name="T5" fmla="*/ 15 h 48"/>
                  <a:gd name="T6" fmla="*/ 13 w 61"/>
                  <a:gd name="T7" fmla="*/ 5 h 48"/>
                  <a:gd name="T8" fmla="*/ 25 w 61"/>
                  <a:gd name="T9" fmla="*/ 0 h 48"/>
                  <a:gd name="T10" fmla="*/ 49 w 61"/>
                  <a:gd name="T11" fmla="*/ 7 h 48"/>
                  <a:gd name="T12" fmla="*/ 53 w 61"/>
                  <a:gd name="T13" fmla="*/ 14 h 48"/>
                  <a:gd name="T14" fmla="*/ 61 w 61"/>
                  <a:gd name="T15" fmla="*/ 22 h 48"/>
                  <a:gd name="T16" fmla="*/ 41 w 61"/>
                  <a:gd name="T17" fmla="*/ 25 h 48"/>
                  <a:gd name="T18" fmla="*/ 23 w 61"/>
                  <a:gd name="T19" fmla="*/ 30 h 48"/>
                  <a:gd name="T20" fmla="*/ 21 w 61"/>
                  <a:gd name="T21" fmla="*/ 25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p:spPr>
            <p:txBody>
              <a:bodyPr/>
              <a:lstStyle/>
              <a:p>
                <a:endParaRPr lang="zh-CN" altLang="en-US"/>
              </a:p>
            </p:txBody>
          </p:sp>
          <p:sp>
            <p:nvSpPr>
              <p:cNvPr id="49" name="任意多边形 642068"/>
              <p:cNvSpPr>
                <a:spLocks noChangeArrowheads="1"/>
              </p:cNvSpPr>
              <p:nvPr userDrawn="1"/>
            </p:nvSpPr>
            <p:spPr bwMode="auto">
              <a:xfrm>
                <a:off x="2572" y="852"/>
                <a:ext cx="286" cy="149"/>
              </a:xfrm>
              <a:custGeom>
                <a:avLst/>
                <a:gdLst>
                  <a:gd name="T0" fmla="*/ 46 w 286"/>
                  <a:gd name="T1" fmla="*/ 16 h 182"/>
                  <a:gd name="T2" fmla="*/ 36 w 286"/>
                  <a:gd name="T3" fmla="*/ 7 h 182"/>
                  <a:gd name="T4" fmla="*/ 26 w 286"/>
                  <a:gd name="T5" fmla="*/ 16 h 182"/>
                  <a:gd name="T6" fmla="*/ 0 w 286"/>
                  <a:gd name="T7" fmla="*/ 13 h 182"/>
                  <a:gd name="T8" fmla="*/ 10 w 286"/>
                  <a:gd name="T9" fmla="*/ 23 h 182"/>
                  <a:gd name="T10" fmla="*/ 16 w 286"/>
                  <a:gd name="T11" fmla="*/ 34 h 182"/>
                  <a:gd name="T12" fmla="*/ 24 w 286"/>
                  <a:gd name="T13" fmla="*/ 26 h 182"/>
                  <a:gd name="T14" fmla="*/ 30 w 286"/>
                  <a:gd name="T15" fmla="*/ 24 h 182"/>
                  <a:gd name="T16" fmla="*/ 48 w 286"/>
                  <a:gd name="T17" fmla="*/ 31 h 182"/>
                  <a:gd name="T18" fmla="*/ 70 w 286"/>
                  <a:gd name="T19" fmla="*/ 34 h 182"/>
                  <a:gd name="T20" fmla="*/ 88 w 286"/>
                  <a:gd name="T21" fmla="*/ 39 h 182"/>
                  <a:gd name="T22" fmla="*/ 106 w 286"/>
                  <a:gd name="T23" fmla="*/ 56 h 182"/>
                  <a:gd name="T24" fmla="*/ 104 w 286"/>
                  <a:gd name="T25" fmla="*/ 67 h 182"/>
                  <a:gd name="T26" fmla="*/ 98 w 286"/>
                  <a:gd name="T27" fmla="*/ 74 h 182"/>
                  <a:gd name="T28" fmla="*/ 122 w 286"/>
                  <a:gd name="T29" fmla="*/ 70 h 182"/>
                  <a:gd name="T30" fmla="*/ 140 w 286"/>
                  <a:gd name="T31" fmla="*/ 77 h 182"/>
                  <a:gd name="T32" fmla="*/ 168 w 286"/>
                  <a:gd name="T33" fmla="*/ 81 h 182"/>
                  <a:gd name="T34" fmla="*/ 174 w 286"/>
                  <a:gd name="T35" fmla="*/ 80 h 182"/>
                  <a:gd name="T36" fmla="*/ 168 w 286"/>
                  <a:gd name="T37" fmla="*/ 74 h 182"/>
                  <a:gd name="T38" fmla="*/ 178 w 286"/>
                  <a:gd name="T39" fmla="*/ 75 h 182"/>
                  <a:gd name="T40" fmla="*/ 186 w 286"/>
                  <a:gd name="T41" fmla="*/ 65 h 182"/>
                  <a:gd name="T42" fmla="*/ 202 w 286"/>
                  <a:gd name="T43" fmla="*/ 67 h 182"/>
                  <a:gd name="T44" fmla="*/ 214 w 286"/>
                  <a:gd name="T45" fmla="*/ 71 h 182"/>
                  <a:gd name="T46" fmla="*/ 244 w 286"/>
                  <a:gd name="T47" fmla="*/ 93 h 182"/>
                  <a:gd name="T48" fmla="*/ 262 w 286"/>
                  <a:gd name="T49" fmla="*/ 98 h 182"/>
                  <a:gd name="T50" fmla="*/ 284 w 286"/>
                  <a:gd name="T51" fmla="*/ 93 h 182"/>
                  <a:gd name="T52" fmla="*/ 268 w 286"/>
                  <a:gd name="T53" fmla="*/ 88 h 182"/>
                  <a:gd name="T54" fmla="*/ 256 w 286"/>
                  <a:gd name="T55" fmla="*/ 76 h 182"/>
                  <a:gd name="T56" fmla="*/ 250 w 286"/>
                  <a:gd name="T57" fmla="*/ 72 h 182"/>
                  <a:gd name="T58" fmla="*/ 248 w 286"/>
                  <a:gd name="T59" fmla="*/ 67 h 182"/>
                  <a:gd name="T60" fmla="*/ 236 w 286"/>
                  <a:gd name="T61" fmla="*/ 64 h 182"/>
                  <a:gd name="T62" fmla="*/ 240 w 286"/>
                  <a:gd name="T63" fmla="*/ 53 h 182"/>
                  <a:gd name="T64" fmla="*/ 220 w 286"/>
                  <a:gd name="T65" fmla="*/ 47 h 182"/>
                  <a:gd name="T66" fmla="*/ 210 w 286"/>
                  <a:gd name="T67" fmla="*/ 38 h 182"/>
                  <a:gd name="T68" fmla="*/ 190 w 286"/>
                  <a:gd name="T69" fmla="*/ 29 h 182"/>
                  <a:gd name="T70" fmla="*/ 168 w 286"/>
                  <a:gd name="T71" fmla="*/ 20 h 182"/>
                  <a:gd name="T72" fmla="*/ 156 w 286"/>
                  <a:gd name="T73" fmla="*/ 19 h 182"/>
                  <a:gd name="T74" fmla="*/ 120 w 286"/>
                  <a:gd name="T75" fmla="*/ 9 h 182"/>
                  <a:gd name="T76" fmla="*/ 102 w 286"/>
                  <a:gd name="T77" fmla="*/ 2 h 182"/>
                  <a:gd name="T78" fmla="*/ 96 w 286"/>
                  <a:gd name="T79" fmla="*/ 0 h 182"/>
                  <a:gd name="T80" fmla="*/ 70 w 286"/>
                  <a:gd name="T81" fmla="*/ 6 h 182"/>
                  <a:gd name="T82" fmla="*/ 56 w 286"/>
                  <a:gd name="T83" fmla="*/ 17 h 182"/>
                  <a:gd name="T84" fmla="*/ 46 w 286"/>
                  <a:gd name="T85" fmla="*/ 16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p:spPr>
            <p:txBody>
              <a:bodyPr/>
              <a:lstStyle/>
              <a:p>
                <a:endParaRPr lang="zh-CN" altLang="en-US"/>
              </a:p>
            </p:txBody>
          </p:sp>
          <p:sp>
            <p:nvSpPr>
              <p:cNvPr id="50" name="任意多边形 642069"/>
              <p:cNvSpPr>
                <a:spLocks noChangeArrowheads="1"/>
              </p:cNvSpPr>
              <p:nvPr userDrawn="1"/>
            </p:nvSpPr>
            <p:spPr bwMode="auto">
              <a:xfrm>
                <a:off x="2820" y="866"/>
                <a:ext cx="78" cy="64"/>
              </a:xfrm>
              <a:custGeom>
                <a:avLst/>
                <a:gdLst>
                  <a:gd name="T0" fmla="*/ 1 w 78"/>
                  <a:gd name="T1" fmla="*/ 32 h 78"/>
                  <a:gd name="T2" fmla="*/ 27 w 78"/>
                  <a:gd name="T3" fmla="*/ 33 h 78"/>
                  <a:gd name="T4" fmla="*/ 45 w 78"/>
                  <a:gd name="T5" fmla="*/ 26 h 78"/>
                  <a:gd name="T6" fmla="*/ 57 w 78"/>
                  <a:gd name="T7" fmla="*/ 17 h 78"/>
                  <a:gd name="T8" fmla="*/ 43 w 78"/>
                  <a:gd name="T9" fmla="*/ 7 h 78"/>
                  <a:gd name="T10" fmla="*/ 43 w 78"/>
                  <a:gd name="T11" fmla="*/ 2 h 78"/>
                  <a:gd name="T12" fmla="*/ 71 w 78"/>
                  <a:gd name="T13" fmla="*/ 14 h 78"/>
                  <a:gd name="T14" fmla="*/ 67 w 78"/>
                  <a:gd name="T15" fmla="*/ 30 h 78"/>
                  <a:gd name="T16" fmla="*/ 33 w 78"/>
                  <a:gd name="T17" fmla="*/ 43 h 78"/>
                  <a:gd name="T18" fmla="*/ 9 w 78"/>
                  <a:gd name="T19" fmla="*/ 36 h 78"/>
                  <a:gd name="T20" fmla="*/ 3 w 78"/>
                  <a:gd name="T21" fmla="*/ 34 h 78"/>
                  <a:gd name="T22" fmla="*/ 1 w 78"/>
                  <a:gd name="T23" fmla="*/ 32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p:spPr>
            <p:txBody>
              <a:bodyPr/>
              <a:lstStyle/>
              <a:p>
                <a:endParaRPr lang="zh-CN" altLang="en-US"/>
              </a:p>
            </p:txBody>
          </p:sp>
          <p:sp>
            <p:nvSpPr>
              <p:cNvPr id="51" name="任意多边形 642070"/>
              <p:cNvSpPr>
                <a:spLocks noChangeArrowheads="1"/>
              </p:cNvSpPr>
              <p:nvPr userDrawn="1"/>
            </p:nvSpPr>
            <p:spPr bwMode="auto">
              <a:xfrm>
                <a:off x="2984" y="732"/>
                <a:ext cx="19" cy="14"/>
              </a:xfrm>
              <a:custGeom>
                <a:avLst/>
                <a:gdLst>
                  <a:gd name="T0" fmla="*/ 3 w 17"/>
                  <a:gd name="T1" fmla="*/ 2 h 18"/>
                  <a:gd name="T2" fmla="*/ 3 w 17"/>
                  <a:gd name="T3" fmla="*/ 7 h 18"/>
                  <a:gd name="T4" fmla="*/ 3 w 17"/>
                  <a:gd name="T5" fmla="*/ 2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p:spPr>
            <p:txBody>
              <a:bodyPr/>
              <a:lstStyle/>
              <a:p>
                <a:endParaRPr lang="zh-CN" altLang="en-US"/>
              </a:p>
            </p:txBody>
          </p:sp>
          <p:sp>
            <p:nvSpPr>
              <p:cNvPr id="52" name="任意多边形 642071"/>
              <p:cNvSpPr>
                <a:spLocks noChangeArrowheads="1"/>
              </p:cNvSpPr>
              <p:nvPr userDrawn="1"/>
            </p:nvSpPr>
            <p:spPr bwMode="auto">
              <a:xfrm>
                <a:off x="3083" y="830"/>
                <a:ext cx="26" cy="19"/>
              </a:xfrm>
              <a:custGeom>
                <a:avLst/>
                <a:gdLst>
                  <a:gd name="T0" fmla="*/ 8 w 26"/>
                  <a:gd name="T1" fmla="*/ 9 h 22"/>
                  <a:gd name="T2" fmla="*/ 14 w 26"/>
                  <a:gd name="T3" fmla="*/ 0 h 22"/>
                  <a:gd name="T4" fmla="*/ 14 w 26"/>
                  <a:gd name="T5" fmla="*/ 14 h 22"/>
                  <a:gd name="T6" fmla="*/ 8 w 26"/>
                  <a:gd name="T7" fmla="*/ 9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w="9525">
                <a:noFill/>
                <a:round/>
                <a:headEnd/>
                <a:tailEnd/>
              </a:ln>
            </p:spPr>
            <p:txBody>
              <a:bodyPr/>
              <a:lstStyle/>
              <a:p>
                <a:endParaRPr lang="zh-CN" altLang="en-US"/>
              </a:p>
            </p:txBody>
          </p:sp>
          <p:sp>
            <p:nvSpPr>
              <p:cNvPr id="53" name="任意多边形 642072"/>
              <p:cNvSpPr>
                <a:spLocks noChangeArrowheads="1"/>
              </p:cNvSpPr>
              <p:nvPr userDrawn="1"/>
            </p:nvSpPr>
            <p:spPr bwMode="auto">
              <a:xfrm>
                <a:off x="2766" y="610"/>
                <a:ext cx="19" cy="12"/>
              </a:xfrm>
              <a:custGeom>
                <a:avLst/>
                <a:gdLst>
                  <a:gd name="T0" fmla="*/ 7 w 20"/>
                  <a:gd name="T1" fmla="*/ 6 h 15"/>
                  <a:gd name="T2" fmla="*/ 14 w 20"/>
                  <a:gd name="T3" fmla="*/ 2 h 15"/>
                  <a:gd name="T4" fmla="*/ 9 w 20"/>
                  <a:gd name="T5" fmla="*/ 6 h 15"/>
                  <a:gd name="T6" fmla="*/ 7 w 20"/>
                  <a:gd name="T7" fmla="*/ 6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p:spPr>
            <p:txBody>
              <a:bodyPr/>
              <a:lstStyle/>
              <a:p>
                <a:endParaRPr lang="zh-CN" altLang="en-US"/>
              </a:p>
            </p:txBody>
          </p:sp>
          <p:sp>
            <p:nvSpPr>
              <p:cNvPr id="54" name="任意多边形 642073"/>
              <p:cNvSpPr>
                <a:spLocks noChangeArrowheads="1"/>
              </p:cNvSpPr>
              <p:nvPr userDrawn="1"/>
            </p:nvSpPr>
            <p:spPr bwMode="auto">
              <a:xfrm>
                <a:off x="2600" y="712"/>
                <a:ext cx="19" cy="12"/>
              </a:xfrm>
              <a:custGeom>
                <a:avLst/>
                <a:gdLst>
                  <a:gd name="T0" fmla="*/ 7 w 20"/>
                  <a:gd name="T1" fmla="*/ 6 h 15"/>
                  <a:gd name="T2" fmla="*/ 12 w 20"/>
                  <a:gd name="T3" fmla="*/ 2 h 15"/>
                  <a:gd name="T4" fmla="*/ 12 w 20"/>
                  <a:gd name="T5" fmla="*/ 7 h 15"/>
                  <a:gd name="T6" fmla="*/ 7 w 20"/>
                  <a:gd name="T7" fmla="*/ 6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p:spPr>
            <p:txBody>
              <a:bodyPr/>
              <a:lstStyle/>
              <a:p>
                <a:endParaRPr lang="zh-CN" altLang="en-US"/>
              </a:p>
            </p:txBody>
          </p:sp>
          <p:sp>
            <p:nvSpPr>
              <p:cNvPr id="55" name="任意多边形 642074"/>
              <p:cNvSpPr>
                <a:spLocks noChangeArrowheads="1"/>
              </p:cNvSpPr>
              <p:nvPr userDrawn="1"/>
            </p:nvSpPr>
            <p:spPr bwMode="auto">
              <a:xfrm>
                <a:off x="2417" y="680"/>
                <a:ext cx="80" cy="66"/>
              </a:xfrm>
              <a:custGeom>
                <a:avLst/>
                <a:gdLst>
                  <a:gd name="T0" fmla="*/ 0 w 80"/>
                  <a:gd name="T1" fmla="*/ 28 h 80"/>
                  <a:gd name="T2" fmla="*/ 14 w 80"/>
                  <a:gd name="T3" fmla="*/ 14 h 80"/>
                  <a:gd name="T4" fmla="*/ 26 w 80"/>
                  <a:gd name="T5" fmla="*/ 12 h 80"/>
                  <a:gd name="T6" fmla="*/ 48 w 80"/>
                  <a:gd name="T7" fmla="*/ 10 h 80"/>
                  <a:gd name="T8" fmla="*/ 58 w 80"/>
                  <a:gd name="T9" fmla="*/ 0 h 80"/>
                  <a:gd name="T10" fmla="*/ 80 w 80"/>
                  <a:gd name="T11" fmla="*/ 22 h 80"/>
                  <a:gd name="T12" fmla="*/ 70 w 80"/>
                  <a:gd name="T13" fmla="*/ 31 h 80"/>
                  <a:gd name="T14" fmla="*/ 54 w 80"/>
                  <a:gd name="T15" fmla="*/ 35 h 80"/>
                  <a:gd name="T16" fmla="*/ 48 w 80"/>
                  <a:gd name="T17" fmla="*/ 45 h 80"/>
                  <a:gd name="T18" fmla="*/ 32 w 80"/>
                  <a:gd name="T19" fmla="*/ 38 h 80"/>
                  <a:gd name="T20" fmla="*/ 38 w 80"/>
                  <a:gd name="T21" fmla="*/ 29 h 80"/>
                  <a:gd name="T22" fmla="*/ 30 w 80"/>
                  <a:gd name="T23" fmla="*/ 16 h 80"/>
                  <a:gd name="T24" fmla="*/ 20 w 80"/>
                  <a:gd name="T25" fmla="*/ 27 h 80"/>
                  <a:gd name="T26" fmla="*/ 8 w 80"/>
                  <a:gd name="T27" fmla="*/ 31 h 80"/>
                  <a:gd name="T28" fmla="*/ 0 w 80"/>
                  <a:gd name="T29" fmla="*/ 28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p:spPr>
            <p:txBody>
              <a:bodyPr/>
              <a:lstStyle/>
              <a:p>
                <a:endParaRPr lang="zh-CN" altLang="en-US"/>
              </a:p>
            </p:txBody>
          </p:sp>
          <p:sp>
            <p:nvSpPr>
              <p:cNvPr id="56" name="任意多边形 642075"/>
              <p:cNvSpPr>
                <a:spLocks noChangeArrowheads="1"/>
              </p:cNvSpPr>
              <p:nvPr userDrawn="1"/>
            </p:nvSpPr>
            <p:spPr bwMode="auto">
              <a:xfrm>
                <a:off x="2391" y="541"/>
                <a:ext cx="94" cy="142"/>
              </a:xfrm>
              <a:custGeom>
                <a:avLst/>
                <a:gdLst>
                  <a:gd name="T0" fmla="*/ 14 w 94"/>
                  <a:gd name="T1" fmla="*/ 52 h 174"/>
                  <a:gd name="T2" fmla="*/ 26 w 94"/>
                  <a:gd name="T3" fmla="*/ 69 h 174"/>
                  <a:gd name="T4" fmla="*/ 32 w 94"/>
                  <a:gd name="T5" fmla="*/ 59 h 174"/>
                  <a:gd name="T6" fmla="*/ 52 w 94"/>
                  <a:gd name="T7" fmla="*/ 55 h 174"/>
                  <a:gd name="T8" fmla="*/ 46 w 94"/>
                  <a:gd name="T9" fmla="*/ 67 h 174"/>
                  <a:gd name="T10" fmla="*/ 66 w 94"/>
                  <a:gd name="T11" fmla="*/ 69 h 174"/>
                  <a:gd name="T12" fmla="*/ 76 w 94"/>
                  <a:gd name="T13" fmla="*/ 78 h 174"/>
                  <a:gd name="T14" fmla="*/ 58 w 94"/>
                  <a:gd name="T15" fmla="*/ 81 h 174"/>
                  <a:gd name="T16" fmla="*/ 74 w 94"/>
                  <a:gd name="T17" fmla="*/ 95 h 174"/>
                  <a:gd name="T18" fmla="*/ 84 w 94"/>
                  <a:gd name="T19" fmla="*/ 84 h 174"/>
                  <a:gd name="T20" fmla="*/ 82 w 94"/>
                  <a:gd name="T21" fmla="*/ 60 h 174"/>
                  <a:gd name="T22" fmla="*/ 60 w 94"/>
                  <a:gd name="T23" fmla="*/ 58 h 174"/>
                  <a:gd name="T24" fmla="*/ 50 w 94"/>
                  <a:gd name="T25" fmla="*/ 45 h 174"/>
                  <a:gd name="T26" fmla="*/ 34 w 94"/>
                  <a:gd name="T27" fmla="*/ 45 h 174"/>
                  <a:gd name="T28" fmla="*/ 30 w 94"/>
                  <a:gd name="T29" fmla="*/ 38 h 174"/>
                  <a:gd name="T30" fmla="*/ 42 w 94"/>
                  <a:gd name="T31" fmla="*/ 23 h 174"/>
                  <a:gd name="T32" fmla="*/ 30 w 94"/>
                  <a:gd name="T33" fmla="*/ 0 h 174"/>
                  <a:gd name="T34" fmla="*/ 18 w 94"/>
                  <a:gd name="T35" fmla="*/ 12 h 174"/>
                  <a:gd name="T36" fmla="*/ 4 w 94"/>
                  <a:gd name="T37" fmla="*/ 25 h 174"/>
                  <a:gd name="T38" fmla="*/ 14 w 94"/>
                  <a:gd name="T39" fmla="*/ 42 h 174"/>
                  <a:gd name="T40" fmla="*/ 14 w 94"/>
                  <a:gd name="T41" fmla="*/ 5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p:spPr>
            <p:txBody>
              <a:bodyPr/>
              <a:lstStyle/>
              <a:p>
                <a:endParaRPr lang="zh-CN" altLang="en-US"/>
              </a:p>
            </p:txBody>
          </p:sp>
          <p:sp>
            <p:nvSpPr>
              <p:cNvPr id="57" name="任意多边形 642076"/>
              <p:cNvSpPr>
                <a:spLocks noChangeArrowheads="1"/>
              </p:cNvSpPr>
              <p:nvPr userDrawn="1"/>
            </p:nvSpPr>
            <p:spPr bwMode="auto">
              <a:xfrm>
                <a:off x="2415" y="644"/>
                <a:ext cx="32" cy="41"/>
              </a:xfrm>
              <a:custGeom>
                <a:avLst/>
                <a:gdLst>
                  <a:gd name="T0" fmla="*/ 6 w 32"/>
                  <a:gd name="T1" fmla="*/ 13 h 50"/>
                  <a:gd name="T2" fmla="*/ 12 w 32"/>
                  <a:gd name="T3" fmla="*/ 0 h 50"/>
                  <a:gd name="T4" fmla="*/ 20 w 32"/>
                  <a:gd name="T5" fmla="*/ 9 h 50"/>
                  <a:gd name="T6" fmla="*/ 22 w 32"/>
                  <a:gd name="T7" fmla="*/ 13 h 50"/>
                  <a:gd name="T8" fmla="*/ 28 w 32"/>
                  <a:gd name="T9" fmla="*/ 14 h 50"/>
                  <a:gd name="T10" fmla="*/ 32 w 32"/>
                  <a:gd name="T11" fmla="*/ 21 h 50"/>
                  <a:gd name="T12" fmla="*/ 18 w 32"/>
                  <a:gd name="T13" fmla="*/ 28 h 50"/>
                  <a:gd name="T14" fmla="*/ 6 w 32"/>
                  <a:gd name="T15" fmla="*/ 13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p:spPr>
            <p:txBody>
              <a:bodyPr/>
              <a:lstStyle/>
              <a:p>
                <a:endParaRPr lang="zh-CN" altLang="en-US"/>
              </a:p>
            </p:txBody>
          </p:sp>
          <p:sp>
            <p:nvSpPr>
              <p:cNvPr id="58" name="任意多边形 642077"/>
              <p:cNvSpPr>
                <a:spLocks noChangeArrowheads="1"/>
              </p:cNvSpPr>
              <p:nvPr userDrawn="1"/>
            </p:nvSpPr>
            <p:spPr bwMode="auto">
              <a:xfrm>
                <a:off x="2349" y="654"/>
                <a:ext cx="45" cy="41"/>
              </a:xfrm>
              <a:custGeom>
                <a:avLst/>
                <a:gdLst>
                  <a:gd name="T0" fmla="*/ 0 w 43"/>
                  <a:gd name="T1" fmla="*/ 25 h 50"/>
                  <a:gd name="T2" fmla="*/ 25 w 43"/>
                  <a:gd name="T3" fmla="*/ 11 h 50"/>
                  <a:gd name="T4" fmla="*/ 42 w 43"/>
                  <a:gd name="T5" fmla="*/ 0 h 50"/>
                  <a:gd name="T6" fmla="*/ 27 w 43"/>
                  <a:gd name="T7" fmla="*/ 16 h 50"/>
                  <a:gd name="T8" fmla="*/ 2 w 43"/>
                  <a:gd name="T9" fmla="*/ 28 h 50"/>
                  <a:gd name="T10" fmla="*/ 0 w 43"/>
                  <a:gd name="T11" fmla="*/ 2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p:spPr>
            <p:txBody>
              <a:bodyPr/>
              <a:lstStyle/>
              <a:p>
                <a:endParaRPr lang="zh-CN" altLang="en-US"/>
              </a:p>
            </p:txBody>
          </p:sp>
          <p:sp>
            <p:nvSpPr>
              <p:cNvPr id="59" name="任意多边形 642078"/>
              <p:cNvSpPr>
                <a:spLocks noChangeArrowheads="1"/>
              </p:cNvSpPr>
              <p:nvPr userDrawn="1"/>
            </p:nvSpPr>
            <p:spPr bwMode="auto">
              <a:xfrm>
                <a:off x="4808" y="597"/>
                <a:ext cx="701" cy="438"/>
              </a:xfrm>
              <a:custGeom>
                <a:avLst/>
                <a:gdLst>
                  <a:gd name="T0" fmla="*/ 68 w 471"/>
                  <a:gd name="T1" fmla="*/ 1060 h 281"/>
                  <a:gd name="T2" fmla="*/ 80 w 471"/>
                  <a:gd name="T3" fmla="*/ 948 h 281"/>
                  <a:gd name="T4" fmla="*/ 73 w 471"/>
                  <a:gd name="T5" fmla="*/ 927 h 281"/>
                  <a:gd name="T6" fmla="*/ 54 w 471"/>
                  <a:gd name="T7" fmla="*/ 826 h 281"/>
                  <a:gd name="T8" fmla="*/ 13 w 471"/>
                  <a:gd name="T9" fmla="*/ 814 h 281"/>
                  <a:gd name="T10" fmla="*/ 0 w 471"/>
                  <a:gd name="T11" fmla="*/ 723 h 281"/>
                  <a:gd name="T12" fmla="*/ 40 w 471"/>
                  <a:gd name="T13" fmla="*/ 683 h 281"/>
                  <a:gd name="T14" fmla="*/ 19 w 471"/>
                  <a:gd name="T15" fmla="*/ 625 h 281"/>
                  <a:gd name="T16" fmla="*/ 6 w 471"/>
                  <a:gd name="T17" fmla="*/ 605 h 281"/>
                  <a:gd name="T18" fmla="*/ 94 w 471"/>
                  <a:gd name="T19" fmla="*/ 454 h 281"/>
                  <a:gd name="T20" fmla="*/ 144 w 471"/>
                  <a:gd name="T21" fmla="*/ 365 h 281"/>
                  <a:gd name="T22" fmla="*/ 140 w 471"/>
                  <a:gd name="T23" fmla="*/ 265 h 281"/>
                  <a:gd name="T24" fmla="*/ 80 w 471"/>
                  <a:gd name="T25" fmla="*/ 162 h 281"/>
                  <a:gd name="T26" fmla="*/ 67 w 471"/>
                  <a:gd name="T27" fmla="*/ 122 h 281"/>
                  <a:gd name="T28" fmla="*/ 86 w 471"/>
                  <a:gd name="T29" fmla="*/ 136 h 281"/>
                  <a:gd name="T30" fmla="*/ 158 w 471"/>
                  <a:gd name="T31" fmla="*/ 134 h 281"/>
                  <a:gd name="T32" fmla="*/ 210 w 471"/>
                  <a:gd name="T33" fmla="*/ 41 h 281"/>
                  <a:gd name="T34" fmla="*/ 271 w 471"/>
                  <a:gd name="T35" fmla="*/ 0 h 281"/>
                  <a:gd name="T36" fmla="*/ 290 w 471"/>
                  <a:gd name="T37" fmla="*/ 8 h 281"/>
                  <a:gd name="T38" fmla="*/ 304 w 471"/>
                  <a:gd name="T39" fmla="*/ 34 h 281"/>
                  <a:gd name="T40" fmla="*/ 323 w 471"/>
                  <a:gd name="T41" fmla="*/ 19 h 281"/>
                  <a:gd name="T42" fmla="*/ 363 w 471"/>
                  <a:gd name="T43" fmla="*/ 30 h 281"/>
                  <a:gd name="T44" fmla="*/ 382 w 471"/>
                  <a:gd name="T45" fmla="*/ 34 h 281"/>
                  <a:gd name="T46" fmla="*/ 466 w 471"/>
                  <a:gd name="T47" fmla="*/ 53 h 281"/>
                  <a:gd name="T48" fmla="*/ 512 w 471"/>
                  <a:gd name="T49" fmla="*/ 90 h 281"/>
                  <a:gd name="T50" fmla="*/ 552 w 471"/>
                  <a:gd name="T51" fmla="*/ 64 h 281"/>
                  <a:gd name="T52" fmla="*/ 569 w 471"/>
                  <a:gd name="T53" fmla="*/ 53 h 281"/>
                  <a:gd name="T54" fmla="*/ 643 w 471"/>
                  <a:gd name="T55" fmla="*/ 53 h 281"/>
                  <a:gd name="T56" fmla="*/ 695 w 471"/>
                  <a:gd name="T57" fmla="*/ 122 h 281"/>
                  <a:gd name="T58" fmla="*/ 762 w 471"/>
                  <a:gd name="T59" fmla="*/ 223 h 281"/>
                  <a:gd name="T60" fmla="*/ 808 w 471"/>
                  <a:gd name="T61" fmla="*/ 265 h 281"/>
                  <a:gd name="T62" fmla="*/ 847 w 471"/>
                  <a:gd name="T63" fmla="*/ 257 h 281"/>
                  <a:gd name="T64" fmla="*/ 890 w 471"/>
                  <a:gd name="T65" fmla="*/ 245 h 281"/>
                  <a:gd name="T66" fmla="*/ 957 w 471"/>
                  <a:gd name="T67" fmla="*/ 270 h 281"/>
                  <a:gd name="T68" fmla="*/ 988 w 471"/>
                  <a:gd name="T69" fmla="*/ 306 h 281"/>
                  <a:gd name="T70" fmla="*/ 1015 w 471"/>
                  <a:gd name="T71" fmla="*/ 340 h 281"/>
                  <a:gd name="T72" fmla="*/ 1048 w 471"/>
                  <a:gd name="T73" fmla="*/ 421 h 281"/>
                  <a:gd name="T74" fmla="*/ 1061 w 471"/>
                  <a:gd name="T75" fmla="*/ 454 h 281"/>
                  <a:gd name="T76" fmla="*/ 1067 w 471"/>
                  <a:gd name="T77" fmla="*/ 474 h 281"/>
                  <a:gd name="T78" fmla="*/ 1021 w 471"/>
                  <a:gd name="T79" fmla="*/ 536 h 281"/>
                  <a:gd name="T80" fmla="*/ 1061 w 471"/>
                  <a:gd name="T81" fmla="*/ 535 h 281"/>
                  <a:gd name="T82" fmla="*/ 1128 w 471"/>
                  <a:gd name="T83" fmla="*/ 588 h 281"/>
                  <a:gd name="T84" fmla="*/ 1201 w 471"/>
                  <a:gd name="T85" fmla="*/ 595 h 281"/>
                  <a:gd name="T86" fmla="*/ 1253 w 471"/>
                  <a:gd name="T87" fmla="*/ 636 h 281"/>
                  <a:gd name="T88" fmla="*/ 1261 w 471"/>
                  <a:gd name="T89" fmla="*/ 652 h 281"/>
                  <a:gd name="T90" fmla="*/ 1261 w 471"/>
                  <a:gd name="T91" fmla="*/ 666 h 281"/>
                  <a:gd name="T92" fmla="*/ 1298 w 471"/>
                  <a:gd name="T93" fmla="*/ 652 h 281"/>
                  <a:gd name="T94" fmla="*/ 1319 w 471"/>
                  <a:gd name="T95" fmla="*/ 648 h 281"/>
                  <a:gd name="T96" fmla="*/ 1447 w 471"/>
                  <a:gd name="T97" fmla="*/ 700 h 281"/>
                  <a:gd name="T98" fmla="*/ 1473 w 471"/>
                  <a:gd name="T99" fmla="*/ 753 h 281"/>
                  <a:gd name="T100" fmla="*/ 1533 w 471"/>
                  <a:gd name="T101" fmla="*/ 761 h 281"/>
                  <a:gd name="T102" fmla="*/ 1552 w 471"/>
                  <a:gd name="T103" fmla="*/ 814 h 281"/>
                  <a:gd name="T104" fmla="*/ 1487 w 471"/>
                  <a:gd name="T105" fmla="*/ 977 h 281"/>
                  <a:gd name="T106" fmla="*/ 1433 w 471"/>
                  <a:gd name="T107" fmla="*/ 1065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w="9525">
                <a:noFill/>
                <a:round/>
                <a:headEnd/>
                <a:tailEnd/>
              </a:ln>
            </p:spPr>
            <p:txBody>
              <a:bodyPr/>
              <a:lstStyle/>
              <a:p>
                <a:endParaRPr lang="zh-CN" altLang="en-US"/>
              </a:p>
            </p:txBody>
          </p:sp>
          <p:sp>
            <p:nvSpPr>
              <p:cNvPr id="60" name="任意多边形 642079"/>
              <p:cNvSpPr>
                <a:spLocks noChangeArrowheads="1"/>
              </p:cNvSpPr>
              <p:nvPr userDrawn="1"/>
            </p:nvSpPr>
            <p:spPr bwMode="auto">
              <a:xfrm>
                <a:off x="3880" y="-7"/>
                <a:ext cx="984" cy="692"/>
              </a:xfrm>
              <a:custGeom>
                <a:avLst/>
                <a:gdLst>
                  <a:gd name="T0" fmla="*/ 406 w 984"/>
                  <a:gd name="T1" fmla="*/ 3 h 844"/>
                  <a:gd name="T2" fmla="*/ 502 w 984"/>
                  <a:gd name="T3" fmla="*/ 19 h 844"/>
                  <a:gd name="T4" fmla="*/ 550 w 984"/>
                  <a:gd name="T5" fmla="*/ 20 h 844"/>
                  <a:gd name="T6" fmla="*/ 578 w 984"/>
                  <a:gd name="T7" fmla="*/ 72 h 844"/>
                  <a:gd name="T8" fmla="*/ 586 w 984"/>
                  <a:gd name="T9" fmla="*/ 50 h 844"/>
                  <a:gd name="T10" fmla="*/ 606 w 984"/>
                  <a:gd name="T11" fmla="*/ 39 h 844"/>
                  <a:gd name="T12" fmla="*/ 642 w 984"/>
                  <a:gd name="T13" fmla="*/ 69 h 844"/>
                  <a:gd name="T14" fmla="*/ 682 w 984"/>
                  <a:gd name="T15" fmla="*/ 54 h 844"/>
                  <a:gd name="T16" fmla="*/ 706 w 984"/>
                  <a:gd name="T17" fmla="*/ 48 h 844"/>
                  <a:gd name="T18" fmla="*/ 762 w 984"/>
                  <a:gd name="T19" fmla="*/ 2 h 844"/>
                  <a:gd name="T20" fmla="*/ 798 w 984"/>
                  <a:gd name="T21" fmla="*/ 39 h 844"/>
                  <a:gd name="T22" fmla="*/ 798 w 984"/>
                  <a:gd name="T23" fmla="*/ 72 h 844"/>
                  <a:gd name="T24" fmla="*/ 790 w 984"/>
                  <a:gd name="T25" fmla="*/ 88 h 844"/>
                  <a:gd name="T26" fmla="*/ 766 w 984"/>
                  <a:gd name="T27" fmla="*/ 89 h 844"/>
                  <a:gd name="T28" fmla="*/ 762 w 984"/>
                  <a:gd name="T29" fmla="*/ 102 h 844"/>
                  <a:gd name="T30" fmla="*/ 802 w 984"/>
                  <a:gd name="T31" fmla="*/ 125 h 844"/>
                  <a:gd name="T32" fmla="*/ 786 w 984"/>
                  <a:gd name="T33" fmla="*/ 177 h 844"/>
                  <a:gd name="T34" fmla="*/ 830 w 984"/>
                  <a:gd name="T35" fmla="*/ 228 h 844"/>
                  <a:gd name="T36" fmla="*/ 854 w 984"/>
                  <a:gd name="T37" fmla="*/ 248 h 844"/>
                  <a:gd name="T38" fmla="*/ 830 w 984"/>
                  <a:gd name="T39" fmla="*/ 248 h 844"/>
                  <a:gd name="T40" fmla="*/ 746 w 984"/>
                  <a:gd name="T41" fmla="*/ 208 h 844"/>
                  <a:gd name="T42" fmla="*/ 678 w 984"/>
                  <a:gd name="T43" fmla="*/ 222 h 844"/>
                  <a:gd name="T44" fmla="*/ 590 w 984"/>
                  <a:gd name="T45" fmla="*/ 244 h 844"/>
                  <a:gd name="T46" fmla="*/ 642 w 984"/>
                  <a:gd name="T47" fmla="*/ 319 h 844"/>
                  <a:gd name="T48" fmla="*/ 710 w 984"/>
                  <a:gd name="T49" fmla="*/ 336 h 844"/>
                  <a:gd name="T50" fmla="*/ 738 w 984"/>
                  <a:gd name="T51" fmla="*/ 303 h 844"/>
                  <a:gd name="T52" fmla="*/ 774 w 984"/>
                  <a:gd name="T53" fmla="*/ 314 h 844"/>
                  <a:gd name="T54" fmla="*/ 766 w 984"/>
                  <a:gd name="T55" fmla="*/ 348 h 844"/>
                  <a:gd name="T56" fmla="*/ 802 w 984"/>
                  <a:gd name="T57" fmla="*/ 369 h 844"/>
                  <a:gd name="T58" fmla="*/ 838 w 984"/>
                  <a:gd name="T59" fmla="*/ 362 h 844"/>
                  <a:gd name="T60" fmla="*/ 922 w 984"/>
                  <a:gd name="T61" fmla="*/ 444 h 844"/>
                  <a:gd name="T62" fmla="*/ 942 w 984"/>
                  <a:gd name="T63" fmla="*/ 455 h 844"/>
                  <a:gd name="T64" fmla="*/ 874 w 984"/>
                  <a:gd name="T65" fmla="*/ 446 h 844"/>
                  <a:gd name="T66" fmla="*/ 830 w 984"/>
                  <a:gd name="T67" fmla="*/ 417 h 844"/>
                  <a:gd name="T68" fmla="*/ 778 w 984"/>
                  <a:gd name="T69" fmla="*/ 391 h 844"/>
                  <a:gd name="T70" fmla="*/ 702 w 984"/>
                  <a:gd name="T71" fmla="*/ 365 h 844"/>
                  <a:gd name="T72" fmla="*/ 614 w 984"/>
                  <a:gd name="T73" fmla="*/ 357 h 844"/>
                  <a:gd name="T74" fmla="*/ 506 w 984"/>
                  <a:gd name="T75" fmla="*/ 327 h 844"/>
                  <a:gd name="T76" fmla="*/ 462 w 984"/>
                  <a:gd name="T77" fmla="*/ 279 h 844"/>
                  <a:gd name="T78" fmla="*/ 430 w 984"/>
                  <a:gd name="T79" fmla="*/ 255 h 844"/>
                  <a:gd name="T80" fmla="*/ 382 w 984"/>
                  <a:gd name="T81" fmla="*/ 237 h 844"/>
                  <a:gd name="T82" fmla="*/ 342 w 984"/>
                  <a:gd name="T83" fmla="*/ 203 h 844"/>
                  <a:gd name="T84" fmla="*/ 354 w 984"/>
                  <a:gd name="T85" fmla="*/ 228 h 844"/>
                  <a:gd name="T86" fmla="*/ 418 w 984"/>
                  <a:gd name="T87" fmla="*/ 272 h 844"/>
                  <a:gd name="T88" fmla="*/ 422 w 984"/>
                  <a:gd name="T89" fmla="*/ 289 h 844"/>
                  <a:gd name="T90" fmla="*/ 394 w 984"/>
                  <a:gd name="T91" fmla="*/ 275 h 844"/>
                  <a:gd name="T92" fmla="*/ 354 w 984"/>
                  <a:gd name="T93" fmla="*/ 257 h 844"/>
                  <a:gd name="T94" fmla="*/ 314 w 984"/>
                  <a:gd name="T95" fmla="*/ 222 h 844"/>
                  <a:gd name="T96" fmla="*/ 266 w 984"/>
                  <a:gd name="T97" fmla="*/ 191 h 844"/>
                  <a:gd name="T98" fmla="*/ 210 w 984"/>
                  <a:gd name="T99" fmla="*/ 173 h 844"/>
                  <a:gd name="T100" fmla="*/ 154 w 984"/>
                  <a:gd name="T101" fmla="*/ 131 h 844"/>
                  <a:gd name="T102" fmla="*/ 66 w 984"/>
                  <a:gd name="T103" fmla="*/ 36 h 844"/>
                  <a:gd name="T104" fmla="*/ 34 w 984"/>
                  <a:gd name="T105" fmla="*/ 20 h 844"/>
                  <a:gd name="T106" fmla="*/ 46 w 984"/>
                  <a:gd name="T107" fmla="*/ 12 h 844"/>
                  <a:gd name="T108" fmla="*/ 102 w 984"/>
                  <a:gd name="T109" fmla="*/ 39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w="9525">
                <a:noFill/>
                <a:round/>
                <a:headEnd/>
                <a:tailEnd/>
              </a:ln>
            </p:spPr>
            <p:txBody>
              <a:bodyPr/>
              <a:lstStyle/>
              <a:p>
                <a:endParaRPr lang="zh-CN" altLang="en-US"/>
              </a:p>
            </p:txBody>
          </p:sp>
          <p:sp>
            <p:nvSpPr>
              <p:cNvPr id="61" name="任意多边形 642080"/>
              <p:cNvSpPr>
                <a:spLocks noChangeArrowheads="1"/>
              </p:cNvSpPr>
              <p:nvPr userDrawn="1"/>
            </p:nvSpPr>
            <p:spPr bwMode="auto">
              <a:xfrm>
                <a:off x="3577" y="490"/>
                <a:ext cx="36" cy="39"/>
              </a:xfrm>
              <a:custGeom>
                <a:avLst/>
                <a:gdLst>
                  <a:gd name="T0" fmla="*/ 6 w 36"/>
                  <a:gd name="T1" fmla="*/ 15 h 48"/>
                  <a:gd name="T2" fmla="*/ 10 w 36"/>
                  <a:gd name="T3" fmla="*/ 26 h 48"/>
                  <a:gd name="T4" fmla="*/ 6 w 36"/>
                  <a:gd name="T5" fmla="*/ 15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w="9525">
                <a:noFill/>
                <a:round/>
                <a:headEnd/>
                <a:tailEnd/>
              </a:ln>
            </p:spPr>
            <p:txBody>
              <a:bodyPr/>
              <a:lstStyle/>
              <a:p>
                <a:endParaRPr lang="zh-CN" altLang="en-US"/>
              </a:p>
            </p:txBody>
          </p:sp>
          <p:sp>
            <p:nvSpPr>
              <p:cNvPr id="62" name="任意多边形 642081"/>
              <p:cNvSpPr>
                <a:spLocks noChangeArrowheads="1"/>
              </p:cNvSpPr>
              <p:nvPr userDrawn="1"/>
            </p:nvSpPr>
            <p:spPr bwMode="auto">
              <a:xfrm>
                <a:off x="3549" y="475"/>
                <a:ext cx="38" cy="29"/>
              </a:xfrm>
              <a:custGeom>
                <a:avLst/>
                <a:gdLst>
                  <a:gd name="T0" fmla="*/ 0 w 36"/>
                  <a:gd name="T1" fmla="*/ 2 h 37"/>
                  <a:gd name="T2" fmla="*/ 15 w 36"/>
                  <a:gd name="T3" fmla="*/ 1 h 37"/>
                  <a:gd name="T4" fmla="*/ 42 w 36"/>
                  <a:gd name="T5" fmla="*/ 8 h 37"/>
                  <a:gd name="T6" fmla="*/ 8 w 36"/>
                  <a:gd name="T7" fmla="*/ 8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w="9525">
                <a:noFill/>
                <a:round/>
                <a:headEnd/>
                <a:tailEnd/>
              </a:ln>
            </p:spPr>
            <p:txBody>
              <a:bodyPr/>
              <a:lstStyle/>
              <a:p>
                <a:endParaRPr lang="zh-CN" altLang="en-US"/>
              </a:p>
            </p:txBody>
          </p:sp>
          <p:sp>
            <p:nvSpPr>
              <p:cNvPr id="63" name="任意多边形 642082"/>
              <p:cNvSpPr>
                <a:spLocks noChangeArrowheads="1"/>
              </p:cNvSpPr>
              <p:nvPr userDrawn="1"/>
            </p:nvSpPr>
            <p:spPr bwMode="auto">
              <a:xfrm>
                <a:off x="4686" y="394"/>
                <a:ext cx="171" cy="81"/>
              </a:xfrm>
              <a:custGeom>
                <a:avLst/>
                <a:gdLst>
                  <a:gd name="T0" fmla="*/ 0 w 170"/>
                  <a:gd name="T1" fmla="*/ 30 h 96"/>
                  <a:gd name="T2" fmla="*/ 28 w 170"/>
                  <a:gd name="T3" fmla="*/ 15 h 96"/>
                  <a:gd name="T4" fmla="*/ 56 w 170"/>
                  <a:gd name="T5" fmla="*/ 13 h 96"/>
                  <a:gd name="T6" fmla="*/ 80 w 170"/>
                  <a:gd name="T7" fmla="*/ 6 h 96"/>
                  <a:gd name="T8" fmla="*/ 64 w 170"/>
                  <a:gd name="T9" fmla="*/ 15 h 96"/>
                  <a:gd name="T10" fmla="*/ 127 w 170"/>
                  <a:gd name="T11" fmla="*/ 30 h 96"/>
                  <a:gd name="T12" fmla="*/ 163 w 170"/>
                  <a:gd name="T13" fmla="*/ 39 h 96"/>
                  <a:gd name="T14" fmla="*/ 119 w 170"/>
                  <a:gd name="T15" fmla="*/ 46 h 96"/>
                  <a:gd name="T16" fmla="*/ 91 w 170"/>
                  <a:gd name="T17" fmla="*/ 35 h 96"/>
                  <a:gd name="T18" fmla="*/ 76 w 170"/>
                  <a:gd name="T19" fmla="*/ 32 h 96"/>
                  <a:gd name="T20" fmla="*/ 24 w 170"/>
                  <a:gd name="T21" fmla="*/ 25 h 96"/>
                  <a:gd name="T22" fmla="*/ 0 w 170"/>
                  <a:gd name="T23" fmla="*/ 30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w="9525">
                <a:noFill/>
                <a:round/>
                <a:headEnd/>
                <a:tailEnd/>
              </a:ln>
            </p:spPr>
            <p:txBody>
              <a:bodyPr/>
              <a:lstStyle/>
              <a:p>
                <a:endParaRPr lang="zh-CN" altLang="en-US"/>
              </a:p>
            </p:txBody>
          </p:sp>
          <p:sp>
            <p:nvSpPr>
              <p:cNvPr id="64" name="任意多边形 642083"/>
              <p:cNvSpPr>
                <a:spLocks noChangeArrowheads="1"/>
              </p:cNvSpPr>
              <p:nvPr userDrawn="1"/>
            </p:nvSpPr>
            <p:spPr bwMode="auto">
              <a:xfrm>
                <a:off x="4867" y="460"/>
                <a:ext cx="138" cy="37"/>
              </a:xfrm>
              <a:custGeom>
                <a:avLst/>
                <a:gdLst>
                  <a:gd name="T0" fmla="*/ 0 w 138"/>
                  <a:gd name="T1" fmla="*/ 0 h 44"/>
                  <a:gd name="T2" fmla="*/ 52 w 138"/>
                  <a:gd name="T3" fmla="*/ 3 h 44"/>
                  <a:gd name="T4" fmla="*/ 88 w 138"/>
                  <a:gd name="T5" fmla="*/ 14 h 44"/>
                  <a:gd name="T6" fmla="*/ 112 w 138"/>
                  <a:gd name="T7" fmla="*/ 12 h 44"/>
                  <a:gd name="T8" fmla="*/ 108 w 138"/>
                  <a:gd name="T9" fmla="*/ 26 h 44"/>
                  <a:gd name="T10" fmla="*/ 64 w 138"/>
                  <a:gd name="T11" fmla="*/ 24 h 44"/>
                  <a:gd name="T12" fmla="*/ 0 w 138"/>
                  <a:gd name="T13" fmla="*/ 21 h 44"/>
                  <a:gd name="T14" fmla="*/ 28 w 138"/>
                  <a:gd name="T15" fmla="*/ 12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w="9525">
                <a:noFill/>
                <a:round/>
                <a:headEnd/>
                <a:tailEnd/>
              </a:ln>
            </p:spPr>
            <p:txBody>
              <a:bodyPr/>
              <a:lstStyle/>
              <a:p>
                <a:endParaRPr lang="zh-CN" altLang="en-US"/>
              </a:p>
            </p:txBody>
          </p:sp>
          <p:sp>
            <p:nvSpPr>
              <p:cNvPr id="65" name="任意多边形 642084"/>
              <p:cNvSpPr>
                <a:spLocks noChangeArrowheads="1"/>
              </p:cNvSpPr>
              <p:nvPr userDrawn="1"/>
            </p:nvSpPr>
            <p:spPr bwMode="auto">
              <a:xfrm>
                <a:off x="4794" y="480"/>
                <a:ext cx="56" cy="34"/>
              </a:xfrm>
              <a:custGeom>
                <a:avLst/>
                <a:gdLst>
                  <a:gd name="T0" fmla="*/ 17 w 57"/>
                  <a:gd name="T1" fmla="*/ 13 h 42"/>
                  <a:gd name="T2" fmla="*/ 34 w 57"/>
                  <a:gd name="T3" fmla="*/ 7 h 42"/>
                  <a:gd name="T4" fmla="*/ 17 w 57"/>
                  <a:gd name="T5" fmla="*/ 13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w="9525">
                <a:noFill/>
                <a:round/>
                <a:headEnd/>
                <a:tailEnd/>
              </a:ln>
            </p:spPr>
            <p:txBody>
              <a:bodyPr/>
              <a:lstStyle/>
              <a:p>
                <a:endParaRPr lang="zh-CN" altLang="en-US"/>
              </a:p>
            </p:txBody>
          </p:sp>
          <p:sp>
            <p:nvSpPr>
              <p:cNvPr id="66" name="任意多边形 642085"/>
              <p:cNvSpPr>
                <a:spLocks noChangeArrowheads="1"/>
              </p:cNvSpPr>
              <p:nvPr userDrawn="1"/>
            </p:nvSpPr>
            <p:spPr bwMode="auto">
              <a:xfrm>
                <a:off x="4757" y="375"/>
                <a:ext cx="37" cy="44"/>
              </a:xfrm>
              <a:custGeom>
                <a:avLst/>
                <a:gdLst>
                  <a:gd name="T0" fmla="*/ 16 w 39"/>
                  <a:gd name="T1" fmla="*/ 19 h 52"/>
                  <a:gd name="T2" fmla="*/ 16 w 39"/>
                  <a:gd name="T3" fmla="*/ 0 h 52"/>
                  <a:gd name="T4" fmla="*/ 16 w 39"/>
                  <a:gd name="T5" fmla="*/ 19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w="9525">
                <a:noFill/>
                <a:round/>
                <a:headEnd/>
                <a:tailEnd/>
              </a:ln>
            </p:spPr>
            <p:txBody>
              <a:bodyPr/>
              <a:lstStyle/>
              <a:p>
                <a:endParaRPr lang="zh-CN" altLang="en-US"/>
              </a:p>
            </p:txBody>
          </p:sp>
          <p:sp>
            <p:nvSpPr>
              <p:cNvPr id="67" name="任意多边形 642086"/>
              <p:cNvSpPr>
                <a:spLocks noChangeArrowheads="1"/>
              </p:cNvSpPr>
              <p:nvPr userDrawn="1"/>
            </p:nvSpPr>
            <p:spPr bwMode="auto">
              <a:xfrm>
                <a:off x="5054" y="507"/>
                <a:ext cx="45" cy="66"/>
              </a:xfrm>
              <a:custGeom>
                <a:avLst/>
                <a:gdLst>
                  <a:gd name="T0" fmla="*/ 4 w 44"/>
                  <a:gd name="T1" fmla="*/ 5 h 80"/>
                  <a:gd name="T2" fmla="*/ 20 w 44"/>
                  <a:gd name="T3" fmla="*/ 18 h 80"/>
                  <a:gd name="T4" fmla="*/ 27 w 44"/>
                  <a:gd name="T5" fmla="*/ 27 h 80"/>
                  <a:gd name="T6" fmla="*/ 39 w 44"/>
                  <a:gd name="T7" fmla="*/ 30 h 80"/>
                  <a:gd name="T8" fmla="*/ 27 w 44"/>
                  <a:gd name="T9" fmla="*/ 41 h 80"/>
                  <a:gd name="T10" fmla="*/ 0 w 44"/>
                  <a:gd name="T11" fmla="*/ 12 h 80"/>
                  <a:gd name="T12" fmla="*/ 4 w 44"/>
                  <a:gd name="T13" fmla="*/ 5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w="9525">
                <a:noFill/>
                <a:round/>
                <a:headEnd/>
                <a:tailEnd/>
              </a:ln>
            </p:spPr>
            <p:txBody>
              <a:bodyPr/>
              <a:lstStyle/>
              <a:p>
                <a:endParaRPr lang="zh-CN" altLang="en-US"/>
              </a:p>
            </p:txBody>
          </p:sp>
          <p:sp>
            <p:nvSpPr>
              <p:cNvPr id="68" name="任意多边形 642087"/>
              <p:cNvSpPr>
                <a:spLocks noChangeArrowheads="1"/>
              </p:cNvSpPr>
              <p:nvPr userDrawn="1"/>
            </p:nvSpPr>
            <p:spPr bwMode="auto">
              <a:xfrm>
                <a:off x="4260" y="6"/>
                <a:ext cx="480" cy="100"/>
              </a:xfrm>
              <a:custGeom>
                <a:avLst/>
                <a:gdLst>
                  <a:gd name="T0" fmla="*/ 722 w 323"/>
                  <a:gd name="T1" fmla="*/ 5 h 64"/>
                  <a:gd name="T2" fmla="*/ 758 w 323"/>
                  <a:gd name="T3" fmla="*/ 31 h 64"/>
                  <a:gd name="T4" fmla="*/ 771 w 323"/>
                  <a:gd name="T5" fmla="*/ 0 h 64"/>
                  <a:gd name="T6" fmla="*/ 871 w 323"/>
                  <a:gd name="T7" fmla="*/ 0 h 64"/>
                  <a:gd name="T8" fmla="*/ 944 w 323"/>
                  <a:gd name="T9" fmla="*/ 66 h 64"/>
                  <a:gd name="T10" fmla="*/ 1046 w 323"/>
                  <a:gd name="T11" fmla="*/ 39 h 64"/>
                  <a:gd name="T12" fmla="*/ 1031 w 323"/>
                  <a:gd name="T13" fmla="*/ 109 h 64"/>
                  <a:gd name="T14" fmla="*/ 978 w 323"/>
                  <a:gd name="T15" fmla="*/ 177 h 64"/>
                  <a:gd name="T16" fmla="*/ 967 w 323"/>
                  <a:gd name="T17" fmla="*/ 109 h 64"/>
                  <a:gd name="T18" fmla="*/ 944 w 323"/>
                  <a:gd name="T19" fmla="*/ 117 h 64"/>
                  <a:gd name="T20" fmla="*/ 917 w 323"/>
                  <a:gd name="T21" fmla="*/ 109 h 64"/>
                  <a:gd name="T22" fmla="*/ 863 w 323"/>
                  <a:gd name="T23" fmla="*/ 81 h 64"/>
                  <a:gd name="T24" fmla="*/ 749 w 323"/>
                  <a:gd name="T25" fmla="*/ 144 h 64"/>
                  <a:gd name="T26" fmla="*/ 660 w 323"/>
                  <a:gd name="T27" fmla="*/ 169 h 64"/>
                  <a:gd name="T28" fmla="*/ 695 w 323"/>
                  <a:gd name="T29" fmla="*/ 217 h 64"/>
                  <a:gd name="T30" fmla="*/ 617 w 323"/>
                  <a:gd name="T31" fmla="*/ 239 h 64"/>
                  <a:gd name="T32" fmla="*/ 554 w 323"/>
                  <a:gd name="T33" fmla="*/ 231 h 64"/>
                  <a:gd name="T34" fmla="*/ 581 w 323"/>
                  <a:gd name="T35" fmla="*/ 217 h 64"/>
                  <a:gd name="T36" fmla="*/ 560 w 323"/>
                  <a:gd name="T37" fmla="*/ 153 h 64"/>
                  <a:gd name="T38" fmla="*/ 554 w 323"/>
                  <a:gd name="T39" fmla="*/ 117 h 64"/>
                  <a:gd name="T40" fmla="*/ 519 w 323"/>
                  <a:gd name="T41" fmla="*/ 88 h 64"/>
                  <a:gd name="T42" fmla="*/ 467 w 323"/>
                  <a:gd name="T43" fmla="*/ 103 h 64"/>
                  <a:gd name="T44" fmla="*/ 440 w 323"/>
                  <a:gd name="T45" fmla="*/ 103 h 64"/>
                  <a:gd name="T46" fmla="*/ 404 w 323"/>
                  <a:gd name="T47" fmla="*/ 95 h 64"/>
                  <a:gd name="T48" fmla="*/ 272 w 323"/>
                  <a:gd name="T49" fmla="*/ 8 h 64"/>
                  <a:gd name="T50" fmla="*/ 195 w 323"/>
                  <a:gd name="T51" fmla="*/ 53 h 64"/>
                  <a:gd name="T52" fmla="*/ 1 w 323"/>
                  <a:gd name="T53" fmla="*/ 0 h 64"/>
                  <a:gd name="T54" fmla="*/ 722 w 323"/>
                  <a:gd name="T55" fmla="*/ 5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w="9525">
                <a:noFill/>
                <a:round/>
                <a:headEnd/>
                <a:tailEnd/>
              </a:ln>
            </p:spPr>
            <p:txBody>
              <a:bodyPr/>
              <a:lstStyle/>
              <a:p>
                <a:endParaRPr lang="zh-CN" altLang="en-US"/>
              </a:p>
            </p:txBody>
          </p:sp>
          <p:sp>
            <p:nvSpPr>
              <p:cNvPr id="69" name="任意多边形 642088"/>
              <p:cNvSpPr>
                <a:spLocks noChangeArrowheads="1"/>
              </p:cNvSpPr>
              <p:nvPr userDrawn="1"/>
            </p:nvSpPr>
            <p:spPr bwMode="auto">
              <a:xfrm>
                <a:off x="3835" y="3"/>
                <a:ext cx="446" cy="49"/>
              </a:xfrm>
              <a:custGeom>
                <a:avLst/>
                <a:gdLst>
                  <a:gd name="T0" fmla="*/ 345 w 300"/>
                  <a:gd name="T1" fmla="*/ 122 h 31"/>
                  <a:gd name="T2" fmla="*/ 100 w 300"/>
                  <a:gd name="T3" fmla="*/ 5 h 31"/>
                  <a:gd name="T4" fmla="*/ 937 w 300"/>
                  <a:gd name="T5" fmla="*/ 0 h 31"/>
                  <a:gd name="T6" fmla="*/ 972 w 300"/>
                  <a:gd name="T7" fmla="*/ 55 h 31"/>
                  <a:gd name="T8" fmla="*/ 867 w 300"/>
                  <a:gd name="T9" fmla="*/ 63 h 31"/>
                  <a:gd name="T10" fmla="*/ 345 w 300"/>
                  <a:gd name="T11" fmla="*/ 122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w="9525">
                <a:noFill/>
                <a:round/>
                <a:headEnd/>
                <a:tailEnd/>
              </a:ln>
            </p:spPr>
            <p:txBody>
              <a:bodyPr/>
              <a:lstStyle/>
              <a:p>
                <a:endParaRPr lang="zh-CN" altLang="en-US"/>
              </a:p>
            </p:txBody>
          </p:sp>
          <p:sp>
            <p:nvSpPr>
              <p:cNvPr id="70" name="任意多边形 642089"/>
              <p:cNvSpPr>
                <a:spLocks noChangeArrowheads="1"/>
              </p:cNvSpPr>
              <p:nvPr userDrawn="1"/>
            </p:nvSpPr>
            <p:spPr bwMode="auto">
              <a:xfrm>
                <a:off x="2853" y="74"/>
                <a:ext cx="42" cy="25"/>
              </a:xfrm>
              <a:custGeom>
                <a:avLst/>
                <a:gdLst>
                  <a:gd name="T0" fmla="*/ 0 w 41"/>
                  <a:gd name="T1" fmla="*/ 16 h 29"/>
                  <a:gd name="T2" fmla="*/ 12 w 41"/>
                  <a:gd name="T3" fmla="*/ 19 h 29"/>
                  <a:gd name="T4" fmla="*/ 0 w 41"/>
                  <a:gd name="T5" fmla="*/ 16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p:spPr>
            <p:txBody>
              <a:bodyPr/>
              <a:lstStyle/>
              <a:p>
                <a:endParaRPr lang="zh-CN" altLang="en-US"/>
              </a:p>
            </p:txBody>
          </p:sp>
          <p:sp>
            <p:nvSpPr>
              <p:cNvPr id="71" name="任意多边形 642090"/>
              <p:cNvSpPr>
                <a:spLocks noChangeArrowheads="1"/>
              </p:cNvSpPr>
              <p:nvPr userDrawn="1"/>
            </p:nvSpPr>
            <p:spPr bwMode="auto">
              <a:xfrm>
                <a:off x="1704" y="3"/>
                <a:ext cx="1022" cy="372"/>
              </a:xfrm>
              <a:custGeom>
                <a:avLst/>
                <a:gdLst>
                  <a:gd name="T0" fmla="*/ 940 w 436"/>
                  <a:gd name="T1" fmla="*/ 12 h 152"/>
                  <a:gd name="T2" fmla="*/ 5616 w 436"/>
                  <a:gd name="T3" fmla="*/ 0 h 152"/>
                  <a:gd name="T4" fmla="*/ 5356 w 436"/>
                  <a:gd name="T5" fmla="*/ 791 h 152"/>
                  <a:gd name="T6" fmla="*/ 5115 w 436"/>
                  <a:gd name="T7" fmla="*/ 994 h 152"/>
                  <a:gd name="T8" fmla="*/ 5049 w 436"/>
                  <a:gd name="T9" fmla="*/ 1025 h 152"/>
                  <a:gd name="T10" fmla="*/ 4829 w 436"/>
                  <a:gd name="T11" fmla="*/ 1072 h 152"/>
                  <a:gd name="T12" fmla="*/ 4648 w 436"/>
                  <a:gd name="T13" fmla="*/ 1287 h 152"/>
                  <a:gd name="T14" fmla="*/ 4665 w 436"/>
                  <a:gd name="T15" fmla="*/ 1449 h 152"/>
                  <a:gd name="T16" fmla="*/ 4686 w 436"/>
                  <a:gd name="T17" fmla="*/ 1569 h 152"/>
                  <a:gd name="T18" fmla="*/ 4714 w 436"/>
                  <a:gd name="T19" fmla="*/ 1659 h 152"/>
                  <a:gd name="T20" fmla="*/ 4665 w 436"/>
                  <a:gd name="T21" fmla="*/ 1791 h 152"/>
                  <a:gd name="T22" fmla="*/ 4522 w 436"/>
                  <a:gd name="T23" fmla="*/ 1762 h 152"/>
                  <a:gd name="T24" fmla="*/ 4407 w 436"/>
                  <a:gd name="T25" fmla="*/ 1892 h 152"/>
                  <a:gd name="T26" fmla="*/ 4468 w 436"/>
                  <a:gd name="T27" fmla="*/ 1539 h 152"/>
                  <a:gd name="T28" fmla="*/ 4351 w 436"/>
                  <a:gd name="T29" fmla="*/ 1468 h 152"/>
                  <a:gd name="T30" fmla="*/ 4428 w 436"/>
                  <a:gd name="T31" fmla="*/ 1366 h 152"/>
                  <a:gd name="T32" fmla="*/ 4407 w 436"/>
                  <a:gd name="T33" fmla="*/ 1307 h 152"/>
                  <a:gd name="T34" fmla="*/ 4121 w 436"/>
                  <a:gd name="T35" fmla="*/ 1378 h 152"/>
                  <a:gd name="T36" fmla="*/ 4083 w 436"/>
                  <a:gd name="T37" fmla="*/ 1246 h 152"/>
                  <a:gd name="T38" fmla="*/ 3823 w 436"/>
                  <a:gd name="T39" fmla="*/ 1378 h 152"/>
                  <a:gd name="T40" fmla="*/ 4121 w 436"/>
                  <a:gd name="T41" fmla="*/ 1510 h 152"/>
                  <a:gd name="T42" fmla="*/ 3929 w 436"/>
                  <a:gd name="T43" fmla="*/ 1713 h 152"/>
                  <a:gd name="T44" fmla="*/ 4006 w 436"/>
                  <a:gd name="T45" fmla="*/ 1845 h 152"/>
                  <a:gd name="T46" fmla="*/ 4055 w 436"/>
                  <a:gd name="T47" fmla="*/ 2024 h 152"/>
                  <a:gd name="T48" fmla="*/ 3978 w 436"/>
                  <a:gd name="T49" fmla="*/ 2036 h 152"/>
                  <a:gd name="T50" fmla="*/ 4043 w 436"/>
                  <a:gd name="T51" fmla="*/ 2107 h 152"/>
                  <a:gd name="T52" fmla="*/ 3957 w 436"/>
                  <a:gd name="T53" fmla="*/ 2227 h 152"/>
                  <a:gd name="T54" fmla="*/ 0 w 436"/>
                  <a:gd name="T55" fmla="*/ 2186 h 152"/>
                  <a:gd name="T56" fmla="*/ 940 w 436"/>
                  <a:gd name="T57" fmla="*/ 12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p:spPr>
            <p:txBody>
              <a:bodyPr/>
              <a:lstStyle/>
              <a:p>
                <a:endParaRPr lang="zh-CN" altLang="en-US"/>
              </a:p>
            </p:txBody>
          </p:sp>
          <p:sp>
            <p:nvSpPr>
              <p:cNvPr id="72" name="任意多边形 642091"/>
              <p:cNvSpPr>
                <a:spLocks noChangeArrowheads="1"/>
              </p:cNvSpPr>
              <p:nvPr userDrawn="1"/>
            </p:nvSpPr>
            <p:spPr bwMode="auto">
              <a:xfrm>
                <a:off x="2729" y="-9"/>
                <a:ext cx="47" cy="134"/>
              </a:xfrm>
              <a:custGeom>
                <a:avLst/>
                <a:gdLst>
                  <a:gd name="T0" fmla="*/ 5 w 47"/>
                  <a:gd name="T1" fmla="*/ 84 h 165"/>
                  <a:gd name="T2" fmla="*/ 15 w 47"/>
                  <a:gd name="T3" fmla="*/ 58 h 165"/>
                  <a:gd name="T4" fmla="*/ 17 w 47"/>
                  <a:gd name="T5" fmla="*/ 37 h 165"/>
                  <a:gd name="T6" fmla="*/ 11 w 47"/>
                  <a:gd name="T7" fmla="*/ 21 h 165"/>
                  <a:gd name="T8" fmla="*/ 17 w 47"/>
                  <a:gd name="T9" fmla="*/ 6 h 165"/>
                  <a:gd name="T10" fmla="*/ 21 w 47"/>
                  <a:gd name="T11" fmla="*/ 0 h 165"/>
                  <a:gd name="T12" fmla="*/ 31 w 47"/>
                  <a:gd name="T13" fmla="*/ 15 h 165"/>
                  <a:gd name="T14" fmla="*/ 47 w 47"/>
                  <a:gd name="T15" fmla="*/ 53 h 165"/>
                  <a:gd name="T16" fmla="*/ 31 w 47"/>
                  <a:gd name="T17" fmla="*/ 58 h 165"/>
                  <a:gd name="T18" fmla="*/ 23 w 47"/>
                  <a:gd name="T19" fmla="*/ 67 h 165"/>
                  <a:gd name="T20" fmla="*/ 21 w 47"/>
                  <a:gd name="T21" fmla="*/ 71 h 165"/>
                  <a:gd name="T22" fmla="*/ 27 w 47"/>
                  <a:gd name="T23" fmla="*/ 72 h 165"/>
                  <a:gd name="T24" fmla="*/ 31 w 47"/>
                  <a:gd name="T25" fmla="*/ 79 h 165"/>
                  <a:gd name="T26" fmla="*/ 13 w 47"/>
                  <a:gd name="T27" fmla="*/ 79 h 165"/>
                  <a:gd name="T28" fmla="*/ 7 w 47"/>
                  <a:gd name="T29" fmla="*/ 86 h 165"/>
                  <a:gd name="T30" fmla="*/ 3 w 47"/>
                  <a:gd name="T31" fmla="*/ 83 h 165"/>
                  <a:gd name="T32" fmla="*/ 5 w 47"/>
                  <a:gd name="T33" fmla="*/ 84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p:spPr>
            <p:txBody>
              <a:bodyPr/>
              <a:lstStyle/>
              <a:p>
                <a:endParaRPr lang="zh-CN" altLang="en-US"/>
              </a:p>
            </p:txBody>
          </p:sp>
          <p:sp>
            <p:nvSpPr>
              <p:cNvPr id="73" name="任意多边形 642092"/>
              <p:cNvSpPr>
                <a:spLocks noChangeArrowheads="1"/>
              </p:cNvSpPr>
              <p:nvPr userDrawn="1"/>
            </p:nvSpPr>
            <p:spPr bwMode="auto">
              <a:xfrm>
                <a:off x="2701" y="103"/>
                <a:ext cx="138" cy="84"/>
              </a:xfrm>
              <a:custGeom>
                <a:avLst/>
                <a:gdLst>
                  <a:gd name="T0" fmla="*/ 26 w 138"/>
                  <a:gd name="T1" fmla="*/ 33 h 103"/>
                  <a:gd name="T2" fmla="*/ 30 w 138"/>
                  <a:gd name="T3" fmla="*/ 24 h 103"/>
                  <a:gd name="T4" fmla="*/ 50 w 138"/>
                  <a:gd name="T5" fmla="*/ 18 h 103"/>
                  <a:gd name="T6" fmla="*/ 54 w 138"/>
                  <a:gd name="T7" fmla="*/ 24 h 103"/>
                  <a:gd name="T8" fmla="*/ 66 w 138"/>
                  <a:gd name="T9" fmla="*/ 27 h 103"/>
                  <a:gd name="T10" fmla="*/ 80 w 138"/>
                  <a:gd name="T11" fmla="*/ 30 h 103"/>
                  <a:gd name="T12" fmla="*/ 116 w 138"/>
                  <a:gd name="T13" fmla="*/ 18 h 103"/>
                  <a:gd name="T14" fmla="*/ 130 w 138"/>
                  <a:gd name="T15" fmla="*/ 9 h 103"/>
                  <a:gd name="T16" fmla="*/ 138 w 138"/>
                  <a:gd name="T17" fmla="*/ 6 h 103"/>
                  <a:gd name="T18" fmla="*/ 106 w 138"/>
                  <a:gd name="T19" fmla="*/ 27 h 103"/>
                  <a:gd name="T20" fmla="*/ 84 w 138"/>
                  <a:gd name="T21" fmla="*/ 37 h 103"/>
                  <a:gd name="T22" fmla="*/ 66 w 138"/>
                  <a:gd name="T23" fmla="*/ 44 h 103"/>
                  <a:gd name="T24" fmla="*/ 48 w 138"/>
                  <a:gd name="T25" fmla="*/ 56 h 103"/>
                  <a:gd name="T26" fmla="*/ 26 w 138"/>
                  <a:gd name="T27" fmla="*/ 49 h 103"/>
                  <a:gd name="T28" fmla="*/ 20 w 138"/>
                  <a:gd name="T29" fmla="*/ 47 h 103"/>
                  <a:gd name="T30" fmla="*/ 22 w 138"/>
                  <a:gd name="T31" fmla="*/ 52 h 103"/>
                  <a:gd name="T32" fmla="*/ 0 w 138"/>
                  <a:gd name="T33" fmla="*/ 52 h 103"/>
                  <a:gd name="T34" fmla="*/ 10 w 138"/>
                  <a:gd name="T35" fmla="*/ 42 h 103"/>
                  <a:gd name="T36" fmla="*/ 26 w 138"/>
                  <a:gd name="T37" fmla="*/ 33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p:spPr>
            <p:txBody>
              <a:bodyPr/>
              <a:lstStyle/>
              <a:p>
                <a:endParaRPr lang="zh-CN" altLang="en-US"/>
              </a:p>
            </p:txBody>
          </p:sp>
          <p:sp>
            <p:nvSpPr>
              <p:cNvPr id="74" name="任意多边形 642093"/>
              <p:cNvSpPr>
                <a:spLocks noChangeArrowheads="1"/>
              </p:cNvSpPr>
              <p:nvPr userDrawn="1"/>
            </p:nvSpPr>
            <p:spPr bwMode="auto">
              <a:xfrm>
                <a:off x="2553" y="182"/>
                <a:ext cx="187" cy="176"/>
              </a:xfrm>
              <a:custGeom>
                <a:avLst/>
                <a:gdLst>
                  <a:gd name="T0" fmla="*/ 155 w 188"/>
                  <a:gd name="T1" fmla="*/ 13 h 214"/>
                  <a:gd name="T2" fmla="*/ 157 w 188"/>
                  <a:gd name="T3" fmla="*/ 3 h 214"/>
                  <a:gd name="T4" fmla="*/ 167 w 188"/>
                  <a:gd name="T5" fmla="*/ 0 h 214"/>
                  <a:gd name="T6" fmla="*/ 179 w 188"/>
                  <a:gd name="T7" fmla="*/ 13 h 214"/>
                  <a:gd name="T8" fmla="*/ 185 w 188"/>
                  <a:gd name="T9" fmla="*/ 24 h 214"/>
                  <a:gd name="T10" fmla="*/ 175 w 188"/>
                  <a:gd name="T11" fmla="*/ 32 h 214"/>
                  <a:gd name="T12" fmla="*/ 167 w 188"/>
                  <a:gd name="T13" fmla="*/ 43 h 214"/>
                  <a:gd name="T14" fmla="*/ 159 w 188"/>
                  <a:gd name="T15" fmla="*/ 71 h 214"/>
                  <a:gd name="T16" fmla="*/ 141 w 188"/>
                  <a:gd name="T17" fmla="*/ 76 h 214"/>
                  <a:gd name="T18" fmla="*/ 117 w 188"/>
                  <a:gd name="T19" fmla="*/ 76 h 214"/>
                  <a:gd name="T20" fmla="*/ 109 w 188"/>
                  <a:gd name="T21" fmla="*/ 69 h 214"/>
                  <a:gd name="T22" fmla="*/ 99 w 188"/>
                  <a:gd name="T23" fmla="*/ 81 h 214"/>
                  <a:gd name="T24" fmla="*/ 90 w 188"/>
                  <a:gd name="T25" fmla="*/ 83 h 214"/>
                  <a:gd name="T26" fmla="*/ 80 w 188"/>
                  <a:gd name="T27" fmla="*/ 74 h 214"/>
                  <a:gd name="T28" fmla="*/ 58 w 188"/>
                  <a:gd name="T29" fmla="*/ 80 h 214"/>
                  <a:gd name="T30" fmla="*/ 76 w 188"/>
                  <a:gd name="T31" fmla="*/ 79 h 214"/>
                  <a:gd name="T32" fmla="*/ 78 w 188"/>
                  <a:gd name="T33" fmla="*/ 90 h 214"/>
                  <a:gd name="T34" fmla="*/ 58 w 188"/>
                  <a:gd name="T35" fmla="*/ 93 h 214"/>
                  <a:gd name="T36" fmla="*/ 34 w 188"/>
                  <a:gd name="T37" fmla="*/ 93 h 214"/>
                  <a:gd name="T38" fmla="*/ 36 w 188"/>
                  <a:gd name="T39" fmla="*/ 86 h 214"/>
                  <a:gd name="T40" fmla="*/ 46 w 188"/>
                  <a:gd name="T41" fmla="*/ 80 h 214"/>
                  <a:gd name="T42" fmla="*/ 34 w 188"/>
                  <a:gd name="T43" fmla="*/ 82 h 214"/>
                  <a:gd name="T44" fmla="*/ 26 w 188"/>
                  <a:gd name="T45" fmla="*/ 93 h 214"/>
                  <a:gd name="T46" fmla="*/ 30 w 188"/>
                  <a:gd name="T47" fmla="*/ 105 h 214"/>
                  <a:gd name="T48" fmla="*/ 14 w 188"/>
                  <a:gd name="T49" fmla="*/ 111 h 214"/>
                  <a:gd name="T50" fmla="*/ 0 w 188"/>
                  <a:gd name="T51" fmla="*/ 119 h 214"/>
                  <a:gd name="T52" fmla="*/ 8 w 188"/>
                  <a:gd name="T53" fmla="*/ 104 h 214"/>
                  <a:gd name="T54" fmla="*/ 0 w 188"/>
                  <a:gd name="T55" fmla="*/ 91 h 214"/>
                  <a:gd name="T56" fmla="*/ 14 w 188"/>
                  <a:gd name="T57" fmla="*/ 85 h 214"/>
                  <a:gd name="T58" fmla="*/ 32 w 188"/>
                  <a:gd name="T59" fmla="*/ 74 h 214"/>
                  <a:gd name="T60" fmla="*/ 44 w 188"/>
                  <a:gd name="T61" fmla="*/ 66 h 214"/>
                  <a:gd name="T62" fmla="*/ 72 w 188"/>
                  <a:gd name="T63" fmla="*/ 64 h 214"/>
                  <a:gd name="T64" fmla="*/ 84 w 188"/>
                  <a:gd name="T65" fmla="*/ 63 h 214"/>
                  <a:gd name="T66" fmla="*/ 111 w 188"/>
                  <a:gd name="T67" fmla="*/ 44 h 214"/>
                  <a:gd name="T68" fmla="*/ 117 w 188"/>
                  <a:gd name="T69" fmla="*/ 52 h 214"/>
                  <a:gd name="T70" fmla="*/ 129 w 188"/>
                  <a:gd name="T71" fmla="*/ 43 h 214"/>
                  <a:gd name="T72" fmla="*/ 147 w 188"/>
                  <a:gd name="T73" fmla="*/ 30 h 214"/>
                  <a:gd name="T74" fmla="*/ 151 w 188"/>
                  <a:gd name="T75" fmla="*/ 24 h 214"/>
                  <a:gd name="T76" fmla="*/ 145 w 188"/>
                  <a:gd name="T77" fmla="*/ 21 h 214"/>
                  <a:gd name="T78" fmla="*/ 149 w 188"/>
                  <a:gd name="T79" fmla="*/ 17 h 214"/>
                  <a:gd name="T80" fmla="*/ 155 w 188"/>
                  <a:gd name="T81" fmla="*/ 13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p:spPr>
            <p:txBody>
              <a:bodyPr/>
              <a:lstStyle/>
              <a:p>
                <a:endParaRPr lang="zh-CN" altLang="en-US"/>
              </a:p>
            </p:txBody>
          </p:sp>
          <p:sp>
            <p:nvSpPr>
              <p:cNvPr id="75" name="任意多边形 642094"/>
              <p:cNvSpPr>
                <a:spLocks noChangeArrowheads="1"/>
              </p:cNvSpPr>
              <p:nvPr userDrawn="1"/>
            </p:nvSpPr>
            <p:spPr bwMode="auto">
              <a:xfrm>
                <a:off x="2677" y="233"/>
                <a:ext cx="14" cy="10"/>
              </a:xfrm>
              <a:custGeom>
                <a:avLst/>
                <a:gdLst>
                  <a:gd name="T0" fmla="*/ 0 w 13"/>
                  <a:gd name="T1" fmla="*/ 4 h 13"/>
                  <a:gd name="T2" fmla="*/ 4 w 13"/>
                  <a:gd name="T3" fmla="*/ 6 h 13"/>
                  <a:gd name="T4" fmla="*/ 0 w 13"/>
                  <a:gd name="T5" fmla="*/ 4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p:spPr>
            <p:txBody>
              <a:bodyPr/>
              <a:lstStyle/>
              <a:p>
                <a:endParaRPr lang="zh-CN" altLang="en-US"/>
              </a:p>
            </p:txBody>
          </p:sp>
          <p:sp>
            <p:nvSpPr>
              <p:cNvPr id="76" name="任意多边形 642095"/>
              <p:cNvSpPr>
                <a:spLocks noChangeArrowheads="1"/>
              </p:cNvSpPr>
              <p:nvPr userDrawn="1"/>
            </p:nvSpPr>
            <p:spPr bwMode="auto">
              <a:xfrm>
                <a:off x="1627" y="353"/>
                <a:ext cx="813" cy="462"/>
              </a:xfrm>
              <a:custGeom>
                <a:avLst/>
                <a:gdLst>
                  <a:gd name="T0" fmla="*/ 815 w 812"/>
                  <a:gd name="T1" fmla="*/ 14 h 564"/>
                  <a:gd name="T2" fmla="*/ 781 w 812"/>
                  <a:gd name="T3" fmla="*/ 43 h 564"/>
                  <a:gd name="T4" fmla="*/ 751 w 812"/>
                  <a:gd name="T5" fmla="*/ 67 h 564"/>
                  <a:gd name="T6" fmla="*/ 725 w 812"/>
                  <a:gd name="T7" fmla="*/ 78 h 564"/>
                  <a:gd name="T8" fmla="*/ 637 w 812"/>
                  <a:gd name="T9" fmla="*/ 98 h 564"/>
                  <a:gd name="T10" fmla="*/ 635 w 812"/>
                  <a:gd name="T11" fmla="*/ 116 h 564"/>
                  <a:gd name="T12" fmla="*/ 607 w 812"/>
                  <a:gd name="T13" fmla="*/ 126 h 564"/>
                  <a:gd name="T14" fmla="*/ 623 w 812"/>
                  <a:gd name="T15" fmla="*/ 98 h 564"/>
                  <a:gd name="T16" fmla="*/ 579 w 812"/>
                  <a:gd name="T17" fmla="*/ 103 h 564"/>
                  <a:gd name="T18" fmla="*/ 559 w 812"/>
                  <a:gd name="T19" fmla="*/ 120 h 564"/>
                  <a:gd name="T20" fmla="*/ 599 w 812"/>
                  <a:gd name="T21" fmla="*/ 154 h 564"/>
                  <a:gd name="T22" fmla="*/ 597 w 812"/>
                  <a:gd name="T23" fmla="*/ 202 h 564"/>
                  <a:gd name="T24" fmla="*/ 545 w 812"/>
                  <a:gd name="T25" fmla="*/ 224 h 564"/>
                  <a:gd name="T26" fmla="*/ 525 w 812"/>
                  <a:gd name="T27" fmla="*/ 212 h 564"/>
                  <a:gd name="T28" fmla="*/ 485 w 812"/>
                  <a:gd name="T29" fmla="*/ 191 h 564"/>
                  <a:gd name="T30" fmla="*/ 465 w 812"/>
                  <a:gd name="T31" fmla="*/ 191 h 564"/>
                  <a:gd name="T32" fmla="*/ 453 w 812"/>
                  <a:gd name="T33" fmla="*/ 217 h 564"/>
                  <a:gd name="T34" fmla="*/ 503 w 812"/>
                  <a:gd name="T35" fmla="*/ 255 h 564"/>
                  <a:gd name="T36" fmla="*/ 513 w 812"/>
                  <a:gd name="T37" fmla="*/ 288 h 564"/>
                  <a:gd name="T38" fmla="*/ 529 w 812"/>
                  <a:gd name="T39" fmla="*/ 308 h 564"/>
                  <a:gd name="T40" fmla="*/ 495 w 812"/>
                  <a:gd name="T41" fmla="*/ 299 h 564"/>
                  <a:gd name="T42" fmla="*/ 473 w 812"/>
                  <a:gd name="T43" fmla="*/ 284 h 564"/>
                  <a:gd name="T44" fmla="*/ 425 w 812"/>
                  <a:gd name="T45" fmla="*/ 233 h 564"/>
                  <a:gd name="T46" fmla="*/ 429 w 812"/>
                  <a:gd name="T47" fmla="*/ 170 h 564"/>
                  <a:gd name="T48" fmla="*/ 425 w 812"/>
                  <a:gd name="T49" fmla="*/ 147 h 564"/>
                  <a:gd name="T50" fmla="*/ 415 w 812"/>
                  <a:gd name="T51" fmla="*/ 152 h 564"/>
                  <a:gd name="T52" fmla="*/ 386 w 812"/>
                  <a:gd name="T53" fmla="*/ 147 h 564"/>
                  <a:gd name="T54" fmla="*/ 360 w 812"/>
                  <a:gd name="T55" fmla="*/ 93 h 564"/>
                  <a:gd name="T56" fmla="*/ 330 w 812"/>
                  <a:gd name="T57" fmla="*/ 91 h 564"/>
                  <a:gd name="T58" fmla="*/ 288 w 812"/>
                  <a:gd name="T59" fmla="*/ 95 h 564"/>
                  <a:gd name="T60" fmla="*/ 242 w 812"/>
                  <a:gd name="T61" fmla="*/ 128 h 564"/>
                  <a:gd name="T62" fmla="*/ 196 w 812"/>
                  <a:gd name="T63" fmla="*/ 147 h 564"/>
                  <a:gd name="T64" fmla="*/ 184 w 812"/>
                  <a:gd name="T65" fmla="*/ 150 h 564"/>
                  <a:gd name="T66" fmla="*/ 160 w 812"/>
                  <a:gd name="T67" fmla="*/ 180 h 564"/>
                  <a:gd name="T68" fmla="*/ 152 w 812"/>
                  <a:gd name="T69" fmla="*/ 195 h 564"/>
                  <a:gd name="T70" fmla="*/ 128 w 812"/>
                  <a:gd name="T71" fmla="*/ 222 h 564"/>
                  <a:gd name="T72" fmla="*/ 94 w 812"/>
                  <a:gd name="T73" fmla="*/ 215 h 564"/>
                  <a:gd name="T74" fmla="*/ 66 w 812"/>
                  <a:gd name="T75" fmla="*/ 142 h 564"/>
                  <a:gd name="T76" fmla="*/ 72 w 812"/>
                  <a:gd name="T77" fmla="*/ 86 h 564"/>
                  <a:gd name="T78" fmla="*/ 44 w 812"/>
                  <a:gd name="T79" fmla="*/ 98 h 564"/>
                  <a:gd name="T80" fmla="*/ 20 w 812"/>
                  <a:gd name="T81" fmla="*/ 83 h 564"/>
                  <a:gd name="T82" fmla="*/ 24 w 812"/>
                  <a:gd name="T83" fmla="*/ 76 h 564"/>
                  <a:gd name="T84" fmla="*/ 0 w 812"/>
                  <a:gd name="T85" fmla="*/ 50 h 564"/>
                  <a:gd name="T86" fmla="*/ 801 w 812"/>
                  <a:gd name="T87" fmla="*/ 3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p:spPr>
            <p:txBody>
              <a:bodyPr/>
              <a:lstStyle/>
              <a:p>
                <a:endParaRPr lang="zh-CN" altLang="en-US"/>
              </a:p>
            </p:txBody>
          </p:sp>
          <p:sp>
            <p:nvSpPr>
              <p:cNvPr id="77" name="任意多边形 642096"/>
              <p:cNvSpPr>
                <a:spLocks noChangeArrowheads="1"/>
              </p:cNvSpPr>
              <p:nvPr userDrawn="1"/>
            </p:nvSpPr>
            <p:spPr bwMode="auto">
              <a:xfrm>
                <a:off x="1770" y="671"/>
                <a:ext cx="45" cy="71"/>
              </a:xfrm>
              <a:custGeom>
                <a:avLst/>
                <a:gdLst>
                  <a:gd name="T0" fmla="*/ 7 w 43"/>
                  <a:gd name="T1" fmla="*/ 7 h 85"/>
                  <a:gd name="T2" fmla="*/ 20 w 43"/>
                  <a:gd name="T3" fmla="*/ 3 h 85"/>
                  <a:gd name="T4" fmla="*/ 43 w 43"/>
                  <a:gd name="T5" fmla="*/ 19 h 85"/>
                  <a:gd name="T6" fmla="*/ 22 w 43"/>
                  <a:gd name="T7" fmla="*/ 49 h 85"/>
                  <a:gd name="T8" fmla="*/ 1 w 43"/>
                  <a:gd name="T9" fmla="*/ 40 h 85"/>
                  <a:gd name="T10" fmla="*/ 7 w 43"/>
                  <a:gd name="T11" fmla="*/ 7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p:spPr>
            <p:txBody>
              <a:bodyPr/>
              <a:lstStyle/>
              <a:p>
                <a:endParaRPr lang="zh-CN" altLang="en-US"/>
              </a:p>
            </p:txBody>
          </p:sp>
          <p:sp>
            <p:nvSpPr>
              <p:cNvPr id="78" name="任意多边形 642097"/>
              <p:cNvSpPr>
                <a:spLocks noChangeArrowheads="1"/>
              </p:cNvSpPr>
              <p:nvPr userDrawn="1"/>
            </p:nvSpPr>
            <p:spPr bwMode="auto">
              <a:xfrm>
                <a:off x="2394" y="431"/>
                <a:ext cx="42" cy="59"/>
              </a:xfrm>
              <a:custGeom>
                <a:avLst/>
                <a:gdLst>
                  <a:gd name="T0" fmla="*/ 11 w 44"/>
                  <a:gd name="T1" fmla="*/ 14 h 74"/>
                  <a:gd name="T2" fmla="*/ 26 w 44"/>
                  <a:gd name="T3" fmla="*/ 2 h 74"/>
                  <a:gd name="T4" fmla="*/ 37 w 44"/>
                  <a:gd name="T5" fmla="*/ 2 h 74"/>
                  <a:gd name="T6" fmla="*/ 33 w 44"/>
                  <a:gd name="T7" fmla="*/ 14 h 74"/>
                  <a:gd name="T8" fmla="*/ 11 w 44"/>
                  <a:gd name="T9" fmla="*/ 37 h 74"/>
                  <a:gd name="T10" fmla="*/ 7 w 44"/>
                  <a:gd name="T11" fmla="*/ 30 h 74"/>
                  <a:gd name="T12" fmla="*/ 3 w 44"/>
                  <a:gd name="T13" fmla="*/ 18 h 74"/>
                  <a:gd name="T14" fmla="*/ 11 w 44"/>
                  <a:gd name="T15" fmla="*/ 14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p:spPr>
            <p:txBody>
              <a:bodyPr/>
              <a:lstStyle/>
              <a:p>
                <a:endParaRPr lang="zh-CN" altLang="en-US"/>
              </a:p>
            </p:txBody>
          </p:sp>
          <p:sp>
            <p:nvSpPr>
              <p:cNvPr id="79" name="任意多边形 642098"/>
              <p:cNvSpPr>
                <a:spLocks noChangeArrowheads="1"/>
              </p:cNvSpPr>
              <p:nvPr userDrawn="1"/>
            </p:nvSpPr>
            <p:spPr bwMode="auto">
              <a:xfrm>
                <a:off x="2513" y="402"/>
                <a:ext cx="21" cy="24"/>
              </a:xfrm>
              <a:custGeom>
                <a:avLst/>
                <a:gdLst>
                  <a:gd name="T0" fmla="*/ 7 w 20"/>
                  <a:gd name="T1" fmla="*/ 8 h 30"/>
                  <a:gd name="T2" fmla="*/ 5 w 20"/>
                  <a:gd name="T3" fmla="*/ 15 h 30"/>
                  <a:gd name="T4" fmla="*/ 7 w 20"/>
                  <a:gd name="T5" fmla="*/ 8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p:spPr>
            <p:txBody>
              <a:bodyPr/>
              <a:lstStyle/>
              <a:p>
                <a:endParaRPr lang="zh-CN" altLang="en-US"/>
              </a:p>
            </p:txBody>
          </p:sp>
          <p:sp>
            <p:nvSpPr>
              <p:cNvPr id="80" name="任意多边形 642099"/>
              <p:cNvSpPr>
                <a:spLocks noChangeArrowheads="1"/>
              </p:cNvSpPr>
              <p:nvPr userDrawn="1"/>
            </p:nvSpPr>
            <p:spPr bwMode="auto">
              <a:xfrm>
                <a:off x="333" y="169"/>
                <a:ext cx="1015" cy="866"/>
              </a:xfrm>
              <a:custGeom>
                <a:avLst/>
                <a:gdLst>
                  <a:gd name="T0" fmla="*/ 1586 w 682"/>
                  <a:gd name="T1" fmla="*/ 1743 h 557"/>
                  <a:gd name="T2" fmla="*/ 1601 w 682"/>
                  <a:gd name="T3" fmla="*/ 1695 h 557"/>
                  <a:gd name="T4" fmla="*/ 1648 w 682"/>
                  <a:gd name="T5" fmla="*/ 1552 h 557"/>
                  <a:gd name="T6" fmla="*/ 1019 w 682"/>
                  <a:gd name="T7" fmla="*/ 1077 h 557"/>
                  <a:gd name="T8" fmla="*/ 930 w 682"/>
                  <a:gd name="T9" fmla="*/ 1300 h 557"/>
                  <a:gd name="T10" fmla="*/ 999 w 682"/>
                  <a:gd name="T11" fmla="*/ 2088 h 557"/>
                  <a:gd name="T12" fmla="*/ 930 w 682"/>
                  <a:gd name="T13" fmla="*/ 1856 h 557"/>
                  <a:gd name="T14" fmla="*/ 798 w 682"/>
                  <a:gd name="T15" fmla="*/ 1651 h 557"/>
                  <a:gd name="T16" fmla="*/ 808 w 682"/>
                  <a:gd name="T17" fmla="*/ 1552 h 557"/>
                  <a:gd name="T18" fmla="*/ 816 w 682"/>
                  <a:gd name="T19" fmla="*/ 1482 h 557"/>
                  <a:gd name="T20" fmla="*/ 725 w 682"/>
                  <a:gd name="T21" fmla="*/ 1409 h 557"/>
                  <a:gd name="T22" fmla="*/ 640 w 682"/>
                  <a:gd name="T23" fmla="*/ 1300 h 557"/>
                  <a:gd name="T24" fmla="*/ 487 w 682"/>
                  <a:gd name="T25" fmla="*/ 1329 h 557"/>
                  <a:gd name="T26" fmla="*/ 417 w 682"/>
                  <a:gd name="T27" fmla="*/ 1371 h 557"/>
                  <a:gd name="T28" fmla="*/ 257 w 682"/>
                  <a:gd name="T29" fmla="*/ 1371 h 557"/>
                  <a:gd name="T30" fmla="*/ 73 w 682"/>
                  <a:gd name="T31" fmla="*/ 1172 h 557"/>
                  <a:gd name="T32" fmla="*/ 36 w 682"/>
                  <a:gd name="T33" fmla="*/ 1110 h 557"/>
                  <a:gd name="T34" fmla="*/ 0 w 682"/>
                  <a:gd name="T35" fmla="*/ 990 h 557"/>
                  <a:gd name="T36" fmla="*/ 80 w 682"/>
                  <a:gd name="T37" fmla="*/ 801 h 557"/>
                  <a:gd name="T38" fmla="*/ 106 w 682"/>
                  <a:gd name="T39" fmla="*/ 679 h 557"/>
                  <a:gd name="T40" fmla="*/ 168 w 682"/>
                  <a:gd name="T41" fmla="*/ 536 h 557"/>
                  <a:gd name="T42" fmla="*/ 268 w 682"/>
                  <a:gd name="T43" fmla="*/ 435 h 557"/>
                  <a:gd name="T44" fmla="*/ 552 w 682"/>
                  <a:gd name="T45" fmla="*/ 252 h 557"/>
                  <a:gd name="T46" fmla="*/ 725 w 682"/>
                  <a:gd name="T47" fmla="*/ 113 h 557"/>
                  <a:gd name="T48" fmla="*/ 850 w 682"/>
                  <a:gd name="T49" fmla="*/ 22 h 557"/>
                  <a:gd name="T50" fmla="*/ 1197 w 682"/>
                  <a:gd name="T51" fmla="*/ 8 h 557"/>
                  <a:gd name="T52" fmla="*/ 1311 w 682"/>
                  <a:gd name="T53" fmla="*/ 0 h 557"/>
                  <a:gd name="T54" fmla="*/ 1265 w 682"/>
                  <a:gd name="T55" fmla="*/ 127 h 557"/>
                  <a:gd name="T56" fmla="*/ 1460 w 682"/>
                  <a:gd name="T57" fmla="*/ 317 h 557"/>
                  <a:gd name="T58" fmla="*/ 1639 w 682"/>
                  <a:gd name="T59" fmla="*/ 278 h 557"/>
                  <a:gd name="T60" fmla="*/ 1743 w 682"/>
                  <a:gd name="T61" fmla="*/ 306 h 557"/>
                  <a:gd name="T62" fmla="*/ 1842 w 682"/>
                  <a:gd name="T63" fmla="*/ 365 h 557"/>
                  <a:gd name="T64" fmla="*/ 1886 w 682"/>
                  <a:gd name="T65" fmla="*/ 706 h 557"/>
                  <a:gd name="T66" fmla="*/ 1886 w 682"/>
                  <a:gd name="T67" fmla="*/ 902 h 557"/>
                  <a:gd name="T68" fmla="*/ 1973 w 682"/>
                  <a:gd name="T69" fmla="*/ 1063 h 557"/>
                  <a:gd name="T70" fmla="*/ 2127 w 682"/>
                  <a:gd name="T71" fmla="*/ 1127 h 557"/>
                  <a:gd name="T72" fmla="*/ 2241 w 682"/>
                  <a:gd name="T73" fmla="*/ 1110 h 557"/>
                  <a:gd name="T74" fmla="*/ 2188 w 682"/>
                  <a:gd name="T75" fmla="*/ 1278 h 557"/>
                  <a:gd name="T76" fmla="*/ 1973 w 682"/>
                  <a:gd name="T77" fmla="*/ 1530 h 557"/>
                  <a:gd name="T78" fmla="*/ 1807 w 682"/>
                  <a:gd name="T79" fmla="*/ 1822 h 557"/>
                  <a:gd name="T80" fmla="*/ 1832 w 682"/>
                  <a:gd name="T81" fmla="*/ 1909 h 557"/>
                  <a:gd name="T82" fmla="*/ 1433 w 682"/>
                  <a:gd name="T83" fmla="*/ 2088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p:spPr>
            <p:txBody>
              <a:bodyPr/>
              <a:lstStyle/>
              <a:p>
                <a:endParaRPr lang="zh-CN" altLang="en-US"/>
              </a:p>
            </p:txBody>
          </p:sp>
          <p:sp>
            <p:nvSpPr>
              <p:cNvPr id="81" name="任意多边形 642100"/>
              <p:cNvSpPr>
                <a:spLocks noChangeArrowheads="1"/>
              </p:cNvSpPr>
              <p:nvPr userDrawn="1"/>
            </p:nvSpPr>
            <p:spPr bwMode="auto">
              <a:xfrm>
                <a:off x="727" y="495"/>
                <a:ext cx="382" cy="540"/>
              </a:xfrm>
              <a:custGeom>
                <a:avLst/>
                <a:gdLst>
                  <a:gd name="T0" fmla="*/ 798 w 257"/>
                  <a:gd name="T1" fmla="*/ 1307 h 347"/>
                  <a:gd name="T2" fmla="*/ 764 w 257"/>
                  <a:gd name="T3" fmla="*/ 1133 h 347"/>
                  <a:gd name="T4" fmla="*/ 713 w 257"/>
                  <a:gd name="T5" fmla="*/ 1085 h 347"/>
                  <a:gd name="T6" fmla="*/ 708 w 257"/>
                  <a:gd name="T7" fmla="*/ 1015 h 347"/>
                  <a:gd name="T8" fmla="*/ 687 w 257"/>
                  <a:gd name="T9" fmla="*/ 957 h 347"/>
                  <a:gd name="T10" fmla="*/ 687 w 257"/>
                  <a:gd name="T11" fmla="*/ 862 h 347"/>
                  <a:gd name="T12" fmla="*/ 681 w 257"/>
                  <a:gd name="T13" fmla="*/ 806 h 347"/>
                  <a:gd name="T14" fmla="*/ 749 w 257"/>
                  <a:gd name="T15" fmla="*/ 761 h 347"/>
                  <a:gd name="T16" fmla="*/ 844 w 257"/>
                  <a:gd name="T17" fmla="*/ 744 h 347"/>
                  <a:gd name="T18" fmla="*/ 844 w 257"/>
                  <a:gd name="T19" fmla="*/ 514 h 347"/>
                  <a:gd name="T20" fmla="*/ 177 w 257"/>
                  <a:gd name="T21" fmla="*/ 361 h 347"/>
                  <a:gd name="T22" fmla="*/ 106 w 257"/>
                  <a:gd name="T23" fmla="*/ 370 h 347"/>
                  <a:gd name="T24" fmla="*/ 54 w 257"/>
                  <a:gd name="T25" fmla="*/ 384 h 347"/>
                  <a:gd name="T26" fmla="*/ 0 w 257"/>
                  <a:gd name="T27" fmla="*/ 562 h 347"/>
                  <a:gd name="T28" fmla="*/ 305 w 257"/>
                  <a:gd name="T29" fmla="*/ 1303 h 347"/>
                  <a:gd name="T30" fmla="*/ 798 w 257"/>
                  <a:gd name="T31" fmla="*/ 130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p:spPr>
            <p:txBody>
              <a:bodyPr/>
              <a:lstStyle/>
              <a:p>
                <a:endParaRPr lang="zh-CN" altLang="en-US"/>
              </a:p>
            </p:txBody>
          </p:sp>
          <p:sp>
            <p:nvSpPr>
              <p:cNvPr id="82" name="任意多边形 642101"/>
              <p:cNvSpPr>
                <a:spLocks noChangeArrowheads="1"/>
              </p:cNvSpPr>
              <p:nvPr userDrawn="1"/>
            </p:nvSpPr>
            <p:spPr bwMode="auto">
              <a:xfrm>
                <a:off x="1400" y="896"/>
                <a:ext cx="16" cy="29"/>
              </a:xfrm>
              <a:custGeom>
                <a:avLst/>
                <a:gdLst>
                  <a:gd name="T0" fmla="*/ 4 w 19"/>
                  <a:gd name="T1" fmla="*/ 13 h 37"/>
                  <a:gd name="T2" fmla="*/ 11 w 19"/>
                  <a:gd name="T3" fmla="*/ 10 h 37"/>
                  <a:gd name="T4" fmla="*/ 4 w 19"/>
                  <a:gd name="T5" fmla="*/ 13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p:spPr>
            <p:txBody>
              <a:bodyPr/>
              <a:lstStyle/>
              <a:p>
                <a:endParaRPr lang="zh-CN" altLang="en-US"/>
              </a:p>
            </p:txBody>
          </p:sp>
          <p:sp>
            <p:nvSpPr>
              <p:cNvPr id="83" name="任意多边形 642102"/>
              <p:cNvSpPr>
                <a:spLocks noChangeArrowheads="1"/>
              </p:cNvSpPr>
              <p:nvPr userDrawn="1"/>
            </p:nvSpPr>
            <p:spPr bwMode="auto">
              <a:xfrm>
                <a:off x="1379" y="617"/>
                <a:ext cx="21" cy="17"/>
              </a:xfrm>
              <a:custGeom>
                <a:avLst/>
                <a:gdLst>
                  <a:gd name="T0" fmla="*/ 11 w 22"/>
                  <a:gd name="T1" fmla="*/ 8 h 20"/>
                  <a:gd name="T2" fmla="*/ 13 w 22"/>
                  <a:gd name="T3" fmla="*/ 0 h 20"/>
                  <a:gd name="T4" fmla="*/ 17 w 22"/>
                  <a:gd name="T5" fmla="*/ 8 h 20"/>
                  <a:gd name="T6" fmla="*/ 8 w 22"/>
                  <a:gd name="T7" fmla="*/ 12 h 20"/>
                  <a:gd name="T8" fmla="*/ 11 w 22"/>
                  <a:gd name="T9" fmla="*/ 8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p:spPr>
            <p:txBody>
              <a:bodyPr/>
              <a:lstStyle/>
              <a:p>
                <a:endParaRPr lang="zh-CN" altLang="en-US"/>
              </a:p>
            </p:txBody>
          </p:sp>
          <p:sp>
            <p:nvSpPr>
              <p:cNvPr id="84" name="任意多边形 642103"/>
              <p:cNvSpPr>
                <a:spLocks noChangeArrowheads="1"/>
              </p:cNvSpPr>
              <p:nvPr userDrawn="1"/>
            </p:nvSpPr>
            <p:spPr bwMode="auto">
              <a:xfrm>
                <a:off x="453" y="275"/>
                <a:ext cx="58" cy="24"/>
              </a:xfrm>
              <a:custGeom>
                <a:avLst/>
                <a:gdLst>
                  <a:gd name="T0" fmla="*/ 24 w 57"/>
                  <a:gd name="T1" fmla="*/ 9 h 30"/>
                  <a:gd name="T2" fmla="*/ 35 w 57"/>
                  <a:gd name="T3" fmla="*/ 3 h 30"/>
                  <a:gd name="T4" fmla="*/ 39 w 57"/>
                  <a:gd name="T5" fmla="*/ 15 h 30"/>
                  <a:gd name="T6" fmla="*/ 24 w 57"/>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p:spPr>
            <p:txBody>
              <a:bodyPr/>
              <a:lstStyle/>
              <a:p>
                <a:endParaRPr lang="zh-CN" altLang="en-US"/>
              </a:p>
            </p:txBody>
          </p:sp>
          <p:sp>
            <p:nvSpPr>
              <p:cNvPr id="85" name="任意多边形 642104"/>
              <p:cNvSpPr>
                <a:spLocks noChangeArrowheads="1"/>
              </p:cNvSpPr>
              <p:nvPr userDrawn="1"/>
            </p:nvSpPr>
            <p:spPr bwMode="auto">
              <a:xfrm>
                <a:off x="1161" y="50"/>
                <a:ext cx="691" cy="569"/>
              </a:xfrm>
              <a:custGeom>
                <a:avLst/>
                <a:gdLst>
                  <a:gd name="T0" fmla="*/ 470 w 693"/>
                  <a:gd name="T1" fmla="*/ 253 h 696"/>
                  <a:gd name="T2" fmla="*/ 390 w 693"/>
                  <a:gd name="T3" fmla="*/ 247 h 696"/>
                  <a:gd name="T4" fmla="*/ 322 w 693"/>
                  <a:gd name="T5" fmla="*/ 226 h 696"/>
                  <a:gd name="T6" fmla="*/ 262 w 693"/>
                  <a:gd name="T7" fmla="*/ 218 h 696"/>
                  <a:gd name="T8" fmla="*/ 234 w 693"/>
                  <a:gd name="T9" fmla="*/ 227 h 696"/>
                  <a:gd name="T10" fmla="*/ 258 w 693"/>
                  <a:gd name="T11" fmla="*/ 234 h 696"/>
                  <a:gd name="T12" fmla="*/ 290 w 693"/>
                  <a:gd name="T13" fmla="*/ 256 h 696"/>
                  <a:gd name="T14" fmla="*/ 318 w 693"/>
                  <a:gd name="T15" fmla="*/ 260 h 696"/>
                  <a:gd name="T16" fmla="*/ 330 w 693"/>
                  <a:gd name="T17" fmla="*/ 293 h 696"/>
                  <a:gd name="T18" fmla="*/ 310 w 693"/>
                  <a:gd name="T19" fmla="*/ 302 h 696"/>
                  <a:gd name="T20" fmla="*/ 258 w 693"/>
                  <a:gd name="T21" fmla="*/ 337 h 696"/>
                  <a:gd name="T22" fmla="*/ 222 w 693"/>
                  <a:gd name="T23" fmla="*/ 343 h 696"/>
                  <a:gd name="T24" fmla="*/ 97 w 693"/>
                  <a:gd name="T25" fmla="*/ 380 h 696"/>
                  <a:gd name="T26" fmla="*/ 77 w 693"/>
                  <a:gd name="T27" fmla="*/ 337 h 696"/>
                  <a:gd name="T28" fmla="*/ 45 w 693"/>
                  <a:gd name="T29" fmla="*/ 286 h 696"/>
                  <a:gd name="T30" fmla="*/ 33 w 693"/>
                  <a:gd name="T31" fmla="*/ 244 h 696"/>
                  <a:gd name="T32" fmla="*/ 53 w 693"/>
                  <a:gd name="T33" fmla="*/ 188 h 696"/>
                  <a:gd name="T34" fmla="*/ 17 w 693"/>
                  <a:gd name="T35" fmla="*/ 214 h 696"/>
                  <a:gd name="T36" fmla="*/ 81 w 693"/>
                  <a:gd name="T37" fmla="*/ 153 h 696"/>
                  <a:gd name="T38" fmla="*/ 113 w 693"/>
                  <a:gd name="T39" fmla="*/ 112 h 696"/>
                  <a:gd name="T40" fmla="*/ 37 w 693"/>
                  <a:gd name="T41" fmla="*/ 112 h 696"/>
                  <a:gd name="T42" fmla="*/ 1 w 693"/>
                  <a:gd name="T43" fmla="*/ 107 h 696"/>
                  <a:gd name="T44" fmla="*/ 25 w 693"/>
                  <a:gd name="T45" fmla="*/ 76 h 696"/>
                  <a:gd name="T46" fmla="*/ 97 w 693"/>
                  <a:gd name="T47" fmla="*/ 61 h 696"/>
                  <a:gd name="T48" fmla="*/ 218 w 693"/>
                  <a:gd name="T49" fmla="*/ 68 h 696"/>
                  <a:gd name="T50" fmla="*/ 226 w 693"/>
                  <a:gd name="T51" fmla="*/ 35 h 696"/>
                  <a:gd name="T52" fmla="*/ 258 w 693"/>
                  <a:gd name="T53" fmla="*/ 0 h 696"/>
                  <a:gd name="T54" fmla="*/ 354 w 693"/>
                  <a:gd name="T55" fmla="*/ 24 h 696"/>
                  <a:gd name="T56" fmla="*/ 326 w 693"/>
                  <a:gd name="T57" fmla="*/ 48 h 696"/>
                  <a:gd name="T58" fmla="*/ 298 w 693"/>
                  <a:gd name="T59" fmla="*/ 96 h 696"/>
                  <a:gd name="T60" fmla="*/ 358 w 693"/>
                  <a:gd name="T61" fmla="*/ 105 h 696"/>
                  <a:gd name="T62" fmla="*/ 370 w 693"/>
                  <a:gd name="T63" fmla="*/ 74 h 696"/>
                  <a:gd name="T64" fmla="*/ 414 w 693"/>
                  <a:gd name="T65" fmla="*/ 50 h 696"/>
                  <a:gd name="T66" fmla="*/ 494 w 693"/>
                  <a:gd name="T67" fmla="*/ 48 h 696"/>
                  <a:gd name="T68" fmla="*/ 523 w 693"/>
                  <a:gd name="T69" fmla="*/ 29 h 696"/>
                  <a:gd name="T70" fmla="*/ 535 w 693"/>
                  <a:gd name="T71" fmla="*/ 251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p:spPr>
            <p:txBody>
              <a:bodyPr/>
              <a:lstStyle/>
              <a:p>
                <a:endParaRPr lang="zh-CN" altLang="en-US"/>
              </a:p>
            </p:txBody>
          </p:sp>
          <p:sp>
            <p:nvSpPr>
              <p:cNvPr id="86" name="任意多边形 642105"/>
              <p:cNvSpPr>
                <a:spLocks noChangeArrowheads="1"/>
              </p:cNvSpPr>
              <p:nvPr userDrawn="1"/>
            </p:nvSpPr>
            <p:spPr bwMode="auto">
              <a:xfrm>
                <a:off x="689" y="6"/>
                <a:ext cx="1386" cy="232"/>
              </a:xfrm>
              <a:custGeom>
                <a:avLst/>
                <a:gdLst>
                  <a:gd name="T0" fmla="*/ 2721 w 931"/>
                  <a:gd name="T1" fmla="*/ 0 h 149"/>
                  <a:gd name="T2" fmla="*/ 472 w 931"/>
                  <a:gd name="T3" fmla="*/ 109 h 149"/>
                  <a:gd name="T4" fmla="*/ 299 w 931"/>
                  <a:gd name="T5" fmla="*/ 157 h 149"/>
                  <a:gd name="T6" fmla="*/ 204 w 931"/>
                  <a:gd name="T7" fmla="*/ 157 h 149"/>
                  <a:gd name="T8" fmla="*/ 73 w 931"/>
                  <a:gd name="T9" fmla="*/ 291 h 149"/>
                  <a:gd name="T10" fmla="*/ 0 w 931"/>
                  <a:gd name="T11" fmla="*/ 395 h 149"/>
                  <a:gd name="T12" fmla="*/ 195 w 931"/>
                  <a:gd name="T13" fmla="*/ 434 h 149"/>
                  <a:gd name="T14" fmla="*/ 319 w 931"/>
                  <a:gd name="T15" fmla="*/ 361 h 149"/>
                  <a:gd name="T16" fmla="*/ 357 w 931"/>
                  <a:gd name="T17" fmla="*/ 318 h 149"/>
                  <a:gd name="T18" fmla="*/ 552 w 931"/>
                  <a:gd name="T19" fmla="*/ 196 h 149"/>
                  <a:gd name="T20" fmla="*/ 709 w 931"/>
                  <a:gd name="T21" fmla="*/ 174 h 149"/>
                  <a:gd name="T22" fmla="*/ 783 w 931"/>
                  <a:gd name="T23" fmla="*/ 353 h 149"/>
                  <a:gd name="T24" fmla="*/ 621 w 931"/>
                  <a:gd name="T25" fmla="*/ 413 h 149"/>
                  <a:gd name="T26" fmla="*/ 762 w 931"/>
                  <a:gd name="T27" fmla="*/ 427 h 149"/>
                  <a:gd name="T28" fmla="*/ 825 w 931"/>
                  <a:gd name="T29" fmla="*/ 339 h 149"/>
                  <a:gd name="T30" fmla="*/ 878 w 931"/>
                  <a:gd name="T31" fmla="*/ 347 h 149"/>
                  <a:gd name="T32" fmla="*/ 835 w 931"/>
                  <a:gd name="T33" fmla="*/ 204 h 149"/>
                  <a:gd name="T34" fmla="*/ 878 w 931"/>
                  <a:gd name="T35" fmla="*/ 167 h 149"/>
                  <a:gd name="T36" fmla="*/ 913 w 931"/>
                  <a:gd name="T37" fmla="*/ 332 h 149"/>
                  <a:gd name="T38" fmla="*/ 878 w 931"/>
                  <a:gd name="T39" fmla="*/ 427 h 149"/>
                  <a:gd name="T40" fmla="*/ 978 w 931"/>
                  <a:gd name="T41" fmla="*/ 490 h 149"/>
                  <a:gd name="T42" fmla="*/ 986 w 931"/>
                  <a:gd name="T43" fmla="*/ 347 h 149"/>
                  <a:gd name="T44" fmla="*/ 1093 w 931"/>
                  <a:gd name="T45" fmla="*/ 388 h 149"/>
                  <a:gd name="T46" fmla="*/ 1261 w 931"/>
                  <a:gd name="T47" fmla="*/ 277 h 149"/>
                  <a:gd name="T48" fmla="*/ 1350 w 931"/>
                  <a:gd name="T49" fmla="*/ 188 h 149"/>
                  <a:gd name="T50" fmla="*/ 1450 w 931"/>
                  <a:gd name="T51" fmla="*/ 210 h 149"/>
                  <a:gd name="T52" fmla="*/ 1501 w 931"/>
                  <a:gd name="T53" fmla="*/ 188 h 149"/>
                  <a:gd name="T54" fmla="*/ 1423 w 931"/>
                  <a:gd name="T55" fmla="*/ 167 h 149"/>
                  <a:gd name="T56" fmla="*/ 1565 w 931"/>
                  <a:gd name="T57" fmla="*/ 131 h 149"/>
                  <a:gd name="T58" fmla="*/ 1795 w 931"/>
                  <a:gd name="T59" fmla="*/ 204 h 149"/>
                  <a:gd name="T60" fmla="*/ 1917 w 931"/>
                  <a:gd name="T61" fmla="*/ 157 h 149"/>
                  <a:gd name="T62" fmla="*/ 1926 w 931"/>
                  <a:gd name="T63" fmla="*/ 238 h 149"/>
                  <a:gd name="T64" fmla="*/ 1874 w 931"/>
                  <a:gd name="T65" fmla="*/ 380 h 149"/>
                  <a:gd name="T66" fmla="*/ 2017 w 931"/>
                  <a:gd name="T67" fmla="*/ 332 h 149"/>
                  <a:gd name="T68" fmla="*/ 2059 w 931"/>
                  <a:gd name="T69" fmla="*/ 304 h 149"/>
                  <a:gd name="T70" fmla="*/ 2139 w 931"/>
                  <a:gd name="T71" fmla="*/ 230 h 149"/>
                  <a:gd name="T72" fmla="*/ 2620 w 931"/>
                  <a:gd name="T73" fmla="*/ 318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p:spPr>
            <p:txBody>
              <a:bodyPr/>
              <a:lstStyle/>
              <a:p>
                <a:endParaRPr lang="zh-CN" altLang="en-US"/>
              </a:p>
            </p:txBody>
          </p:sp>
          <p:sp>
            <p:nvSpPr>
              <p:cNvPr id="87" name="任意多边形 642106"/>
              <p:cNvSpPr>
                <a:spLocks noChangeArrowheads="1"/>
              </p:cNvSpPr>
              <p:nvPr userDrawn="1"/>
            </p:nvSpPr>
            <p:spPr bwMode="auto">
              <a:xfrm>
                <a:off x="971" y="91"/>
                <a:ext cx="30" cy="25"/>
              </a:xfrm>
              <a:custGeom>
                <a:avLst/>
                <a:gdLst>
                  <a:gd name="T0" fmla="*/ 3 w 31"/>
                  <a:gd name="T1" fmla="*/ 16 h 30"/>
                  <a:gd name="T2" fmla="*/ 28 w 31"/>
                  <a:gd name="T3" fmla="*/ 0 h 30"/>
                  <a:gd name="T4" fmla="*/ 16 w 31"/>
                  <a:gd name="T5" fmla="*/ 14 h 30"/>
                  <a:gd name="T6" fmla="*/ 3 w 31"/>
                  <a:gd name="T7" fmla="*/ 1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p:spPr>
            <p:txBody>
              <a:bodyPr/>
              <a:lstStyle/>
              <a:p>
                <a:endParaRPr lang="zh-CN" altLang="en-US"/>
              </a:p>
            </p:txBody>
          </p:sp>
          <p:sp>
            <p:nvSpPr>
              <p:cNvPr id="88" name="任意多边形 642107"/>
              <p:cNvSpPr>
                <a:spLocks noChangeArrowheads="1"/>
              </p:cNvSpPr>
              <p:nvPr userDrawn="1"/>
            </p:nvSpPr>
            <p:spPr bwMode="auto">
              <a:xfrm>
                <a:off x="935" y="125"/>
                <a:ext cx="45" cy="27"/>
              </a:xfrm>
              <a:custGeom>
                <a:avLst/>
                <a:gdLst>
                  <a:gd name="T0" fmla="*/ 6 w 44"/>
                  <a:gd name="T1" fmla="*/ 19 h 32"/>
                  <a:gd name="T2" fmla="*/ 25 w 44"/>
                  <a:gd name="T3" fmla="*/ 0 h 32"/>
                  <a:gd name="T4" fmla="*/ 41 w 44"/>
                  <a:gd name="T5" fmla="*/ 3 h 32"/>
                  <a:gd name="T6" fmla="*/ 6 w 44"/>
                  <a:gd name="T7" fmla="*/ 19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p:spPr>
            <p:txBody>
              <a:bodyPr/>
              <a:lstStyle/>
              <a:p>
                <a:endParaRPr lang="zh-CN" altLang="en-US"/>
              </a:p>
            </p:txBody>
          </p:sp>
          <p:sp>
            <p:nvSpPr>
              <p:cNvPr id="89" name="任意多边形 642108"/>
              <p:cNvSpPr>
                <a:spLocks noChangeArrowheads="1"/>
              </p:cNvSpPr>
              <p:nvPr userDrawn="1"/>
            </p:nvSpPr>
            <p:spPr bwMode="auto">
              <a:xfrm>
                <a:off x="1081" y="226"/>
                <a:ext cx="75" cy="14"/>
              </a:xfrm>
              <a:custGeom>
                <a:avLst/>
                <a:gdLst>
                  <a:gd name="T0" fmla="*/ 37 w 76"/>
                  <a:gd name="T1" fmla="*/ 9 h 18"/>
                  <a:gd name="T2" fmla="*/ 25 w 76"/>
                  <a:gd name="T3" fmla="*/ 2 h 18"/>
                  <a:gd name="T4" fmla="*/ 37 w 76"/>
                  <a:gd name="T5" fmla="*/ 9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p:spPr>
            <p:txBody>
              <a:bodyPr/>
              <a:lstStyle/>
              <a:p>
                <a:endParaRPr lang="zh-CN" altLang="en-US"/>
              </a:p>
            </p:txBody>
          </p:sp>
          <p:sp>
            <p:nvSpPr>
              <p:cNvPr id="90" name="任意多边形 642109"/>
              <p:cNvSpPr>
                <a:spLocks noChangeArrowheads="1"/>
              </p:cNvSpPr>
              <p:nvPr userDrawn="1"/>
            </p:nvSpPr>
            <p:spPr bwMode="auto">
              <a:xfrm>
                <a:off x="1210" y="223"/>
                <a:ext cx="42" cy="37"/>
              </a:xfrm>
              <a:custGeom>
                <a:avLst/>
                <a:gdLst>
                  <a:gd name="T0" fmla="*/ 0 w 42"/>
                  <a:gd name="T1" fmla="*/ 13 h 44"/>
                  <a:gd name="T2" fmla="*/ 12 w 42"/>
                  <a:gd name="T3" fmla="*/ 6 h 44"/>
                  <a:gd name="T4" fmla="*/ 0 w 42"/>
                  <a:gd name="T5" fmla="*/ 13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p:spPr>
            <p:txBody>
              <a:bodyPr/>
              <a:lstStyle/>
              <a:p>
                <a:endParaRPr lang="zh-CN" altLang="en-US"/>
              </a:p>
            </p:txBody>
          </p:sp>
          <p:sp>
            <p:nvSpPr>
              <p:cNvPr id="91" name="任意多边形 642110"/>
              <p:cNvSpPr>
                <a:spLocks noChangeArrowheads="1"/>
              </p:cNvSpPr>
              <p:nvPr userDrawn="1"/>
            </p:nvSpPr>
            <p:spPr bwMode="auto">
              <a:xfrm>
                <a:off x="865" y="123"/>
                <a:ext cx="33" cy="24"/>
              </a:xfrm>
              <a:custGeom>
                <a:avLst/>
                <a:gdLst>
                  <a:gd name="T0" fmla="*/ 7 w 31"/>
                  <a:gd name="T1" fmla="*/ 11 h 30"/>
                  <a:gd name="T2" fmla="*/ 37 w 31"/>
                  <a:gd name="T3" fmla="*/ 5 h 30"/>
                  <a:gd name="T4" fmla="*/ 7 w 31"/>
                  <a:gd name="T5" fmla="*/ 11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p:spPr>
            <p:txBody>
              <a:bodyPr/>
              <a:lstStyle/>
              <a:p>
                <a:endParaRPr lang="zh-CN" altLang="en-US"/>
              </a:p>
            </p:txBody>
          </p:sp>
        </p:grpSp>
        <p:grpSp>
          <p:nvGrpSpPr>
            <p:cNvPr id="8" name="组合 642111"/>
            <p:cNvGrpSpPr>
              <a:grpSpLocks/>
            </p:cNvGrpSpPr>
            <p:nvPr userDrawn="1"/>
          </p:nvGrpSpPr>
          <p:grpSpPr bwMode="auto">
            <a:xfrm>
              <a:off x="7" y="6"/>
              <a:ext cx="5739" cy="1022"/>
              <a:chOff x="1056" y="111"/>
              <a:chExt cx="2448" cy="418"/>
            </a:xfrm>
          </p:grpSpPr>
          <p:sp>
            <p:nvSpPr>
              <p:cNvPr id="25" name="直接连接符 642112"/>
              <p:cNvSpPr>
                <a:spLocks noChangeShapeType="1"/>
              </p:cNvSpPr>
              <p:nvPr/>
            </p:nvSpPr>
            <p:spPr bwMode="auto">
              <a:xfrm>
                <a:off x="1056" y="332"/>
                <a:ext cx="2448" cy="0"/>
              </a:xfrm>
              <a:prstGeom prst="line">
                <a:avLst/>
              </a:prstGeom>
              <a:noFill/>
              <a:ln w="9525">
                <a:solidFill>
                  <a:schemeClr val="folHlink"/>
                </a:solidFill>
                <a:round/>
                <a:headEnd/>
                <a:tailEnd/>
              </a:ln>
            </p:spPr>
            <p:txBody>
              <a:bodyPr/>
              <a:lstStyle/>
              <a:p>
                <a:endParaRPr lang="zh-CN" altLang="en-US"/>
              </a:p>
            </p:txBody>
          </p:sp>
          <p:sp>
            <p:nvSpPr>
              <p:cNvPr id="26" name="直接连接符 642113"/>
              <p:cNvSpPr>
                <a:spLocks noChangeShapeType="1"/>
              </p:cNvSpPr>
              <p:nvPr/>
            </p:nvSpPr>
            <p:spPr bwMode="auto">
              <a:xfrm>
                <a:off x="1254" y="111"/>
                <a:ext cx="0" cy="418"/>
              </a:xfrm>
              <a:prstGeom prst="line">
                <a:avLst/>
              </a:prstGeom>
              <a:noFill/>
              <a:ln w="9525">
                <a:solidFill>
                  <a:schemeClr val="folHlink"/>
                </a:solidFill>
                <a:round/>
                <a:headEnd/>
                <a:tailEnd/>
              </a:ln>
            </p:spPr>
            <p:txBody>
              <a:bodyPr/>
              <a:lstStyle/>
              <a:p>
                <a:endParaRPr lang="zh-CN" altLang="en-US"/>
              </a:p>
            </p:txBody>
          </p:sp>
          <p:sp>
            <p:nvSpPr>
              <p:cNvPr id="27" name="直接连接符 642114"/>
              <p:cNvSpPr>
                <a:spLocks noChangeShapeType="1"/>
              </p:cNvSpPr>
              <p:nvPr/>
            </p:nvSpPr>
            <p:spPr bwMode="auto">
              <a:xfrm>
                <a:off x="1482" y="111"/>
                <a:ext cx="0" cy="418"/>
              </a:xfrm>
              <a:prstGeom prst="line">
                <a:avLst/>
              </a:prstGeom>
              <a:noFill/>
              <a:ln w="9525">
                <a:solidFill>
                  <a:schemeClr val="folHlink"/>
                </a:solidFill>
                <a:round/>
                <a:headEnd/>
                <a:tailEnd/>
              </a:ln>
            </p:spPr>
            <p:txBody>
              <a:bodyPr/>
              <a:lstStyle/>
              <a:p>
                <a:endParaRPr lang="zh-CN" altLang="en-US"/>
              </a:p>
            </p:txBody>
          </p:sp>
          <p:sp>
            <p:nvSpPr>
              <p:cNvPr id="28" name="直接连接符 642115"/>
              <p:cNvSpPr>
                <a:spLocks noChangeShapeType="1"/>
              </p:cNvSpPr>
              <p:nvPr/>
            </p:nvSpPr>
            <p:spPr bwMode="auto">
              <a:xfrm>
                <a:off x="1710" y="111"/>
                <a:ext cx="0" cy="418"/>
              </a:xfrm>
              <a:prstGeom prst="line">
                <a:avLst/>
              </a:prstGeom>
              <a:noFill/>
              <a:ln w="9525">
                <a:solidFill>
                  <a:schemeClr val="folHlink"/>
                </a:solidFill>
                <a:round/>
                <a:headEnd/>
                <a:tailEnd/>
              </a:ln>
            </p:spPr>
            <p:txBody>
              <a:bodyPr/>
              <a:lstStyle/>
              <a:p>
                <a:endParaRPr lang="zh-CN" altLang="en-US"/>
              </a:p>
            </p:txBody>
          </p:sp>
          <p:sp>
            <p:nvSpPr>
              <p:cNvPr id="29" name="直接连接符 642116"/>
              <p:cNvSpPr>
                <a:spLocks noChangeShapeType="1"/>
              </p:cNvSpPr>
              <p:nvPr/>
            </p:nvSpPr>
            <p:spPr bwMode="auto">
              <a:xfrm>
                <a:off x="1938" y="111"/>
                <a:ext cx="0" cy="418"/>
              </a:xfrm>
              <a:prstGeom prst="line">
                <a:avLst/>
              </a:prstGeom>
              <a:noFill/>
              <a:ln w="9525">
                <a:solidFill>
                  <a:schemeClr val="folHlink"/>
                </a:solidFill>
                <a:round/>
                <a:headEnd/>
                <a:tailEnd/>
              </a:ln>
            </p:spPr>
            <p:txBody>
              <a:bodyPr/>
              <a:lstStyle/>
              <a:p>
                <a:endParaRPr lang="zh-CN" altLang="en-US"/>
              </a:p>
            </p:txBody>
          </p:sp>
          <p:sp>
            <p:nvSpPr>
              <p:cNvPr id="30" name="直接连接符 642117"/>
              <p:cNvSpPr>
                <a:spLocks noChangeShapeType="1"/>
              </p:cNvSpPr>
              <p:nvPr/>
            </p:nvSpPr>
            <p:spPr bwMode="auto">
              <a:xfrm>
                <a:off x="2166" y="111"/>
                <a:ext cx="0" cy="418"/>
              </a:xfrm>
              <a:prstGeom prst="line">
                <a:avLst/>
              </a:prstGeom>
              <a:noFill/>
              <a:ln w="9525">
                <a:solidFill>
                  <a:schemeClr val="folHlink"/>
                </a:solidFill>
                <a:round/>
                <a:headEnd/>
                <a:tailEnd/>
              </a:ln>
            </p:spPr>
            <p:txBody>
              <a:bodyPr/>
              <a:lstStyle/>
              <a:p>
                <a:endParaRPr lang="zh-CN" altLang="en-US"/>
              </a:p>
            </p:txBody>
          </p:sp>
          <p:sp>
            <p:nvSpPr>
              <p:cNvPr id="31" name="直接连接符 642118"/>
              <p:cNvSpPr>
                <a:spLocks noChangeShapeType="1"/>
              </p:cNvSpPr>
              <p:nvPr/>
            </p:nvSpPr>
            <p:spPr bwMode="auto">
              <a:xfrm>
                <a:off x="2394" y="111"/>
                <a:ext cx="0" cy="418"/>
              </a:xfrm>
              <a:prstGeom prst="line">
                <a:avLst/>
              </a:prstGeom>
              <a:noFill/>
              <a:ln w="9525">
                <a:solidFill>
                  <a:schemeClr val="folHlink"/>
                </a:solidFill>
                <a:round/>
                <a:headEnd/>
                <a:tailEnd/>
              </a:ln>
            </p:spPr>
            <p:txBody>
              <a:bodyPr/>
              <a:lstStyle/>
              <a:p>
                <a:endParaRPr lang="zh-CN" altLang="en-US"/>
              </a:p>
            </p:txBody>
          </p:sp>
          <p:sp>
            <p:nvSpPr>
              <p:cNvPr id="32" name="直接连接符 642119"/>
              <p:cNvSpPr>
                <a:spLocks noChangeShapeType="1"/>
              </p:cNvSpPr>
              <p:nvPr/>
            </p:nvSpPr>
            <p:spPr bwMode="auto">
              <a:xfrm>
                <a:off x="2622" y="111"/>
                <a:ext cx="0" cy="418"/>
              </a:xfrm>
              <a:prstGeom prst="line">
                <a:avLst/>
              </a:prstGeom>
              <a:noFill/>
              <a:ln w="9525">
                <a:solidFill>
                  <a:schemeClr val="folHlink"/>
                </a:solidFill>
                <a:round/>
                <a:headEnd/>
                <a:tailEnd/>
              </a:ln>
            </p:spPr>
            <p:txBody>
              <a:bodyPr/>
              <a:lstStyle/>
              <a:p>
                <a:endParaRPr lang="zh-CN" altLang="en-US"/>
              </a:p>
            </p:txBody>
          </p:sp>
          <p:sp>
            <p:nvSpPr>
              <p:cNvPr id="33" name="直接连接符 642120"/>
              <p:cNvSpPr>
                <a:spLocks noChangeShapeType="1"/>
              </p:cNvSpPr>
              <p:nvPr/>
            </p:nvSpPr>
            <p:spPr bwMode="auto">
              <a:xfrm>
                <a:off x="2850" y="111"/>
                <a:ext cx="0" cy="418"/>
              </a:xfrm>
              <a:prstGeom prst="line">
                <a:avLst/>
              </a:prstGeom>
              <a:noFill/>
              <a:ln w="9525">
                <a:solidFill>
                  <a:schemeClr val="folHlink"/>
                </a:solidFill>
                <a:round/>
                <a:headEnd/>
                <a:tailEnd/>
              </a:ln>
            </p:spPr>
            <p:txBody>
              <a:bodyPr/>
              <a:lstStyle/>
              <a:p>
                <a:endParaRPr lang="zh-CN" altLang="en-US"/>
              </a:p>
            </p:txBody>
          </p:sp>
          <p:sp>
            <p:nvSpPr>
              <p:cNvPr id="34" name="直接连接符 642121"/>
              <p:cNvSpPr>
                <a:spLocks noChangeShapeType="1"/>
              </p:cNvSpPr>
              <p:nvPr/>
            </p:nvSpPr>
            <p:spPr bwMode="auto">
              <a:xfrm>
                <a:off x="3078" y="111"/>
                <a:ext cx="0" cy="418"/>
              </a:xfrm>
              <a:prstGeom prst="line">
                <a:avLst/>
              </a:prstGeom>
              <a:noFill/>
              <a:ln w="9525">
                <a:solidFill>
                  <a:schemeClr val="folHlink"/>
                </a:solidFill>
                <a:round/>
                <a:headEnd/>
                <a:tailEnd/>
              </a:ln>
            </p:spPr>
            <p:txBody>
              <a:bodyPr/>
              <a:lstStyle/>
              <a:p>
                <a:endParaRPr lang="zh-CN" altLang="en-US"/>
              </a:p>
            </p:txBody>
          </p:sp>
          <p:sp>
            <p:nvSpPr>
              <p:cNvPr id="35" name="直接连接符 642122"/>
              <p:cNvSpPr>
                <a:spLocks noChangeShapeType="1"/>
              </p:cNvSpPr>
              <p:nvPr/>
            </p:nvSpPr>
            <p:spPr bwMode="auto">
              <a:xfrm>
                <a:off x="3306" y="111"/>
                <a:ext cx="0" cy="418"/>
              </a:xfrm>
              <a:prstGeom prst="line">
                <a:avLst/>
              </a:prstGeom>
              <a:noFill/>
              <a:ln w="9525">
                <a:solidFill>
                  <a:schemeClr val="folHlink"/>
                </a:solidFill>
                <a:round/>
                <a:headEnd/>
                <a:tailEnd/>
              </a:ln>
            </p:spPr>
            <p:txBody>
              <a:bodyPr/>
              <a:lstStyle/>
              <a:p>
                <a:endParaRPr lang="zh-CN" altLang="en-US"/>
              </a:p>
            </p:txBody>
          </p:sp>
        </p:grpSp>
        <p:grpSp>
          <p:nvGrpSpPr>
            <p:cNvPr id="9" name="组合 642123"/>
            <p:cNvGrpSpPr>
              <a:grpSpLocks/>
            </p:cNvGrpSpPr>
            <p:nvPr userDrawn="1"/>
          </p:nvGrpSpPr>
          <p:grpSpPr bwMode="auto">
            <a:xfrm>
              <a:off x="363" y="1"/>
              <a:ext cx="4919" cy="1034"/>
              <a:chOff x="1208" y="109"/>
              <a:chExt cx="2098" cy="423"/>
            </a:xfrm>
          </p:grpSpPr>
          <p:sp>
            <p:nvSpPr>
              <p:cNvPr id="10" name="直接连接符 642124"/>
              <p:cNvSpPr>
                <a:spLocks noChangeShapeType="1"/>
              </p:cNvSpPr>
              <p:nvPr/>
            </p:nvSpPr>
            <p:spPr bwMode="auto">
              <a:xfrm>
                <a:off x="2850" y="110"/>
                <a:ext cx="0" cy="142"/>
              </a:xfrm>
              <a:prstGeom prst="line">
                <a:avLst/>
              </a:prstGeom>
              <a:noFill/>
              <a:ln w="9525">
                <a:solidFill>
                  <a:schemeClr val="hlink"/>
                </a:solidFill>
                <a:round/>
                <a:headEnd/>
                <a:tailEnd/>
              </a:ln>
            </p:spPr>
            <p:txBody>
              <a:bodyPr/>
              <a:lstStyle/>
              <a:p>
                <a:endParaRPr lang="zh-CN" altLang="en-US"/>
              </a:p>
            </p:txBody>
          </p:sp>
          <p:sp>
            <p:nvSpPr>
              <p:cNvPr id="11" name="直接连接符 642125"/>
              <p:cNvSpPr>
                <a:spLocks noChangeShapeType="1"/>
              </p:cNvSpPr>
              <p:nvPr/>
            </p:nvSpPr>
            <p:spPr bwMode="auto">
              <a:xfrm>
                <a:off x="2972" y="332"/>
                <a:ext cx="70" cy="0"/>
              </a:xfrm>
              <a:prstGeom prst="line">
                <a:avLst/>
              </a:prstGeom>
              <a:noFill/>
              <a:ln w="9525">
                <a:solidFill>
                  <a:schemeClr val="hlink"/>
                </a:solidFill>
                <a:round/>
                <a:headEnd/>
                <a:tailEnd/>
              </a:ln>
            </p:spPr>
            <p:txBody>
              <a:bodyPr/>
              <a:lstStyle/>
              <a:p>
                <a:endParaRPr lang="zh-CN" altLang="en-US"/>
              </a:p>
            </p:txBody>
          </p:sp>
          <p:sp>
            <p:nvSpPr>
              <p:cNvPr id="12" name="直接连接符 642126"/>
              <p:cNvSpPr>
                <a:spLocks noChangeShapeType="1"/>
              </p:cNvSpPr>
              <p:nvPr/>
            </p:nvSpPr>
            <p:spPr bwMode="auto">
              <a:xfrm>
                <a:off x="3078" y="350"/>
                <a:ext cx="0" cy="28"/>
              </a:xfrm>
              <a:prstGeom prst="line">
                <a:avLst/>
              </a:prstGeom>
              <a:noFill/>
              <a:ln w="9525">
                <a:solidFill>
                  <a:schemeClr val="hlink"/>
                </a:solidFill>
                <a:round/>
                <a:headEnd/>
                <a:tailEnd/>
              </a:ln>
            </p:spPr>
            <p:txBody>
              <a:bodyPr/>
              <a:lstStyle/>
              <a:p>
                <a:endParaRPr lang="zh-CN" altLang="en-US"/>
              </a:p>
            </p:txBody>
          </p:sp>
          <p:sp>
            <p:nvSpPr>
              <p:cNvPr id="13" name="直接连接符 642127"/>
              <p:cNvSpPr>
                <a:spLocks noChangeShapeType="1"/>
              </p:cNvSpPr>
              <p:nvPr/>
            </p:nvSpPr>
            <p:spPr bwMode="auto">
              <a:xfrm>
                <a:off x="3306" y="450"/>
                <a:ext cx="0" cy="79"/>
              </a:xfrm>
              <a:prstGeom prst="line">
                <a:avLst/>
              </a:prstGeom>
              <a:noFill/>
              <a:ln w="9525">
                <a:solidFill>
                  <a:schemeClr val="hlink"/>
                </a:solidFill>
                <a:round/>
                <a:headEnd/>
                <a:tailEnd/>
              </a:ln>
            </p:spPr>
            <p:txBody>
              <a:bodyPr/>
              <a:lstStyle/>
              <a:p>
                <a:endParaRPr lang="zh-CN" altLang="en-US"/>
              </a:p>
            </p:txBody>
          </p:sp>
          <p:sp>
            <p:nvSpPr>
              <p:cNvPr id="14" name="直接连接符 642128"/>
              <p:cNvSpPr>
                <a:spLocks noChangeShapeType="1"/>
              </p:cNvSpPr>
              <p:nvPr/>
            </p:nvSpPr>
            <p:spPr bwMode="auto">
              <a:xfrm>
                <a:off x="2166" y="114"/>
                <a:ext cx="0" cy="62"/>
              </a:xfrm>
              <a:prstGeom prst="line">
                <a:avLst/>
              </a:prstGeom>
              <a:noFill/>
              <a:ln w="9525">
                <a:solidFill>
                  <a:schemeClr val="hlink"/>
                </a:solidFill>
                <a:round/>
                <a:headEnd/>
                <a:tailEnd/>
              </a:ln>
            </p:spPr>
            <p:txBody>
              <a:bodyPr/>
              <a:lstStyle/>
              <a:p>
                <a:endParaRPr lang="zh-CN" altLang="en-US"/>
              </a:p>
            </p:txBody>
          </p:sp>
          <p:sp>
            <p:nvSpPr>
              <p:cNvPr id="15" name="直接连接符 642129"/>
              <p:cNvSpPr>
                <a:spLocks noChangeShapeType="1"/>
              </p:cNvSpPr>
              <p:nvPr/>
            </p:nvSpPr>
            <p:spPr bwMode="auto">
              <a:xfrm>
                <a:off x="1938" y="111"/>
                <a:ext cx="0" cy="337"/>
              </a:xfrm>
              <a:prstGeom prst="line">
                <a:avLst/>
              </a:prstGeom>
              <a:noFill/>
              <a:ln w="9525">
                <a:solidFill>
                  <a:schemeClr val="hlink"/>
                </a:solidFill>
                <a:round/>
                <a:headEnd/>
                <a:tailEnd/>
              </a:ln>
            </p:spPr>
            <p:txBody>
              <a:bodyPr/>
              <a:lstStyle/>
              <a:p>
                <a:endParaRPr lang="zh-CN" altLang="en-US"/>
              </a:p>
            </p:txBody>
          </p:sp>
          <p:sp>
            <p:nvSpPr>
              <p:cNvPr id="16" name="直接连接符 642130"/>
              <p:cNvSpPr>
                <a:spLocks noChangeShapeType="1"/>
              </p:cNvSpPr>
              <p:nvPr/>
            </p:nvSpPr>
            <p:spPr bwMode="auto">
              <a:xfrm flipH="1">
                <a:off x="1912" y="332"/>
                <a:ext cx="68" cy="0"/>
              </a:xfrm>
              <a:prstGeom prst="line">
                <a:avLst/>
              </a:prstGeom>
              <a:noFill/>
              <a:ln w="9525">
                <a:solidFill>
                  <a:schemeClr val="hlink"/>
                </a:solidFill>
                <a:round/>
                <a:headEnd/>
                <a:tailEnd/>
              </a:ln>
            </p:spPr>
            <p:txBody>
              <a:bodyPr/>
              <a:lstStyle/>
              <a:p>
                <a:endParaRPr lang="zh-CN" altLang="en-US"/>
              </a:p>
            </p:txBody>
          </p:sp>
          <p:sp>
            <p:nvSpPr>
              <p:cNvPr id="17" name="直接连接符 642131"/>
              <p:cNvSpPr>
                <a:spLocks noChangeShapeType="1"/>
              </p:cNvSpPr>
              <p:nvPr/>
            </p:nvSpPr>
            <p:spPr bwMode="auto">
              <a:xfrm>
                <a:off x="1778" y="332"/>
                <a:ext cx="60" cy="0"/>
              </a:xfrm>
              <a:prstGeom prst="line">
                <a:avLst/>
              </a:prstGeom>
              <a:noFill/>
              <a:ln w="9525">
                <a:solidFill>
                  <a:schemeClr val="hlink"/>
                </a:solidFill>
                <a:round/>
                <a:headEnd/>
                <a:tailEnd/>
              </a:ln>
            </p:spPr>
            <p:txBody>
              <a:bodyPr/>
              <a:lstStyle/>
              <a:p>
                <a:endParaRPr lang="zh-CN" altLang="en-US"/>
              </a:p>
            </p:txBody>
          </p:sp>
          <p:sp>
            <p:nvSpPr>
              <p:cNvPr id="18" name="直接连接符 642132"/>
              <p:cNvSpPr>
                <a:spLocks noChangeShapeType="1"/>
              </p:cNvSpPr>
              <p:nvPr/>
            </p:nvSpPr>
            <p:spPr bwMode="auto">
              <a:xfrm flipH="1">
                <a:off x="1578" y="332"/>
                <a:ext cx="82" cy="0"/>
              </a:xfrm>
              <a:prstGeom prst="line">
                <a:avLst/>
              </a:prstGeom>
              <a:noFill/>
              <a:ln w="9525">
                <a:solidFill>
                  <a:schemeClr val="hlink"/>
                </a:solidFill>
                <a:round/>
                <a:headEnd/>
                <a:tailEnd/>
              </a:ln>
            </p:spPr>
            <p:txBody>
              <a:bodyPr/>
              <a:lstStyle/>
              <a:p>
                <a:endParaRPr lang="zh-CN" altLang="en-US"/>
              </a:p>
            </p:txBody>
          </p:sp>
          <p:sp>
            <p:nvSpPr>
              <p:cNvPr id="19" name="直接连接符 642133"/>
              <p:cNvSpPr>
                <a:spLocks noChangeShapeType="1"/>
              </p:cNvSpPr>
              <p:nvPr/>
            </p:nvSpPr>
            <p:spPr bwMode="auto">
              <a:xfrm>
                <a:off x="1208" y="332"/>
                <a:ext cx="348" cy="0"/>
              </a:xfrm>
              <a:prstGeom prst="line">
                <a:avLst/>
              </a:prstGeom>
              <a:noFill/>
              <a:ln w="9525">
                <a:solidFill>
                  <a:schemeClr val="hlink"/>
                </a:solidFill>
                <a:round/>
                <a:headEnd/>
                <a:tailEnd/>
              </a:ln>
            </p:spPr>
            <p:txBody>
              <a:bodyPr/>
              <a:lstStyle/>
              <a:p>
                <a:endParaRPr lang="zh-CN" altLang="en-US"/>
              </a:p>
            </p:txBody>
          </p:sp>
          <p:sp>
            <p:nvSpPr>
              <p:cNvPr id="20" name="直接连接符 642134"/>
              <p:cNvSpPr>
                <a:spLocks noChangeShapeType="1"/>
              </p:cNvSpPr>
              <p:nvPr/>
            </p:nvSpPr>
            <p:spPr bwMode="auto">
              <a:xfrm>
                <a:off x="1480" y="234"/>
                <a:ext cx="0" cy="298"/>
              </a:xfrm>
              <a:prstGeom prst="line">
                <a:avLst/>
              </a:prstGeom>
              <a:noFill/>
              <a:ln w="9525">
                <a:solidFill>
                  <a:schemeClr val="hlink"/>
                </a:solidFill>
                <a:round/>
                <a:headEnd/>
                <a:tailEnd/>
              </a:ln>
            </p:spPr>
            <p:txBody>
              <a:bodyPr/>
              <a:lstStyle/>
              <a:p>
                <a:endParaRPr lang="zh-CN" altLang="en-US"/>
              </a:p>
            </p:txBody>
          </p:sp>
          <p:sp>
            <p:nvSpPr>
              <p:cNvPr id="21" name="直接连接符 642135"/>
              <p:cNvSpPr>
                <a:spLocks noChangeShapeType="1"/>
              </p:cNvSpPr>
              <p:nvPr/>
            </p:nvSpPr>
            <p:spPr bwMode="auto">
              <a:xfrm>
                <a:off x="1254" y="252"/>
                <a:ext cx="0" cy="156"/>
              </a:xfrm>
              <a:prstGeom prst="line">
                <a:avLst/>
              </a:prstGeom>
              <a:noFill/>
              <a:ln w="9525">
                <a:solidFill>
                  <a:schemeClr val="hlink"/>
                </a:solidFill>
                <a:round/>
                <a:headEnd/>
                <a:tailEnd/>
              </a:ln>
            </p:spPr>
            <p:txBody>
              <a:bodyPr/>
              <a:lstStyle/>
              <a:p>
                <a:endParaRPr lang="zh-CN" altLang="en-US"/>
              </a:p>
            </p:txBody>
          </p:sp>
          <p:sp>
            <p:nvSpPr>
              <p:cNvPr id="22" name="直接连接符 642136"/>
              <p:cNvSpPr>
                <a:spLocks noChangeShapeType="1"/>
              </p:cNvSpPr>
              <p:nvPr/>
            </p:nvSpPr>
            <p:spPr bwMode="auto">
              <a:xfrm flipH="1" flipV="1">
                <a:off x="1482" y="109"/>
                <a:ext cx="0" cy="27"/>
              </a:xfrm>
              <a:prstGeom prst="line">
                <a:avLst/>
              </a:prstGeom>
              <a:noFill/>
              <a:ln w="9525">
                <a:solidFill>
                  <a:schemeClr val="hlink"/>
                </a:solidFill>
                <a:round/>
                <a:headEnd/>
                <a:tailEnd/>
              </a:ln>
            </p:spPr>
            <p:txBody>
              <a:bodyPr/>
              <a:lstStyle/>
              <a:p>
                <a:endParaRPr lang="zh-CN" altLang="en-US"/>
              </a:p>
            </p:txBody>
          </p:sp>
          <p:sp>
            <p:nvSpPr>
              <p:cNvPr id="23" name="直接连接符 642137"/>
              <p:cNvSpPr>
                <a:spLocks noChangeShapeType="1"/>
              </p:cNvSpPr>
              <p:nvPr/>
            </p:nvSpPr>
            <p:spPr bwMode="auto">
              <a:xfrm>
                <a:off x="1710" y="180"/>
                <a:ext cx="0" cy="96"/>
              </a:xfrm>
              <a:prstGeom prst="line">
                <a:avLst/>
              </a:prstGeom>
              <a:noFill/>
              <a:ln w="9525">
                <a:solidFill>
                  <a:schemeClr val="hlink"/>
                </a:solidFill>
                <a:round/>
                <a:headEnd/>
                <a:tailEnd/>
              </a:ln>
            </p:spPr>
            <p:txBody>
              <a:bodyPr/>
              <a:lstStyle/>
              <a:p>
                <a:endParaRPr lang="zh-CN" altLang="en-US"/>
              </a:p>
            </p:txBody>
          </p:sp>
          <p:sp>
            <p:nvSpPr>
              <p:cNvPr id="24" name="直接连接符 642138"/>
              <p:cNvSpPr>
                <a:spLocks noChangeShapeType="1"/>
              </p:cNvSpPr>
              <p:nvPr/>
            </p:nvSpPr>
            <p:spPr bwMode="auto">
              <a:xfrm flipV="1">
                <a:off x="1710" y="111"/>
                <a:ext cx="0" cy="22"/>
              </a:xfrm>
              <a:prstGeom prst="line">
                <a:avLst/>
              </a:prstGeom>
              <a:noFill/>
              <a:ln w="9525">
                <a:solidFill>
                  <a:schemeClr val="hlink"/>
                </a:solidFill>
                <a:round/>
                <a:headEnd/>
                <a:tailEnd/>
              </a:ln>
            </p:spPr>
            <p:txBody>
              <a:bodyPr/>
              <a:lstStyle/>
              <a:p>
                <a:endParaRPr lang="zh-CN" altLang="en-US"/>
              </a:p>
            </p:txBody>
          </p:sp>
        </p:grpSp>
      </p:grpSp>
      <p:sp>
        <p:nvSpPr>
          <p:cNvPr id="92" name="矩形 642139"/>
          <p:cNvSpPr>
            <a:spLocks noChangeArrowheads="1"/>
          </p:cNvSpPr>
          <p:nvPr/>
        </p:nvSpPr>
        <p:spPr bwMode="auto">
          <a:xfrm>
            <a:off x="0" y="0"/>
            <a:ext cx="608013" cy="4876800"/>
          </a:xfrm>
          <a:prstGeom prst="rect">
            <a:avLst/>
          </a:prstGeom>
          <a:solidFill>
            <a:schemeClr val="accent1"/>
          </a:solidFill>
          <a:ln>
            <a:noFill/>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TW" altLang="en-US">
              <a:ea typeface="PMingLiU" panose="02020500000000000000" pitchFamily="18" charset="-120"/>
            </a:endParaRPr>
          </a:p>
        </p:txBody>
      </p:sp>
      <p:pic>
        <p:nvPicPr>
          <p:cNvPr id="93" name="图片 642140" descr="ai logo"/>
          <p:cNvPicPr>
            <a:picLocks noChangeAspect="1" noChangeArrowheads="1"/>
          </p:cNvPicPr>
          <p:nvPr/>
        </p:nvPicPr>
        <p:blipFill>
          <a:blip r:embed="rId2" cstate="print"/>
          <a:srcRect/>
          <a:stretch>
            <a:fillRect/>
          </a:stretch>
        </p:blipFill>
        <p:spPr bwMode="auto">
          <a:xfrm>
            <a:off x="5334000" y="3505200"/>
            <a:ext cx="3810000" cy="3032125"/>
          </a:xfrm>
          <a:prstGeom prst="rect">
            <a:avLst/>
          </a:prstGeom>
          <a:noFill/>
          <a:ln w="9525">
            <a:noFill/>
            <a:miter lim="800000"/>
            <a:headEnd/>
            <a:tailEnd/>
          </a:ln>
        </p:spPr>
      </p:pic>
      <p:sp>
        <p:nvSpPr>
          <p:cNvPr id="94" name="矩形 642141"/>
          <p:cNvSpPr>
            <a:spLocks noChangeArrowheads="1"/>
          </p:cNvSpPr>
          <p:nvPr/>
        </p:nvSpPr>
        <p:spPr bwMode="auto">
          <a:xfrm>
            <a:off x="76200" y="762000"/>
            <a:ext cx="8991600" cy="83820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grpSp>
        <p:nvGrpSpPr>
          <p:cNvPr id="95" name="组合 642142"/>
          <p:cNvGrpSpPr>
            <a:grpSpLocks/>
          </p:cNvGrpSpPr>
          <p:nvPr/>
        </p:nvGrpSpPr>
        <p:grpSpPr bwMode="auto">
          <a:xfrm>
            <a:off x="304800" y="0"/>
            <a:ext cx="3276600" cy="2133600"/>
            <a:chOff x="336" y="0"/>
            <a:chExt cx="2064" cy="1344"/>
          </a:xfrm>
        </p:grpSpPr>
        <p:sp>
          <p:nvSpPr>
            <p:cNvPr id="96" name="矩形 642143"/>
            <p:cNvSpPr>
              <a:spLocks noChangeArrowheads="1"/>
            </p:cNvSpPr>
            <p:nvPr/>
          </p:nvSpPr>
          <p:spPr bwMode="auto">
            <a:xfrm>
              <a:off x="1008" y="672"/>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97" name="矩形 642144"/>
            <p:cNvSpPr>
              <a:spLocks noChangeArrowheads="1"/>
            </p:cNvSpPr>
            <p:nvPr/>
          </p:nvSpPr>
          <p:spPr bwMode="auto">
            <a:xfrm>
              <a:off x="1344" y="1008"/>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98" name="矩形 642145"/>
            <p:cNvSpPr>
              <a:spLocks noChangeArrowheads="1"/>
            </p:cNvSpPr>
            <p:nvPr/>
          </p:nvSpPr>
          <p:spPr bwMode="auto">
            <a:xfrm>
              <a:off x="1728" y="336"/>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99" name="矩形 642146"/>
            <p:cNvSpPr>
              <a:spLocks noChangeArrowheads="1"/>
            </p:cNvSpPr>
            <p:nvPr/>
          </p:nvSpPr>
          <p:spPr bwMode="auto">
            <a:xfrm>
              <a:off x="2064" y="672"/>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0" name="矩形 642147"/>
            <p:cNvSpPr>
              <a:spLocks noChangeArrowheads="1"/>
            </p:cNvSpPr>
            <p:nvPr/>
          </p:nvSpPr>
          <p:spPr bwMode="auto">
            <a:xfrm>
              <a:off x="672" y="336"/>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1" name="矩形 642148"/>
            <p:cNvSpPr>
              <a:spLocks noChangeArrowheads="1"/>
            </p:cNvSpPr>
            <p:nvPr/>
          </p:nvSpPr>
          <p:spPr bwMode="auto">
            <a:xfrm>
              <a:off x="336" y="0"/>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grpSp>
      <p:sp>
        <p:nvSpPr>
          <p:cNvPr id="102" name="矩形 642149"/>
          <p:cNvSpPr>
            <a:spLocks noChangeArrowheads="1"/>
          </p:cNvSpPr>
          <p:nvPr/>
        </p:nvSpPr>
        <p:spPr bwMode="auto">
          <a:xfrm>
            <a:off x="1371600" y="1066800"/>
            <a:ext cx="533400" cy="533400"/>
          </a:xfrm>
          <a:prstGeom prst="rect">
            <a:avLst/>
          </a:prstGeom>
          <a:solidFill>
            <a:schemeClr val="accent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3" name="矩形 642150"/>
          <p:cNvSpPr>
            <a:spLocks noChangeArrowheads="1"/>
          </p:cNvSpPr>
          <p:nvPr/>
        </p:nvSpPr>
        <p:spPr bwMode="auto">
          <a:xfrm>
            <a:off x="1905000" y="1600200"/>
            <a:ext cx="533400" cy="533400"/>
          </a:xfrm>
          <a:prstGeom prst="rect">
            <a:avLst/>
          </a:prstGeom>
          <a:solidFill>
            <a:schemeClr val="accent1"/>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4" name="矩形 642151"/>
          <p:cNvSpPr>
            <a:spLocks noChangeArrowheads="1"/>
          </p:cNvSpPr>
          <p:nvPr/>
        </p:nvSpPr>
        <p:spPr bwMode="auto">
          <a:xfrm>
            <a:off x="2514600" y="533400"/>
            <a:ext cx="533400" cy="533400"/>
          </a:xfrm>
          <a:prstGeom prst="rect">
            <a:avLst/>
          </a:prstGeom>
          <a:solidFill>
            <a:schemeClr val="accent1"/>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5" name="矩形 642152"/>
          <p:cNvSpPr>
            <a:spLocks noChangeArrowheads="1"/>
          </p:cNvSpPr>
          <p:nvPr/>
        </p:nvSpPr>
        <p:spPr bwMode="auto">
          <a:xfrm>
            <a:off x="3068638" y="1066800"/>
            <a:ext cx="588962" cy="609600"/>
          </a:xfrm>
          <a:prstGeom prst="rect">
            <a:avLst/>
          </a:prstGeom>
          <a:solidFill>
            <a:schemeClr val="bg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6" name="矩形 642153"/>
          <p:cNvSpPr>
            <a:spLocks noChangeArrowheads="1"/>
          </p:cNvSpPr>
          <p:nvPr/>
        </p:nvSpPr>
        <p:spPr bwMode="auto">
          <a:xfrm>
            <a:off x="838200" y="533400"/>
            <a:ext cx="533400" cy="533400"/>
          </a:xfrm>
          <a:prstGeom prst="rect">
            <a:avLst/>
          </a:prstGeom>
          <a:solidFill>
            <a:schemeClr val="tx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7" name="矩形 642154"/>
          <p:cNvSpPr>
            <a:spLocks noChangeArrowheads="1"/>
          </p:cNvSpPr>
          <p:nvPr/>
        </p:nvSpPr>
        <p:spPr bwMode="auto">
          <a:xfrm>
            <a:off x="304800" y="0"/>
            <a:ext cx="533400" cy="533400"/>
          </a:xfrm>
          <a:prstGeom prst="rect">
            <a:avLst/>
          </a:prstGeom>
          <a:solidFill>
            <a:schemeClr val="bg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grpSp>
        <p:nvGrpSpPr>
          <p:cNvPr id="108" name="组合 642155"/>
          <p:cNvGrpSpPr>
            <a:grpSpLocks/>
          </p:cNvGrpSpPr>
          <p:nvPr/>
        </p:nvGrpSpPr>
        <p:grpSpPr bwMode="auto">
          <a:xfrm>
            <a:off x="3048000" y="3352800"/>
            <a:ext cx="3276600" cy="211138"/>
            <a:chOff x="1824" y="2640"/>
            <a:chExt cx="2064" cy="133"/>
          </a:xfrm>
        </p:grpSpPr>
        <p:sp>
          <p:nvSpPr>
            <p:cNvPr id="109" name="直接连接符 642156"/>
            <p:cNvSpPr>
              <a:spLocks noChangeShapeType="1"/>
            </p:cNvSpPr>
            <p:nvPr/>
          </p:nvSpPr>
          <p:spPr bwMode="auto">
            <a:xfrm>
              <a:off x="1824" y="2711"/>
              <a:ext cx="2064" cy="0"/>
            </a:xfrm>
            <a:prstGeom prst="line">
              <a:avLst/>
            </a:prstGeom>
            <a:noFill/>
            <a:ln w="38100">
              <a:solidFill>
                <a:schemeClr val="hlink"/>
              </a:solidFill>
              <a:round/>
              <a:headEnd/>
              <a:tailEnd/>
            </a:ln>
          </p:spPr>
          <p:txBody>
            <a:bodyPr/>
            <a:lstStyle/>
            <a:p>
              <a:endParaRPr lang="zh-CN" altLang="en-US"/>
            </a:p>
          </p:txBody>
        </p:sp>
        <p:sp>
          <p:nvSpPr>
            <p:cNvPr id="110" name="矩形 642157"/>
            <p:cNvSpPr>
              <a:spLocks noChangeArrowheads="1"/>
            </p:cNvSpPr>
            <p:nvPr/>
          </p:nvSpPr>
          <p:spPr bwMode="auto">
            <a:xfrm>
              <a:off x="2592" y="2640"/>
              <a:ext cx="133" cy="133"/>
            </a:xfrm>
            <a:prstGeom prst="rect">
              <a:avLst/>
            </a:prstGeom>
            <a:solidFill>
              <a:schemeClr val="accent2"/>
            </a:solidFill>
            <a:ln w="28575">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111" name="矩形 642158"/>
            <p:cNvSpPr>
              <a:spLocks noChangeArrowheads="1"/>
            </p:cNvSpPr>
            <p:nvPr/>
          </p:nvSpPr>
          <p:spPr bwMode="auto">
            <a:xfrm>
              <a:off x="2784" y="2640"/>
              <a:ext cx="133" cy="133"/>
            </a:xfrm>
            <a:prstGeom prst="rect">
              <a:avLst/>
            </a:prstGeom>
            <a:solidFill>
              <a:schemeClr val="bg2"/>
            </a:solidFill>
            <a:ln w="28575">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112" name="矩形 642159"/>
            <p:cNvSpPr>
              <a:spLocks noChangeArrowheads="1"/>
            </p:cNvSpPr>
            <p:nvPr/>
          </p:nvSpPr>
          <p:spPr bwMode="auto">
            <a:xfrm>
              <a:off x="2976" y="2640"/>
              <a:ext cx="133" cy="133"/>
            </a:xfrm>
            <a:prstGeom prst="rect">
              <a:avLst/>
            </a:prstGeom>
            <a:solidFill>
              <a:schemeClr val="accent1"/>
            </a:solidFill>
            <a:ln w="28575">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grpSp>
      <p:pic>
        <p:nvPicPr>
          <p:cNvPr id="113" name="图片 642160" descr="earth"/>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7772400" y="609600"/>
            <a:ext cx="914400" cy="854075"/>
          </a:xfrm>
          <a:prstGeom prst="rect">
            <a:avLst/>
          </a:prstGeom>
          <a:noFill/>
          <a:ln w="9525">
            <a:noFill/>
            <a:miter lim="800000"/>
            <a:headEnd/>
            <a:tailEnd/>
          </a:ln>
        </p:spPr>
      </p:pic>
    </p:spTree>
  </p:cSld>
  <p:clrMapOvr>
    <a:masterClrMapping/>
  </p:clrMapOvr>
  <p:transition>
    <p:random/>
  </p:transition>
  <p:hf hd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641186"/>
          <p:cNvSpPr>
            <a:spLocks noGrp="1"/>
          </p:cNvSpPr>
          <p:nvPr>
            <p:ph type="sldNum" sz="quarter" idx="10"/>
          </p:nvPr>
        </p:nvSpPr>
        <p:spPr>
          <a:ln/>
        </p:spPr>
        <p:txBody>
          <a:bodyPr/>
          <a:lstStyle>
            <a:lvl1pPr>
              <a:defRPr/>
            </a:lvl1pPr>
          </a:lstStyle>
          <a:p>
            <a:fld id="{01FDACBD-5EF7-4135-84B9-4C97DEF6EA8F}" type="slidenum">
              <a:rPr lang="zh-TW" altLang="en-US"/>
              <a:pPr/>
              <a:t>‹#›</a:t>
            </a:fld>
            <a:endParaRPr lang="zh-TW"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灯片编号占位符 641186"/>
          <p:cNvSpPr>
            <a:spLocks noGrp="1"/>
          </p:cNvSpPr>
          <p:nvPr>
            <p:ph type="sldNum" sz="quarter" idx="10"/>
          </p:nvPr>
        </p:nvSpPr>
        <p:spPr>
          <a:ln/>
        </p:spPr>
        <p:txBody>
          <a:bodyPr/>
          <a:lstStyle>
            <a:lvl1pPr>
              <a:defRPr/>
            </a:lvl1pPr>
          </a:lstStyle>
          <a:p>
            <a:fld id="{22762CCF-24BF-4AF8-93DE-F4AB2F6AEFFA}" type="slidenum">
              <a:rPr lang="zh-TW" altLang="en-US"/>
              <a:pPr/>
              <a:t>‹#›</a:t>
            </a:fld>
            <a:endParaRPr lang="zh-TW" alt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灯片编号占位符 641186"/>
          <p:cNvSpPr>
            <a:spLocks noGrp="1"/>
          </p:cNvSpPr>
          <p:nvPr>
            <p:ph type="sldNum" sz="quarter" idx="10"/>
          </p:nvPr>
        </p:nvSpPr>
        <p:spPr>
          <a:ln/>
        </p:spPr>
        <p:txBody>
          <a:bodyPr/>
          <a:lstStyle>
            <a:lvl1pPr>
              <a:defRPr/>
            </a:lvl1pPr>
          </a:lstStyle>
          <a:p>
            <a:fld id="{7E591D82-9823-46C7-87B0-921E7578FD4C}" type="slidenum">
              <a:rPr lang="zh-TW" altLang="en-US"/>
              <a:pPr/>
              <a:t>‹#›</a:t>
            </a:fld>
            <a:endParaRPr lang="zh-TW" alt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97076"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641186"/>
          <p:cNvSpPr>
            <a:spLocks noGrp="1"/>
          </p:cNvSpPr>
          <p:nvPr>
            <p:ph type="sldNum" sz="quarter" idx="10"/>
          </p:nvPr>
        </p:nvSpPr>
        <p:spPr>
          <a:ln/>
        </p:spPr>
        <p:txBody>
          <a:bodyPr/>
          <a:lstStyle>
            <a:lvl1pPr>
              <a:defRPr/>
            </a:lvl1pPr>
          </a:lstStyle>
          <a:p>
            <a:fld id="{7FB06CA9-FA2B-45C1-B17E-9F365333623B}" type="slidenum">
              <a:rPr lang="zh-TW" altLang="en-US"/>
              <a:pPr/>
              <a:t>‹#›</a:t>
            </a:fld>
            <a:endParaRPr lang="zh-TW" alt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641186"/>
          <p:cNvSpPr>
            <a:spLocks noGrp="1"/>
          </p:cNvSpPr>
          <p:nvPr>
            <p:ph type="sldNum" sz="quarter" idx="10"/>
          </p:nvPr>
        </p:nvSpPr>
        <p:spPr>
          <a:ln/>
        </p:spPr>
        <p:txBody>
          <a:bodyPr/>
          <a:lstStyle>
            <a:lvl1pPr>
              <a:defRPr/>
            </a:lvl1pPr>
          </a:lstStyle>
          <a:p>
            <a:fld id="{8DE9E6F0-8218-4E87-9F46-2DB15A3BEAEA}" type="slidenum">
              <a:rPr lang="zh-TW" altLang="en-US"/>
              <a:pPr/>
              <a:t>‹#›</a:t>
            </a:fld>
            <a:endParaRPr lang="zh-TW" alt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灯片编号占位符 641186"/>
          <p:cNvSpPr>
            <a:spLocks noGrp="1"/>
          </p:cNvSpPr>
          <p:nvPr>
            <p:ph type="sldNum" sz="quarter" idx="10"/>
          </p:nvPr>
        </p:nvSpPr>
        <p:spPr>
          <a:ln/>
        </p:spPr>
        <p:txBody>
          <a:bodyPr/>
          <a:lstStyle>
            <a:lvl1pPr>
              <a:defRPr/>
            </a:lvl1pPr>
          </a:lstStyle>
          <a:p>
            <a:fld id="{591867D7-376E-42F1-B78C-DD99D5A59330}" type="slidenum">
              <a:rPr lang="zh-TW" altLang="en-US"/>
              <a:pPr/>
              <a:t>‹#›</a:t>
            </a:fld>
            <a:endParaRPr lang="zh-TW" alt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641186"/>
          <p:cNvSpPr>
            <a:spLocks noGrp="1"/>
          </p:cNvSpPr>
          <p:nvPr>
            <p:ph type="sldNum" sz="quarter" idx="10"/>
          </p:nvPr>
        </p:nvSpPr>
        <p:spPr>
          <a:ln/>
        </p:spPr>
        <p:txBody>
          <a:bodyPr/>
          <a:lstStyle>
            <a:lvl1pPr>
              <a:defRPr/>
            </a:lvl1pPr>
          </a:lstStyle>
          <a:p>
            <a:fld id="{41B380C7-1810-4855-AF65-5D96D6FE3465}" type="slidenum">
              <a:rPr lang="zh-TW" altLang="en-US"/>
              <a:pPr/>
              <a:t>‹#›</a:t>
            </a:fld>
            <a:endParaRPr lang="zh-TW" alt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灯片编号占位符 641186"/>
          <p:cNvSpPr>
            <a:spLocks noGrp="1"/>
          </p:cNvSpPr>
          <p:nvPr>
            <p:ph type="sldNum" sz="quarter" idx="10"/>
          </p:nvPr>
        </p:nvSpPr>
        <p:spPr>
          <a:ln/>
        </p:spPr>
        <p:txBody>
          <a:bodyPr/>
          <a:lstStyle>
            <a:lvl1pPr>
              <a:defRPr/>
            </a:lvl1pPr>
          </a:lstStyle>
          <a:p>
            <a:fld id="{C4887FB0-4EBB-40F1-A9CA-8882970B98CC}" type="slidenum">
              <a:rPr lang="zh-TW" altLang="en-US"/>
              <a:pPr/>
              <a:t>‹#›</a:t>
            </a:fld>
            <a:endParaRPr lang="zh-TW" alt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灯片编号占位符 641186"/>
          <p:cNvSpPr>
            <a:spLocks noGrp="1"/>
          </p:cNvSpPr>
          <p:nvPr>
            <p:ph type="sldNum" sz="quarter" idx="10"/>
          </p:nvPr>
        </p:nvSpPr>
        <p:spPr>
          <a:ln/>
        </p:spPr>
        <p:txBody>
          <a:bodyPr/>
          <a:lstStyle>
            <a:lvl1pPr>
              <a:defRPr/>
            </a:lvl1pPr>
          </a:lstStyle>
          <a:p>
            <a:fld id="{718F75FD-933C-40AD-8355-157155FD04C9}" type="slidenum">
              <a:rPr lang="zh-TW" altLang="en-US"/>
              <a:pPr/>
              <a:t>‹#›</a:t>
            </a:fld>
            <a:endParaRPr lang="zh-TW" alt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641186"/>
          <p:cNvSpPr>
            <a:spLocks noGrp="1"/>
          </p:cNvSpPr>
          <p:nvPr>
            <p:ph type="sldNum" sz="quarter" idx="10"/>
          </p:nvPr>
        </p:nvSpPr>
        <p:spPr>
          <a:ln/>
        </p:spPr>
        <p:txBody>
          <a:bodyPr/>
          <a:lstStyle>
            <a:lvl1pPr>
              <a:defRPr/>
            </a:lvl1pPr>
          </a:lstStyle>
          <a:p>
            <a:fld id="{080933E6-CB3E-4567-BD84-A890CAFE02BE}" type="slidenum">
              <a:rPr lang="zh-TW" altLang="en-US"/>
              <a:pPr/>
              <a:t>‹#›</a:t>
            </a:fld>
            <a:endParaRPr lang="zh-TW" alt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379" y="228600"/>
            <a:ext cx="2049860" cy="622458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6030746" cy="622458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641186"/>
          <p:cNvSpPr>
            <a:spLocks noGrp="1"/>
          </p:cNvSpPr>
          <p:nvPr>
            <p:ph type="sldNum" sz="quarter" idx="10"/>
          </p:nvPr>
        </p:nvSpPr>
        <p:spPr>
          <a:ln/>
        </p:spPr>
        <p:txBody>
          <a:bodyPr/>
          <a:lstStyle>
            <a:lvl1pPr>
              <a:defRPr/>
            </a:lvl1pPr>
          </a:lstStyle>
          <a:p>
            <a:fld id="{2451555C-DCC1-4096-B41C-3AAD4302FE32}" type="slidenum">
              <a:rPr lang="zh-TW" altLang="en-US"/>
              <a:pPr/>
              <a:t>‹#›</a:t>
            </a:fld>
            <a:endParaRPr lang="zh-TW" alt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联机映像占位符 3"/>
          <p:cNvSpPr>
            <a:spLocks noGrp="1"/>
          </p:cNvSpPr>
          <p:nvPr>
            <p:ph type="clipArt" sz="half" idx="2"/>
          </p:nvPr>
        </p:nvSpPr>
        <p:spPr>
          <a:xfrm>
            <a:off x="4629150" y="1825625"/>
            <a:ext cx="3886200" cy="4351338"/>
          </a:xfrm>
        </p:spPr>
        <p:txBody>
          <a:bodyPr/>
          <a:lstStyle/>
          <a:p>
            <a:pPr lvl="0"/>
            <a:endParaRPr lang="zh-CN" altLang="en-US" noProof="1"/>
          </a:p>
        </p:txBody>
      </p:sp>
      <p:sp>
        <p:nvSpPr>
          <p:cNvPr id="5" name="灯片编号占位符 641186"/>
          <p:cNvSpPr>
            <a:spLocks noGrp="1"/>
          </p:cNvSpPr>
          <p:nvPr>
            <p:ph type="sldNum" sz="quarter" idx="10"/>
          </p:nvPr>
        </p:nvSpPr>
        <p:spPr>
          <a:ln/>
        </p:spPr>
        <p:txBody>
          <a:bodyPr/>
          <a:lstStyle>
            <a:lvl1pPr>
              <a:defRPr/>
            </a:lvl1pPr>
          </a:lstStyle>
          <a:p>
            <a:fld id="{3B6996FE-4CE5-4778-AEDE-4F44F2961470}" type="slidenum">
              <a:rPr lang="zh-TW" altLang="en-US"/>
              <a:pPr/>
              <a:t>‹#›</a:t>
            </a:fld>
            <a:endParaRPr lang="zh-TW"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97076"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641186"/>
          <p:cNvSpPr>
            <a:spLocks noGrp="1"/>
          </p:cNvSpPr>
          <p:nvPr>
            <p:ph type="sldNum" sz="quarter" idx="10"/>
          </p:nvPr>
        </p:nvSpPr>
        <p:spPr>
          <a:ln/>
        </p:spPr>
        <p:txBody>
          <a:bodyPr/>
          <a:lstStyle>
            <a:lvl1pPr>
              <a:defRPr/>
            </a:lvl1pPr>
          </a:lstStyle>
          <a:p>
            <a:fld id="{8BF4E182-15BD-408E-AC79-E4205933331D}" type="slidenum">
              <a:rPr lang="zh-TW" altLang="en-US"/>
              <a:pPr/>
              <a:t>‹#›</a:t>
            </a:fld>
            <a:endParaRPr lang="zh-TW" alt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228600"/>
            <a:ext cx="8199438" cy="622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灯片编号占位符 641186"/>
          <p:cNvSpPr>
            <a:spLocks noGrp="1"/>
          </p:cNvSpPr>
          <p:nvPr>
            <p:ph type="sldNum" sz="quarter" idx="10"/>
          </p:nvPr>
        </p:nvSpPr>
        <p:spPr>
          <a:ln/>
        </p:spPr>
        <p:txBody>
          <a:bodyPr/>
          <a:lstStyle>
            <a:lvl1pPr>
              <a:defRPr/>
            </a:lvl1pPr>
          </a:lstStyle>
          <a:p>
            <a:fld id="{9CB5C5D7-E1D8-48D9-9554-A1A8232EBBD8}" type="slidenum">
              <a:rPr lang="zh-TW" altLang="en-US"/>
              <a:pPr/>
              <a:t>‹#›</a:t>
            </a:fld>
            <a:endParaRPr lang="zh-TW" alt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spTree>
      <p:nvGrpSpPr>
        <p:cNvPr id="1" name=""/>
        <p:cNvGrpSpPr/>
        <p:nvPr/>
      </p:nvGrpSpPr>
      <p:grpSpPr>
        <a:xfrm>
          <a:off x="0" y="0"/>
          <a:ext cx="0" cy="0"/>
          <a:chOff x="0" y="0"/>
          <a:chExt cx="0" cy="0"/>
        </a:xfrm>
      </p:grpSpPr>
      <p:sp>
        <p:nvSpPr>
          <p:cNvPr id="2" name="矩形 642049"/>
          <p:cNvSpPr>
            <a:spLocks noChangeArrowheads="1"/>
          </p:cNvSpPr>
          <p:nvPr/>
        </p:nvSpPr>
        <p:spPr bwMode="auto">
          <a:xfrm>
            <a:off x="1752600" y="1600200"/>
            <a:ext cx="7391400" cy="5257800"/>
          </a:xfrm>
          <a:prstGeom prst="rect">
            <a:avLst/>
          </a:prstGeom>
          <a:gradFill rotWithShape="0">
            <a:gsLst>
              <a:gs pos="0">
                <a:schemeClr val="bg2"/>
              </a:gs>
              <a:gs pos="50000">
                <a:schemeClr val="bg1"/>
              </a:gs>
              <a:gs pos="100000">
                <a:schemeClr val="bg2"/>
              </a:gs>
            </a:gsLst>
            <a:lin ang="2700000" scaled="1"/>
          </a:gradFill>
          <a:ln>
            <a:noFill/>
          </a:ln>
        </p:spPr>
        <p:txBody>
          <a:bodyPr/>
          <a:lstStyle/>
          <a:p>
            <a:pPr eaLnBrk="1" hangingPunct="1">
              <a:lnSpc>
                <a:spcPct val="80000"/>
              </a:lnSpc>
              <a:spcBef>
                <a:spcPct val="50000"/>
              </a:spcBef>
              <a:defRPr/>
            </a:pPr>
            <a:endParaRPr lang="zh-CN" altLang="en-US"/>
          </a:p>
        </p:txBody>
      </p:sp>
      <p:sp>
        <p:nvSpPr>
          <p:cNvPr id="3" name="矩形 642050"/>
          <p:cNvSpPr>
            <a:spLocks noChangeArrowheads="1"/>
          </p:cNvSpPr>
          <p:nvPr/>
        </p:nvSpPr>
        <p:spPr bwMode="auto">
          <a:xfrm>
            <a:off x="6858000" y="931863"/>
            <a:ext cx="1828800" cy="182562"/>
          </a:xfrm>
          <a:prstGeom prst="rect">
            <a:avLst/>
          </a:prstGeom>
          <a:solidFill>
            <a:schemeClr val="folHlink"/>
          </a:solidFill>
          <a:ln>
            <a:noFill/>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TW" altLang="en-US">
              <a:ea typeface="PMingLiU" panose="02020500000000000000" pitchFamily="18" charset="-120"/>
            </a:endParaRPr>
          </a:p>
        </p:txBody>
      </p:sp>
      <p:sp>
        <p:nvSpPr>
          <p:cNvPr id="4" name="直接连接符 642051"/>
          <p:cNvSpPr>
            <a:spLocks noChangeShapeType="1"/>
          </p:cNvSpPr>
          <p:nvPr/>
        </p:nvSpPr>
        <p:spPr bwMode="auto">
          <a:xfrm>
            <a:off x="381000" y="1008063"/>
            <a:ext cx="8305800" cy="0"/>
          </a:xfrm>
          <a:prstGeom prst="line">
            <a:avLst/>
          </a:prstGeom>
          <a:noFill/>
          <a:ln w="19050">
            <a:solidFill>
              <a:schemeClr val="bg2"/>
            </a:solidFill>
            <a:round/>
            <a:headEnd/>
            <a:tailEnd/>
          </a:ln>
        </p:spPr>
        <p:txBody>
          <a:bodyPr/>
          <a:lstStyle/>
          <a:p>
            <a:endParaRPr lang="zh-CN" altLang="en-US"/>
          </a:p>
        </p:txBody>
      </p:sp>
      <p:grpSp>
        <p:nvGrpSpPr>
          <p:cNvPr id="5" name="组合 642052"/>
          <p:cNvGrpSpPr>
            <a:grpSpLocks/>
          </p:cNvGrpSpPr>
          <p:nvPr/>
        </p:nvGrpSpPr>
        <p:grpSpPr bwMode="auto">
          <a:xfrm>
            <a:off x="17463" y="-58738"/>
            <a:ext cx="9126537" cy="1658938"/>
            <a:chOff x="0" y="-9"/>
            <a:chExt cx="5760" cy="1045"/>
          </a:xfrm>
        </p:grpSpPr>
        <p:sp>
          <p:nvSpPr>
            <p:cNvPr id="6" name="任意多边形 642053"/>
            <p:cNvSpPr>
              <a:spLocks noChangeArrowheads="1"/>
            </p:cNvSpPr>
            <p:nvPr userDrawn="1"/>
          </p:nvSpPr>
          <p:spPr bwMode="auto">
            <a:xfrm>
              <a:off x="0" y="4"/>
              <a:ext cx="5760" cy="1032"/>
            </a:xfrm>
            <a:custGeom>
              <a:avLst/>
              <a:gdLst>
                <a:gd name="T0" fmla="*/ 8131 w 4848"/>
                <a:gd name="T1" fmla="*/ 5889 h 432"/>
                <a:gd name="T2" fmla="*/ 0 w 4848"/>
                <a:gd name="T3" fmla="*/ 5889 h 432"/>
                <a:gd name="T4" fmla="*/ 0 w 4848"/>
                <a:gd name="T5" fmla="*/ 0 h 432"/>
                <a:gd name="T6" fmla="*/ 8131 w 4848"/>
                <a:gd name="T7" fmla="*/ 0 h 432"/>
                <a:gd name="T8" fmla="*/ 8131 w 4848"/>
                <a:gd name="T9" fmla="*/ 5889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w="9525">
              <a:noFill/>
              <a:round/>
              <a:headEnd/>
              <a:tailEnd/>
            </a:ln>
          </p:spPr>
          <p:txBody>
            <a:bodyPr/>
            <a:lstStyle/>
            <a:p>
              <a:endParaRPr lang="zh-CN" altLang="en-US"/>
            </a:p>
          </p:txBody>
        </p:sp>
        <p:grpSp>
          <p:nvGrpSpPr>
            <p:cNvPr id="7" name="组合 642054"/>
            <p:cNvGrpSpPr>
              <a:grpSpLocks/>
            </p:cNvGrpSpPr>
            <p:nvPr userDrawn="1"/>
          </p:nvGrpSpPr>
          <p:grpSpPr bwMode="auto">
            <a:xfrm>
              <a:off x="333" y="-9"/>
              <a:ext cx="5176" cy="1044"/>
              <a:chOff x="333" y="-9"/>
              <a:chExt cx="5176" cy="1044"/>
            </a:xfrm>
          </p:grpSpPr>
          <p:sp>
            <p:nvSpPr>
              <p:cNvPr id="36" name="任意多边形 642055"/>
              <p:cNvSpPr>
                <a:spLocks noChangeArrowheads="1"/>
              </p:cNvSpPr>
              <p:nvPr userDrawn="1"/>
            </p:nvSpPr>
            <p:spPr bwMode="auto">
              <a:xfrm>
                <a:off x="3230" y="949"/>
                <a:ext cx="17" cy="20"/>
              </a:xfrm>
              <a:custGeom>
                <a:avLst/>
                <a:gdLst>
                  <a:gd name="T0" fmla="*/ 8 w 15"/>
                  <a:gd name="T1" fmla="*/ 8 h 23"/>
                  <a:gd name="T2" fmla="*/ 22 w 15"/>
                  <a:gd name="T3" fmla="*/ 3 h 23"/>
                  <a:gd name="T4" fmla="*/ 19 w 15"/>
                  <a:gd name="T5" fmla="*/ 11 h 23"/>
                  <a:gd name="T6" fmla="*/ 8 w 15"/>
                  <a:gd name="T7" fmla="*/ 8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w="9525">
                <a:noFill/>
                <a:round/>
                <a:headEnd/>
                <a:tailEnd/>
              </a:ln>
            </p:spPr>
            <p:txBody>
              <a:bodyPr/>
              <a:lstStyle/>
              <a:p>
                <a:endParaRPr lang="zh-CN" altLang="en-US"/>
              </a:p>
            </p:txBody>
          </p:sp>
          <p:sp>
            <p:nvSpPr>
              <p:cNvPr id="37" name="任意多边形 642056"/>
              <p:cNvSpPr>
                <a:spLocks noChangeArrowheads="1"/>
              </p:cNvSpPr>
              <p:nvPr userDrawn="1"/>
            </p:nvSpPr>
            <p:spPr bwMode="auto">
              <a:xfrm>
                <a:off x="3406" y="1015"/>
                <a:ext cx="21" cy="20"/>
              </a:xfrm>
              <a:custGeom>
                <a:avLst/>
                <a:gdLst>
                  <a:gd name="T0" fmla="*/ 3 w 20"/>
                  <a:gd name="T1" fmla="*/ 9 h 23"/>
                  <a:gd name="T2" fmla="*/ 14 w 20"/>
                  <a:gd name="T3" fmla="*/ 3 h 23"/>
                  <a:gd name="T4" fmla="*/ 7 w 20"/>
                  <a:gd name="T5" fmla="*/ 13 h 23"/>
                  <a:gd name="T6" fmla="*/ 3 w 20"/>
                  <a:gd name="T7" fmla="*/ 9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w="9525">
                <a:noFill/>
                <a:round/>
                <a:headEnd/>
                <a:tailEnd/>
              </a:ln>
            </p:spPr>
            <p:txBody>
              <a:bodyPr/>
              <a:lstStyle/>
              <a:p>
                <a:endParaRPr lang="zh-CN" altLang="en-US"/>
              </a:p>
            </p:txBody>
          </p:sp>
          <p:sp>
            <p:nvSpPr>
              <p:cNvPr id="38" name="任意多边形 642057"/>
              <p:cNvSpPr>
                <a:spLocks noChangeArrowheads="1"/>
              </p:cNvSpPr>
              <p:nvPr userDrawn="1"/>
            </p:nvSpPr>
            <p:spPr bwMode="auto">
              <a:xfrm>
                <a:off x="2909" y="908"/>
                <a:ext cx="31" cy="34"/>
              </a:xfrm>
              <a:custGeom>
                <a:avLst/>
                <a:gdLst>
                  <a:gd name="T0" fmla="*/ 19 w 30"/>
                  <a:gd name="T1" fmla="*/ 18 h 42"/>
                  <a:gd name="T2" fmla="*/ 8 w 30"/>
                  <a:gd name="T3" fmla="*/ 11 h 42"/>
                  <a:gd name="T4" fmla="*/ 0 w 30"/>
                  <a:gd name="T5" fmla="*/ 5 h 42"/>
                  <a:gd name="T6" fmla="*/ 19 w 30"/>
                  <a:gd name="T7" fmla="*/ 2 h 42"/>
                  <a:gd name="T8" fmla="*/ 33 w 30"/>
                  <a:gd name="T9" fmla="*/ 12 h 42"/>
                  <a:gd name="T10" fmla="*/ 31 w 30"/>
                  <a:gd name="T11" fmla="*/ 16 h 42"/>
                  <a:gd name="T12" fmla="*/ 19 w 30"/>
                  <a:gd name="T13" fmla="*/ 18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p:spPr>
            <p:txBody>
              <a:bodyPr/>
              <a:lstStyle/>
              <a:p>
                <a:endParaRPr lang="zh-CN" altLang="en-US"/>
              </a:p>
            </p:txBody>
          </p:sp>
          <p:sp>
            <p:nvSpPr>
              <p:cNvPr id="39" name="任意多边形 642058"/>
              <p:cNvSpPr>
                <a:spLocks noChangeArrowheads="1"/>
              </p:cNvSpPr>
              <p:nvPr userDrawn="1"/>
            </p:nvSpPr>
            <p:spPr bwMode="auto">
              <a:xfrm>
                <a:off x="2551" y="940"/>
                <a:ext cx="25" cy="12"/>
              </a:xfrm>
              <a:custGeom>
                <a:avLst/>
                <a:gdLst>
                  <a:gd name="T0" fmla="*/ 15 w 25"/>
                  <a:gd name="T1" fmla="*/ 7 h 16"/>
                  <a:gd name="T2" fmla="*/ 3 w 25"/>
                  <a:gd name="T3" fmla="*/ 4 h 16"/>
                  <a:gd name="T4" fmla="*/ 15 w 25"/>
                  <a:gd name="T5" fmla="*/ 0 h 16"/>
                  <a:gd name="T6" fmla="*/ 15 w 25"/>
                  <a:gd name="T7" fmla="*/ 7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p:spPr>
            <p:txBody>
              <a:bodyPr/>
              <a:lstStyle/>
              <a:p>
                <a:endParaRPr lang="zh-CN" altLang="en-US"/>
              </a:p>
            </p:txBody>
          </p:sp>
          <p:sp>
            <p:nvSpPr>
              <p:cNvPr id="40" name="任意多边形 642059"/>
              <p:cNvSpPr>
                <a:spLocks noChangeArrowheads="1"/>
              </p:cNvSpPr>
              <p:nvPr userDrawn="1"/>
            </p:nvSpPr>
            <p:spPr bwMode="auto">
              <a:xfrm>
                <a:off x="2443" y="954"/>
                <a:ext cx="65" cy="39"/>
              </a:xfrm>
              <a:custGeom>
                <a:avLst/>
                <a:gdLst>
                  <a:gd name="T0" fmla="*/ 14 w 65"/>
                  <a:gd name="T1" fmla="*/ 14 h 46"/>
                  <a:gd name="T2" fmla="*/ 30 w 65"/>
                  <a:gd name="T3" fmla="*/ 3 h 46"/>
                  <a:gd name="T4" fmla="*/ 42 w 65"/>
                  <a:gd name="T5" fmla="*/ 0 h 46"/>
                  <a:gd name="T6" fmla="*/ 58 w 65"/>
                  <a:gd name="T7" fmla="*/ 7 h 46"/>
                  <a:gd name="T8" fmla="*/ 32 w 65"/>
                  <a:gd name="T9" fmla="*/ 16 h 46"/>
                  <a:gd name="T10" fmla="*/ 12 w 65"/>
                  <a:gd name="T11" fmla="*/ 28 h 46"/>
                  <a:gd name="T12" fmla="*/ 8 w 65"/>
                  <a:gd name="T13" fmla="*/ 12 h 46"/>
                  <a:gd name="T14" fmla="*/ 12 w 65"/>
                  <a:gd name="T15" fmla="*/ 8 h 46"/>
                  <a:gd name="T16" fmla="*/ 14 w 65"/>
                  <a:gd name="T17" fmla="*/ 14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p:spPr>
            <p:txBody>
              <a:bodyPr/>
              <a:lstStyle/>
              <a:p>
                <a:endParaRPr lang="zh-CN" altLang="en-US"/>
              </a:p>
            </p:txBody>
          </p:sp>
          <p:sp>
            <p:nvSpPr>
              <p:cNvPr id="41" name="任意多边形 642060"/>
              <p:cNvSpPr>
                <a:spLocks noChangeArrowheads="1"/>
              </p:cNvSpPr>
              <p:nvPr userDrawn="1"/>
            </p:nvSpPr>
            <p:spPr bwMode="auto">
              <a:xfrm>
                <a:off x="2375" y="952"/>
                <a:ext cx="68" cy="39"/>
              </a:xfrm>
              <a:custGeom>
                <a:avLst/>
                <a:gdLst>
                  <a:gd name="T0" fmla="*/ 0 w 69"/>
                  <a:gd name="T1" fmla="*/ 18 h 47"/>
                  <a:gd name="T2" fmla="*/ 18 w 69"/>
                  <a:gd name="T3" fmla="*/ 14 h 47"/>
                  <a:gd name="T4" fmla="*/ 49 w 69"/>
                  <a:gd name="T5" fmla="*/ 1 h 47"/>
                  <a:gd name="T6" fmla="*/ 61 w 69"/>
                  <a:gd name="T7" fmla="*/ 2 h 47"/>
                  <a:gd name="T8" fmla="*/ 47 w 69"/>
                  <a:gd name="T9" fmla="*/ 11 h 47"/>
                  <a:gd name="T10" fmla="*/ 28 w 69"/>
                  <a:gd name="T11" fmla="*/ 18 h 47"/>
                  <a:gd name="T12" fmla="*/ 22 w 69"/>
                  <a:gd name="T13" fmla="*/ 27 h 47"/>
                  <a:gd name="T14" fmla="*/ 16 w 69"/>
                  <a:gd name="T15" fmla="*/ 26 h 47"/>
                  <a:gd name="T16" fmla="*/ 12 w 69"/>
                  <a:gd name="T17" fmla="*/ 22 h 47"/>
                  <a:gd name="T18" fmla="*/ 0 w 69"/>
                  <a:gd name="T19" fmla="*/ 20 h 47"/>
                  <a:gd name="T20" fmla="*/ 0 w 69"/>
                  <a:gd name="T21" fmla="*/ 18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p:spPr>
            <p:txBody>
              <a:bodyPr/>
              <a:lstStyle/>
              <a:p>
                <a:endParaRPr lang="zh-CN" altLang="en-US"/>
              </a:p>
            </p:txBody>
          </p:sp>
          <p:sp>
            <p:nvSpPr>
              <p:cNvPr id="42" name="任意多边形 642061"/>
              <p:cNvSpPr>
                <a:spLocks noChangeArrowheads="1"/>
              </p:cNvSpPr>
              <p:nvPr userDrawn="1"/>
            </p:nvSpPr>
            <p:spPr bwMode="auto">
              <a:xfrm>
                <a:off x="2007" y="739"/>
                <a:ext cx="354" cy="228"/>
              </a:xfrm>
              <a:custGeom>
                <a:avLst/>
                <a:gdLst>
                  <a:gd name="T0" fmla="*/ 10 w 355"/>
                  <a:gd name="T1" fmla="*/ 2 h 277"/>
                  <a:gd name="T2" fmla="*/ 36 w 355"/>
                  <a:gd name="T3" fmla="*/ 10 h 277"/>
                  <a:gd name="T4" fmla="*/ 46 w 355"/>
                  <a:gd name="T5" fmla="*/ 17 h 277"/>
                  <a:gd name="T6" fmla="*/ 76 w 355"/>
                  <a:gd name="T7" fmla="*/ 29 h 277"/>
                  <a:gd name="T8" fmla="*/ 92 w 355"/>
                  <a:gd name="T9" fmla="*/ 36 h 277"/>
                  <a:gd name="T10" fmla="*/ 122 w 355"/>
                  <a:gd name="T11" fmla="*/ 55 h 277"/>
                  <a:gd name="T12" fmla="*/ 136 w 355"/>
                  <a:gd name="T13" fmla="*/ 71 h 277"/>
                  <a:gd name="T14" fmla="*/ 148 w 355"/>
                  <a:gd name="T15" fmla="*/ 74 h 277"/>
                  <a:gd name="T16" fmla="*/ 154 w 355"/>
                  <a:gd name="T17" fmla="*/ 83 h 277"/>
                  <a:gd name="T18" fmla="*/ 176 w 355"/>
                  <a:gd name="T19" fmla="*/ 85 h 277"/>
                  <a:gd name="T20" fmla="*/ 170 w 355"/>
                  <a:gd name="T21" fmla="*/ 109 h 277"/>
                  <a:gd name="T22" fmla="*/ 177 w 355"/>
                  <a:gd name="T23" fmla="*/ 124 h 277"/>
                  <a:gd name="T24" fmla="*/ 195 w 355"/>
                  <a:gd name="T25" fmla="*/ 129 h 277"/>
                  <a:gd name="T26" fmla="*/ 213 w 355"/>
                  <a:gd name="T27" fmla="*/ 131 h 277"/>
                  <a:gd name="T28" fmla="*/ 233 w 355"/>
                  <a:gd name="T29" fmla="*/ 135 h 277"/>
                  <a:gd name="T30" fmla="*/ 251 w 355"/>
                  <a:gd name="T31" fmla="*/ 132 h 277"/>
                  <a:gd name="T32" fmla="*/ 269 w 355"/>
                  <a:gd name="T33" fmla="*/ 138 h 277"/>
                  <a:gd name="T34" fmla="*/ 293 w 355"/>
                  <a:gd name="T35" fmla="*/ 143 h 277"/>
                  <a:gd name="T36" fmla="*/ 311 w 355"/>
                  <a:gd name="T37" fmla="*/ 147 h 277"/>
                  <a:gd name="T38" fmla="*/ 349 w 355"/>
                  <a:gd name="T39" fmla="*/ 148 h 277"/>
                  <a:gd name="T40" fmla="*/ 339 w 355"/>
                  <a:gd name="T41" fmla="*/ 153 h 277"/>
                  <a:gd name="T42" fmla="*/ 319 w 355"/>
                  <a:gd name="T43" fmla="*/ 151 h 277"/>
                  <a:gd name="T44" fmla="*/ 297 w 355"/>
                  <a:gd name="T45" fmla="*/ 151 h 277"/>
                  <a:gd name="T46" fmla="*/ 285 w 355"/>
                  <a:gd name="T47" fmla="*/ 148 h 277"/>
                  <a:gd name="T48" fmla="*/ 249 w 355"/>
                  <a:gd name="T49" fmla="*/ 147 h 277"/>
                  <a:gd name="T50" fmla="*/ 231 w 355"/>
                  <a:gd name="T51" fmla="*/ 145 h 277"/>
                  <a:gd name="T52" fmla="*/ 172 w 355"/>
                  <a:gd name="T53" fmla="*/ 135 h 277"/>
                  <a:gd name="T54" fmla="*/ 160 w 355"/>
                  <a:gd name="T55" fmla="*/ 121 h 277"/>
                  <a:gd name="T56" fmla="*/ 126 w 355"/>
                  <a:gd name="T57" fmla="*/ 112 h 277"/>
                  <a:gd name="T58" fmla="*/ 108 w 355"/>
                  <a:gd name="T59" fmla="*/ 104 h 277"/>
                  <a:gd name="T60" fmla="*/ 94 w 355"/>
                  <a:gd name="T61" fmla="*/ 88 h 277"/>
                  <a:gd name="T62" fmla="*/ 68 w 355"/>
                  <a:gd name="T63" fmla="*/ 60 h 277"/>
                  <a:gd name="T64" fmla="*/ 64 w 355"/>
                  <a:gd name="T65" fmla="*/ 57 h 277"/>
                  <a:gd name="T66" fmla="*/ 58 w 355"/>
                  <a:gd name="T67" fmla="*/ 55 h 277"/>
                  <a:gd name="T68" fmla="*/ 54 w 355"/>
                  <a:gd name="T69" fmla="*/ 49 h 277"/>
                  <a:gd name="T70" fmla="*/ 38 w 355"/>
                  <a:gd name="T71" fmla="*/ 33 h 277"/>
                  <a:gd name="T72" fmla="*/ 20 w 355"/>
                  <a:gd name="T73" fmla="*/ 22 h 277"/>
                  <a:gd name="T74" fmla="*/ 4 w 355"/>
                  <a:gd name="T75" fmla="*/ 12 h 277"/>
                  <a:gd name="T76" fmla="*/ 10 w 355"/>
                  <a:gd name="T77" fmla="*/ 2 h 277"/>
                  <a:gd name="T78" fmla="*/ 10 w 355"/>
                  <a:gd name="T79" fmla="*/ 2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p:spPr>
            <p:txBody>
              <a:bodyPr/>
              <a:lstStyle/>
              <a:p>
                <a:endParaRPr lang="zh-CN" altLang="en-US"/>
              </a:p>
            </p:txBody>
          </p:sp>
          <p:sp>
            <p:nvSpPr>
              <p:cNvPr id="43" name="任意多边形 642062"/>
              <p:cNvSpPr>
                <a:spLocks noChangeArrowheads="1"/>
              </p:cNvSpPr>
              <p:nvPr userDrawn="1"/>
            </p:nvSpPr>
            <p:spPr bwMode="auto">
              <a:xfrm>
                <a:off x="2222" y="724"/>
                <a:ext cx="157" cy="167"/>
              </a:xfrm>
              <a:custGeom>
                <a:avLst/>
                <a:gdLst>
                  <a:gd name="T0" fmla="*/ 54 w 156"/>
                  <a:gd name="T1" fmla="*/ 36 h 206"/>
                  <a:gd name="T2" fmla="*/ 66 w 156"/>
                  <a:gd name="T3" fmla="*/ 31 h 206"/>
                  <a:gd name="T4" fmla="*/ 68 w 156"/>
                  <a:gd name="T5" fmla="*/ 28 h 206"/>
                  <a:gd name="T6" fmla="*/ 83 w 156"/>
                  <a:gd name="T7" fmla="*/ 24 h 206"/>
                  <a:gd name="T8" fmla="*/ 109 w 156"/>
                  <a:gd name="T9" fmla="*/ 12 h 206"/>
                  <a:gd name="T10" fmla="*/ 115 w 156"/>
                  <a:gd name="T11" fmla="*/ 2 h 206"/>
                  <a:gd name="T12" fmla="*/ 127 w 156"/>
                  <a:gd name="T13" fmla="*/ 0 h 206"/>
                  <a:gd name="T14" fmla="*/ 153 w 156"/>
                  <a:gd name="T15" fmla="*/ 15 h 206"/>
                  <a:gd name="T16" fmla="*/ 149 w 156"/>
                  <a:gd name="T17" fmla="*/ 24 h 206"/>
                  <a:gd name="T18" fmla="*/ 129 w 156"/>
                  <a:gd name="T19" fmla="*/ 34 h 206"/>
                  <a:gd name="T20" fmla="*/ 135 w 156"/>
                  <a:gd name="T21" fmla="*/ 50 h 206"/>
                  <a:gd name="T22" fmla="*/ 145 w 156"/>
                  <a:gd name="T23" fmla="*/ 58 h 206"/>
                  <a:gd name="T24" fmla="*/ 149 w 156"/>
                  <a:gd name="T25" fmla="*/ 68 h 206"/>
                  <a:gd name="T26" fmla="*/ 131 w 156"/>
                  <a:gd name="T27" fmla="*/ 68 h 206"/>
                  <a:gd name="T28" fmla="*/ 119 w 156"/>
                  <a:gd name="T29" fmla="*/ 78 h 206"/>
                  <a:gd name="T30" fmla="*/ 107 w 156"/>
                  <a:gd name="T31" fmla="*/ 83 h 206"/>
                  <a:gd name="T32" fmla="*/ 103 w 156"/>
                  <a:gd name="T33" fmla="*/ 106 h 206"/>
                  <a:gd name="T34" fmla="*/ 91 w 156"/>
                  <a:gd name="T35" fmla="*/ 108 h 206"/>
                  <a:gd name="T36" fmla="*/ 85 w 156"/>
                  <a:gd name="T37" fmla="*/ 109 h 206"/>
                  <a:gd name="T38" fmla="*/ 76 w 156"/>
                  <a:gd name="T39" fmla="*/ 108 h 206"/>
                  <a:gd name="T40" fmla="*/ 72 w 156"/>
                  <a:gd name="T41" fmla="*/ 101 h 206"/>
                  <a:gd name="T42" fmla="*/ 60 w 156"/>
                  <a:gd name="T43" fmla="*/ 99 h 206"/>
                  <a:gd name="T44" fmla="*/ 42 w 156"/>
                  <a:gd name="T45" fmla="*/ 103 h 206"/>
                  <a:gd name="T46" fmla="*/ 28 w 156"/>
                  <a:gd name="T47" fmla="*/ 99 h 206"/>
                  <a:gd name="T48" fmla="*/ 10 w 156"/>
                  <a:gd name="T49" fmla="*/ 79 h 206"/>
                  <a:gd name="T50" fmla="*/ 4 w 156"/>
                  <a:gd name="T51" fmla="*/ 69 h 206"/>
                  <a:gd name="T52" fmla="*/ 0 w 156"/>
                  <a:gd name="T53" fmla="*/ 63 h 206"/>
                  <a:gd name="T54" fmla="*/ 20 w 156"/>
                  <a:gd name="T55" fmla="*/ 51 h 206"/>
                  <a:gd name="T56" fmla="*/ 32 w 156"/>
                  <a:gd name="T57" fmla="*/ 55 h 206"/>
                  <a:gd name="T58" fmla="*/ 34 w 156"/>
                  <a:gd name="T59" fmla="*/ 43 h 206"/>
                  <a:gd name="T60" fmla="*/ 52 w 156"/>
                  <a:gd name="T61" fmla="*/ 37 h 206"/>
                  <a:gd name="T62" fmla="*/ 54 w 156"/>
                  <a:gd name="T63" fmla="*/ 36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p:spPr>
            <p:txBody>
              <a:bodyPr/>
              <a:lstStyle/>
              <a:p>
                <a:endParaRPr lang="zh-CN" altLang="en-US"/>
              </a:p>
            </p:txBody>
          </p:sp>
          <p:sp>
            <p:nvSpPr>
              <p:cNvPr id="44" name="任意多边形 642063"/>
              <p:cNvSpPr>
                <a:spLocks noChangeArrowheads="1"/>
              </p:cNvSpPr>
              <p:nvPr userDrawn="1"/>
            </p:nvSpPr>
            <p:spPr bwMode="auto">
              <a:xfrm>
                <a:off x="2375" y="800"/>
                <a:ext cx="110" cy="32"/>
              </a:xfrm>
              <a:custGeom>
                <a:avLst/>
                <a:gdLst>
                  <a:gd name="T0" fmla="*/ 4 w 109"/>
                  <a:gd name="T1" fmla="*/ 19 h 38"/>
                  <a:gd name="T2" fmla="*/ 18 w 109"/>
                  <a:gd name="T3" fmla="*/ 6 h 38"/>
                  <a:gd name="T4" fmla="*/ 46 w 109"/>
                  <a:gd name="T5" fmla="*/ 12 h 38"/>
                  <a:gd name="T6" fmla="*/ 75 w 109"/>
                  <a:gd name="T7" fmla="*/ 8 h 38"/>
                  <a:gd name="T8" fmla="*/ 93 w 109"/>
                  <a:gd name="T9" fmla="*/ 0 h 38"/>
                  <a:gd name="T10" fmla="*/ 79 w 109"/>
                  <a:gd name="T11" fmla="*/ 16 h 38"/>
                  <a:gd name="T12" fmla="*/ 63 w 109"/>
                  <a:gd name="T13" fmla="*/ 23 h 38"/>
                  <a:gd name="T14" fmla="*/ 42 w 109"/>
                  <a:gd name="T15" fmla="*/ 19 h 38"/>
                  <a:gd name="T16" fmla="*/ 14 w 109"/>
                  <a:gd name="T17" fmla="*/ 18 h 38"/>
                  <a:gd name="T18" fmla="*/ 4 w 109"/>
                  <a:gd name="T19" fmla="*/ 19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p:spPr>
            <p:txBody>
              <a:bodyPr/>
              <a:lstStyle/>
              <a:p>
                <a:endParaRPr lang="zh-CN" altLang="en-US"/>
              </a:p>
            </p:txBody>
          </p:sp>
          <p:sp>
            <p:nvSpPr>
              <p:cNvPr id="45" name="任意多边形 642064"/>
              <p:cNvSpPr>
                <a:spLocks noChangeArrowheads="1"/>
              </p:cNvSpPr>
              <p:nvPr userDrawn="1"/>
            </p:nvSpPr>
            <p:spPr bwMode="auto">
              <a:xfrm>
                <a:off x="2370" y="839"/>
                <a:ext cx="75" cy="84"/>
              </a:xfrm>
              <a:custGeom>
                <a:avLst/>
                <a:gdLst>
                  <a:gd name="T0" fmla="*/ 8 w 76"/>
                  <a:gd name="T1" fmla="*/ 10 h 104"/>
                  <a:gd name="T2" fmla="*/ 18 w 76"/>
                  <a:gd name="T3" fmla="*/ 0 h 104"/>
                  <a:gd name="T4" fmla="*/ 34 w 76"/>
                  <a:gd name="T5" fmla="*/ 10 h 104"/>
                  <a:gd name="T6" fmla="*/ 59 w 76"/>
                  <a:gd name="T7" fmla="*/ 2 h 104"/>
                  <a:gd name="T8" fmla="*/ 43 w 76"/>
                  <a:gd name="T9" fmla="*/ 18 h 104"/>
                  <a:gd name="T10" fmla="*/ 51 w 76"/>
                  <a:gd name="T11" fmla="*/ 26 h 104"/>
                  <a:gd name="T12" fmla="*/ 55 w 76"/>
                  <a:gd name="T13" fmla="*/ 32 h 104"/>
                  <a:gd name="T14" fmla="*/ 43 w 76"/>
                  <a:gd name="T15" fmla="*/ 39 h 104"/>
                  <a:gd name="T16" fmla="*/ 34 w 76"/>
                  <a:gd name="T17" fmla="*/ 32 h 104"/>
                  <a:gd name="T18" fmla="*/ 22 w 76"/>
                  <a:gd name="T19" fmla="*/ 26 h 104"/>
                  <a:gd name="T20" fmla="*/ 28 w 76"/>
                  <a:gd name="T21" fmla="*/ 36 h 104"/>
                  <a:gd name="T22" fmla="*/ 30 w 76"/>
                  <a:gd name="T23" fmla="*/ 39 h 104"/>
                  <a:gd name="T24" fmla="*/ 20 w 76"/>
                  <a:gd name="T25" fmla="*/ 55 h 104"/>
                  <a:gd name="T26" fmla="*/ 12 w 76"/>
                  <a:gd name="T27" fmla="*/ 53 h 104"/>
                  <a:gd name="T28" fmla="*/ 8 w 76"/>
                  <a:gd name="T29" fmla="*/ 48 h 104"/>
                  <a:gd name="T30" fmla="*/ 0 w 76"/>
                  <a:gd name="T31" fmla="*/ 29 h 104"/>
                  <a:gd name="T32" fmla="*/ 2 w 76"/>
                  <a:gd name="T33" fmla="*/ 15 h 104"/>
                  <a:gd name="T34" fmla="*/ 8 w 76"/>
                  <a:gd name="T35" fmla="*/ 1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p:spPr>
            <p:txBody>
              <a:bodyPr/>
              <a:lstStyle/>
              <a:p>
                <a:endParaRPr lang="zh-CN" altLang="en-US"/>
              </a:p>
            </p:txBody>
          </p:sp>
          <p:sp>
            <p:nvSpPr>
              <p:cNvPr id="46" name="任意多边形 642065"/>
              <p:cNvSpPr>
                <a:spLocks noChangeArrowheads="1"/>
              </p:cNvSpPr>
              <p:nvPr userDrawn="1"/>
            </p:nvSpPr>
            <p:spPr bwMode="auto">
              <a:xfrm>
                <a:off x="2497" y="793"/>
                <a:ext cx="37" cy="49"/>
              </a:xfrm>
              <a:custGeom>
                <a:avLst/>
                <a:gdLst>
                  <a:gd name="T0" fmla="*/ 3 w 37"/>
                  <a:gd name="T1" fmla="*/ 14 h 61"/>
                  <a:gd name="T2" fmla="*/ 13 w 37"/>
                  <a:gd name="T3" fmla="*/ 0 h 61"/>
                  <a:gd name="T4" fmla="*/ 15 w 37"/>
                  <a:gd name="T5" fmla="*/ 14 h 61"/>
                  <a:gd name="T6" fmla="*/ 37 w 37"/>
                  <a:gd name="T7" fmla="*/ 20 h 61"/>
                  <a:gd name="T8" fmla="*/ 19 w 37"/>
                  <a:gd name="T9" fmla="*/ 22 h 61"/>
                  <a:gd name="T10" fmla="*/ 5 w 37"/>
                  <a:gd name="T11" fmla="*/ 31 h 61"/>
                  <a:gd name="T12" fmla="*/ 1 w 37"/>
                  <a:gd name="T13" fmla="*/ 18 h 61"/>
                  <a:gd name="T14" fmla="*/ 3 w 37"/>
                  <a:gd name="T15" fmla="*/ 14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p:spPr>
            <p:txBody>
              <a:bodyPr/>
              <a:lstStyle/>
              <a:p>
                <a:endParaRPr lang="zh-CN" altLang="en-US"/>
              </a:p>
            </p:txBody>
          </p:sp>
          <p:sp>
            <p:nvSpPr>
              <p:cNvPr id="47" name="任意多边形 642066"/>
              <p:cNvSpPr>
                <a:spLocks noChangeArrowheads="1"/>
              </p:cNvSpPr>
              <p:nvPr userDrawn="1"/>
            </p:nvSpPr>
            <p:spPr bwMode="auto">
              <a:xfrm>
                <a:off x="2506" y="869"/>
                <a:ext cx="47" cy="24"/>
              </a:xfrm>
              <a:custGeom>
                <a:avLst/>
                <a:gdLst>
                  <a:gd name="T0" fmla="*/ 7 w 49"/>
                  <a:gd name="T1" fmla="*/ 0 h 29"/>
                  <a:gd name="T2" fmla="*/ 26 w 49"/>
                  <a:gd name="T3" fmla="*/ 0 h 29"/>
                  <a:gd name="T4" fmla="*/ 43 w 49"/>
                  <a:gd name="T5" fmla="*/ 9 h 29"/>
                  <a:gd name="T6" fmla="*/ 32 w 49"/>
                  <a:gd name="T7" fmla="*/ 8 h 29"/>
                  <a:gd name="T8" fmla="*/ 3 w 49"/>
                  <a:gd name="T9" fmla="*/ 9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p:spPr>
            <p:txBody>
              <a:bodyPr/>
              <a:lstStyle/>
              <a:p>
                <a:endParaRPr lang="zh-CN" altLang="en-US"/>
              </a:p>
            </p:txBody>
          </p:sp>
          <p:sp>
            <p:nvSpPr>
              <p:cNvPr id="48" name="任意多边形 642067"/>
              <p:cNvSpPr>
                <a:spLocks noChangeArrowheads="1"/>
              </p:cNvSpPr>
              <p:nvPr userDrawn="1"/>
            </p:nvSpPr>
            <p:spPr bwMode="auto">
              <a:xfrm>
                <a:off x="2555" y="832"/>
                <a:ext cx="61" cy="42"/>
              </a:xfrm>
              <a:custGeom>
                <a:avLst/>
                <a:gdLst>
                  <a:gd name="T0" fmla="*/ 21 w 61"/>
                  <a:gd name="T1" fmla="*/ 25 h 48"/>
                  <a:gd name="T2" fmla="*/ 15 w 61"/>
                  <a:gd name="T3" fmla="*/ 18 h 48"/>
                  <a:gd name="T4" fmla="*/ 3 w 61"/>
                  <a:gd name="T5" fmla="*/ 15 h 48"/>
                  <a:gd name="T6" fmla="*/ 13 w 61"/>
                  <a:gd name="T7" fmla="*/ 5 h 48"/>
                  <a:gd name="T8" fmla="*/ 25 w 61"/>
                  <a:gd name="T9" fmla="*/ 0 h 48"/>
                  <a:gd name="T10" fmla="*/ 49 w 61"/>
                  <a:gd name="T11" fmla="*/ 7 h 48"/>
                  <a:gd name="T12" fmla="*/ 53 w 61"/>
                  <a:gd name="T13" fmla="*/ 14 h 48"/>
                  <a:gd name="T14" fmla="*/ 61 w 61"/>
                  <a:gd name="T15" fmla="*/ 22 h 48"/>
                  <a:gd name="T16" fmla="*/ 41 w 61"/>
                  <a:gd name="T17" fmla="*/ 25 h 48"/>
                  <a:gd name="T18" fmla="*/ 23 w 61"/>
                  <a:gd name="T19" fmla="*/ 30 h 48"/>
                  <a:gd name="T20" fmla="*/ 21 w 61"/>
                  <a:gd name="T21" fmla="*/ 25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p:spPr>
            <p:txBody>
              <a:bodyPr/>
              <a:lstStyle/>
              <a:p>
                <a:endParaRPr lang="zh-CN" altLang="en-US"/>
              </a:p>
            </p:txBody>
          </p:sp>
          <p:sp>
            <p:nvSpPr>
              <p:cNvPr id="49" name="任意多边形 642068"/>
              <p:cNvSpPr>
                <a:spLocks noChangeArrowheads="1"/>
              </p:cNvSpPr>
              <p:nvPr userDrawn="1"/>
            </p:nvSpPr>
            <p:spPr bwMode="auto">
              <a:xfrm>
                <a:off x="2572" y="852"/>
                <a:ext cx="286" cy="149"/>
              </a:xfrm>
              <a:custGeom>
                <a:avLst/>
                <a:gdLst>
                  <a:gd name="T0" fmla="*/ 46 w 286"/>
                  <a:gd name="T1" fmla="*/ 16 h 182"/>
                  <a:gd name="T2" fmla="*/ 36 w 286"/>
                  <a:gd name="T3" fmla="*/ 7 h 182"/>
                  <a:gd name="T4" fmla="*/ 26 w 286"/>
                  <a:gd name="T5" fmla="*/ 16 h 182"/>
                  <a:gd name="T6" fmla="*/ 0 w 286"/>
                  <a:gd name="T7" fmla="*/ 13 h 182"/>
                  <a:gd name="T8" fmla="*/ 10 w 286"/>
                  <a:gd name="T9" fmla="*/ 23 h 182"/>
                  <a:gd name="T10" fmla="*/ 16 w 286"/>
                  <a:gd name="T11" fmla="*/ 34 h 182"/>
                  <a:gd name="T12" fmla="*/ 24 w 286"/>
                  <a:gd name="T13" fmla="*/ 26 h 182"/>
                  <a:gd name="T14" fmla="*/ 30 w 286"/>
                  <a:gd name="T15" fmla="*/ 24 h 182"/>
                  <a:gd name="T16" fmla="*/ 48 w 286"/>
                  <a:gd name="T17" fmla="*/ 31 h 182"/>
                  <a:gd name="T18" fmla="*/ 70 w 286"/>
                  <a:gd name="T19" fmla="*/ 34 h 182"/>
                  <a:gd name="T20" fmla="*/ 88 w 286"/>
                  <a:gd name="T21" fmla="*/ 39 h 182"/>
                  <a:gd name="T22" fmla="*/ 106 w 286"/>
                  <a:gd name="T23" fmla="*/ 56 h 182"/>
                  <a:gd name="T24" fmla="*/ 104 w 286"/>
                  <a:gd name="T25" fmla="*/ 67 h 182"/>
                  <a:gd name="T26" fmla="*/ 98 w 286"/>
                  <a:gd name="T27" fmla="*/ 74 h 182"/>
                  <a:gd name="T28" fmla="*/ 122 w 286"/>
                  <a:gd name="T29" fmla="*/ 70 h 182"/>
                  <a:gd name="T30" fmla="*/ 140 w 286"/>
                  <a:gd name="T31" fmla="*/ 77 h 182"/>
                  <a:gd name="T32" fmla="*/ 168 w 286"/>
                  <a:gd name="T33" fmla="*/ 81 h 182"/>
                  <a:gd name="T34" fmla="*/ 174 w 286"/>
                  <a:gd name="T35" fmla="*/ 80 h 182"/>
                  <a:gd name="T36" fmla="*/ 168 w 286"/>
                  <a:gd name="T37" fmla="*/ 74 h 182"/>
                  <a:gd name="T38" fmla="*/ 178 w 286"/>
                  <a:gd name="T39" fmla="*/ 75 h 182"/>
                  <a:gd name="T40" fmla="*/ 186 w 286"/>
                  <a:gd name="T41" fmla="*/ 65 h 182"/>
                  <a:gd name="T42" fmla="*/ 202 w 286"/>
                  <a:gd name="T43" fmla="*/ 67 h 182"/>
                  <a:gd name="T44" fmla="*/ 214 w 286"/>
                  <a:gd name="T45" fmla="*/ 71 h 182"/>
                  <a:gd name="T46" fmla="*/ 244 w 286"/>
                  <a:gd name="T47" fmla="*/ 93 h 182"/>
                  <a:gd name="T48" fmla="*/ 262 w 286"/>
                  <a:gd name="T49" fmla="*/ 98 h 182"/>
                  <a:gd name="T50" fmla="*/ 284 w 286"/>
                  <a:gd name="T51" fmla="*/ 93 h 182"/>
                  <a:gd name="T52" fmla="*/ 268 w 286"/>
                  <a:gd name="T53" fmla="*/ 88 h 182"/>
                  <a:gd name="T54" fmla="*/ 256 w 286"/>
                  <a:gd name="T55" fmla="*/ 76 h 182"/>
                  <a:gd name="T56" fmla="*/ 250 w 286"/>
                  <a:gd name="T57" fmla="*/ 72 h 182"/>
                  <a:gd name="T58" fmla="*/ 248 w 286"/>
                  <a:gd name="T59" fmla="*/ 67 h 182"/>
                  <a:gd name="T60" fmla="*/ 236 w 286"/>
                  <a:gd name="T61" fmla="*/ 64 h 182"/>
                  <a:gd name="T62" fmla="*/ 240 w 286"/>
                  <a:gd name="T63" fmla="*/ 53 h 182"/>
                  <a:gd name="T64" fmla="*/ 220 w 286"/>
                  <a:gd name="T65" fmla="*/ 47 h 182"/>
                  <a:gd name="T66" fmla="*/ 210 w 286"/>
                  <a:gd name="T67" fmla="*/ 38 h 182"/>
                  <a:gd name="T68" fmla="*/ 190 w 286"/>
                  <a:gd name="T69" fmla="*/ 29 h 182"/>
                  <a:gd name="T70" fmla="*/ 168 w 286"/>
                  <a:gd name="T71" fmla="*/ 20 h 182"/>
                  <a:gd name="T72" fmla="*/ 156 w 286"/>
                  <a:gd name="T73" fmla="*/ 19 h 182"/>
                  <a:gd name="T74" fmla="*/ 120 w 286"/>
                  <a:gd name="T75" fmla="*/ 9 h 182"/>
                  <a:gd name="T76" fmla="*/ 102 w 286"/>
                  <a:gd name="T77" fmla="*/ 2 h 182"/>
                  <a:gd name="T78" fmla="*/ 96 w 286"/>
                  <a:gd name="T79" fmla="*/ 0 h 182"/>
                  <a:gd name="T80" fmla="*/ 70 w 286"/>
                  <a:gd name="T81" fmla="*/ 6 h 182"/>
                  <a:gd name="T82" fmla="*/ 56 w 286"/>
                  <a:gd name="T83" fmla="*/ 17 h 182"/>
                  <a:gd name="T84" fmla="*/ 46 w 286"/>
                  <a:gd name="T85" fmla="*/ 16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p:spPr>
            <p:txBody>
              <a:bodyPr/>
              <a:lstStyle/>
              <a:p>
                <a:endParaRPr lang="zh-CN" altLang="en-US"/>
              </a:p>
            </p:txBody>
          </p:sp>
          <p:sp>
            <p:nvSpPr>
              <p:cNvPr id="50" name="任意多边形 642069"/>
              <p:cNvSpPr>
                <a:spLocks noChangeArrowheads="1"/>
              </p:cNvSpPr>
              <p:nvPr userDrawn="1"/>
            </p:nvSpPr>
            <p:spPr bwMode="auto">
              <a:xfrm>
                <a:off x="2820" y="866"/>
                <a:ext cx="78" cy="64"/>
              </a:xfrm>
              <a:custGeom>
                <a:avLst/>
                <a:gdLst>
                  <a:gd name="T0" fmla="*/ 1 w 78"/>
                  <a:gd name="T1" fmla="*/ 32 h 78"/>
                  <a:gd name="T2" fmla="*/ 27 w 78"/>
                  <a:gd name="T3" fmla="*/ 33 h 78"/>
                  <a:gd name="T4" fmla="*/ 45 w 78"/>
                  <a:gd name="T5" fmla="*/ 26 h 78"/>
                  <a:gd name="T6" fmla="*/ 57 w 78"/>
                  <a:gd name="T7" fmla="*/ 17 h 78"/>
                  <a:gd name="T8" fmla="*/ 43 w 78"/>
                  <a:gd name="T9" fmla="*/ 7 h 78"/>
                  <a:gd name="T10" fmla="*/ 43 w 78"/>
                  <a:gd name="T11" fmla="*/ 2 h 78"/>
                  <a:gd name="T12" fmla="*/ 71 w 78"/>
                  <a:gd name="T13" fmla="*/ 14 h 78"/>
                  <a:gd name="T14" fmla="*/ 67 w 78"/>
                  <a:gd name="T15" fmla="*/ 30 h 78"/>
                  <a:gd name="T16" fmla="*/ 33 w 78"/>
                  <a:gd name="T17" fmla="*/ 43 h 78"/>
                  <a:gd name="T18" fmla="*/ 9 w 78"/>
                  <a:gd name="T19" fmla="*/ 36 h 78"/>
                  <a:gd name="T20" fmla="*/ 3 w 78"/>
                  <a:gd name="T21" fmla="*/ 34 h 78"/>
                  <a:gd name="T22" fmla="*/ 1 w 78"/>
                  <a:gd name="T23" fmla="*/ 32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p:spPr>
            <p:txBody>
              <a:bodyPr/>
              <a:lstStyle/>
              <a:p>
                <a:endParaRPr lang="zh-CN" altLang="en-US"/>
              </a:p>
            </p:txBody>
          </p:sp>
          <p:sp>
            <p:nvSpPr>
              <p:cNvPr id="51" name="任意多边形 642070"/>
              <p:cNvSpPr>
                <a:spLocks noChangeArrowheads="1"/>
              </p:cNvSpPr>
              <p:nvPr userDrawn="1"/>
            </p:nvSpPr>
            <p:spPr bwMode="auto">
              <a:xfrm>
                <a:off x="2984" y="732"/>
                <a:ext cx="19" cy="14"/>
              </a:xfrm>
              <a:custGeom>
                <a:avLst/>
                <a:gdLst>
                  <a:gd name="T0" fmla="*/ 3 w 17"/>
                  <a:gd name="T1" fmla="*/ 2 h 18"/>
                  <a:gd name="T2" fmla="*/ 3 w 17"/>
                  <a:gd name="T3" fmla="*/ 7 h 18"/>
                  <a:gd name="T4" fmla="*/ 3 w 17"/>
                  <a:gd name="T5" fmla="*/ 2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p:spPr>
            <p:txBody>
              <a:bodyPr/>
              <a:lstStyle/>
              <a:p>
                <a:endParaRPr lang="zh-CN" altLang="en-US"/>
              </a:p>
            </p:txBody>
          </p:sp>
          <p:sp>
            <p:nvSpPr>
              <p:cNvPr id="52" name="任意多边形 642071"/>
              <p:cNvSpPr>
                <a:spLocks noChangeArrowheads="1"/>
              </p:cNvSpPr>
              <p:nvPr userDrawn="1"/>
            </p:nvSpPr>
            <p:spPr bwMode="auto">
              <a:xfrm>
                <a:off x="3083" y="830"/>
                <a:ext cx="26" cy="19"/>
              </a:xfrm>
              <a:custGeom>
                <a:avLst/>
                <a:gdLst>
                  <a:gd name="T0" fmla="*/ 8 w 26"/>
                  <a:gd name="T1" fmla="*/ 9 h 22"/>
                  <a:gd name="T2" fmla="*/ 14 w 26"/>
                  <a:gd name="T3" fmla="*/ 0 h 22"/>
                  <a:gd name="T4" fmla="*/ 14 w 26"/>
                  <a:gd name="T5" fmla="*/ 14 h 22"/>
                  <a:gd name="T6" fmla="*/ 8 w 26"/>
                  <a:gd name="T7" fmla="*/ 9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w="9525">
                <a:noFill/>
                <a:round/>
                <a:headEnd/>
                <a:tailEnd/>
              </a:ln>
            </p:spPr>
            <p:txBody>
              <a:bodyPr/>
              <a:lstStyle/>
              <a:p>
                <a:endParaRPr lang="zh-CN" altLang="en-US"/>
              </a:p>
            </p:txBody>
          </p:sp>
          <p:sp>
            <p:nvSpPr>
              <p:cNvPr id="53" name="任意多边形 642072"/>
              <p:cNvSpPr>
                <a:spLocks noChangeArrowheads="1"/>
              </p:cNvSpPr>
              <p:nvPr userDrawn="1"/>
            </p:nvSpPr>
            <p:spPr bwMode="auto">
              <a:xfrm>
                <a:off x="2766" y="610"/>
                <a:ext cx="19" cy="12"/>
              </a:xfrm>
              <a:custGeom>
                <a:avLst/>
                <a:gdLst>
                  <a:gd name="T0" fmla="*/ 7 w 20"/>
                  <a:gd name="T1" fmla="*/ 6 h 15"/>
                  <a:gd name="T2" fmla="*/ 14 w 20"/>
                  <a:gd name="T3" fmla="*/ 2 h 15"/>
                  <a:gd name="T4" fmla="*/ 9 w 20"/>
                  <a:gd name="T5" fmla="*/ 6 h 15"/>
                  <a:gd name="T6" fmla="*/ 7 w 20"/>
                  <a:gd name="T7" fmla="*/ 6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p:spPr>
            <p:txBody>
              <a:bodyPr/>
              <a:lstStyle/>
              <a:p>
                <a:endParaRPr lang="zh-CN" altLang="en-US"/>
              </a:p>
            </p:txBody>
          </p:sp>
          <p:sp>
            <p:nvSpPr>
              <p:cNvPr id="54" name="任意多边形 642073"/>
              <p:cNvSpPr>
                <a:spLocks noChangeArrowheads="1"/>
              </p:cNvSpPr>
              <p:nvPr userDrawn="1"/>
            </p:nvSpPr>
            <p:spPr bwMode="auto">
              <a:xfrm>
                <a:off x="2600" y="712"/>
                <a:ext cx="19" cy="12"/>
              </a:xfrm>
              <a:custGeom>
                <a:avLst/>
                <a:gdLst>
                  <a:gd name="T0" fmla="*/ 7 w 20"/>
                  <a:gd name="T1" fmla="*/ 6 h 15"/>
                  <a:gd name="T2" fmla="*/ 12 w 20"/>
                  <a:gd name="T3" fmla="*/ 2 h 15"/>
                  <a:gd name="T4" fmla="*/ 12 w 20"/>
                  <a:gd name="T5" fmla="*/ 7 h 15"/>
                  <a:gd name="T6" fmla="*/ 7 w 20"/>
                  <a:gd name="T7" fmla="*/ 6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p:spPr>
            <p:txBody>
              <a:bodyPr/>
              <a:lstStyle/>
              <a:p>
                <a:endParaRPr lang="zh-CN" altLang="en-US"/>
              </a:p>
            </p:txBody>
          </p:sp>
          <p:sp>
            <p:nvSpPr>
              <p:cNvPr id="55" name="任意多边形 642074"/>
              <p:cNvSpPr>
                <a:spLocks noChangeArrowheads="1"/>
              </p:cNvSpPr>
              <p:nvPr userDrawn="1"/>
            </p:nvSpPr>
            <p:spPr bwMode="auto">
              <a:xfrm>
                <a:off x="2417" y="680"/>
                <a:ext cx="80" cy="66"/>
              </a:xfrm>
              <a:custGeom>
                <a:avLst/>
                <a:gdLst>
                  <a:gd name="T0" fmla="*/ 0 w 80"/>
                  <a:gd name="T1" fmla="*/ 28 h 80"/>
                  <a:gd name="T2" fmla="*/ 14 w 80"/>
                  <a:gd name="T3" fmla="*/ 14 h 80"/>
                  <a:gd name="T4" fmla="*/ 26 w 80"/>
                  <a:gd name="T5" fmla="*/ 12 h 80"/>
                  <a:gd name="T6" fmla="*/ 48 w 80"/>
                  <a:gd name="T7" fmla="*/ 10 h 80"/>
                  <a:gd name="T8" fmla="*/ 58 w 80"/>
                  <a:gd name="T9" fmla="*/ 0 h 80"/>
                  <a:gd name="T10" fmla="*/ 80 w 80"/>
                  <a:gd name="T11" fmla="*/ 22 h 80"/>
                  <a:gd name="T12" fmla="*/ 70 w 80"/>
                  <a:gd name="T13" fmla="*/ 31 h 80"/>
                  <a:gd name="T14" fmla="*/ 54 w 80"/>
                  <a:gd name="T15" fmla="*/ 35 h 80"/>
                  <a:gd name="T16" fmla="*/ 48 w 80"/>
                  <a:gd name="T17" fmla="*/ 45 h 80"/>
                  <a:gd name="T18" fmla="*/ 32 w 80"/>
                  <a:gd name="T19" fmla="*/ 38 h 80"/>
                  <a:gd name="T20" fmla="*/ 38 w 80"/>
                  <a:gd name="T21" fmla="*/ 29 h 80"/>
                  <a:gd name="T22" fmla="*/ 30 w 80"/>
                  <a:gd name="T23" fmla="*/ 16 h 80"/>
                  <a:gd name="T24" fmla="*/ 20 w 80"/>
                  <a:gd name="T25" fmla="*/ 27 h 80"/>
                  <a:gd name="T26" fmla="*/ 8 w 80"/>
                  <a:gd name="T27" fmla="*/ 31 h 80"/>
                  <a:gd name="T28" fmla="*/ 0 w 80"/>
                  <a:gd name="T29" fmla="*/ 28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p:spPr>
            <p:txBody>
              <a:bodyPr/>
              <a:lstStyle/>
              <a:p>
                <a:endParaRPr lang="zh-CN" altLang="en-US"/>
              </a:p>
            </p:txBody>
          </p:sp>
          <p:sp>
            <p:nvSpPr>
              <p:cNvPr id="56" name="任意多边形 642075"/>
              <p:cNvSpPr>
                <a:spLocks noChangeArrowheads="1"/>
              </p:cNvSpPr>
              <p:nvPr userDrawn="1"/>
            </p:nvSpPr>
            <p:spPr bwMode="auto">
              <a:xfrm>
                <a:off x="2391" y="541"/>
                <a:ext cx="94" cy="142"/>
              </a:xfrm>
              <a:custGeom>
                <a:avLst/>
                <a:gdLst>
                  <a:gd name="T0" fmla="*/ 14 w 94"/>
                  <a:gd name="T1" fmla="*/ 52 h 174"/>
                  <a:gd name="T2" fmla="*/ 26 w 94"/>
                  <a:gd name="T3" fmla="*/ 69 h 174"/>
                  <a:gd name="T4" fmla="*/ 32 w 94"/>
                  <a:gd name="T5" fmla="*/ 59 h 174"/>
                  <a:gd name="T6" fmla="*/ 52 w 94"/>
                  <a:gd name="T7" fmla="*/ 55 h 174"/>
                  <a:gd name="T8" fmla="*/ 46 w 94"/>
                  <a:gd name="T9" fmla="*/ 67 h 174"/>
                  <a:gd name="T10" fmla="*/ 66 w 94"/>
                  <a:gd name="T11" fmla="*/ 69 h 174"/>
                  <a:gd name="T12" fmla="*/ 76 w 94"/>
                  <a:gd name="T13" fmla="*/ 78 h 174"/>
                  <a:gd name="T14" fmla="*/ 58 w 94"/>
                  <a:gd name="T15" fmla="*/ 81 h 174"/>
                  <a:gd name="T16" fmla="*/ 74 w 94"/>
                  <a:gd name="T17" fmla="*/ 95 h 174"/>
                  <a:gd name="T18" fmla="*/ 84 w 94"/>
                  <a:gd name="T19" fmla="*/ 84 h 174"/>
                  <a:gd name="T20" fmla="*/ 82 w 94"/>
                  <a:gd name="T21" fmla="*/ 60 h 174"/>
                  <a:gd name="T22" fmla="*/ 60 w 94"/>
                  <a:gd name="T23" fmla="*/ 58 h 174"/>
                  <a:gd name="T24" fmla="*/ 50 w 94"/>
                  <a:gd name="T25" fmla="*/ 45 h 174"/>
                  <a:gd name="T26" fmla="*/ 34 w 94"/>
                  <a:gd name="T27" fmla="*/ 45 h 174"/>
                  <a:gd name="T28" fmla="*/ 30 w 94"/>
                  <a:gd name="T29" fmla="*/ 38 h 174"/>
                  <a:gd name="T30" fmla="*/ 42 w 94"/>
                  <a:gd name="T31" fmla="*/ 23 h 174"/>
                  <a:gd name="T32" fmla="*/ 30 w 94"/>
                  <a:gd name="T33" fmla="*/ 0 h 174"/>
                  <a:gd name="T34" fmla="*/ 18 w 94"/>
                  <a:gd name="T35" fmla="*/ 12 h 174"/>
                  <a:gd name="T36" fmla="*/ 4 w 94"/>
                  <a:gd name="T37" fmla="*/ 25 h 174"/>
                  <a:gd name="T38" fmla="*/ 14 w 94"/>
                  <a:gd name="T39" fmla="*/ 42 h 174"/>
                  <a:gd name="T40" fmla="*/ 14 w 94"/>
                  <a:gd name="T41" fmla="*/ 52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p:spPr>
            <p:txBody>
              <a:bodyPr/>
              <a:lstStyle/>
              <a:p>
                <a:endParaRPr lang="zh-CN" altLang="en-US"/>
              </a:p>
            </p:txBody>
          </p:sp>
          <p:sp>
            <p:nvSpPr>
              <p:cNvPr id="57" name="任意多边形 642076"/>
              <p:cNvSpPr>
                <a:spLocks noChangeArrowheads="1"/>
              </p:cNvSpPr>
              <p:nvPr userDrawn="1"/>
            </p:nvSpPr>
            <p:spPr bwMode="auto">
              <a:xfrm>
                <a:off x="2415" y="644"/>
                <a:ext cx="32" cy="41"/>
              </a:xfrm>
              <a:custGeom>
                <a:avLst/>
                <a:gdLst>
                  <a:gd name="T0" fmla="*/ 6 w 32"/>
                  <a:gd name="T1" fmla="*/ 13 h 50"/>
                  <a:gd name="T2" fmla="*/ 12 w 32"/>
                  <a:gd name="T3" fmla="*/ 0 h 50"/>
                  <a:gd name="T4" fmla="*/ 20 w 32"/>
                  <a:gd name="T5" fmla="*/ 9 h 50"/>
                  <a:gd name="T6" fmla="*/ 22 w 32"/>
                  <a:gd name="T7" fmla="*/ 13 h 50"/>
                  <a:gd name="T8" fmla="*/ 28 w 32"/>
                  <a:gd name="T9" fmla="*/ 14 h 50"/>
                  <a:gd name="T10" fmla="*/ 32 w 32"/>
                  <a:gd name="T11" fmla="*/ 21 h 50"/>
                  <a:gd name="T12" fmla="*/ 18 w 32"/>
                  <a:gd name="T13" fmla="*/ 28 h 50"/>
                  <a:gd name="T14" fmla="*/ 6 w 32"/>
                  <a:gd name="T15" fmla="*/ 13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p:spPr>
            <p:txBody>
              <a:bodyPr/>
              <a:lstStyle/>
              <a:p>
                <a:endParaRPr lang="zh-CN" altLang="en-US"/>
              </a:p>
            </p:txBody>
          </p:sp>
          <p:sp>
            <p:nvSpPr>
              <p:cNvPr id="58" name="任意多边形 642077"/>
              <p:cNvSpPr>
                <a:spLocks noChangeArrowheads="1"/>
              </p:cNvSpPr>
              <p:nvPr userDrawn="1"/>
            </p:nvSpPr>
            <p:spPr bwMode="auto">
              <a:xfrm>
                <a:off x="2349" y="654"/>
                <a:ext cx="45" cy="41"/>
              </a:xfrm>
              <a:custGeom>
                <a:avLst/>
                <a:gdLst>
                  <a:gd name="T0" fmla="*/ 0 w 43"/>
                  <a:gd name="T1" fmla="*/ 25 h 50"/>
                  <a:gd name="T2" fmla="*/ 25 w 43"/>
                  <a:gd name="T3" fmla="*/ 11 h 50"/>
                  <a:gd name="T4" fmla="*/ 42 w 43"/>
                  <a:gd name="T5" fmla="*/ 0 h 50"/>
                  <a:gd name="T6" fmla="*/ 27 w 43"/>
                  <a:gd name="T7" fmla="*/ 16 h 50"/>
                  <a:gd name="T8" fmla="*/ 2 w 43"/>
                  <a:gd name="T9" fmla="*/ 28 h 50"/>
                  <a:gd name="T10" fmla="*/ 0 w 43"/>
                  <a:gd name="T11" fmla="*/ 25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p:spPr>
            <p:txBody>
              <a:bodyPr/>
              <a:lstStyle/>
              <a:p>
                <a:endParaRPr lang="zh-CN" altLang="en-US"/>
              </a:p>
            </p:txBody>
          </p:sp>
          <p:sp>
            <p:nvSpPr>
              <p:cNvPr id="59" name="任意多边形 642078"/>
              <p:cNvSpPr>
                <a:spLocks noChangeArrowheads="1"/>
              </p:cNvSpPr>
              <p:nvPr userDrawn="1"/>
            </p:nvSpPr>
            <p:spPr bwMode="auto">
              <a:xfrm>
                <a:off x="4808" y="597"/>
                <a:ext cx="701" cy="438"/>
              </a:xfrm>
              <a:custGeom>
                <a:avLst/>
                <a:gdLst>
                  <a:gd name="T0" fmla="*/ 68 w 471"/>
                  <a:gd name="T1" fmla="*/ 1060 h 281"/>
                  <a:gd name="T2" fmla="*/ 80 w 471"/>
                  <a:gd name="T3" fmla="*/ 948 h 281"/>
                  <a:gd name="T4" fmla="*/ 73 w 471"/>
                  <a:gd name="T5" fmla="*/ 927 h 281"/>
                  <a:gd name="T6" fmla="*/ 54 w 471"/>
                  <a:gd name="T7" fmla="*/ 826 h 281"/>
                  <a:gd name="T8" fmla="*/ 13 w 471"/>
                  <a:gd name="T9" fmla="*/ 814 h 281"/>
                  <a:gd name="T10" fmla="*/ 0 w 471"/>
                  <a:gd name="T11" fmla="*/ 723 h 281"/>
                  <a:gd name="T12" fmla="*/ 40 w 471"/>
                  <a:gd name="T13" fmla="*/ 683 h 281"/>
                  <a:gd name="T14" fmla="*/ 19 w 471"/>
                  <a:gd name="T15" fmla="*/ 625 h 281"/>
                  <a:gd name="T16" fmla="*/ 6 w 471"/>
                  <a:gd name="T17" fmla="*/ 605 h 281"/>
                  <a:gd name="T18" fmla="*/ 94 w 471"/>
                  <a:gd name="T19" fmla="*/ 454 h 281"/>
                  <a:gd name="T20" fmla="*/ 144 w 471"/>
                  <a:gd name="T21" fmla="*/ 365 h 281"/>
                  <a:gd name="T22" fmla="*/ 140 w 471"/>
                  <a:gd name="T23" fmla="*/ 265 h 281"/>
                  <a:gd name="T24" fmla="*/ 80 w 471"/>
                  <a:gd name="T25" fmla="*/ 162 h 281"/>
                  <a:gd name="T26" fmla="*/ 67 w 471"/>
                  <a:gd name="T27" fmla="*/ 122 h 281"/>
                  <a:gd name="T28" fmla="*/ 86 w 471"/>
                  <a:gd name="T29" fmla="*/ 136 h 281"/>
                  <a:gd name="T30" fmla="*/ 158 w 471"/>
                  <a:gd name="T31" fmla="*/ 134 h 281"/>
                  <a:gd name="T32" fmla="*/ 210 w 471"/>
                  <a:gd name="T33" fmla="*/ 41 h 281"/>
                  <a:gd name="T34" fmla="*/ 271 w 471"/>
                  <a:gd name="T35" fmla="*/ 0 h 281"/>
                  <a:gd name="T36" fmla="*/ 290 w 471"/>
                  <a:gd name="T37" fmla="*/ 8 h 281"/>
                  <a:gd name="T38" fmla="*/ 304 w 471"/>
                  <a:gd name="T39" fmla="*/ 34 h 281"/>
                  <a:gd name="T40" fmla="*/ 323 w 471"/>
                  <a:gd name="T41" fmla="*/ 19 h 281"/>
                  <a:gd name="T42" fmla="*/ 363 w 471"/>
                  <a:gd name="T43" fmla="*/ 30 h 281"/>
                  <a:gd name="T44" fmla="*/ 382 w 471"/>
                  <a:gd name="T45" fmla="*/ 34 h 281"/>
                  <a:gd name="T46" fmla="*/ 466 w 471"/>
                  <a:gd name="T47" fmla="*/ 53 h 281"/>
                  <a:gd name="T48" fmla="*/ 512 w 471"/>
                  <a:gd name="T49" fmla="*/ 90 h 281"/>
                  <a:gd name="T50" fmla="*/ 552 w 471"/>
                  <a:gd name="T51" fmla="*/ 64 h 281"/>
                  <a:gd name="T52" fmla="*/ 569 w 471"/>
                  <a:gd name="T53" fmla="*/ 53 h 281"/>
                  <a:gd name="T54" fmla="*/ 643 w 471"/>
                  <a:gd name="T55" fmla="*/ 53 h 281"/>
                  <a:gd name="T56" fmla="*/ 695 w 471"/>
                  <a:gd name="T57" fmla="*/ 122 h 281"/>
                  <a:gd name="T58" fmla="*/ 762 w 471"/>
                  <a:gd name="T59" fmla="*/ 223 h 281"/>
                  <a:gd name="T60" fmla="*/ 808 w 471"/>
                  <a:gd name="T61" fmla="*/ 265 h 281"/>
                  <a:gd name="T62" fmla="*/ 847 w 471"/>
                  <a:gd name="T63" fmla="*/ 257 h 281"/>
                  <a:gd name="T64" fmla="*/ 890 w 471"/>
                  <a:gd name="T65" fmla="*/ 245 h 281"/>
                  <a:gd name="T66" fmla="*/ 957 w 471"/>
                  <a:gd name="T67" fmla="*/ 270 h 281"/>
                  <a:gd name="T68" fmla="*/ 988 w 471"/>
                  <a:gd name="T69" fmla="*/ 306 h 281"/>
                  <a:gd name="T70" fmla="*/ 1015 w 471"/>
                  <a:gd name="T71" fmla="*/ 340 h 281"/>
                  <a:gd name="T72" fmla="*/ 1048 w 471"/>
                  <a:gd name="T73" fmla="*/ 421 h 281"/>
                  <a:gd name="T74" fmla="*/ 1061 w 471"/>
                  <a:gd name="T75" fmla="*/ 454 h 281"/>
                  <a:gd name="T76" fmla="*/ 1067 w 471"/>
                  <a:gd name="T77" fmla="*/ 474 h 281"/>
                  <a:gd name="T78" fmla="*/ 1021 w 471"/>
                  <a:gd name="T79" fmla="*/ 536 h 281"/>
                  <a:gd name="T80" fmla="*/ 1061 w 471"/>
                  <a:gd name="T81" fmla="*/ 535 h 281"/>
                  <a:gd name="T82" fmla="*/ 1128 w 471"/>
                  <a:gd name="T83" fmla="*/ 588 h 281"/>
                  <a:gd name="T84" fmla="*/ 1201 w 471"/>
                  <a:gd name="T85" fmla="*/ 595 h 281"/>
                  <a:gd name="T86" fmla="*/ 1253 w 471"/>
                  <a:gd name="T87" fmla="*/ 636 h 281"/>
                  <a:gd name="T88" fmla="*/ 1261 w 471"/>
                  <a:gd name="T89" fmla="*/ 652 h 281"/>
                  <a:gd name="T90" fmla="*/ 1261 w 471"/>
                  <a:gd name="T91" fmla="*/ 666 h 281"/>
                  <a:gd name="T92" fmla="*/ 1298 w 471"/>
                  <a:gd name="T93" fmla="*/ 652 h 281"/>
                  <a:gd name="T94" fmla="*/ 1319 w 471"/>
                  <a:gd name="T95" fmla="*/ 648 h 281"/>
                  <a:gd name="T96" fmla="*/ 1447 w 471"/>
                  <a:gd name="T97" fmla="*/ 700 h 281"/>
                  <a:gd name="T98" fmla="*/ 1473 w 471"/>
                  <a:gd name="T99" fmla="*/ 753 h 281"/>
                  <a:gd name="T100" fmla="*/ 1533 w 471"/>
                  <a:gd name="T101" fmla="*/ 761 h 281"/>
                  <a:gd name="T102" fmla="*/ 1552 w 471"/>
                  <a:gd name="T103" fmla="*/ 814 h 281"/>
                  <a:gd name="T104" fmla="*/ 1487 w 471"/>
                  <a:gd name="T105" fmla="*/ 977 h 281"/>
                  <a:gd name="T106" fmla="*/ 1433 w 471"/>
                  <a:gd name="T107" fmla="*/ 1065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w="9525">
                <a:noFill/>
                <a:round/>
                <a:headEnd/>
                <a:tailEnd/>
              </a:ln>
            </p:spPr>
            <p:txBody>
              <a:bodyPr/>
              <a:lstStyle/>
              <a:p>
                <a:endParaRPr lang="zh-CN" altLang="en-US"/>
              </a:p>
            </p:txBody>
          </p:sp>
          <p:sp>
            <p:nvSpPr>
              <p:cNvPr id="60" name="任意多边形 642079"/>
              <p:cNvSpPr>
                <a:spLocks noChangeArrowheads="1"/>
              </p:cNvSpPr>
              <p:nvPr userDrawn="1"/>
            </p:nvSpPr>
            <p:spPr bwMode="auto">
              <a:xfrm>
                <a:off x="3880" y="-7"/>
                <a:ext cx="984" cy="692"/>
              </a:xfrm>
              <a:custGeom>
                <a:avLst/>
                <a:gdLst>
                  <a:gd name="T0" fmla="*/ 406 w 984"/>
                  <a:gd name="T1" fmla="*/ 3 h 844"/>
                  <a:gd name="T2" fmla="*/ 502 w 984"/>
                  <a:gd name="T3" fmla="*/ 19 h 844"/>
                  <a:gd name="T4" fmla="*/ 550 w 984"/>
                  <a:gd name="T5" fmla="*/ 20 h 844"/>
                  <a:gd name="T6" fmla="*/ 578 w 984"/>
                  <a:gd name="T7" fmla="*/ 72 h 844"/>
                  <a:gd name="T8" fmla="*/ 586 w 984"/>
                  <a:gd name="T9" fmla="*/ 50 h 844"/>
                  <a:gd name="T10" fmla="*/ 606 w 984"/>
                  <a:gd name="T11" fmla="*/ 39 h 844"/>
                  <a:gd name="T12" fmla="*/ 642 w 984"/>
                  <a:gd name="T13" fmla="*/ 69 h 844"/>
                  <a:gd name="T14" fmla="*/ 682 w 984"/>
                  <a:gd name="T15" fmla="*/ 54 h 844"/>
                  <a:gd name="T16" fmla="*/ 706 w 984"/>
                  <a:gd name="T17" fmla="*/ 48 h 844"/>
                  <a:gd name="T18" fmla="*/ 762 w 984"/>
                  <a:gd name="T19" fmla="*/ 2 h 844"/>
                  <a:gd name="T20" fmla="*/ 798 w 984"/>
                  <a:gd name="T21" fmla="*/ 39 h 844"/>
                  <a:gd name="T22" fmla="*/ 798 w 984"/>
                  <a:gd name="T23" fmla="*/ 72 h 844"/>
                  <a:gd name="T24" fmla="*/ 790 w 984"/>
                  <a:gd name="T25" fmla="*/ 88 h 844"/>
                  <a:gd name="T26" fmla="*/ 766 w 984"/>
                  <a:gd name="T27" fmla="*/ 89 h 844"/>
                  <a:gd name="T28" fmla="*/ 762 w 984"/>
                  <a:gd name="T29" fmla="*/ 102 h 844"/>
                  <a:gd name="T30" fmla="*/ 802 w 984"/>
                  <a:gd name="T31" fmla="*/ 125 h 844"/>
                  <a:gd name="T32" fmla="*/ 786 w 984"/>
                  <a:gd name="T33" fmla="*/ 177 h 844"/>
                  <a:gd name="T34" fmla="*/ 830 w 984"/>
                  <a:gd name="T35" fmla="*/ 228 h 844"/>
                  <a:gd name="T36" fmla="*/ 854 w 984"/>
                  <a:gd name="T37" fmla="*/ 248 h 844"/>
                  <a:gd name="T38" fmla="*/ 830 w 984"/>
                  <a:gd name="T39" fmla="*/ 248 h 844"/>
                  <a:gd name="T40" fmla="*/ 746 w 984"/>
                  <a:gd name="T41" fmla="*/ 208 h 844"/>
                  <a:gd name="T42" fmla="*/ 678 w 984"/>
                  <a:gd name="T43" fmla="*/ 222 h 844"/>
                  <a:gd name="T44" fmla="*/ 590 w 984"/>
                  <a:gd name="T45" fmla="*/ 244 h 844"/>
                  <a:gd name="T46" fmla="*/ 642 w 984"/>
                  <a:gd name="T47" fmla="*/ 319 h 844"/>
                  <a:gd name="T48" fmla="*/ 710 w 984"/>
                  <a:gd name="T49" fmla="*/ 336 h 844"/>
                  <a:gd name="T50" fmla="*/ 738 w 984"/>
                  <a:gd name="T51" fmla="*/ 303 h 844"/>
                  <a:gd name="T52" fmla="*/ 774 w 984"/>
                  <a:gd name="T53" fmla="*/ 314 h 844"/>
                  <a:gd name="T54" fmla="*/ 766 w 984"/>
                  <a:gd name="T55" fmla="*/ 348 h 844"/>
                  <a:gd name="T56" fmla="*/ 802 w 984"/>
                  <a:gd name="T57" fmla="*/ 369 h 844"/>
                  <a:gd name="T58" fmla="*/ 838 w 984"/>
                  <a:gd name="T59" fmla="*/ 362 h 844"/>
                  <a:gd name="T60" fmla="*/ 922 w 984"/>
                  <a:gd name="T61" fmla="*/ 444 h 844"/>
                  <a:gd name="T62" fmla="*/ 942 w 984"/>
                  <a:gd name="T63" fmla="*/ 455 h 844"/>
                  <a:gd name="T64" fmla="*/ 874 w 984"/>
                  <a:gd name="T65" fmla="*/ 446 h 844"/>
                  <a:gd name="T66" fmla="*/ 830 w 984"/>
                  <a:gd name="T67" fmla="*/ 417 h 844"/>
                  <a:gd name="T68" fmla="*/ 778 w 984"/>
                  <a:gd name="T69" fmla="*/ 391 h 844"/>
                  <a:gd name="T70" fmla="*/ 702 w 984"/>
                  <a:gd name="T71" fmla="*/ 365 h 844"/>
                  <a:gd name="T72" fmla="*/ 614 w 984"/>
                  <a:gd name="T73" fmla="*/ 357 h 844"/>
                  <a:gd name="T74" fmla="*/ 506 w 984"/>
                  <a:gd name="T75" fmla="*/ 327 h 844"/>
                  <a:gd name="T76" fmla="*/ 462 w 984"/>
                  <a:gd name="T77" fmla="*/ 279 h 844"/>
                  <a:gd name="T78" fmla="*/ 430 w 984"/>
                  <a:gd name="T79" fmla="*/ 255 h 844"/>
                  <a:gd name="T80" fmla="*/ 382 w 984"/>
                  <a:gd name="T81" fmla="*/ 237 h 844"/>
                  <a:gd name="T82" fmla="*/ 342 w 984"/>
                  <a:gd name="T83" fmla="*/ 203 h 844"/>
                  <a:gd name="T84" fmla="*/ 354 w 984"/>
                  <a:gd name="T85" fmla="*/ 228 h 844"/>
                  <a:gd name="T86" fmla="*/ 418 w 984"/>
                  <a:gd name="T87" fmla="*/ 272 h 844"/>
                  <a:gd name="T88" fmla="*/ 422 w 984"/>
                  <a:gd name="T89" fmla="*/ 289 h 844"/>
                  <a:gd name="T90" fmla="*/ 394 w 984"/>
                  <a:gd name="T91" fmla="*/ 275 h 844"/>
                  <a:gd name="T92" fmla="*/ 354 w 984"/>
                  <a:gd name="T93" fmla="*/ 257 h 844"/>
                  <a:gd name="T94" fmla="*/ 314 w 984"/>
                  <a:gd name="T95" fmla="*/ 222 h 844"/>
                  <a:gd name="T96" fmla="*/ 266 w 984"/>
                  <a:gd name="T97" fmla="*/ 191 h 844"/>
                  <a:gd name="T98" fmla="*/ 210 w 984"/>
                  <a:gd name="T99" fmla="*/ 173 h 844"/>
                  <a:gd name="T100" fmla="*/ 154 w 984"/>
                  <a:gd name="T101" fmla="*/ 131 h 844"/>
                  <a:gd name="T102" fmla="*/ 66 w 984"/>
                  <a:gd name="T103" fmla="*/ 36 h 844"/>
                  <a:gd name="T104" fmla="*/ 34 w 984"/>
                  <a:gd name="T105" fmla="*/ 20 h 844"/>
                  <a:gd name="T106" fmla="*/ 46 w 984"/>
                  <a:gd name="T107" fmla="*/ 12 h 844"/>
                  <a:gd name="T108" fmla="*/ 102 w 984"/>
                  <a:gd name="T109" fmla="*/ 39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w="9525">
                <a:noFill/>
                <a:round/>
                <a:headEnd/>
                <a:tailEnd/>
              </a:ln>
            </p:spPr>
            <p:txBody>
              <a:bodyPr/>
              <a:lstStyle/>
              <a:p>
                <a:endParaRPr lang="zh-CN" altLang="en-US"/>
              </a:p>
            </p:txBody>
          </p:sp>
          <p:sp>
            <p:nvSpPr>
              <p:cNvPr id="61" name="任意多边形 642080"/>
              <p:cNvSpPr>
                <a:spLocks noChangeArrowheads="1"/>
              </p:cNvSpPr>
              <p:nvPr userDrawn="1"/>
            </p:nvSpPr>
            <p:spPr bwMode="auto">
              <a:xfrm>
                <a:off x="3577" y="490"/>
                <a:ext cx="36" cy="39"/>
              </a:xfrm>
              <a:custGeom>
                <a:avLst/>
                <a:gdLst>
                  <a:gd name="T0" fmla="*/ 6 w 36"/>
                  <a:gd name="T1" fmla="*/ 15 h 48"/>
                  <a:gd name="T2" fmla="*/ 10 w 36"/>
                  <a:gd name="T3" fmla="*/ 26 h 48"/>
                  <a:gd name="T4" fmla="*/ 6 w 36"/>
                  <a:gd name="T5" fmla="*/ 15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w="9525">
                <a:noFill/>
                <a:round/>
                <a:headEnd/>
                <a:tailEnd/>
              </a:ln>
            </p:spPr>
            <p:txBody>
              <a:bodyPr/>
              <a:lstStyle/>
              <a:p>
                <a:endParaRPr lang="zh-CN" altLang="en-US"/>
              </a:p>
            </p:txBody>
          </p:sp>
          <p:sp>
            <p:nvSpPr>
              <p:cNvPr id="62" name="任意多边形 642081"/>
              <p:cNvSpPr>
                <a:spLocks noChangeArrowheads="1"/>
              </p:cNvSpPr>
              <p:nvPr userDrawn="1"/>
            </p:nvSpPr>
            <p:spPr bwMode="auto">
              <a:xfrm>
                <a:off x="3549" y="475"/>
                <a:ext cx="38" cy="29"/>
              </a:xfrm>
              <a:custGeom>
                <a:avLst/>
                <a:gdLst>
                  <a:gd name="T0" fmla="*/ 0 w 36"/>
                  <a:gd name="T1" fmla="*/ 2 h 37"/>
                  <a:gd name="T2" fmla="*/ 15 w 36"/>
                  <a:gd name="T3" fmla="*/ 1 h 37"/>
                  <a:gd name="T4" fmla="*/ 42 w 36"/>
                  <a:gd name="T5" fmla="*/ 8 h 37"/>
                  <a:gd name="T6" fmla="*/ 8 w 36"/>
                  <a:gd name="T7" fmla="*/ 8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w="9525">
                <a:noFill/>
                <a:round/>
                <a:headEnd/>
                <a:tailEnd/>
              </a:ln>
            </p:spPr>
            <p:txBody>
              <a:bodyPr/>
              <a:lstStyle/>
              <a:p>
                <a:endParaRPr lang="zh-CN" altLang="en-US"/>
              </a:p>
            </p:txBody>
          </p:sp>
          <p:sp>
            <p:nvSpPr>
              <p:cNvPr id="63" name="任意多边形 642082"/>
              <p:cNvSpPr>
                <a:spLocks noChangeArrowheads="1"/>
              </p:cNvSpPr>
              <p:nvPr userDrawn="1"/>
            </p:nvSpPr>
            <p:spPr bwMode="auto">
              <a:xfrm>
                <a:off x="4686" y="394"/>
                <a:ext cx="171" cy="81"/>
              </a:xfrm>
              <a:custGeom>
                <a:avLst/>
                <a:gdLst>
                  <a:gd name="T0" fmla="*/ 0 w 170"/>
                  <a:gd name="T1" fmla="*/ 30 h 96"/>
                  <a:gd name="T2" fmla="*/ 28 w 170"/>
                  <a:gd name="T3" fmla="*/ 15 h 96"/>
                  <a:gd name="T4" fmla="*/ 56 w 170"/>
                  <a:gd name="T5" fmla="*/ 13 h 96"/>
                  <a:gd name="T6" fmla="*/ 80 w 170"/>
                  <a:gd name="T7" fmla="*/ 6 h 96"/>
                  <a:gd name="T8" fmla="*/ 64 w 170"/>
                  <a:gd name="T9" fmla="*/ 15 h 96"/>
                  <a:gd name="T10" fmla="*/ 127 w 170"/>
                  <a:gd name="T11" fmla="*/ 30 h 96"/>
                  <a:gd name="T12" fmla="*/ 163 w 170"/>
                  <a:gd name="T13" fmla="*/ 39 h 96"/>
                  <a:gd name="T14" fmla="*/ 119 w 170"/>
                  <a:gd name="T15" fmla="*/ 46 h 96"/>
                  <a:gd name="T16" fmla="*/ 91 w 170"/>
                  <a:gd name="T17" fmla="*/ 35 h 96"/>
                  <a:gd name="T18" fmla="*/ 76 w 170"/>
                  <a:gd name="T19" fmla="*/ 32 h 96"/>
                  <a:gd name="T20" fmla="*/ 24 w 170"/>
                  <a:gd name="T21" fmla="*/ 25 h 96"/>
                  <a:gd name="T22" fmla="*/ 0 w 170"/>
                  <a:gd name="T23" fmla="*/ 30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w="9525">
                <a:noFill/>
                <a:round/>
                <a:headEnd/>
                <a:tailEnd/>
              </a:ln>
            </p:spPr>
            <p:txBody>
              <a:bodyPr/>
              <a:lstStyle/>
              <a:p>
                <a:endParaRPr lang="zh-CN" altLang="en-US"/>
              </a:p>
            </p:txBody>
          </p:sp>
          <p:sp>
            <p:nvSpPr>
              <p:cNvPr id="64" name="任意多边形 642083"/>
              <p:cNvSpPr>
                <a:spLocks noChangeArrowheads="1"/>
              </p:cNvSpPr>
              <p:nvPr userDrawn="1"/>
            </p:nvSpPr>
            <p:spPr bwMode="auto">
              <a:xfrm>
                <a:off x="4867" y="460"/>
                <a:ext cx="138" cy="37"/>
              </a:xfrm>
              <a:custGeom>
                <a:avLst/>
                <a:gdLst>
                  <a:gd name="T0" fmla="*/ 0 w 138"/>
                  <a:gd name="T1" fmla="*/ 0 h 44"/>
                  <a:gd name="T2" fmla="*/ 52 w 138"/>
                  <a:gd name="T3" fmla="*/ 3 h 44"/>
                  <a:gd name="T4" fmla="*/ 88 w 138"/>
                  <a:gd name="T5" fmla="*/ 14 h 44"/>
                  <a:gd name="T6" fmla="*/ 112 w 138"/>
                  <a:gd name="T7" fmla="*/ 12 h 44"/>
                  <a:gd name="T8" fmla="*/ 108 w 138"/>
                  <a:gd name="T9" fmla="*/ 26 h 44"/>
                  <a:gd name="T10" fmla="*/ 64 w 138"/>
                  <a:gd name="T11" fmla="*/ 24 h 44"/>
                  <a:gd name="T12" fmla="*/ 0 w 138"/>
                  <a:gd name="T13" fmla="*/ 21 h 44"/>
                  <a:gd name="T14" fmla="*/ 28 w 138"/>
                  <a:gd name="T15" fmla="*/ 12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w="9525">
                <a:noFill/>
                <a:round/>
                <a:headEnd/>
                <a:tailEnd/>
              </a:ln>
            </p:spPr>
            <p:txBody>
              <a:bodyPr/>
              <a:lstStyle/>
              <a:p>
                <a:endParaRPr lang="zh-CN" altLang="en-US"/>
              </a:p>
            </p:txBody>
          </p:sp>
          <p:sp>
            <p:nvSpPr>
              <p:cNvPr id="65" name="任意多边形 642084"/>
              <p:cNvSpPr>
                <a:spLocks noChangeArrowheads="1"/>
              </p:cNvSpPr>
              <p:nvPr userDrawn="1"/>
            </p:nvSpPr>
            <p:spPr bwMode="auto">
              <a:xfrm>
                <a:off x="4794" y="480"/>
                <a:ext cx="56" cy="34"/>
              </a:xfrm>
              <a:custGeom>
                <a:avLst/>
                <a:gdLst>
                  <a:gd name="T0" fmla="*/ 17 w 57"/>
                  <a:gd name="T1" fmla="*/ 13 h 42"/>
                  <a:gd name="T2" fmla="*/ 34 w 57"/>
                  <a:gd name="T3" fmla="*/ 7 h 42"/>
                  <a:gd name="T4" fmla="*/ 17 w 57"/>
                  <a:gd name="T5" fmla="*/ 13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w="9525">
                <a:noFill/>
                <a:round/>
                <a:headEnd/>
                <a:tailEnd/>
              </a:ln>
            </p:spPr>
            <p:txBody>
              <a:bodyPr/>
              <a:lstStyle/>
              <a:p>
                <a:endParaRPr lang="zh-CN" altLang="en-US"/>
              </a:p>
            </p:txBody>
          </p:sp>
          <p:sp>
            <p:nvSpPr>
              <p:cNvPr id="66" name="任意多边形 642085"/>
              <p:cNvSpPr>
                <a:spLocks noChangeArrowheads="1"/>
              </p:cNvSpPr>
              <p:nvPr userDrawn="1"/>
            </p:nvSpPr>
            <p:spPr bwMode="auto">
              <a:xfrm>
                <a:off x="4757" y="375"/>
                <a:ext cx="37" cy="44"/>
              </a:xfrm>
              <a:custGeom>
                <a:avLst/>
                <a:gdLst>
                  <a:gd name="T0" fmla="*/ 16 w 39"/>
                  <a:gd name="T1" fmla="*/ 19 h 52"/>
                  <a:gd name="T2" fmla="*/ 16 w 39"/>
                  <a:gd name="T3" fmla="*/ 0 h 52"/>
                  <a:gd name="T4" fmla="*/ 16 w 39"/>
                  <a:gd name="T5" fmla="*/ 19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w="9525">
                <a:noFill/>
                <a:round/>
                <a:headEnd/>
                <a:tailEnd/>
              </a:ln>
            </p:spPr>
            <p:txBody>
              <a:bodyPr/>
              <a:lstStyle/>
              <a:p>
                <a:endParaRPr lang="zh-CN" altLang="en-US"/>
              </a:p>
            </p:txBody>
          </p:sp>
          <p:sp>
            <p:nvSpPr>
              <p:cNvPr id="67" name="任意多边形 642086"/>
              <p:cNvSpPr>
                <a:spLocks noChangeArrowheads="1"/>
              </p:cNvSpPr>
              <p:nvPr userDrawn="1"/>
            </p:nvSpPr>
            <p:spPr bwMode="auto">
              <a:xfrm>
                <a:off x="5054" y="507"/>
                <a:ext cx="45" cy="66"/>
              </a:xfrm>
              <a:custGeom>
                <a:avLst/>
                <a:gdLst>
                  <a:gd name="T0" fmla="*/ 4 w 44"/>
                  <a:gd name="T1" fmla="*/ 5 h 80"/>
                  <a:gd name="T2" fmla="*/ 20 w 44"/>
                  <a:gd name="T3" fmla="*/ 18 h 80"/>
                  <a:gd name="T4" fmla="*/ 27 w 44"/>
                  <a:gd name="T5" fmla="*/ 27 h 80"/>
                  <a:gd name="T6" fmla="*/ 39 w 44"/>
                  <a:gd name="T7" fmla="*/ 30 h 80"/>
                  <a:gd name="T8" fmla="*/ 27 w 44"/>
                  <a:gd name="T9" fmla="*/ 41 h 80"/>
                  <a:gd name="T10" fmla="*/ 0 w 44"/>
                  <a:gd name="T11" fmla="*/ 12 h 80"/>
                  <a:gd name="T12" fmla="*/ 4 w 44"/>
                  <a:gd name="T13" fmla="*/ 5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w="9525">
                <a:noFill/>
                <a:round/>
                <a:headEnd/>
                <a:tailEnd/>
              </a:ln>
            </p:spPr>
            <p:txBody>
              <a:bodyPr/>
              <a:lstStyle/>
              <a:p>
                <a:endParaRPr lang="zh-CN" altLang="en-US"/>
              </a:p>
            </p:txBody>
          </p:sp>
          <p:sp>
            <p:nvSpPr>
              <p:cNvPr id="68" name="任意多边形 642087"/>
              <p:cNvSpPr>
                <a:spLocks noChangeArrowheads="1"/>
              </p:cNvSpPr>
              <p:nvPr userDrawn="1"/>
            </p:nvSpPr>
            <p:spPr bwMode="auto">
              <a:xfrm>
                <a:off x="4260" y="6"/>
                <a:ext cx="480" cy="100"/>
              </a:xfrm>
              <a:custGeom>
                <a:avLst/>
                <a:gdLst>
                  <a:gd name="T0" fmla="*/ 722 w 323"/>
                  <a:gd name="T1" fmla="*/ 5 h 64"/>
                  <a:gd name="T2" fmla="*/ 758 w 323"/>
                  <a:gd name="T3" fmla="*/ 31 h 64"/>
                  <a:gd name="T4" fmla="*/ 771 w 323"/>
                  <a:gd name="T5" fmla="*/ 0 h 64"/>
                  <a:gd name="T6" fmla="*/ 871 w 323"/>
                  <a:gd name="T7" fmla="*/ 0 h 64"/>
                  <a:gd name="T8" fmla="*/ 944 w 323"/>
                  <a:gd name="T9" fmla="*/ 66 h 64"/>
                  <a:gd name="T10" fmla="*/ 1046 w 323"/>
                  <a:gd name="T11" fmla="*/ 39 h 64"/>
                  <a:gd name="T12" fmla="*/ 1031 w 323"/>
                  <a:gd name="T13" fmla="*/ 109 h 64"/>
                  <a:gd name="T14" fmla="*/ 978 w 323"/>
                  <a:gd name="T15" fmla="*/ 177 h 64"/>
                  <a:gd name="T16" fmla="*/ 967 w 323"/>
                  <a:gd name="T17" fmla="*/ 109 h 64"/>
                  <a:gd name="T18" fmla="*/ 944 w 323"/>
                  <a:gd name="T19" fmla="*/ 117 h 64"/>
                  <a:gd name="T20" fmla="*/ 917 w 323"/>
                  <a:gd name="T21" fmla="*/ 109 h 64"/>
                  <a:gd name="T22" fmla="*/ 863 w 323"/>
                  <a:gd name="T23" fmla="*/ 81 h 64"/>
                  <a:gd name="T24" fmla="*/ 749 w 323"/>
                  <a:gd name="T25" fmla="*/ 144 h 64"/>
                  <a:gd name="T26" fmla="*/ 660 w 323"/>
                  <a:gd name="T27" fmla="*/ 169 h 64"/>
                  <a:gd name="T28" fmla="*/ 695 w 323"/>
                  <a:gd name="T29" fmla="*/ 217 h 64"/>
                  <a:gd name="T30" fmla="*/ 617 w 323"/>
                  <a:gd name="T31" fmla="*/ 239 h 64"/>
                  <a:gd name="T32" fmla="*/ 554 w 323"/>
                  <a:gd name="T33" fmla="*/ 231 h 64"/>
                  <a:gd name="T34" fmla="*/ 581 w 323"/>
                  <a:gd name="T35" fmla="*/ 217 h 64"/>
                  <a:gd name="T36" fmla="*/ 560 w 323"/>
                  <a:gd name="T37" fmla="*/ 153 h 64"/>
                  <a:gd name="T38" fmla="*/ 554 w 323"/>
                  <a:gd name="T39" fmla="*/ 117 h 64"/>
                  <a:gd name="T40" fmla="*/ 519 w 323"/>
                  <a:gd name="T41" fmla="*/ 88 h 64"/>
                  <a:gd name="T42" fmla="*/ 467 w 323"/>
                  <a:gd name="T43" fmla="*/ 103 h 64"/>
                  <a:gd name="T44" fmla="*/ 440 w 323"/>
                  <a:gd name="T45" fmla="*/ 103 h 64"/>
                  <a:gd name="T46" fmla="*/ 404 w 323"/>
                  <a:gd name="T47" fmla="*/ 95 h 64"/>
                  <a:gd name="T48" fmla="*/ 272 w 323"/>
                  <a:gd name="T49" fmla="*/ 8 h 64"/>
                  <a:gd name="T50" fmla="*/ 195 w 323"/>
                  <a:gd name="T51" fmla="*/ 53 h 64"/>
                  <a:gd name="T52" fmla="*/ 1 w 323"/>
                  <a:gd name="T53" fmla="*/ 0 h 64"/>
                  <a:gd name="T54" fmla="*/ 722 w 323"/>
                  <a:gd name="T55" fmla="*/ 5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w="9525">
                <a:noFill/>
                <a:round/>
                <a:headEnd/>
                <a:tailEnd/>
              </a:ln>
            </p:spPr>
            <p:txBody>
              <a:bodyPr/>
              <a:lstStyle/>
              <a:p>
                <a:endParaRPr lang="zh-CN" altLang="en-US"/>
              </a:p>
            </p:txBody>
          </p:sp>
          <p:sp>
            <p:nvSpPr>
              <p:cNvPr id="69" name="任意多边形 642088"/>
              <p:cNvSpPr>
                <a:spLocks noChangeArrowheads="1"/>
              </p:cNvSpPr>
              <p:nvPr userDrawn="1"/>
            </p:nvSpPr>
            <p:spPr bwMode="auto">
              <a:xfrm>
                <a:off x="3835" y="3"/>
                <a:ext cx="446" cy="49"/>
              </a:xfrm>
              <a:custGeom>
                <a:avLst/>
                <a:gdLst>
                  <a:gd name="T0" fmla="*/ 345 w 300"/>
                  <a:gd name="T1" fmla="*/ 122 h 31"/>
                  <a:gd name="T2" fmla="*/ 100 w 300"/>
                  <a:gd name="T3" fmla="*/ 5 h 31"/>
                  <a:gd name="T4" fmla="*/ 937 w 300"/>
                  <a:gd name="T5" fmla="*/ 0 h 31"/>
                  <a:gd name="T6" fmla="*/ 972 w 300"/>
                  <a:gd name="T7" fmla="*/ 55 h 31"/>
                  <a:gd name="T8" fmla="*/ 867 w 300"/>
                  <a:gd name="T9" fmla="*/ 63 h 31"/>
                  <a:gd name="T10" fmla="*/ 345 w 300"/>
                  <a:gd name="T11" fmla="*/ 122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w="9525">
                <a:noFill/>
                <a:round/>
                <a:headEnd/>
                <a:tailEnd/>
              </a:ln>
            </p:spPr>
            <p:txBody>
              <a:bodyPr/>
              <a:lstStyle/>
              <a:p>
                <a:endParaRPr lang="zh-CN" altLang="en-US"/>
              </a:p>
            </p:txBody>
          </p:sp>
          <p:sp>
            <p:nvSpPr>
              <p:cNvPr id="70" name="任意多边形 642089"/>
              <p:cNvSpPr>
                <a:spLocks noChangeArrowheads="1"/>
              </p:cNvSpPr>
              <p:nvPr userDrawn="1"/>
            </p:nvSpPr>
            <p:spPr bwMode="auto">
              <a:xfrm>
                <a:off x="2853" y="74"/>
                <a:ext cx="42" cy="25"/>
              </a:xfrm>
              <a:custGeom>
                <a:avLst/>
                <a:gdLst>
                  <a:gd name="T0" fmla="*/ 0 w 41"/>
                  <a:gd name="T1" fmla="*/ 16 h 29"/>
                  <a:gd name="T2" fmla="*/ 12 w 41"/>
                  <a:gd name="T3" fmla="*/ 19 h 29"/>
                  <a:gd name="T4" fmla="*/ 0 w 41"/>
                  <a:gd name="T5" fmla="*/ 16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p:spPr>
            <p:txBody>
              <a:bodyPr/>
              <a:lstStyle/>
              <a:p>
                <a:endParaRPr lang="zh-CN" altLang="en-US"/>
              </a:p>
            </p:txBody>
          </p:sp>
          <p:sp>
            <p:nvSpPr>
              <p:cNvPr id="71" name="任意多边形 642090"/>
              <p:cNvSpPr>
                <a:spLocks noChangeArrowheads="1"/>
              </p:cNvSpPr>
              <p:nvPr userDrawn="1"/>
            </p:nvSpPr>
            <p:spPr bwMode="auto">
              <a:xfrm>
                <a:off x="1704" y="3"/>
                <a:ext cx="1022" cy="372"/>
              </a:xfrm>
              <a:custGeom>
                <a:avLst/>
                <a:gdLst>
                  <a:gd name="T0" fmla="*/ 940 w 436"/>
                  <a:gd name="T1" fmla="*/ 12 h 152"/>
                  <a:gd name="T2" fmla="*/ 5616 w 436"/>
                  <a:gd name="T3" fmla="*/ 0 h 152"/>
                  <a:gd name="T4" fmla="*/ 5356 w 436"/>
                  <a:gd name="T5" fmla="*/ 791 h 152"/>
                  <a:gd name="T6" fmla="*/ 5115 w 436"/>
                  <a:gd name="T7" fmla="*/ 994 h 152"/>
                  <a:gd name="T8" fmla="*/ 5049 w 436"/>
                  <a:gd name="T9" fmla="*/ 1025 h 152"/>
                  <a:gd name="T10" fmla="*/ 4829 w 436"/>
                  <a:gd name="T11" fmla="*/ 1072 h 152"/>
                  <a:gd name="T12" fmla="*/ 4648 w 436"/>
                  <a:gd name="T13" fmla="*/ 1287 h 152"/>
                  <a:gd name="T14" fmla="*/ 4665 w 436"/>
                  <a:gd name="T15" fmla="*/ 1449 h 152"/>
                  <a:gd name="T16" fmla="*/ 4686 w 436"/>
                  <a:gd name="T17" fmla="*/ 1569 h 152"/>
                  <a:gd name="T18" fmla="*/ 4714 w 436"/>
                  <a:gd name="T19" fmla="*/ 1659 h 152"/>
                  <a:gd name="T20" fmla="*/ 4665 w 436"/>
                  <a:gd name="T21" fmla="*/ 1791 h 152"/>
                  <a:gd name="T22" fmla="*/ 4522 w 436"/>
                  <a:gd name="T23" fmla="*/ 1762 h 152"/>
                  <a:gd name="T24" fmla="*/ 4407 w 436"/>
                  <a:gd name="T25" fmla="*/ 1892 h 152"/>
                  <a:gd name="T26" fmla="*/ 4468 w 436"/>
                  <a:gd name="T27" fmla="*/ 1539 h 152"/>
                  <a:gd name="T28" fmla="*/ 4351 w 436"/>
                  <a:gd name="T29" fmla="*/ 1468 h 152"/>
                  <a:gd name="T30" fmla="*/ 4428 w 436"/>
                  <a:gd name="T31" fmla="*/ 1366 h 152"/>
                  <a:gd name="T32" fmla="*/ 4407 w 436"/>
                  <a:gd name="T33" fmla="*/ 1307 h 152"/>
                  <a:gd name="T34" fmla="*/ 4121 w 436"/>
                  <a:gd name="T35" fmla="*/ 1378 h 152"/>
                  <a:gd name="T36" fmla="*/ 4083 w 436"/>
                  <a:gd name="T37" fmla="*/ 1246 h 152"/>
                  <a:gd name="T38" fmla="*/ 3823 w 436"/>
                  <a:gd name="T39" fmla="*/ 1378 h 152"/>
                  <a:gd name="T40" fmla="*/ 4121 w 436"/>
                  <a:gd name="T41" fmla="*/ 1510 h 152"/>
                  <a:gd name="T42" fmla="*/ 3929 w 436"/>
                  <a:gd name="T43" fmla="*/ 1713 h 152"/>
                  <a:gd name="T44" fmla="*/ 4006 w 436"/>
                  <a:gd name="T45" fmla="*/ 1845 h 152"/>
                  <a:gd name="T46" fmla="*/ 4055 w 436"/>
                  <a:gd name="T47" fmla="*/ 2024 h 152"/>
                  <a:gd name="T48" fmla="*/ 3978 w 436"/>
                  <a:gd name="T49" fmla="*/ 2036 h 152"/>
                  <a:gd name="T50" fmla="*/ 4043 w 436"/>
                  <a:gd name="T51" fmla="*/ 2107 h 152"/>
                  <a:gd name="T52" fmla="*/ 3957 w 436"/>
                  <a:gd name="T53" fmla="*/ 2227 h 152"/>
                  <a:gd name="T54" fmla="*/ 0 w 436"/>
                  <a:gd name="T55" fmla="*/ 2186 h 152"/>
                  <a:gd name="T56" fmla="*/ 940 w 436"/>
                  <a:gd name="T57" fmla="*/ 12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p:spPr>
            <p:txBody>
              <a:bodyPr/>
              <a:lstStyle/>
              <a:p>
                <a:endParaRPr lang="zh-CN" altLang="en-US"/>
              </a:p>
            </p:txBody>
          </p:sp>
          <p:sp>
            <p:nvSpPr>
              <p:cNvPr id="72" name="任意多边形 642091"/>
              <p:cNvSpPr>
                <a:spLocks noChangeArrowheads="1"/>
              </p:cNvSpPr>
              <p:nvPr userDrawn="1"/>
            </p:nvSpPr>
            <p:spPr bwMode="auto">
              <a:xfrm>
                <a:off x="2729" y="-9"/>
                <a:ext cx="47" cy="134"/>
              </a:xfrm>
              <a:custGeom>
                <a:avLst/>
                <a:gdLst>
                  <a:gd name="T0" fmla="*/ 5 w 47"/>
                  <a:gd name="T1" fmla="*/ 84 h 165"/>
                  <a:gd name="T2" fmla="*/ 15 w 47"/>
                  <a:gd name="T3" fmla="*/ 58 h 165"/>
                  <a:gd name="T4" fmla="*/ 17 w 47"/>
                  <a:gd name="T5" fmla="*/ 37 h 165"/>
                  <a:gd name="T6" fmla="*/ 11 w 47"/>
                  <a:gd name="T7" fmla="*/ 21 h 165"/>
                  <a:gd name="T8" fmla="*/ 17 w 47"/>
                  <a:gd name="T9" fmla="*/ 6 h 165"/>
                  <a:gd name="T10" fmla="*/ 21 w 47"/>
                  <a:gd name="T11" fmla="*/ 0 h 165"/>
                  <a:gd name="T12" fmla="*/ 31 w 47"/>
                  <a:gd name="T13" fmla="*/ 15 h 165"/>
                  <a:gd name="T14" fmla="*/ 47 w 47"/>
                  <a:gd name="T15" fmla="*/ 53 h 165"/>
                  <a:gd name="T16" fmla="*/ 31 w 47"/>
                  <a:gd name="T17" fmla="*/ 58 h 165"/>
                  <a:gd name="T18" fmla="*/ 23 w 47"/>
                  <a:gd name="T19" fmla="*/ 67 h 165"/>
                  <a:gd name="T20" fmla="*/ 21 w 47"/>
                  <a:gd name="T21" fmla="*/ 71 h 165"/>
                  <a:gd name="T22" fmla="*/ 27 w 47"/>
                  <a:gd name="T23" fmla="*/ 72 h 165"/>
                  <a:gd name="T24" fmla="*/ 31 w 47"/>
                  <a:gd name="T25" fmla="*/ 79 h 165"/>
                  <a:gd name="T26" fmla="*/ 13 w 47"/>
                  <a:gd name="T27" fmla="*/ 79 h 165"/>
                  <a:gd name="T28" fmla="*/ 7 w 47"/>
                  <a:gd name="T29" fmla="*/ 86 h 165"/>
                  <a:gd name="T30" fmla="*/ 3 w 47"/>
                  <a:gd name="T31" fmla="*/ 83 h 165"/>
                  <a:gd name="T32" fmla="*/ 5 w 47"/>
                  <a:gd name="T33" fmla="*/ 84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p:spPr>
            <p:txBody>
              <a:bodyPr/>
              <a:lstStyle/>
              <a:p>
                <a:endParaRPr lang="zh-CN" altLang="en-US"/>
              </a:p>
            </p:txBody>
          </p:sp>
          <p:sp>
            <p:nvSpPr>
              <p:cNvPr id="73" name="任意多边形 642092"/>
              <p:cNvSpPr>
                <a:spLocks noChangeArrowheads="1"/>
              </p:cNvSpPr>
              <p:nvPr userDrawn="1"/>
            </p:nvSpPr>
            <p:spPr bwMode="auto">
              <a:xfrm>
                <a:off x="2701" y="103"/>
                <a:ext cx="138" cy="84"/>
              </a:xfrm>
              <a:custGeom>
                <a:avLst/>
                <a:gdLst>
                  <a:gd name="T0" fmla="*/ 26 w 138"/>
                  <a:gd name="T1" fmla="*/ 33 h 103"/>
                  <a:gd name="T2" fmla="*/ 30 w 138"/>
                  <a:gd name="T3" fmla="*/ 24 h 103"/>
                  <a:gd name="T4" fmla="*/ 50 w 138"/>
                  <a:gd name="T5" fmla="*/ 18 h 103"/>
                  <a:gd name="T6" fmla="*/ 54 w 138"/>
                  <a:gd name="T7" fmla="*/ 24 h 103"/>
                  <a:gd name="T8" fmla="*/ 66 w 138"/>
                  <a:gd name="T9" fmla="*/ 27 h 103"/>
                  <a:gd name="T10" fmla="*/ 80 w 138"/>
                  <a:gd name="T11" fmla="*/ 30 h 103"/>
                  <a:gd name="T12" fmla="*/ 116 w 138"/>
                  <a:gd name="T13" fmla="*/ 18 h 103"/>
                  <a:gd name="T14" fmla="*/ 130 w 138"/>
                  <a:gd name="T15" fmla="*/ 9 h 103"/>
                  <a:gd name="T16" fmla="*/ 138 w 138"/>
                  <a:gd name="T17" fmla="*/ 6 h 103"/>
                  <a:gd name="T18" fmla="*/ 106 w 138"/>
                  <a:gd name="T19" fmla="*/ 27 h 103"/>
                  <a:gd name="T20" fmla="*/ 84 w 138"/>
                  <a:gd name="T21" fmla="*/ 37 h 103"/>
                  <a:gd name="T22" fmla="*/ 66 w 138"/>
                  <a:gd name="T23" fmla="*/ 44 h 103"/>
                  <a:gd name="T24" fmla="*/ 48 w 138"/>
                  <a:gd name="T25" fmla="*/ 56 h 103"/>
                  <a:gd name="T26" fmla="*/ 26 w 138"/>
                  <a:gd name="T27" fmla="*/ 49 h 103"/>
                  <a:gd name="T28" fmla="*/ 20 w 138"/>
                  <a:gd name="T29" fmla="*/ 47 h 103"/>
                  <a:gd name="T30" fmla="*/ 22 w 138"/>
                  <a:gd name="T31" fmla="*/ 52 h 103"/>
                  <a:gd name="T32" fmla="*/ 0 w 138"/>
                  <a:gd name="T33" fmla="*/ 52 h 103"/>
                  <a:gd name="T34" fmla="*/ 10 w 138"/>
                  <a:gd name="T35" fmla="*/ 42 h 103"/>
                  <a:gd name="T36" fmla="*/ 26 w 138"/>
                  <a:gd name="T37" fmla="*/ 33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p:spPr>
            <p:txBody>
              <a:bodyPr/>
              <a:lstStyle/>
              <a:p>
                <a:endParaRPr lang="zh-CN" altLang="en-US"/>
              </a:p>
            </p:txBody>
          </p:sp>
          <p:sp>
            <p:nvSpPr>
              <p:cNvPr id="74" name="任意多边形 642093"/>
              <p:cNvSpPr>
                <a:spLocks noChangeArrowheads="1"/>
              </p:cNvSpPr>
              <p:nvPr userDrawn="1"/>
            </p:nvSpPr>
            <p:spPr bwMode="auto">
              <a:xfrm>
                <a:off x="2553" y="182"/>
                <a:ext cx="187" cy="176"/>
              </a:xfrm>
              <a:custGeom>
                <a:avLst/>
                <a:gdLst>
                  <a:gd name="T0" fmla="*/ 155 w 188"/>
                  <a:gd name="T1" fmla="*/ 13 h 214"/>
                  <a:gd name="T2" fmla="*/ 157 w 188"/>
                  <a:gd name="T3" fmla="*/ 3 h 214"/>
                  <a:gd name="T4" fmla="*/ 167 w 188"/>
                  <a:gd name="T5" fmla="*/ 0 h 214"/>
                  <a:gd name="T6" fmla="*/ 179 w 188"/>
                  <a:gd name="T7" fmla="*/ 13 h 214"/>
                  <a:gd name="T8" fmla="*/ 185 w 188"/>
                  <a:gd name="T9" fmla="*/ 24 h 214"/>
                  <a:gd name="T10" fmla="*/ 175 w 188"/>
                  <a:gd name="T11" fmla="*/ 32 h 214"/>
                  <a:gd name="T12" fmla="*/ 167 w 188"/>
                  <a:gd name="T13" fmla="*/ 43 h 214"/>
                  <a:gd name="T14" fmla="*/ 159 w 188"/>
                  <a:gd name="T15" fmla="*/ 71 h 214"/>
                  <a:gd name="T16" fmla="*/ 141 w 188"/>
                  <a:gd name="T17" fmla="*/ 76 h 214"/>
                  <a:gd name="T18" fmla="*/ 117 w 188"/>
                  <a:gd name="T19" fmla="*/ 76 h 214"/>
                  <a:gd name="T20" fmla="*/ 109 w 188"/>
                  <a:gd name="T21" fmla="*/ 69 h 214"/>
                  <a:gd name="T22" fmla="*/ 99 w 188"/>
                  <a:gd name="T23" fmla="*/ 81 h 214"/>
                  <a:gd name="T24" fmla="*/ 90 w 188"/>
                  <a:gd name="T25" fmla="*/ 83 h 214"/>
                  <a:gd name="T26" fmla="*/ 80 w 188"/>
                  <a:gd name="T27" fmla="*/ 74 h 214"/>
                  <a:gd name="T28" fmla="*/ 58 w 188"/>
                  <a:gd name="T29" fmla="*/ 80 h 214"/>
                  <a:gd name="T30" fmla="*/ 76 w 188"/>
                  <a:gd name="T31" fmla="*/ 79 h 214"/>
                  <a:gd name="T32" fmla="*/ 78 w 188"/>
                  <a:gd name="T33" fmla="*/ 90 h 214"/>
                  <a:gd name="T34" fmla="*/ 58 w 188"/>
                  <a:gd name="T35" fmla="*/ 93 h 214"/>
                  <a:gd name="T36" fmla="*/ 34 w 188"/>
                  <a:gd name="T37" fmla="*/ 93 h 214"/>
                  <a:gd name="T38" fmla="*/ 36 w 188"/>
                  <a:gd name="T39" fmla="*/ 86 h 214"/>
                  <a:gd name="T40" fmla="*/ 46 w 188"/>
                  <a:gd name="T41" fmla="*/ 80 h 214"/>
                  <a:gd name="T42" fmla="*/ 34 w 188"/>
                  <a:gd name="T43" fmla="*/ 82 h 214"/>
                  <a:gd name="T44" fmla="*/ 26 w 188"/>
                  <a:gd name="T45" fmla="*/ 93 h 214"/>
                  <a:gd name="T46" fmla="*/ 30 w 188"/>
                  <a:gd name="T47" fmla="*/ 105 h 214"/>
                  <a:gd name="T48" fmla="*/ 14 w 188"/>
                  <a:gd name="T49" fmla="*/ 111 h 214"/>
                  <a:gd name="T50" fmla="*/ 0 w 188"/>
                  <a:gd name="T51" fmla="*/ 119 h 214"/>
                  <a:gd name="T52" fmla="*/ 8 w 188"/>
                  <a:gd name="T53" fmla="*/ 104 h 214"/>
                  <a:gd name="T54" fmla="*/ 0 w 188"/>
                  <a:gd name="T55" fmla="*/ 91 h 214"/>
                  <a:gd name="T56" fmla="*/ 14 w 188"/>
                  <a:gd name="T57" fmla="*/ 85 h 214"/>
                  <a:gd name="T58" fmla="*/ 32 w 188"/>
                  <a:gd name="T59" fmla="*/ 74 h 214"/>
                  <a:gd name="T60" fmla="*/ 44 w 188"/>
                  <a:gd name="T61" fmla="*/ 66 h 214"/>
                  <a:gd name="T62" fmla="*/ 72 w 188"/>
                  <a:gd name="T63" fmla="*/ 64 h 214"/>
                  <a:gd name="T64" fmla="*/ 84 w 188"/>
                  <a:gd name="T65" fmla="*/ 63 h 214"/>
                  <a:gd name="T66" fmla="*/ 111 w 188"/>
                  <a:gd name="T67" fmla="*/ 44 h 214"/>
                  <a:gd name="T68" fmla="*/ 117 w 188"/>
                  <a:gd name="T69" fmla="*/ 52 h 214"/>
                  <a:gd name="T70" fmla="*/ 129 w 188"/>
                  <a:gd name="T71" fmla="*/ 43 h 214"/>
                  <a:gd name="T72" fmla="*/ 147 w 188"/>
                  <a:gd name="T73" fmla="*/ 30 h 214"/>
                  <a:gd name="T74" fmla="*/ 151 w 188"/>
                  <a:gd name="T75" fmla="*/ 24 h 214"/>
                  <a:gd name="T76" fmla="*/ 145 w 188"/>
                  <a:gd name="T77" fmla="*/ 21 h 214"/>
                  <a:gd name="T78" fmla="*/ 149 w 188"/>
                  <a:gd name="T79" fmla="*/ 17 h 214"/>
                  <a:gd name="T80" fmla="*/ 155 w 188"/>
                  <a:gd name="T81" fmla="*/ 13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p:spPr>
            <p:txBody>
              <a:bodyPr/>
              <a:lstStyle/>
              <a:p>
                <a:endParaRPr lang="zh-CN" altLang="en-US"/>
              </a:p>
            </p:txBody>
          </p:sp>
          <p:sp>
            <p:nvSpPr>
              <p:cNvPr id="75" name="任意多边形 642094"/>
              <p:cNvSpPr>
                <a:spLocks noChangeArrowheads="1"/>
              </p:cNvSpPr>
              <p:nvPr userDrawn="1"/>
            </p:nvSpPr>
            <p:spPr bwMode="auto">
              <a:xfrm>
                <a:off x="2677" y="233"/>
                <a:ext cx="14" cy="10"/>
              </a:xfrm>
              <a:custGeom>
                <a:avLst/>
                <a:gdLst>
                  <a:gd name="T0" fmla="*/ 0 w 13"/>
                  <a:gd name="T1" fmla="*/ 4 h 13"/>
                  <a:gd name="T2" fmla="*/ 4 w 13"/>
                  <a:gd name="T3" fmla="*/ 6 h 13"/>
                  <a:gd name="T4" fmla="*/ 0 w 13"/>
                  <a:gd name="T5" fmla="*/ 4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p:spPr>
            <p:txBody>
              <a:bodyPr/>
              <a:lstStyle/>
              <a:p>
                <a:endParaRPr lang="zh-CN" altLang="en-US"/>
              </a:p>
            </p:txBody>
          </p:sp>
          <p:sp>
            <p:nvSpPr>
              <p:cNvPr id="76" name="任意多边形 642095"/>
              <p:cNvSpPr>
                <a:spLocks noChangeArrowheads="1"/>
              </p:cNvSpPr>
              <p:nvPr userDrawn="1"/>
            </p:nvSpPr>
            <p:spPr bwMode="auto">
              <a:xfrm>
                <a:off x="1627" y="353"/>
                <a:ext cx="813" cy="462"/>
              </a:xfrm>
              <a:custGeom>
                <a:avLst/>
                <a:gdLst>
                  <a:gd name="T0" fmla="*/ 815 w 812"/>
                  <a:gd name="T1" fmla="*/ 14 h 564"/>
                  <a:gd name="T2" fmla="*/ 781 w 812"/>
                  <a:gd name="T3" fmla="*/ 43 h 564"/>
                  <a:gd name="T4" fmla="*/ 751 w 812"/>
                  <a:gd name="T5" fmla="*/ 67 h 564"/>
                  <a:gd name="T6" fmla="*/ 725 w 812"/>
                  <a:gd name="T7" fmla="*/ 78 h 564"/>
                  <a:gd name="T8" fmla="*/ 637 w 812"/>
                  <a:gd name="T9" fmla="*/ 98 h 564"/>
                  <a:gd name="T10" fmla="*/ 635 w 812"/>
                  <a:gd name="T11" fmla="*/ 116 h 564"/>
                  <a:gd name="T12" fmla="*/ 607 w 812"/>
                  <a:gd name="T13" fmla="*/ 126 h 564"/>
                  <a:gd name="T14" fmla="*/ 623 w 812"/>
                  <a:gd name="T15" fmla="*/ 98 h 564"/>
                  <a:gd name="T16" fmla="*/ 579 w 812"/>
                  <a:gd name="T17" fmla="*/ 103 h 564"/>
                  <a:gd name="T18" fmla="*/ 559 w 812"/>
                  <a:gd name="T19" fmla="*/ 120 h 564"/>
                  <a:gd name="T20" fmla="*/ 599 w 812"/>
                  <a:gd name="T21" fmla="*/ 154 h 564"/>
                  <a:gd name="T22" fmla="*/ 597 w 812"/>
                  <a:gd name="T23" fmla="*/ 202 h 564"/>
                  <a:gd name="T24" fmla="*/ 545 w 812"/>
                  <a:gd name="T25" fmla="*/ 224 h 564"/>
                  <a:gd name="T26" fmla="*/ 525 w 812"/>
                  <a:gd name="T27" fmla="*/ 212 h 564"/>
                  <a:gd name="T28" fmla="*/ 485 w 812"/>
                  <a:gd name="T29" fmla="*/ 191 h 564"/>
                  <a:gd name="T30" fmla="*/ 465 w 812"/>
                  <a:gd name="T31" fmla="*/ 191 h 564"/>
                  <a:gd name="T32" fmla="*/ 453 w 812"/>
                  <a:gd name="T33" fmla="*/ 217 h 564"/>
                  <a:gd name="T34" fmla="*/ 503 w 812"/>
                  <a:gd name="T35" fmla="*/ 255 h 564"/>
                  <a:gd name="T36" fmla="*/ 513 w 812"/>
                  <a:gd name="T37" fmla="*/ 288 h 564"/>
                  <a:gd name="T38" fmla="*/ 529 w 812"/>
                  <a:gd name="T39" fmla="*/ 308 h 564"/>
                  <a:gd name="T40" fmla="*/ 495 w 812"/>
                  <a:gd name="T41" fmla="*/ 299 h 564"/>
                  <a:gd name="T42" fmla="*/ 473 w 812"/>
                  <a:gd name="T43" fmla="*/ 284 h 564"/>
                  <a:gd name="T44" fmla="*/ 425 w 812"/>
                  <a:gd name="T45" fmla="*/ 233 h 564"/>
                  <a:gd name="T46" fmla="*/ 429 w 812"/>
                  <a:gd name="T47" fmla="*/ 170 h 564"/>
                  <a:gd name="T48" fmla="*/ 425 w 812"/>
                  <a:gd name="T49" fmla="*/ 147 h 564"/>
                  <a:gd name="T50" fmla="*/ 415 w 812"/>
                  <a:gd name="T51" fmla="*/ 152 h 564"/>
                  <a:gd name="T52" fmla="*/ 386 w 812"/>
                  <a:gd name="T53" fmla="*/ 147 h 564"/>
                  <a:gd name="T54" fmla="*/ 360 w 812"/>
                  <a:gd name="T55" fmla="*/ 93 h 564"/>
                  <a:gd name="T56" fmla="*/ 330 w 812"/>
                  <a:gd name="T57" fmla="*/ 91 h 564"/>
                  <a:gd name="T58" fmla="*/ 288 w 812"/>
                  <a:gd name="T59" fmla="*/ 95 h 564"/>
                  <a:gd name="T60" fmla="*/ 242 w 812"/>
                  <a:gd name="T61" fmla="*/ 128 h 564"/>
                  <a:gd name="T62" fmla="*/ 196 w 812"/>
                  <a:gd name="T63" fmla="*/ 147 h 564"/>
                  <a:gd name="T64" fmla="*/ 184 w 812"/>
                  <a:gd name="T65" fmla="*/ 150 h 564"/>
                  <a:gd name="T66" fmla="*/ 160 w 812"/>
                  <a:gd name="T67" fmla="*/ 180 h 564"/>
                  <a:gd name="T68" fmla="*/ 152 w 812"/>
                  <a:gd name="T69" fmla="*/ 195 h 564"/>
                  <a:gd name="T70" fmla="*/ 128 w 812"/>
                  <a:gd name="T71" fmla="*/ 222 h 564"/>
                  <a:gd name="T72" fmla="*/ 94 w 812"/>
                  <a:gd name="T73" fmla="*/ 215 h 564"/>
                  <a:gd name="T74" fmla="*/ 66 w 812"/>
                  <a:gd name="T75" fmla="*/ 142 h 564"/>
                  <a:gd name="T76" fmla="*/ 72 w 812"/>
                  <a:gd name="T77" fmla="*/ 86 h 564"/>
                  <a:gd name="T78" fmla="*/ 44 w 812"/>
                  <a:gd name="T79" fmla="*/ 98 h 564"/>
                  <a:gd name="T80" fmla="*/ 20 w 812"/>
                  <a:gd name="T81" fmla="*/ 83 h 564"/>
                  <a:gd name="T82" fmla="*/ 24 w 812"/>
                  <a:gd name="T83" fmla="*/ 76 h 564"/>
                  <a:gd name="T84" fmla="*/ 0 w 812"/>
                  <a:gd name="T85" fmla="*/ 50 h 564"/>
                  <a:gd name="T86" fmla="*/ 801 w 812"/>
                  <a:gd name="T87" fmla="*/ 3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p:spPr>
            <p:txBody>
              <a:bodyPr/>
              <a:lstStyle/>
              <a:p>
                <a:endParaRPr lang="zh-CN" altLang="en-US"/>
              </a:p>
            </p:txBody>
          </p:sp>
          <p:sp>
            <p:nvSpPr>
              <p:cNvPr id="77" name="任意多边形 642096"/>
              <p:cNvSpPr>
                <a:spLocks noChangeArrowheads="1"/>
              </p:cNvSpPr>
              <p:nvPr userDrawn="1"/>
            </p:nvSpPr>
            <p:spPr bwMode="auto">
              <a:xfrm>
                <a:off x="1770" y="671"/>
                <a:ext cx="45" cy="71"/>
              </a:xfrm>
              <a:custGeom>
                <a:avLst/>
                <a:gdLst>
                  <a:gd name="T0" fmla="*/ 7 w 43"/>
                  <a:gd name="T1" fmla="*/ 7 h 85"/>
                  <a:gd name="T2" fmla="*/ 20 w 43"/>
                  <a:gd name="T3" fmla="*/ 3 h 85"/>
                  <a:gd name="T4" fmla="*/ 43 w 43"/>
                  <a:gd name="T5" fmla="*/ 19 h 85"/>
                  <a:gd name="T6" fmla="*/ 22 w 43"/>
                  <a:gd name="T7" fmla="*/ 49 h 85"/>
                  <a:gd name="T8" fmla="*/ 1 w 43"/>
                  <a:gd name="T9" fmla="*/ 40 h 85"/>
                  <a:gd name="T10" fmla="*/ 7 w 43"/>
                  <a:gd name="T11" fmla="*/ 7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p:spPr>
            <p:txBody>
              <a:bodyPr/>
              <a:lstStyle/>
              <a:p>
                <a:endParaRPr lang="zh-CN" altLang="en-US"/>
              </a:p>
            </p:txBody>
          </p:sp>
          <p:sp>
            <p:nvSpPr>
              <p:cNvPr id="78" name="任意多边形 642097"/>
              <p:cNvSpPr>
                <a:spLocks noChangeArrowheads="1"/>
              </p:cNvSpPr>
              <p:nvPr userDrawn="1"/>
            </p:nvSpPr>
            <p:spPr bwMode="auto">
              <a:xfrm>
                <a:off x="2394" y="431"/>
                <a:ext cx="42" cy="59"/>
              </a:xfrm>
              <a:custGeom>
                <a:avLst/>
                <a:gdLst>
                  <a:gd name="T0" fmla="*/ 11 w 44"/>
                  <a:gd name="T1" fmla="*/ 14 h 74"/>
                  <a:gd name="T2" fmla="*/ 26 w 44"/>
                  <a:gd name="T3" fmla="*/ 2 h 74"/>
                  <a:gd name="T4" fmla="*/ 37 w 44"/>
                  <a:gd name="T5" fmla="*/ 2 h 74"/>
                  <a:gd name="T6" fmla="*/ 33 w 44"/>
                  <a:gd name="T7" fmla="*/ 14 h 74"/>
                  <a:gd name="T8" fmla="*/ 11 w 44"/>
                  <a:gd name="T9" fmla="*/ 37 h 74"/>
                  <a:gd name="T10" fmla="*/ 7 w 44"/>
                  <a:gd name="T11" fmla="*/ 30 h 74"/>
                  <a:gd name="T12" fmla="*/ 3 w 44"/>
                  <a:gd name="T13" fmla="*/ 18 h 74"/>
                  <a:gd name="T14" fmla="*/ 11 w 44"/>
                  <a:gd name="T15" fmla="*/ 14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p:spPr>
            <p:txBody>
              <a:bodyPr/>
              <a:lstStyle/>
              <a:p>
                <a:endParaRPr lang="zh-CN" altLang="en-US"/>
              </a:p>
            </p:txBody>
          </p:sp>
          <p:sp>
            <p:nvSpPr>
              <p:cNvPr id="79" name="任意多边形 642098"/>
              <p:cNvSpPr>
                <a:spLocks noChangeArrowheads="1"/>
              </p:cNvSpPr>
              <p:nvPr userDrawn="1"/>
            </p:nvSpPr>
            <p:spPr bwMode="auto">
              <a:xfrm>
                <a:off x="2513" y="402"/>
                <a:ext cx="21" cy="24"/>
              </a:xfrm>
              <a:custGeom>
                <a:avLst/>
                <a:gdLst>
                  <a:gd name="T0" fmla="*/ 7 w 20"/>
                  <a:gd name="T1" fmla="*/ 8 h 30"/>
                  <a:gd name="T2" fmla="*/ 5 w 20"/>
                  <a:gd name="T3" fmla="*/ 15 h 30"/>
                  <a:gd name="T4" fmla="*/ 7 w 20"/>
                  <a:gd name="T5" fmla="*/ 8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p:spPr>
            <p:txBody>
              <a:bodyPr/>
              <a:lstStyle/>
              <a:p>
                <a:endParaRPr lang="zh-CN" altLang="en-US"/>
              </a:p>
            </p:txBody>
          </p:sp>
          <p:sp>
            <p:nvSpPr>
              <p:cNvPr id="80" name="任意多边形 642099"/>
              <p:cNvSpPr>
                <a:spLocks noChangeArrowheads="1"/>
              </p:cNvSpPr>
              <p:nvPr userDrawn="1"/>
            </p:nvSpPr>
            <p:spPr bwMode="auto">
              <a:xfrm>
                <a:off x="333" y="169"/>
                <a:ext cx="1015" cy="866"/>
              </a:xfrm>
              <a:custGeom>
                <a:avLst/>
                <a:gdLst>
                  <a:gd name="T0" fmla="*/ 1586 w 682"/>
                  <a:gd name="T1" fmla="*/ 1743 h 557"/>
                  <a:gd name="T2" fmla="*/ 1601 w 682"/>
                  <a:gd name="T3" fmla="*/ 1695 h 557"/>
                  <a:gd name="T4" fmla="*/ 1648 w 682"/>
                  <a:gd name="T5" fmla="*/ 1552 h 557"/>
                  <a:gd name="T6" fmla="*/ 1019 w 682"/>
                  <a:gd name="T7" fmla="*/ 1077 h 557"/>
                  <a:gd name="T8" fmla="*/ 930 w 682"/>
                  <a:gd name="T9" fmla="*/ 1300 h 557"/>
                  <a:gd name="T10" fmla="*/ 999 w 682"/>
                  <a:gd name="T11" fmla="*/ 2088 h 557"/>
                  <a:gd name="T12" fmla="*/ 930 w 682"/>
                  <a:gd name="T13" fmla="*/ 1856 h 557"/>
                  <a:gd name="T14" fmla="*/ 798 w 682"/>
                  <a:gd name="T15" fmla="*/ 1651 h 557"/>
                  <a:gd name="T16" fmla="*/ 808 w 682"/>
                  <a:gd name="T17" fmla="*/ 1552 h 557"/>
                  <a:gd name="T18" fmla="*/ 816 w 682"/>
                  <a:gd name="T19" fmla="*/ 1482 h 557"/>
                  <a:gd name="T20" fmla="*/ 725 w 682"/>
                  <a:gd name="T21" fmla="*/ 1409 h 557"/>
                  <a:gd name="T22" fmla="*/ 640 w 682"/>
                  <a:gd name="T23" fmla="*/ 1300 h 557"/>
                  <a:gd name="T24" fmla="*/ 487 w 682"/>
                  <a:gd name="T25" fmla="*/ 1329 h 557"/>
                  <a:gd name="T26" fmla="*/ 417 w 682"/>
                  <a:gd name="T27" fmla="*/ 1371 h 557"/>
                  <a:gd name="T28" fmla="*/ 257 w 682"/>
                  <a:gd name="T29" fmla="*/ 1371 h 557"/>
                  <a:gd name="T30" fmla="*/ 73 w 682"/>
                  <a:gd name="T31" fmla="*/ 1172 h 557"/>
                  <a:gd name="T32" fmla="*/ 36 w 682"/>
                  <a:gd name="T33" fmla="*/ 1110 h 557"/>
                  <a:gd name="T34" fmla="*/ 0 w 682"/>
                  <a:gd name="T35" fmla="*/ 990 h 557"/>
                  <a:gd name="T36" fmla="*/ 80 w 682"/>
                  <a:gd name="T37" fmla="*/ 801 h 557"/>
                  <a:gd name="T38" fmla="*/ 106 w 682"/>
                  <a:gd name="T39" fmla="*/ 679 h 557"/>
                  <a:gd name="T40" fmla="*/ 168 w 682"/>
                  <a:gd name="T41" fmla="*/ 536 h 557"/>
                  <a:gd name="T42" fmla="*/ 268 w 682"/>
                  <a:gd name="T43" fmla="*/ 435 h 557"/>
                  <a:gd name="T44" fmla="*/ 552 w 682"/>
                  <a:gd name="T45" fmla="*/ 252 h 557"/>
                  <a:gd name="T46" fmla="*/ 725 w 682"/>
                  <a:gd name="T47" fmla="*/ 113 h 557"/>
                  <a:gd name="T48" fmla="*/ 850 w 682"/>
                  <a:gd name="T49" fmla="*/ 22 h 557"/>
                  <a:gd name="T50" fmla="*/ 1197 w 682"/>
                  <a:gd name="T51" fmla="*/ 8 h 557"/>
                  <a:gd name="T52" fmla="*/ 1311 w 682"/>
                  <a:gd name="T53" fmla="*/ 0 h 557"/>
                  <a:gd name="T54" fmla="*/ 1265 w 682"/>
                  <a:gd name="T55" fmla="*/ 127 h 557"/>
                  <a:gd name="T56" fmla="*/ 1460 w 682"/>
                  <a:gd name="T57" fmla="*/ 317 h 557"/>
                  <a:gd name="T58" fmla="*/ 1639 w 682"/>
                  <a:gd name="T59" fmla="*/ 278 h 557"/>
                  <a:gd name="T60" fmla="*/ 1743 w 682"/>
                  <a:gd name="T61" fmla="*/ 306 h 557"/>
                  <a:gd name="T62" fmla="*/ 1842 w 682"/>
                  <a:gd name="T63" fmla="*/ 365 h 557"/>
                  <a:gd name="T64" fmla="*/ 1886 w 682"/>
                  <a:gd name="T65" fmla="*/ 706 h 557"/>
                  <a:gd name="T66" fmla="*/ 1886 w 682"/>
                  <a:gd name="T67" fmla="*/ 902 h 557"/>
                  <a:gd name="T68" fmla="*/ 1973 w 682"/>
                  <a:gd name="T69" fmla="*/ 1063 h 557"/>
                  <a:gd name="T70" fmla="*/ 2127 w 682"/>
                  <a:gd name="T71" fmla="*/ 1127 h 557"/>
                  <a:gd name="T72" fmla="*/ 2241 w 682"/>
                  <a:gd name="T73" fmla="*/ 1110 h 557"/>
                  <a:gd name="T74" fmla="*/ 2188 w 682"/>
                  <a:gd name="T75" fmla="*/ 1278 h 557"/>
                  <a:gd name="T76" fmla="*/ 1973 w 682"/>
                  <a:gd name="T77" fmla="*/ 1530 h 557"/>
                  <a:gd name="T78" fmla="*/ 1807 w 682"/>
                  <a:gd name="T79" fmla="*/ 1822 h 557"/>
                  <a:gd name="T80" fmla="*/ 1832 w 682"/>
                  <a:gd name="T81" fmla="*/ 1909 h 557"/>
                  <a:gd name="T82" fmla="*/ 1433 w 682"/>
                  <a:gd name="T83" fmla="*/ 2088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p:spPr>
            <p:txBody>
              <a:bodyPr/>
              <a:lstStyle/>
              <a:p>
                <a:endParaRPr lang="zh-CN" altLang="en-US"/>
              </a:p>
            </p:txBody>
          </p:sp>
          <p:sp>
            <p:nvSpPr>
              <p:cNvPr id="81" name="任意多边形 642100"/>
              <p:cNvSpPr>
                <a:spLocks noChangeArrowheads="1"/>
              </p:cNvSpPr>
              <p:nvPr userDrawn="1"/>
            </p:nvSpPr>
            <p:spPr bwMode="auto">
              <a:xfrm>
                <a:off x="727" y="495"/>
                <a:ext cx="382" cy="540"/>
              </a:xfrm>
              <a:custGeom>
                <a:avLst/>
                <a:gdLst>
                  <a:gd name="T0" fmla="*/ 798 w 257"/>
                  <a:gd name="T1" fmla="*/ 1307 h 347"/>
                  <a:gd name="T2" fmla="*/ 764 w 257"/>
                  <a:gd name="T3" fmla="*/ 1133 h 347"/>
                  <a:gd name="T4" fmla="*/ 713 w 257"/>
                  <a:gd name="T5" fmla="*/ 1085 h 347"/>
                  <a:gd name="T6" fmla="*/ 708 w 257"/>
                  <a:gd name="T7" fmla="*/ 1015 h 347"/>
                  <a:gd name="T8" fmla="*/ 687 w 257"/>
                  <a:gd name="T9" fmla="*/ 957 h 347"/>
                  <a:gd name="T10" fmla="*/ 687 w 257"/>
                  <a:gd name="T11" fmla="*/ 862 h 347"/>
                  <a:gd name="T12" fmla="*/ 681 w 257"/>
                  <a:gd name="T13" fmla="*/ 806 h 347"/>
                  <a:gd name="T14" fmla="*/ 749 w 257"/>
                  <a:gd name="T15" fmla="*/ 761 h 347"/>
                  <a:gd name="T16" fmla="*/ 844 w 257"/>
                  <a:gd name="T17" fmla="*/ 744 h 347"/>
                  <a:gd name="T18" fmla="*/ 844 w 257"/>
                  <a:gd name="T19" fmla="*/ 514 h 347"/>
                  <a:gd name="T20" fmla="*/ 177 w 257"/>
                  <a:gd name="T21" fmla="*/ 361 h 347"/>
                  <a:gd name="T22" fmla="*/ 106 w 257"/>
                  <a:gd name="T23" fmla="*/ 370 h 347"/>
                  <a:gd name="T24" fmla="*/ 54 w 257"/>
                  <a:gd name="T25" fmla="*/ 384 h 347"/>
                  <a:gd name="T26" fmla="*/ 0 w 257"/>
                  <a:gd name="T27" fmla="*/ 562 h 347"/>
                  <a:gd name="T28" fmla="*/ 305 w 257"/>
                  <a:gd name="T29" fmla="*/ 1303 h 347"/>
                  <a:gd name="T30" fmla="*/ 798 w 257"/>
                  <a:gd name="T31" fmla="*/ 1307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p:spPr>
            <p:txBody>
              <a:bodyPr/>
              <a:lstStyle/>
              <a:p>
                <a:endParaRPr lang="zh-CN" altLang="en-US"/>
              </a:p>
            </p:txBody>
          </p:sp>
          <p:sp>
            <p:nvSpPr>
              <p:cNvPr id="82" name="任意多边形 642101"/>
              <p:cNvSpPr>
                <a:spLocks noChangeArrowheads="1"/>
              </p:cNvSpPr>
              <p:nvPr userDrawn="1"/>
            </p:nvSpPr>
            <p:spPr bwMode="auto">
              <a:xfrm>
                <a:off x="1400" y="896"/>
                <a:ext cx="16" cy="29"/>
              </a:xfrm>
              <a:custGeom>
                <a:avLst/>
                <a:gdLst>
                  <a:gd name="T0" fmla="*/ 4 w 19"/>
                  <a:gd name="T1" fmla="*/ 13 h 37"/>
                  <a:gd name="T2" fmla="*/ 11 w 19"/>
                  <a:gd name="T3" fmla="*/ 10 h 37"/>
                  <a:gd name="T4" fmla="*/ 4 w 19"/>
                  <a:gd name="T5" fmla="*/ 13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p:spPr>
            <p:txBody>
              <a:bodyPr/>
              <a:lstStyle/>
              <a:p>
                <a:endParaRPr lang="zh-CN" altLang="en-US"/>
              </a:p>
            </p:txBody>
          </p:sp>
          <p:sp>
            <p:nvSpPr>
              <p:cNvPr id="83" name="任意多边形 642102"/>
              <p:cNvSpPr>
                <a:spLocks noChangeArrowheads="1"/>
              </p:cNvSpPr>
              <p:nvPr userDrawn="1"/>
            </p:nvSpPr>
            <p:spPr bwMode="auto">
              <a:xfrm>
                <a:off x="1379" y="617"/>
                <a:ext cx="21" cy="17"/>
              </a:xfrm>
              <a:custGeom>
                <a:avLst/>
                <a:gdLst>
                  <a:gd name="T0" fmla="*/ 11 w 22"/>
                  <a:gd name="T1" fmla="*/ 8 h 20"/>
                  <a:gd name="T2" fmla="*/ 13 w 22"/>
                  <a:gd name="T3" fmla="*/ 0 h 20"/>
                  <a:gd name="T4" fmla="*/ 17 w 22"/>
                  <a:gd name="T5" fmla="*/ 8 h 20"/>
                  <a:gd name="T6" fmla="*/ 8 w 22"/>
                  <a:gd name="T7" fmla="*/ 12 h 20"/>
                  <a:gd name="T8" fmla="*/ 11 w 22"/>
                  <a:gd name="T9" fmla="*/ 8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p:spPr>
            <p:txBody>
              <a:bodyPr/>
              <a:lstStyle/>
              <a:p>
                <a:endParaRPr lang="zh-CN" altLang="en-US"/>
              </a:p>
            </p:txBody>
          </p:sp>
          <p:sp>
            <p:nvSpPr>
              <p:cNvPr id="84" name="任意多边形 642103"/>
              <p:cNvSpPr>
                <a:spLocks noChangeArrowheads="1"/>
              </p:cNvSpPr>
              <p:nvPr userDrawn="1"/>
            </p:nvSpPr>
            <p:spPr bwMode="auto">
              <a:xfrm>
                <a:off x="453" y="275"/>
                <a:ext cx="58" cy="24"/>
              </a:xfrm>
              <a:custGeom>
                <a:avLst/>
                <a:gdLst>
                  <a:gd name="T0" fmla="*/ 24 w 57"/>
                  <a:gd name="T1" fmla="*/ 9 h 30"/>
                  <a:gd name="T2" fmla="*/ 35 w 57"/>
                  <a:gd name="T3" fmla="*/ 3 h 30"/>
                  <a:gd name="T4" fmla="*/ 39 w 57"/>
                  <a:gd name="T5" fmla="*/ 15 h 30"/>
                  <a:gd name="T6" fmla="*/ 24 w 57"/>
                  <a:gd name="T7" fmla="*/ 9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p:spPr>
            <p:txBody>
              <a:bodyPr/>
              <a:lstStyle/>
              <a:p>
                <a:endParaRPr lang="zh-CN" altLang="en-US"/>
              </a:p>
            </p:txBody>
          </p:sp>
          <p:sp>
            <p:nvSpPr>
              <p:cNvPr id="85" name="任意多边形 642104"/>
              <p:cNvSpPr>
                <a:spLocks noChangeArrowheads="1"/>
              </p:cNvSpPr>
              <p:nvPr userDrawn="1"/>
            </p:nvSpPr>
            <p:spPr bwMode="auto">
              <a:xfrm>
                <a:off x="1161" y="50"/>
                <a:ext cx="691" cy="569"/>
              </a:xfrm>
              <a:custGeom>
                <a:avLst/>
                <a:gdLst>
                  <a:gd name="T0" fmla="*/ 470 w 693"/>
                  <a:gd name="T1" fmla="*/ 253 h 696"/>
                  <a:gd name="T2" fmla="*/ 390 w 693"/>
                  <a:gd name="T3" fmla="*/ 247 h 696"/>
                  <a:gd name="T4" fmla="*/ 322 w 693"/>
                  <a:gd name="T5" fmla="*/ 226 h 696"/>
                  <a:gd name="T6" fmla="*/ 262 w 693"/>
                  <a:gd name="T7" fmla="*/ 218 h 696"/>
                  <a:gd name="T8" fmla="*/ 234 w 693"/>
                  <a:gd name="T9" fmla="*/ 227 h 696"/>
                  <a:gd name="T10" fmla="*/ 258 w 693"/>
                  <a:gd name="T11" fmla="*/ 234 h 696"/>
                  <a:gd name="T12" fmla="*/ 290 w 693"/>
                  <a:gd name="T13" fmla="*/ 256 h 696"/>
                  <a:gd name="T14" fmla="*/ 318 w 693"/>
                  <a:gd name="T15" fmla="*/ 260 h 696"/>
                  <a:gd name="T16" fmla="*/ 330 w 693"/>
                  <a:gd name="T17" fmla="*/ 293 h 696"/>
                  <a:gd name="T18" fmla="*/ 310 w 693"/>
                  <a:gd name="T19" fmla="*/ 302 h 696"/>
                  <a:gd name="T20" fmla="*/ 258 w 693"/>
                  <a:gd name="T21" fmla="*/ 337 h 696"/>
                  <a:gd name="T22" fmla="*/ 222 w 693"/>
                  <a:gd name="T23" fmla="*/ 343 h 696"/>
                  <a:gd name="T24" fmla="*/ 97 w 693"/>
                  <a:gd name="T25" fmla="*/ 380 h 696"/>
                  <a:gd name="T26" fmla="*/ 77 w 693"/>
                  <a:gd name="T27" fmla="*/ 337 h 696"/>
                  <a:gd name="T28" fmla="*/ 45 w 693"/>
                  <a:gd name="T29" fmla="*/ 286 h 696"/>
                  <a:gd name="T30" fmla="*/ 33 w 693"/>
                  <a:gd name="T31" fmla="*/ 244 h 696"/>
                  <a:gd name="T32" fmla="*/ 53 w 693"/>
                  <a:gd name="T33" fmla="*/ 188 h 696"/>
                  <a:gd name="T34" fmla="*/ 17 w 693"/>
                  <a:gd name="T35" fmla="*/ 214 h 696"/>
                  <a:gd name="T36" fmla="*/ 81 w 693"/>
                  <a:gd name="T37" fmla="*/ 153 h 696"/>
                  <a:gd name="T38" fmla="*/ 113 w 693"/>
                  <a:gd name="T39" fmla="*/ 112 h 696"/>
                  <a:gd name="T40" fmla="*/ 37 w 693"/>
                  <a:gd name="T41" fmla="*/ 112 h 696"/>
                  <a:gd name="T42" fmla="*/ 1 w 693"/>
                  <a:gd name="T43" fmla="*/ 107 h 696"/>
                  <a:gd name="T44" fmla="*/ 25 w 693"/>
                  <a:gd name="T45" fmla="*/ 76 h 696"/>
                  <a:gd name="T46" fmla="*/ 97 w 693"/>
                  <a:gd name="T47" fmla="*/ 61 h 696"/>
                  <a:gd name="T48" fmla="*/ 218 w 693"/>
                  <a:gd name="T49" fmla="*/ 68 h 696"/>
                  <a:gd name="T50" fmla="*/ 226 w 693"/>
                  <a:gd name="T51" fmla="*/ 35 h 696"/>
                  <a:gd name="T52" fmla="*/ 258 w 693"/>
                  <a:gd name="T53" fmla="*/ 0 h 696"/>
                  <a:gd name="T54" fmla="*/ 354 w 693"/>
                  <a:gd name="T55" fmla="*/ 24 h 696"/>
                  <a:gd name="T56" fmla="*/ 326 w 693"/>
                  <a:gd name="T57" fmla="*/ 48 h 696"/>
                  <a:gd name="T58" fmla="*/ 298 w 693"/>
                  <a:gd name="T59" fmla="*/ 96 h 696"/>
                  <a:gd name="T60" fmla="*/ 358 w 693"/>
                  <a:gd name="T61" fmla="*/ 105 h 696"/>
                  <a:gd name="T62" fmla="*/ 370 w 693"/>
                  <a:gd name="T63" fmla="*/ 74 h 696"/>
                  <a:gd name="T64" fmla="*/ 414 w 693"/>
                  <a:gd name="T65" fmla="*/ 50 h 696"/>
                  <a:gd name="T66" fmla="*/ 494 w 693"/>
                  <a:gd name="T67" fmla="*/ 48 h 696"/>
                  <a:gd name="T68" fmla="*/ 523 w 693"/>
                  <a:gd name="T69" fmla="*/ 29 h 696"/>
                  <a:gd name="T70" fmla="*/ 535 w 693"/>
                  <a:gd name="T71" fmla="*/ 251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p:spPr>
            <p:txBody>
              <a:bodyPr/>
              <a:lstStyle/>
              <a:p>
                <a:endParaRPr lang="zh-CN" altLang="en-US"/>
              </a:p>
            </p:txBody>
          </p:sp>
          <p:sp>
            <p:nvSpPr>
              <p:cNvPr id="86" name="任意多边形 642105"/>
              <p:cNvSpPr>
                <a:spLocks noChangeArrowheads="1"/>
              </p:cNvSpPr>
              <p:nvPr userDrawn="1"/>
            </p:nvSpPr>
            <p:spPr bwMode="auto">
              <a:xfrm>
                <a:off x="689" y="6"/>
                <a:ext cx="1386" cy="232"/>
              </a:xfrm>
              <a:custGeom>
                <a:avLst/>
                <a:gdLst>
                  <a:gd name="T0" fmla="*/ 2721 w 931"/>
                  <a:gd name="T1" fmla="*/ 0 h 149"/>
                  <a:gd name="T2" fmla="*/ 472 w 931"/>
                  <a:gd name="T3" fmla="*/ 109 h 149"/>
                  <a:gd name="T4" fmla="*/ 299 w 931"/>
                  <a:gd name="T5" fmla="*/ 157 h 149"/>
                  <a:gd name="T6" fmla="*/ 204 w 931"/>
                  <a:gd name="T7" fmla="*/ 157 h 149"/>
                  <a:gd name="T8" fmla="*/ 73 w 931"/>
                  <a:gd name="T9" fmla="*/ 291 h 149"/>
                  <a:gd name="T10" fmla="*/ 0 w 931"/>
                  <a:gd name="T11" fmla="*/ 395 h 149"/>
                  <a:gd name="T12" fmla="*/ 195 w 931"/>
                  <a:gd name="T13" fmla="*/ 434 h 149"/>
                  <a:gd name="T14" fmla="*/ 319 w 931"/>
                  <a:gd name="T15" fmla="*/ 361 h 149"/>
                  <a:gd name="T16" fmla="*/ 357 w 931"/>
                  <a:gd name="T17" fmla="*/ 318 h 149"/>
                  <a:gd name="T18" fmla="*/ 552 w 931"/>
                  <a:gd name="T19" fmla="*/ 196 h 149"/>
                  <a:gd name="T20" fmla="*/ 709 w 931"/>
                  <a:gd name="T21" fmla="*/ 174 h 149"/>
                  <a:gd name="T22" fmla="*/ 783 w 931"/>
                  <a:gd name="T23" fmla="*/ 353 h 149"/>
                  <a:gd name="T24" fmla="*/ 621 w 931"/>
                  <a:gd name="T25" fmla="*/ 413 h 149"/>
                  <a:gd name="T26" fmla="*/ 762 w 931"/>
                  <a:gd name="T27" fmla="*/ 427 h 149"/>
                  <a:gd name="T28" fmla="*/ 825 w 931"/>
                  <a:gd name="T29" fmla="*/ 339 h 149"/>
                  <a:gd name="T30" fmla="*/ 878 w 931"/>
                  <a:gd name="T31" fmla="*/ 347 h 149"/>
                  <a:gd name="T32" fmla="*/ 835 w 931"/>
                  <a:gd name="T33" fmla="*/ 204 h 149"/>
                  <a:gd name="T34" fmla="*/ 878 w 931"/>
                  <a:gd name="T35" fmla="*/ 167 h 149"/>
                  <a:gd name="T36" fmla="*/ 913 w 931"/>
                  <a:gd name="T37" fmla="*/ 332 h 149"/>
                  <a:gd name="T38" fmla="*/ 878 w 931"/>
                  <a:gd name="T39" fmla="*/ 427 h 149"/>
                  <a:gd name="T40" fmla="*/ 978 w 931"/>
                  <a:gd name="T41" fmla="*/ 490 h 149"/>
                  <a:gd name="T42" fmla="*/ 986 w 931"/>
                  <a:gd name="T43" fmla="*/ 347 h 149"/>
                  <a:gd name="T44" fmla="*/ 1093 w 931"/>
                  <a:gd name="T45" fmla="*/ 388 h 149"/>
                  <a:gd name="T46" fmla="*/ 1261 w 931"/>
                  <a:gd name="T47" fmla="*/ 277 h 149"/>
                  <a:gd name="T48" fmla="*/ 1350 w 931"/>
                  <a:gd name="T49" fmla="*/ 188 h 149"/>
                  <a:gd name="T50" fmla="*/ 1450 w 931"/>
                  <a:gd name="T51" fmla="*/ 210 h 149"/>
                  <a:gd name="T52" fmla="*/ 1501 w 931"/>
                  <a:gd name="T53" fmla="*/ 188 h 149"/>
                  <a:gd name="T54" fmla="*/ 1423 w 931"/>
                  <a:gd name="T55" fmla="*/ 167 h 149"/>
                  <a:gd name="T56" fmla="*/ 1565 w 931"/>
                  <a:gd name="T57" fmla="*/ 131 h 149"/>
                  <a:gd name="T58" fmla="*/ 1795 w 931"/>
                  <a:gd name="T59" fmla="*/ 204 h 149"/>
                  <a:gd name="T60" fmla="*/ 1917 w 931"/>
                  <a:gd name="T61" fmla="*/ 157 h 149"/>
                  <a:gd name="T62" fmla="*/ 1926 w 931"/>
                  <a:gd name="T63" fmla="*/ 238 h 149"/>
                  <a:gd name="T64" fmla="*/ 1874 w 931"/>
                  <a:gd name="T65" fmla="*/ 380 h 149"/>
                  <a:gd name="T66" fmla="*/ 2017 w 931"/>
                  <a:gd name="T67" fmla="*/ 332 h 149"/>
                  <a:gd name="T68" fmla="*/ 2059 w 931"/>
                  <a:gd name="T69" fmla="*/ 304 h 149"/>
                  <a:gd name="T70" fmla="*/ 2139 w 931"/>
                  <a:gd name="T71" fmla="*/ 230 h 149"/>
                  <a:gd name="T72" fmla="*/ 2620 w 931"/>
                  <a:gd name="T73" fmla="*/ 318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p:spPr>
            <p:txBody>
              <a:bodyPr/>
              <a:lstStyle/>
              <a:p>
                <a:endParaRPr lang="zh-CN" altLang="en-US"/>
              </a:p>
            </p:txBody>
          </p:sp>
          <p:sp>
            <p:nvSpPr>
              <p:cNvPr id="87" name="任意多边形 642106"/>
              <p:cNvSpPr>
                <a:spLocks noChangeArrowheads="1"/>
              </p:cNvSpPr>
              <p:nvPr userDrawn="1"/>
            </p:nvSpPr>
            <p:spPr bwMode="auto">
              <a:xfrm>
                <a:off x="971" y="91"/>
                <a:ext cx="30" cy="25"/>
              </a:xfrm>
              <a:custGeom>
                <a:avLst/>
                <a:gdLst>
                  <a:gd name="T0" fmla="*/ 3 w 31"/>
                  <a:gd name="T1" fmla="*/ 16 h 30"/>
                  <a:gd name="T2" fmla="*/ 28 w 31"/>
                  <a:gd name="T3" fmla="*/ 0 h 30"/>
                  <a:gd name="T4" fmla="*/ 16 w 31"/>
                  <a:gd name="T5" fmla="*/ 14 h 30"/>
                  <a:gd name="T6" fmla="*/ 3 w 31"/>
                  <a:gd name="T7" fmla="*/ 16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p:spPr>
            <p:txBody>
              <a:bodyPr/>
              <a:lstStyle/>
              <a:p>
                <a:endParaRPr lang="zh-CN" altLang="en-US"/>
              </a:p>
            </p:txBody>
          </p:sp>
          <p:sp>
            <p:nvSpPr>
              <p:cNvPr id="88" name="任意多边形 642107"/>
              <p:cNvSpPr>
                <a:spLocks noChangeArrowheads="1"/>
              </p:cNvSpPr>
              <p:nvPr userDrawn="1"/>
            </p:nvSpPr>
            <p:spPr bwMode="auto">
              <a:xfrm>
                <a:off x="935" y="125"/>
                <a:ext cx="45" cy="27"/>
              </a:xfrm>
              <a:custGeom>
                <a:avLst/>
                <a:gdLst>
                  <a:gd name="T0" fmla="*/ 6 w 44"/>
                  <a:gd name="T1" fmla="*/ 19 h 32"/>
                  <a:gd name="T2" fmla="*/ 25 w 44"/>
                  <a:gd name="T3" fmla="*/ 0 h 32"/>
                  <a:gd name="T4" fmla="*/ 41 w 44"/>
                  <a:gd name="T5" fmla="*/ 3 h 32"/>
                  <a:gd name="T6" fmla="*/ 6 w 44"/>
                  <a:gd name="T7" fmla="*/ 19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p:spPr>
            <p:txBody>
              <a:bodyPr/>
              <a:lstStyle/>
              <a:p>
                <a:endParaRPr lang="zh-CN" altLang="en-US"/>
              </a:p>
            </p:txBody>
          </p:sp>
          <p:sp>
            <p:nvSpPr>
              <p:cNvPr id="89" name="任意多边形 642108"/>
              <p:cNvSpPr>
                <a:spLocks noChangeArrowheads="1"/>
              </p:cNvSpPr>
              <p:nvPr userDrawn="1"/>
            </p:nvSpPr>
            <p:spPr bwMode="auto">
              <a:xfrm>
                <a:off x="1081" y="226"/>
                <a:ext cx="75" cy="14"/>
              </a:xfrm>
              <a:custGeom>
                <a:avLst/>
                <a:gdLst>
                  <a:gd name="T0" fmla="*/ 37 w 76"/>
                  <a:gd name="T1" fmla="*/ 9 h 18"/>
                  <a:gd name="T2" fmla="*/ 25 w 76"/>
                  <a:gd name="T3" fmla="*/ 2 h 18"/>
                  <a:gd name="T4" fmla="*/ 37 w 76"/>
                  <a:gd name="T5" fmla="*/ 9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p:spPr>
            <p:txBody>
              <a:bodyPr/>
              <a:lstStyle/>
              <a:p>
                <a:endParaRPr lang="zh-CN" altLang="en-US"/>
              </a:p>
            </p:txBody>
          </p:sp>
          <p:sp>
            <p:nvSpPr>
              <p:cNvPr id="90" name="任意多边形 642109"/>
              <p:cNvSpPr>
                <a:spLocks noChangeArrowheads="1"/>
              </p:cNvSpPr>
              <p:nvPr userDrawn="1"/>
            </p:nvSpPr>
            <p:spPr bwMode="auto">
              <a:xfrm>
                <a:off x="1210" y="223"/>
                <a:ext cx="42" cy="37"/>
              </a:xfrm>
              <a:custGeom>
                <a:avLst/>
                <a:gdLst>
                  <a:gd name="T0" fmla="*/ 0 w 42"/>
                  <a:gd name="T1" fmla="*/ 13 h 44"/>
                  <a:gd name="T2" fmla="*/ 12 w 42"/>
                  <a:gd name="T3" fmla="*/ 6 h 44"/>
                  <a:gd name="T4" fmla="*/ 0 w 42"/>
                  <a:gd name="T5" fmla="*/ 13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p:spPr>
            <p:txBody>
              <a:bodyPr/>
              <a:lstStyle/>
              <a:p>
                <a:endParaRPr lang="zh-CN" altLang="en-US"/>
              </a:p>
            </p:txBody>
          </p:sp>
          <p:sp>
            <p:nvSpPr>
              <p:cNvPr id="91" name="任意多边形 642110"/>
              <p:cNvSpPr>
                <a:spLocks noChangeArrowheads="1"/>
              </p:cNvSpPr>
              <p:nvPr userDrawn="1"/>
            </p:nvSpPr>
            <p:spPr bwMode="auto">
              <a:xfrm>
                <a:off x="865" y="123"/>
                <a:ext cx="33" cy="24"/>
              </a:xfrm>
              <a:custGeom>
                <a:avLst/>
                <a:gdLst>
                  <a:gd name="T0" fmla="*/ 7 w 31"/>
                  <a:gd name="T1" fmla="*/ 11 h 30"/>
                  <a:gd name="T2" fmla="*/ 37 w 31"/>
                  <a:gd name="T3" fmla="*/ 5 h 30"/>
                  <a:gd name="T4" fmla="*/ 7 w 31"/>
                  <a:gd name="T5" fmla="*/ 11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p:spPr>
            <p:txBody>
              <a:bodyPr/>
              <a:lstStyle/>
              <a:p>
                <a:endParaRPr lang="zh-CN" altLang="en-US"/>
              </a:p>
            </p:txBody>
          </p:sp>
        </p:grpSp>
        <p:grpSp>
          <p:nvGrpSpPr>
            <p:cNvPr id="8" name="组合 642111"/>
            <p:cNvGrpSpPr>
              <a:grpSpLocks/>
            </p:cNvGrpSpPr>
            <p:nvPr userDrawn="1"/>
          </p:nvGrpSpPr>
          <p:grpSpPr bwMode="auto">
            <a:xfrm>
              <a:off x="7" y="6"/>
              <a:ext cx="5739" cy="1022"/>
              <a:chOff x="1056" y="111"/>
              <a:chExt cx="2448" cy="418"/>
            </a:xfrm>
          </p:grpSpPr>
          <p:sp>
            <p:nvSpPr>
              <p:cNvPr id="25" name="直接连接符 642112"/>
              <p:cNvSpPr>
                <a:spLocks noChangeShapeType="1"/>
              </p:cNvSpPr>
              <p:nvPr/>
            </p:nvSpPr>
            <p:spPr bwMode="auto">
              <a:xfrm>
                <a:off x="1056" y="332"/>
                <a:ext cx="2448" cy="0"/>
              </a:xfrm>
              <a:prstGeom prst="line">
                <a:avLst/>
              </a:prstGeom>
              <a:noFill/>
              <a:ln w="9525">
                <a:solidFill>
                  <a:schemeClr val="folHlink"/>
                </a:solidFill>
                <a:round/>
                <a:headEnd/>
                <a:tailEnd/>
              </a:ln>
            </p:spPr>
            <p:txBody>
              <a:bodyPr/>
              <a:lstStyle/>
              <a:p>
                <a:endParaRPr lang="zh-CN" altLang="en-US"/>
              </a:p>
            </p:txBody>
          </p:sp>
          <p:sp>
            <p:nvSpPr>
              <p:cNvPr id="26" name="直接连接符 642113"/>
              <p:cNvSpPr>
                <a:spLocks noChangeShapeType="1"/>
              </p:cNvSpPr>
              <p:nvPr/>
            </p:nvSpPr>
            <p:spPr bwMode="auto">
              <a:xfrm>
                <a:off x="1254" y="111"/>
                <a:ext cx="0" cy="418"/>
              </a:xfrm>
              <a:prstGeom prst="line">
                <a:avLst/>
              </a:prstGeom>
              <a:noFill/>
              <a:ln w="9525">
                <a:solidFill>
                  <a:schemeClr val="folHlink"/>
                </a:solidFill>
                <a:round/>
                <a:headEnd/>
                <a:tailEnd/>
              </a:ln>
            </p:spPr>
            <p:txBody>
              <a:bodyPr/>
              <a:lstStyle/>
              <a:p>
                <a:endParaRPr lang="zh-CN" altLang="en-US"/>
              </a:p>
            </p:txBody>
          </p:sp>
          <p:sp>
            <p:nvSpPr>
              <p:cNvPr id="27" name="直接连接符 642114"/>
              <p:cNvSpPr>
                <a:spLocks noChangeShapeType="1"/>
              </p:cNvSpPr>
              <p:nvPr/>
            </p:nvSpPr>
            <p:spPr bwMode="auto">
              <a:xfrm>
                <a:off x="1482" y="111"/>
                <a:ext cx="0" cy="418"/>
              </a:xfrm>
              <a:prstGeom prst="line">
                <a:avLst/>
              </a:prstGeom>
              <a:noFill/>
              <a:ln w="9525">
                <a:solidFill>
                  <a:schemeClr val="folHlink"/>
                </a:solidFill>
                <a:round/>
                <a:headEnd/>
                <a:tailEnd/>
              </a:ln>
            </p:spPr>
            <p:txBody>
              <a:bodyPr/>
              <a:lstStyle/>
              <a:p>
                <a:endParaRPr lang="zh-CN" altLang="en-US"/>
              </a:p>
            </p:txBody>
          </p:sp>
          <p:sp>
            <p:nvSpPr>
              <p:cNvPr id="28" name="直接连接符 642115"/>
              <p:cNvSpPr>
                <a:spLocks noChangeShapeType="1"/>
              </p:cNvSpPr>
              <p:nvPr/>
            </p:nvSpPr>
            <p:spPr bwMode="auto">
              <a:xfrm>
                <a:off x="1710" y="111"/>
                <a:ext cx="0" cy="418"/>
              </a:xfrm>
              <a:prstGeom prst="line">
                <a:avLst/>
              </a:prstGeom>
              <a:noFill/>
              <a:ln w="9525">
                <a:solidFill>
                  <a:schemeClr val="folHlink"/>
                </a:solidFill>
                <a:round/>
                <a:headEnd/>
                <a:tailEnd/>
              </a:ln>
            </p:spPr>
            <p:txBody>
              <a:bodyPr/>
              <a:lstStyle/>
              <a:p>
                <a:endParaRPr lang="zh-CN" altLang="en-US"/>
              </a:p>
            </p:txBody>
          </p:sp>
          <p:sp>
            <p:nvSpPr>
              <p:cNvPr id="29" name="直接连接符 642116"/>
              <p:cNvSpPr>
                <a:spLocks noChangeShapeType="1"/>
              </p:cNvSpPr>
              <p:nvPr/>
            </p:nvSpPr>
            <p:spPr bwMode="auto">
              <a:xfrm>
                <a:off x="1938" y="111"/>
                <a:ext cx="0" cy="418"/>
              </a:xfrm>
              <a:prstGeom prst="line">
                <a:avLst/>
              </a:prstGeom>
              <a:noFill/>
              <a:ln w="9525">
                <a:solidFill>
                  <a:schemeClr val="folHlink"/>
                </a:solidFill>
                <a:round/>
                <a:headEnd/>
                <a:tailEnd/>
              </a:ln>
            </p:spPr>
            <p:txBody>
              <a:bodyPr/>
              <a:lstStyle/>
              <a:p>
                <a:endParaRPr lang="zh-CN" altLang="en-US"/>
              </a:p>
            </p:txBody>
          </p:sp>
          <p:sp>
            <p:nvSpPr>
              <p:cNvPr id="30" name="直接连接符 642117"/>
              <p:cNvSpPr>
                <a:spLocks noChangeShapeType="1"/>
              </p:cNvSpPr>
              <p:nvPr/>
            </p:nvSpPr>
            <p:spPr bwMode="auto">
              <a:xfrm>
                <a:off x="2166" y="111"/>
                <a:ext cx="0" cy="418"/>
              </a:xfrm>
              <a:prstGeom prst="line">
                <a:avLst/>
              </a:prstGeom>
              <a:noFill/>
              <a:ln w="9525">
                <a:solidFill>
                  <a:schemeClr val="folHlink"/>
                </a:solidFill>
                <a:round/>
                <a:headEnd/>
                <a:tailEnd/>
              </a:ln>
            </p:spPr>
            <p:txBody>
              <a:bodyPr/>
              <a:lstStyle/>
              <a:p>
                <a:endParaRPr lang="zh-CN" altLang="en-US"/>
              </a:p>
            </p:txBody>
          </p:sp>
          <p:sp>
            <p:nvSpPr>
              <p:cNvPr id="31" name="直接连接符 642118"/>
              <p:cNvSpPr>
                <a:spLocks noChangeShapeType="1"/>
              </p:cNvSpPr>
              <p:nvPr/>
            </p:nvSpPr>
            <p:spPr bwMode="auto">
              <a:xfrm>
                <a:off x="2394" y="111"/>
                <a:ext cx="0" cy="418"/>
              </a:xfrm>
              <a:prstGeom prst="line">
                <a:avLst/>
              </a:prstGeom>
              <a:noFill/>
              <a:ln w="9525">
                <a:solidFill>
                  <a:schemeClr val="folHlink"/>
                </a:solidFill>
                <a:round/>
                <a:headEnd/>
                <a:tailEnd/>
              </a:ln>
            </p:spPr>
            <p:txBody>
              <a:bodyPr/>
              <a:lstStyle/>
              <a:p>
                <a:endParaRPr lang="zh-CN" altLang="en-US"/>
              </a:p>
            </p:txBody>
          </p:sp>
          <p:sp>
            <p:nvSpPr>
              <p:cNvPr id="32" name="直接连接符 642119"/>
              <p:cNvSpPr>
                <a:spLocks noChangeShapeType="1"/>
              </p:cNvSpPr>
              <p:nvPr/>
            </p:nvSpPr>
            <p:spPr bwMode="auto">
              <a:xfrm>
                <a:off x="2622" y="111"/>
                <a:ext cx="0" cy="418"/>
              </a:xfrm>
              <a:prstGeom prst="line">
                <a:avLst/>
              </a:prstGeom>
              <a:noFill/>
              <a:ln w="9525">
                <a:solidFill>
                  <a:schemeClr val="folHlink"/>
                </a:solidFill>
                <a:round/>
                <a:headEnd/>
                <a:tailEnd/>
              </a:ln>
            </p:spPr>
            <p:txBody>
              <a:bodyPr/>
              <a:lstStyle/>
              <a:p>
                <a:endParaRPr lang="zh-CN" altLang="en-US"/>
              </a:p>
            </p:txBody>
          </p:sp>
          <p:sp>
            <p:nvSpPr>
              <p:cNvPr id="33" name="直接连接符 642120"/>
              <p:cNvSpPr>
                <a:spLocks noChangeShapeType="1"/>
              </p:cNvSpPr>
              <p:nvPr/>
            </p:nvSpPr>
            <p:spPr bwMode="auto">
              <a:xfrm>
                <a:off x="2850" y="111"/>
                <a:ext cx="0" cy="418"/>
              </a:xfrm>
              <a:prstGeom prst="line">
                <a:avLst/>
              </a:prstGeom>
              <a:noFill/>
              <a:ln w="9525">
                <a:solidFill>
                  <a:schemeClr val="folHlink"/>
                </a:solidFill>
                <a:round/>
                <a:headEnd/>
                <a:tailEnd/>
              </a:ln>
            </p:spPr>
            <p:txBody>
              <a:bodyPr/>
              <a:lstStyle/>
              <a:p>
                <a:endParaRPr lang="zh-CN" altLang="en-US"/>
              </a:p>
            </p:txBody>
          </p:sp>
          <p:sp>
            <p:nvSpPr>
              <p:cNvPr id="34" name="直接连接符 642121"/>
              <p:cNvSpPr>
                <a:spLocks noChangeShapeType="1"/>
              </p:cNvSpPr>
              <p:nvPr/>
            </p:nvSpPr>
            <p:spPr bwMode="auto">
              <a:xfrm>
                <a:off x="3078" y="111"/>
                <a:ext cx="0" cy="418"/>
              </a:xfrm>
              <a:prstGeom prst="line">
                <a:avLst/>
              </a:prstGeom>
              <a:noFill/>
              <a:ln w="9525">
                <a:solidFill>
                  <a:schemeClr val="folHlink"/>
                </a:solidFill>
                <a:round/>
                <a:headEnd/>
                <a:tailEnd/>
              </a:ln>
            </p:spPr>
            <p:txBody>
              <a:bodyPr/>
              <a:lstStyle/>
              <a:p>
                <a:endParaRPr lang="zh-CN" altLang="en-US"/>
              </a:p>
            </p:txBody>
          </p:sp>
          <p:sp>
            <p:nvSpPr>
              <p:cNvPr id="35" name="直接连接符 642122"/>
              <p:cNvSpPr>
                <a:spLocks noChangeShapeType="1"/>
              </p:cNvSpPr>
              <p:nvPr/>
            </p:nvSpPr>
            <p:spPr bwMode="auto">
              <a:xfrm>
                <a:off x="3306" y="111"/>
                <a:ext cx="0" cy="418"/>
              </a:xfrm>
              <a:prstGeom prst="line">
                <a:avLst/>
              </a:prstGeom>
              <a:noFill/>
              <a:ln w="9525">
                <a:solidFill>
                  <a:schemeClr val="folHlink"/>
                </a:solidFill>
                <a:round/>
                <a:headEnd/>
                <a:tailEnd/>
              </a:ln>
            </p:spPr>
            <p:txBody>
              <a:bodyPr/>
              <a:lstStyle/>
              <a:p>
                <a:endParaRPr lang="zh-CN" altLang="en-US"/>
              </a:p>
            </p:txBody>
          </p:sp>
        </p:grpSp>
        <p:grpSp>
          <p:nvGrpSpPr>
            <p:cNvPr id="9" name="组合 642123"/>
            <p:cNvGrpSpPr>
              <a:grpSpLocks/>
            </p:cNvGrpSpPr>
            <p:nvPr userDrawn="1"/>
          </p:nvGrpSpPr>
          <p:grpSpPr bwMode="auto">
            <a:xfrm>
              <a:off x="363" y="1"/>
              <a:ext cx="4919" cy="1034"/>
              <a:chOff x="1208" y="109"/>
              <a:chExt cx="2098" cy="423"/>
            </a:xfrm>
          </p:grpSpPr>
          <p:sp>
            <p:nvSpPr>
              <p:cNvPr id="10" name="直接连接符 642124"/>
              <p:cNvSpPr>
                <a:spLocks noChangeShapeType="1"/>
              </p:cNvSpPr>
              <p:nvPr/>
            </p:nvSpPr>
            <p:spPr bwMode="auto">
              <a:xfrm>
                <a:off x="2850" y="110"/>
                <a:ext cx="0" cy="142"/>
              </a:xfrm>
              <a:prstGeom prst="line">
                <a:avLst/>
              </a:prstGeom>
              <a:noFill/>
              <a:ln w="9525">
                <a:solidFill>
                  <a:schemeClr val="hlink"/>
                </a:solidFill>
                <a:round/>
                <a:headEnd/>
                <a:tailEnd/>
              </a:ln>
            </p:spPr>
            <p:txBody>
              <a:bodyPr/>
              <a:lstStyle/>
              <a:p>
                <a:endParaRPr lang="zh-CN" altLang="en-US"/>
              </a:p>
            </p:txBody>
          </p:sp>
          <p:sp>
            <p:nvSpPr>
              <p:cNvPr id="11" name="直接连接符 642125"/>
              <p:cNvSpPr>
                <a:spLocks noChangeShapeType="1"/>
              </p:cNvSpPr>
              <p:nvPr/>
            </p:nvSpPr>
            <p:spPr bwMode="auto">
              <a:xfrm>
                <a:off x="2972" y="332"/>
                <a:ext cx="70" cy="0"/>
              </a:xfrm>
              <a:prstGeom prst="line">
                <a:avLst/>
              </a:prstGeom>
              <a:noFill/>
              <a:ln w="9525">
                <a:solidFill>
                  <a:schemeClr val="hlink"/>
                </a:solidFill>
                <a:round/>
                <a:headEnd/>
                <a:tailEnd/>
              </a:ln>
            </p:spPr>
            <p:txBody>
              <a:bodyPr/>
              <a:lstStyle/>
              <a:p>
                <a:endParaRPr lang="zh-CN" altLang="en-US"/>
              </a:p>
            </p:txBody>
          </p:sp>
          <p:sp>
            <p:nvSpPr>
              <p:cNvPr id="12" name="直接连接符 642126"/>
              <p:cNvSpPr>
                <a:spLocks noChangeShapeType="1"/>
              </p:cNvSpPr>
              <p:nvPr/>
            </p:nvSpPr>
            <p:spPr bwMode="auto">
              <a:xfrm>
                <a:off x="3078" y="350"/>
                <a:ext cx="0" cy="28"/>
              </a:xfrm>
              <a:prstGeom prst="line">
                <a:avLst/>
              </a:prstGeom>
              <a:noFill/>
              <a:ln w="9525">
                <a:solidFill>
                  <a:schemeClr val="hlink"/>
                </a:solidFill>
                <a:round/>
                <a:headEnd/>
                <a:tailEnd/>
              </a:ln>
            </p:spPr>
            <p:txBody>
              <a:bodyPr/>
              <a:lstStyle/>
              <a:p>
                <a:endParaRPr lang="zh-CN" altLang="en-US"/>
              </a:p>
            </p:txBody>
          </p:sp>
          <p:sp>
            <p:nvSpPr>
              <p:cNvPr id="13" name="直接连接符 642127"/>
              <p:cNvSpPr>
                <a:spLocks noChangeShapeType="1"/>
              </p:cNvSpPr>
              <p:nvPr/>
            </p:nvSpPr>
            <p:spPr bwMode="auto">
              <a:xfrm>
                <a:off x="3306" y="450"/>
                <a:ext cx="0" cy="79"/>
              </a:xfrm>
              <a:prstGeom prst="line">
                <a:avLst/>
              </a:prstGeom>
              <a:noFill/>
              <a:ln w="9525">
                <a:solidFill>
                  <a:schemeClr val="hlink"/>
                </a:solidFill>
                <a:round/>
                <a:headEnd/>
                <a:tailEnd/>
              </a:ln>
            </p:spPr>
            <p:txBody>
              <a:bodyPr/>
              <a:lstStyle/>
              <a:p>
                <a:endParaRPr lang="zh-CN" altLang="en-US"/>
              </a:p>
            </p:txBody>
          </p:sp>
          <p:sp>
            <p:nvSpPr>
              <p:cNvPr id="14" name="直接连接符 642128"/>
              <p:cNvSpPr>
                <a:spLocks noChangeShapeType="1"/>
              </p:cNvSpPr>
              <p:nvPr/>
            </p:nvSpPr>
            <p:spPr bwMode="auto">
              <a:xfrm>
                <a:off x="2166" y="114"/>
                <a:ext cx="0" cy="62"/>
              </a:xfrm>
              <a:prstGeom prst="line">
                <a:avLst/>
              </a:prstGeom>
              <a:noFill/>
              <a:ln w="9525">
                <a:solidFill>
                  <a:schemeClr val="hlink"/>
                </a:solidFill>
                <a:round/>
                <a:headEnd/>
                <a:tailEnd/>
              </a:ln>
            </p:spPr>
            <p:txBody>
              <a:bodyPr/>
              <a:lstStyle/>
              <a:p>
                <a:endParaRPr lang="zh-CN" altLang="en-US"/>
              </a:p>
            </p:txBody>
          </p:sp>
          <p:sp>
            <p:nvSpPr>
              <p:cNvPr id="15" name="直接连接符 642129"/>
              <p:cNvSpPr>
                <a:spLocks noChangeShapeType="1"/>
              </p:cNvSpPr>
              <p:nvPr/>
            </p:nvSpPr>
            <p:spPr bwMode="auto">
              <a:xfrm>
                <a:off x="1938" y="111"/>
                <a:ext cx="0" cy="337"/>
              </a:xfrm>
              <a:prstGeom prst="line">
                <a:avLst/>
              </a:prstGeom>
              <a:noFill/>
              <a:ln w="9525">
                <a:solidFill>
                  <a:schemeClr val="hlink"/>
                </a:solidFill>
                <a:round/>
                <a:headEnd/>
                <a:tailEnd/>
              </a:ln>
            </p:spPr>
            <p:txBody>
              <a:bodyPr/>
              <a:lstStyle/>
              <a:p>
                <a:endParaRPr lang="zh-CN" altLang="en-US"/>
              </a:p>
            </p:txBody>
          </p:sp>
          <p:sp>
            <p:nvSpPr>
              <p:cNvPr id="16" name="直接连接符 642130"/>
              <p:cNvSpPr>
                <a:spLocks noChangeShapeType="1"/>
              </p:cNvSpPr>
              <p:nvPr/>
            </p:nvSpPr>
            <p:spPr bwMode="auto">
              <a:xfrm flipH="1">
                <a:off x="1912" y="332"/>
                <a:ext cx="68" cy="0"/>
              </a:xfrm>
              <a:prstGeom prst="line">
                <a:avLst/>
              </a:prstGeom>
              <a:noFill/>
              <a:ln w="9525">
                <a:solidFill>
                  <a:schemeClr val="hlink"/>
                </a:solidFill>
                <a:round/>
                <a:headEnd/>
                <a:tailEnd/>
              </a:ln>
            </p:spPr>
            <p:txBody>
              <a:bodyPr/>
              <a:lstStyle/>
              <a:p>
                <a:endParaRPr lang="zh-CN" altLang="en-US"/>
              </a:p>
            </p:txBody>
          </p:sp>
          <p:sp>
            <p:nvSpPr>
              <p:cNvPr id="17" name="直接连接符 642131"/>
              <p:cNvSpPr>
                <a:spLocks noChangeShapeType="1"/>
              </p:cNvSpPr>
              <p:nvPr/>
            </p:nvSpPr>
            <p:spPr bwMode="auto">
              <a:xfrm>
                <a:off x="1778" y="332"/>
                <a:ext cx="60" cy="0"/>
              </a:xfrm>
              <a:prstGeom prst="line">
                <a:avLst/>
              </a:prstGeom>
              <a:noFill/>
              <a:ln w="9525">
                <a:solidFill>
                  <a:schemeClr val="hlink"/>
                </a:solidFill>
                <a:round/>
                <a:headEnd/>
                <a:tailEnd/>
              </a:ln>
            </p:spPr>
            <p:txBody>
              <a:bodyPr/>
              <a:lstStyle/>
              <a:p>
                <a:endParaRPr lang="zh-CN" altLang="en-US"/>
              </a:p>
            </p:txBody>
          </p:sp>
          <p:sp>
            <p:nvSpPr>
              <p:cNvPr id="18" name="直接连接符 642132"/>
              <p:cNvSpPr>
                <a:spLocks noChangeShapeType="1"/>
              </p:cNvSpPr>
              <p:nvPr/>
            </p:nvSpPr>
            <p:spPr bwMode="auto">
              <a:xfrm flipH="1">
                <a:off x="1578" y="332"/>
                <a:ext cx="82" cy="0"/>
              </a:xfrm>
              <a:prstGeom prst="line">
                <a:avLst/>
              </a:prstGeom>
              <a:noFill/>
              <a:ln w="9525">
                <a:solidFill>
                  <a:schemeClr val="hlink"/>
                </a:solidFill>
                <a:round/>
                <a:headEnd/>
                <a:tailEnd/>
              </a:ln>
            </p:spPr>
            <p:txBody>
              <a:bodyPr/>
              <a:lstStyle/>
              <a:p>
                <a:endParaRPr lang="zh-CN" altLang="en-US"/>
              </a:p>
            </p:txBody>
          </p:sp>
          <p:sp>
            <p:nvSpPr>
              <p:cNvPr id="19" name="直接连接符 642133"/>
              <p:cNvSpPr>
                <a:spLocks noChangeShapeType="1"/>
              </p:cNvSpPr>
              <p:nvPr/>
            </p:nvSpPr>
            <p:spPr bwMode="auto">
              <a:xfrm>
                <a:off x="1208" y="332"/>
                <a:ext cx="348" cy="0"/>
              </a:xfrm>
              <a:prstGeom prst="line">
                <a:avLst/>
              </a:prstGeom>
              <a:noFill/>
              <a:ln w="9525">
                <a:solidFill>
                  <a:schemeClr val="hlink"/>
                </a:solidFill>
                <a:round/>
                <a:headEnd/>
                <a:tailEnd/>
              </a:ln>
            </p:spPr>
            <p:txBody>
              <a:bodyPr/>
              <a:lstStyle/>
              <a:p>
                <a:endParaRPr lang="zh-CN" altLang="en-US"/>
              </a:p>
            </p:txBody>
          </p:sp>
          <p:sp>
            <p:nvSpPr>
              <p:cNvPr id="20" name="直接连接符 642134"/>
              <p:cNvSpPr>
                <a:spLocks noChangeShapeType="1"/>
              </p:cNvSpPr>
              <p:nvPr/>
            </p:nvSpPr>
            <p:spPr bwMode="auto">
              <a:xfrm>
                <a:off x="1480" y="234"/>
                <a:ext cx="0" cy="298"/>
              </a:xfrm>
              <a:prstGeom prst="line">
                <a:avLst/>
              </a:prstGeom>
              <a:noFill/>
              <a:ln w="9525">
                <a:solidFill>
                  <a:schemeClr val="hlink"/>
                </a:solidFill>
                <a:round/>
                <a:headEnd/>
                <a:tailEnd/>
              </a:ln>
            </p:spPr>
            <p:txBody>
              <a:bodyPr/>
              <a:lstStyle/>
              <a:p>
                <a:endParaRPr lang="zh-CN" altLang="en-US"/>
              </a:p>
            </p:txBody>
          </p:sp>
          <p:sp>
            <p:nvSpPr>
              <p:cNvPr id="21" name="直接连接符 642135"/>
              <p:cNvSpPr>
                <a:spLocks noChangeShapeType="1"/>
              </p:cNvSpPr>
              <p:nvPr/>
            </p:nvSpPr>
            <p:spPr bwMode="auto">
              <a:xfrm>
                <a:off x="1254" y="252"/>
                <a:ext cx="0" cy="156"/>
              </a:xfrm>
              <a:prstGeom prst="line">
                <a:avLst/>
              </a:prstGeom>
              <a:noFill/>
              <a:ln w="9525">
                <a:solidFill>
                  <a:schemeClr val="hlink"/>
                </a:solidFill>
                <a:round/>
                <a:headEnd/>
                <a:tailEnd/>
              </a:ln>
            </p:spPr>
            <p:txBody>
              <a:bodyPr/>
              <a:lstStyle/>
              <a:p>
                <a:endParaRPr lang="zh-CN" altLang="en-US"/>
              </a:p>
            </p:txBody>
          </p:sp>
          <p:sp>
            <p:nvSpPr>
              <p:cNvPr id="22" name="直接连接符 642136"/>
              <p:cNvSpPr>
                <a:spLocks noChangeShapeType="1"/>
              </p:cNvSpPr>
              <p:nvPr/>
            </p:nvSpPr>
            <p:spPr bwMode="auto">
              <a:xfrm flipH="1" flipV="1">
                <a:off x="1482" y="109"/>
                <a:ext cx="0" cy="27"/>
              </a:xfrm>
              <a:prstGeom prst="line">
                <a:avLst/>
              </a:prstGeom>
              <a:noFill/>
              <a:ln w="9525">
                <a:solidFill>
                  <a:schemeClr val="hlink"/>
                </a:solidFill>
                <a:round/>
                <a:headEnd/>
                <a:tailEnd/>
              </a:ln>
            </p:spPr>
            <p:txBody>
              <a:bodyPr/>
              <a:lstStyle/>
              <a:p>
                <a:endParaRPr lang="zh-CN" altLang="en-US"/>
              </a:p>
            </p:txBody>
          </p:sp>
          <p:sp>
            <p:nvSpPr>
              <p:cNvPr id="23" name="直接连接符 642137"/>
              <p:cNvSpPr>
                <a:spLocks noChangeShapeType="1"/>
              </p:cNvSpPr>
              <p:nvPr/>
            </p:nvSpPr>
            <p:spPr bwMode="auto">
              <a:xfrm>
                <a:off x="1710" y="180"/>
                <a:ext cx="0" cy="96"/>
              </a:xfrm>
              <a:prstGeom prst="line">
                <a:avLst/>
              </a:prstGeom>
              <a:noFill/>
              <a:ln w="9525">
                <a:solidFill>
                  <a:schemeClr val="hlink"/>
                </a:solidFill>
                <a:round/>
                <a:headEnd/>
                <a:tailEnd/>
              </a:ln>
            </p:spPr>
            <p:txBody>
              <a:bodyPr/>
              <a:lstStyle/>
              <a:p>
                <a:endParaRPr lang="zh-CN" altLang="en-US"/>
              </a:p>
            </p:txBody>
          </p:sp>
          <p:sp>
            <p:nvSpPr>
              <p:cNvPr id="24" name="直接连接符 642138"/>
              <p:cNvSpPr>
                <a:spLocks noChangeShapeType="1"/>
              </p:cNvSpPr>
              <p:nvPr/>
            </p:nvSpPr>
            <p:spPr bwMode="auto">
              <a:xfrm flipV="1">
                <a:off x="1710" y="111"/>
                <a:ext cx="0" cy="22"/>
              </a:xfrm>
              <a:prstGeom prst="line">
                <a:avLst/>
              </a:prstGeom>
              <a:noFill/>
              <a:ln w="9525">
                <a:solidFill>
                  <a:schemeClr val="hlink"/>
                </a:solidFill>
                <a:round/>
                <a:headEnd/>
                <a:tailEnd/>
              </a:ln>
            </p:spPr>
            <p:txBody>
              <a:bodyPr/>
              <a:lstStyle/>
              <a:p>
                <a:endParaRPr lang="zh-CN" altLang="en-US"/>
              </a:p>
            </p:txBody>
          </p:sp>
        </p:grpSp>
      </p:grpSp>
      <p:sp>
        <p:nvSpPr>
          <p:cNvPr id="92" name="矩形 642139"/>
          <p:cNvSpPr>
            <a:spLocks noChangeArrowheads="1"/>
          </p:cNvSpPr>
          <p:nvPr/>
        </p:nvSpPr>
        <p:spPr bwMode="auto">
          <a:xfrm>
            <a:off x="0" y="0"/>
            <a:ext cx="608013" cy="4876800"/>
          </a:xfrm>
          <a:prstGeom prst="rect">
            <a:avLst/>
          </a:prstGeom>
          <a:solidFill>
            <a:schemeClr val="accent1"/>
          </a:solidFill>
          <a:ln>
            <a:noFill/>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TW" altLang="en-US">
              <a:ea typeface="PMingLiU" panose="02020500000000000000" pitchFamily="18" charset="-120"/>
            </a:endParaRPr>
          </a:p>
        </p:txBody>
      </p:sp>
      <p:pic>
        <p:nvPicPr>
          <p:cNvPr id="93" name="图片 642140" descr="ai logo"/>
          <p:cNvPicPr>
            <a:picLocks noChangeAspect="1" noChangeArrowheads="1"/>
          </p:cNvPicPr>
          <p:nvPr/>
        </p:nvPicPr>
        <p:blipFill>
          <a:blip r:embed="rId2" cstate="print"/>
          <a:srcRect/>
          <a:stretch>
            <a:fillRect/>
          </a:stretch>
        </p:blipFill>
        <p:spPr bwMode="auto">
          <a:xfrm>
            <a:off x="5334000" y="3505200"/>
            <a:ext cx="3810000" cy="3032125"/>
          </a:xfrm>
          <a:prstGeom prst="rect">
            <a:avLst/>
          </a:prstGeom>
          <a:noFill/>
          <a:ln w="9525">
            <a:noFill/>
            <a:miter lim="800000"/>
            <a:headEnd/>
            <a:tailEnd/>
          </a:ln>
        </p:spPr>
      </p:pic>
      <p:sp>
        <p:nvSpPr>
          <p:cNvPr id="94" name="矩形 642141"/>
          <p:cNvSpPr>
            <a:spLocks noChangeArrowheads="1"/>
          </p:cNvSpPr>
          <p:nvPr/>
        </p:nvSpPr>
        <p:spPr bwMode="auto">
          <a:xfrm>
            <a:off x="76200" y="762000"/>
            <a:ext cx="8991600" cy="83820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grpSp>
        <p:nvGrpSpPr>
          <p:cNvPr id="95" name="组合 642142"/>
          <p:cNvGrpSpPr>
            <a:grpSpLocks/>
          </p:cNvGrpSpPr>
          <p:nvPr/>
        </p:nvGrpSpPr>
        <p:grpSpPr bwMode="auto">
          <a:xfrm>
            <a:off x="304800" y="0"/>
            <a:ext cx="3276600" cy="2133600"/>
            <a:chOff x="336" y="0"/>
            <a:chExt cx="2064" cy="1344"/>
          </a:xfrm>
        </p:grpSpPr>
        <p:sp>
          <p:nvSpPr>
            <p:cNvPr id="96" name="矩形 642143"/>
            <p:cNvSpPr>
              <a:spLocks noChangeArrowheads="1"/>
            </p:cNvSpPr>
            <p:nvPr/>
          </p:nvSpPr>
          <p:spPr bwMode="auto">
            <a:xfrm>
              <a:off x="1008" y="672"/>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97" name="矩形 642144"/>
            <p:cNvSpPr>
              <a:spLocks noChangeArrowheads="1"/>
            </p:cNvSpPr>
            <p:nvPr/>
          </p:nvSpPr>
          <p:spPr bwMode="auto">
            <a:xfrm>
              <a:off x="1344" y="1008"/>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98" name="矩形 642145"/>
            <p:cNvSpPr>
              <a:spLocks noChangeArrowheads="1"/>
            </p:cNvSpPr>
            <p:nvPr/>
          </p:nvSpPr>
          <p:spPr bwMode="auto">
            <a:xfrm>
              <a:off x="1728" y="336"/>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99" name="矩形 642146"/>
            <p:cNvSpPr>
              <a:spLocks noChangeArrowheads="1"/>
            </p:cNvSpPr>
            <p:nvPr/>
          </p:nvSpPr>
          <p:spPr bwMode="auto">
            <a:xfrm>
              <a:off x="2064" y="672"/>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0" name="矩形 642147"/>
            <p:cNvSpPr>
              <a:spLocks noChangeArrowheads="1"/>
            </p:cNvSpPr>
            <p:nvPr/>
          </p:nvSpPr>
          <p:spPr bwMode="auto">
            <a:xfrm>
              <a:off x="672" y="336"/>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1" name="矩形 642148"/>
            <p:cNvSpPr>
              <a:spLocks noChangeArrowheads="1"/>
            </p:cNvSpPr>
            <p:nvPr/>
          </p:nvSpPr>
          <p:spPr bwMode="auto">
            <a:xfrm>
              <a:off x="336" y="0"/>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grpSp>
      <p:sp>
        <p:nvSpPr>
          <p:cNvPr id="102" name="矩形 642149"/>
          <p:cNvSpPr>
            <a:spLocks noChangeArrowheads="1"/>
          </p:cNvSpPr>
          <p:nvPr/>
        </p:nvSpPr>
        <p:spPr bwMode="auto">
          <a:xfrm>
            <a:off x="1371600" y="1066800"/>
            <a:ext cx="533400" cy="533400"/>
          </a:xfrm>
          <a:prstGeom prst="rect">
            <a:avLst/>
          </a:prstGeom>
          <a:solidFill>
            <a:schemeClr val="accent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3" name="矩形 642150"/>
          <p:cNvSpPr>
            <a:spLocks noChangeArrowheads="1"/>
          </p:cNvSpPr>
          <p:nvPr/>
        </p:nvSpPr>
        <p:spPr bwMode="auto">
          <a:xfrm>
            <a:off x="1905000" y="1600200"/>
            <a:ext cx="533400" cy="533400"/>
          </a:xfrm>
          <a:prstGeom prst="rect">
            <a:avLst/>
          </a:prstGeom>
          <a:solidFill>
            <a:schemeClr val="accent1"/>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4" name="矩形 642151"/>
          <p:cNvSpPr>
            <a:spLocks noChangeArrowheads="1"/>
          </p:cNvSpPr>
          <p:nvPr/>
        </p:nvSpPr>
        <p:spPr bwMode="auto">
          <a:xfrm>
            <a:off x="2514600" y="533400"/>
            <a:ext cx="533400" cy="533400"/>
          </a:xfrm>
          <a:prstGeom prst="rect">
            <a:avLst/>
          </a:prstGeom>
          <a:solidFill>
            <a:schemeClr val="accent1"/>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5" name="矩形 642152"/>
          <p:cNvSpPr>
            <a:spLocks noChangeArrowheads="1"/>
          </p:cNvSpPr>
          <p:nvPr/>
        </p:nvSpPr>
        <p:spPr bwMode="auto">
          <a:xfrm>
            <a:off x="3068638" y="1066800"/>
            <a:ext cx="588962" cy="609600"/>
          </a:xfrm>
          <a:prstGeom prst="rect">
            <a:avLst/>
          </a:prstGeom>
          <a:solidFill>
            <a:schemeClr val="bg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6" name="矩形 642153"/>
          <p:cNvSpPr>
            <a:spLocks noChangeArrowheads="1"/>
          </p:cNvSpPr>
          <p:nvPr/>
        </p:nvSpPr>
        <p:spPr bwMode="auto">
          <a:xfrm>
            <a:off x="838200" y="533400"/>
            <a:ext cx="533400" cy="533400"/>
          </a:xfrm>
          <a:prstGeom prst="rect">
            <a:avLst/>
          </a:prstGeom>
          <a:solidFill>
            <a:schemeClr val="tx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7" name="矩形 642154"/>
          <p:cNvSpPr>
            <a:spLocks noChangeArrowheads="1"/>
          </p:cNvSpPr>
          <p:nvPr/>
        </p:nvSpPr>
        <p:spPr bwMode="auto">
          <a:xfrm>
            <a:off x="304800" y="0"/>
            <a:ext cx="533400" cy="533400"/>
          </a:xfrm>
          <a:prstGeom prst="rect">
            <a:avLst/>
          </a:prstGeom>
          <a:solidFill>
            <a:schemeClr val="bg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grpSp>
        <p:nvGrpSpPr>
          <p:cNvPr id="108" name="组合 642155"/>
          <p:cNvGrpSpPr>
            <a:grpSpLocks/>
          </p:cNvGrpSpPr>
          <p:nvPr/>
        </p:nvGrpSpPr>
        <p:grpSpPr bwMode="auto">
          <a:xfrm>
            <a:off x="3048000" y="3352800"/>
            <a:ext cx="3276600" cy="211138"/>
            <a:chOff x="1824" y="2640"/>
            <a:chExt cx="2064" cy="133"/>
          </a:xfrm>
        </p:grpSpPr>
        <p:sp>
          <p:nvSpPr>
            <p:cNvPr id="109" name="直接连接符 642156"/>
            <p:cNvSpPr>
              <a:spLocks noChangeShapeType="1"/>
            </p:cNvSpPr>
            <p:nvPr/>
          </p:nvSpPr>
          <p:spPr bwMode="auto">
            <a:xfrm>
              <a:off x="1824" y="2711"/>
              <a:ext cx="2064" cy="0"/>
            </a:xfrm>
            <a:prstGeom prst="line">
              <a:avLst/>
            </a:prstGeom>
            <a:noFill/>
            <a:ln w="38100">
              <a:solidFill>
                <a:schemeClr val="hlink"/>
              </a:solidFill>
              <a:round/>
              <a:headEnd/>
              <a:tailEnd/>
            </a:ln>
          </p:spPr>
          <p:txBody>
            <a:bodyPr/>
            <a:lstStyle/>
            <a:p>
              <a:endParaRPr lang="zh-CN" altLang="en-US"/>
            </a:p>
          </p:txBody>
        </p:sp>
        <p:sp>
          <p:nvSpPr>
            <p:cNvPr id="110" name="矩形 642157"/>
            <p:cNvSpPr>
              <a:spLocks noChangeArrowheads="1"/>
            </p:cNvSpPr>
            <p:nvPr/>
          </p:nvSpPr>
          <p:spPr bwMode="auto">
            <a:xfrm>
              <a:off x="2592" y="2640"/>
              <a:ext cx="133" cy="133"/>
            </a:xfrm>
            <a:prstGeom prst="rect">
              <a:avLst/>
            </a:prstGeom>
            <a:solidFill>
              <a:schemeClr val="accent2"/>
            </a:solidFill>
            <a:ln w="28575">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111" name="矩形 642158"/>
            <p:cNvSpPr>
              <a:spLocks noChangeArrowheads="1"/>
            </p:cNvSpPr>
            <p:nvPr/>
          </p:nvSpPr>
          <p:spPr bwMode="auto">
            <a:xfrm>
              <a:off x="2784" y="2640"/>
              <a:ext cx="133" cy="133"/>
            </a:xfrm>
            <a:prstGeom prst="rect">
              <a:avLst/>
            </a:prstGeom>
            <a:solidFill>
              <a:schemeClr val="bg2"/>
            </a:solidFill>
            <a:ln w="28575">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112" name="矩形 642159"/>
            <p:cNvSpPr>
              <a:spLocks noChangeArrowheads="1"/>
            </p:cNvSpPr>
            <p:nvPr/>
          </p:nvSpPr>
          <p:spPr bwMode="auto">
            <a:xfrm>
              <a:off x="2976" y="2640"/>
              <a:ext cx="133" cy="133"/>
            </a:xfrm>
            <a:prstGeom prst="rect">
              <a:avLst/>
            </a:prstGeom>
            <a:solidFill>
              <a:schemeClr val="accent1"/>
            </a:solidFill>
            <a:ln w="28575">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grpSp>
      <p:pic>
        <p:nvPicPr>
          <p:cNvPr id="113" name="图片 642160" descr="earth"/>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7772400" y="609600"/>
            <a:ext cx="914400" cy="854075"/>
          </a:xfrm>
          <a:prstGeom prst="rect">
            <a:avLst/>
          </a:prstGeom>
          <a:noFill/>
          <a:ln w="9525">
            <a:noFill/>
            <a:miter lim="800000"/>
            <a:headEnd/>
            <a:tailEnd/>
          </a:ln>
        </p:spPr>
      </p:pic>
    </p:spTree>
  </p:cSld>
  <p:clrMapOvr>
    <a:masterClrMapping/>
  </p:clrMapOvr>
  <p:transition>
    <p:random/>
  </p:transition>
  <p:hf hdr="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641186"/>
          <p:cNvSpPr>
            <a:spLocks noGrp="1"/>
          </p:cNvSpPr>
          <p:nvPr>
            <p:ph type="sldNum" sz="quarter" idx="10"/>
          </p:nvPr>
        </p:nvSpPr>
        <p:spPr>
          <a:ln/>
        </p:spPr>
        <p:txBody>
          <a:bodyPr/>
          <a:lstStyle>
            <a:lvl1pPr>
              <a:defRPr/>
            </a:lvl1pPr>
          </a:lstStyle>
          <a:p>
            <a:fld id="{C4C746B1-729E-4523-914F-C1360D99302E}" type="slidenum">
              <a:rPr lang="zh-TW" altLang="en-US"/>
              <a:pPr/>
              <a:t>‹#›</a:t>
            </a:fld>
            <a:endParaRPr lang="zh-TW" alt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灯片编号占位符 641186"/>
          <p:cNvSpPr>
            <a:spLocks noGrp="1"/>
          </p:cNvSpPr>
          <p:nvPr>
            <p:ph type="sldNum" sz="quarter" idx="10"/>
          </p:nvPr>
        </p:nvSpPr>
        <p:spPr>
          <a:ln/>
        </p:spPr>
        <p:txBody>
          <a:bodyPr/>
          <a:lstStyle>
            <a:lvl1pPr>
              <a:defRPr/>
            </a:lvl1pPr>
          </a:lstStyle>
          <a:p>
            <a:fld id="{214A48D7-3A0E-417F-869C-60238C73285E}" type="slidenum">
              <a:rPr lang="zh-TW" altLang="en-US"/>
              <a:pPr/>
              <a:t>‹#›</a:t>
            </a:fld>
            <a:endParaRPr lang="zh-TW" alt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97076"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641186"/>
          <p:cNvSpPr>
            <a:spLocks noGrp="1"/>
          </p:cNvSpPr>
          <p:nvPr>
            <p:ph type="sldNum" sz="quarter" idx="10"/>
          </p:nvPr>
        </p:nvSpPr>
        <p:spPr>
          <a:ln/>
        </p:spPr>
        <p:txBody>
          <a:bodyPr/>
          <a:lstStyle>
            <a:lvl1pPr>
              <a:defRPr/>
            </a:lvl1pPr>
          </a:lstStyle>
          <a:p>
            <a:fld id="{9DC9AE2F-D9FD-442F-8B88-C132A53AC2A0}" type="slidenum">
              <a:rPr lang="zh-TW" altLang="en-US"/>
              <a:pPr/>
              <a:t>‹#›</a:t>
            </a:fld>
            <a:endParaRPr lang="zh-TW" alt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641186"/>
          <p:cNvSpPr>
            <a:spLocks noGrp="1"/>
          </p:cNvSpPr>
          <p:nvPr>
            <p:ph type="sldNum" sz="quarter" idx="10"/>
          </p:nvPr>
        </p:nvSpPr>
        <p:spPr>
          <a:ln/>
        </p:spPr>
        <p:txBody>
          <a:bodyPr/>
          <a:lstStyle>
            <a:lvl1pPr>
              <a:defRPr/>
            </a:lvl1pPr>
          </a:lstStyle>
          <a:p>
            <a:fld id="{AD960354-D952-49EA-AAE0-1D313C1144B7}" type="slidenum">
              <a:rPr lang="zh-TW" altLang="en-US"/>
              <a:pPr/>
              <a:t>‹#›</a:t>
            </a:fld>
            <a:endParaRPr lang="zh-TW" alt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灯片编号占位符 641186"/>
          <p:cNvSpPr>
            <a:spLocks noGrp="1"/>
          </p:cNvSpPr>
          <p:nvPr>
            <p:ph type="sldNum" sz="quarter" idx="10"/>
          </p:nvPr>
        </p:nvSpPr>
        <p:spPr>
          <a:ln/>
        </p:spPr>
        <p:txBody>
          <a:bodyPr/>
          <a:lstStyle>
            <a:lvl1pPr>
              <a:defRPr/>
            </a:lvl1pPr>
          </a:lstStyle>
          <a:p>
            <a:fld id="{3D8EE73B-6CEA-4E46-8CD6-859906D7844D}" type="slidenum">
              <a:rPr lang="zh-TW" altLang="en-US"/>
              <a:pPr/>
              <a:t>‹#›</a:t>
            </a:fld>
            <a:endParaRPr lang="zh-TW" alt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641186"/>
          <p:cNvSpPr>
            <a:spLocks noGrp="1"/>
          </p:cNvSpPr>
          <p:nvPr>
            <p:ph type="sldNum" sz="quarter" idx="10"/>
          </p:nvPr>
        </p:nvSpPr>
        <p:spPr>
          <a:ln/>
        </p:spPr>
        <p:txBody>
          <a:bodyPr/>
          <a:lstStyle>
            <a:lvl1pPr>
              <a:defRPr/>
            </a:lvl1pPr>
          </a:lstStyle>
          <a:p>
            <a:fld id="{7472D7C7-5EA3-455C-8D28-73215DF97877}" type="slidenum">
              <a:rPr lang="zh-TW" altLang="en-US"/>
              <a:pPr/>
              <a:t>‹#›</a:t>
            </a:fld>
            <a:endParaRPr lang="zh-TW" alt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灯片编号占位符 641186"/>
          <p:cNvSpPr>
            <a:spLocks noGrp="1"/>
          </p:cNvSpPr>
          <p:nvPr>
            <p:ph type="sldNum" sz="quarter" idx="10"/>
          </p:nvPr>
        </p:nvSpPr>
        <p:spPr>
          <a:ln/>
        </p:spPr>
        <p:txBody>
          <a:bodyPr/>
          <a:lstStyle>
            <a:lvl1pPr>
              <a:defRPr/>
            </a:lvl1pPr>
          </a:lstStyle>
          <a:p>
            <a:fld id="{7182CDE0-098A-455F-8CAA-3E4BA1F1D080}" type="slidenum">
              <a:rPr lang="zh-TW" altLang="en-US"/>
              <a:pPr/>
              <a:t>‹#›</a:t>
            </a:fld>
            <a:endParaRPr lang="zh-TW" alt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灯片编号占位符 641186"/>
          <p:cNvSpPr>
            <a:spLocks noGrp="1"/>
          </p:cNvSpPr>
          <p:nvPr>
            <p:ph type="sldNum" sz="quarter" idx="10"/>
          </p:nvPr>
        </p:nvSpPr>
        <p:spPr>
          <a:ln/>
        </p:spPr>
        <p:txBody>
          <a:bodyPr/>
          <a:lstStyle>
            <a:lvl1pPr>
              <a:defRPr/>
            </a:lvl1pPr>
          </a:lstStyle>
          <a:p>
            <a:fld id="{F1A0EC75-F659-4470-A050-5D2B53D50D3E}" type="slidenum">
              <a:rPr lang="zh-TW" altLang="en-US"/>
              <a:pPr/>
              <a:t>‹#›</a:t>
            </a:fld>
            <a:endParaRPr lang="zh-TW"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641186"/>
          <p:cNvSpPr>
            <a:spLocks noGrp="1"/>
          </p:cNvSpPr>
          <p:nvPr>
            <p:ph type="sldNum" sz="quarter" idx="10"/>
          </p:nvPr>
        </p:nvSpPr>
        <p:spPr>
          <a:ln/>
        </p:spPr>
        <p:txBody>
          <a:bodyPr/>
          <a:lstStyle>
            <a:lvl1pPr>
              <a:defRPr/>
            </a:lvl1pPr>
          </a:lstStyle>
          <a:p>
            <a:fld id="{6FFBD8EC-74A4-444F-95A1-FD5354FAF720}" type="slidenum">
              <a:rPr lang="zh-TW" altLang="en-US"/>
              <a:pPr/>
              <a:t>‹#›</a:t>
            </a:fld>
            <a:endParaRPr lang="zh-TW" alt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641186"/>
          <p:cNvSpPr>
            <a:spLocks noGrp="1"/>
          </p:cNvSpPr>
          <p:nvPr>
            <p:ph type="sldNum" sz="quarter" idx="10"/>
          </p:nvPr>
        </p:nvSpPr>
        <p:spPr>
          <a:ln/>
        </p:spPr>
        <p:txBody>
          <a:bodyPr/>
          <a:lstStyle>
            <a:lvl1pPr>
              <a:defRPr/>
            </a:lvl1pPr>
          </a:lstStyle>
          <a:p>
            <a:fld id="{F18FF5E9-7788-4264-8476-9F0CD60A87A3}" type="slidenum">
              <a:rPr lang="zh-TW" altLang="en-US"/>
              <a:pPr/>
              <a:t>‹#›</a:t>
            </a:fld>
            <a:endParaRPr lang="zh-TW" alt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379" y="228600"/>
            <a:ext cx="2049860" cy="622458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6030746" cy="622458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641186"/>
          <p:cNvSpPr>
            <a:spLocks noGrp="1"/>
          </p:cNvSpPr>
          <p:nvPr>
            <p:ph type="sldNum" sz="quarter" idx="10"/>
          </p:nvPr>
        </p:nvSpPr>
        <p:spPr>
          <a:ln/>
        </p:spPr>
        <p:txBody>
          <a:bodyPr/>
          <a:lstStyle>
            <a:lvl1pPr>
              <a:defRPr/>
            </a:lvl1pPr>
          </a:lstStyle>
          <a:p>
            <a:fld id="{DF41C000-5F22-4206-9299-23654DF80E3C}" type="slidenum">
              <a:rPr lang="zh-TW" altLang="en-US"/>
              <a:pPr/>
              <a:t>‹#›</a:t>
            </a:fld>
            <a:endParaRPr lang="zh-TW" alt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联机映像占位符 3"/>
          <p:cNvSpPr>
            <a:spLocks noGrp="1"/>
          </p:cNvSpPr>
          <p:nvPr>
            <p:ph type="clipArt" sz="half" idx="2"/>
          </p:nvPr>
        </p:nvSpPr>
        <p:spPr>
          <a:xfrm>
            <a:off x="4629150" y="1825625"/>
            <a:ext cx="3886200" cy="4351338"/>
          </a:xfrm>
        </p:spPr>
        <p:txBody>
          <a:bodyPr/>
          <a:lstStyle/>
          <a:p>
            <a:pPr lvl="0"/>
            <a:endParaRPr lang="zh-CN" altLang="en-US" noProof="1"/>
          </a:p>
        </p:txBody>
      </p:sp>
      <p:sp>
        <p:nvSpPr>
          <p:cNvPr id="5" name="灯片编号占位符 641186"/>
          <p:cNvSpPr>
            <a:spLocks noGrp="1"/>
          </p:cNvSpPr>
          <p:nvPr>
            <p:ph type="sldNum" sz="quarter" idx="10"/>
          </p:nvPr>
        </p:nvSpPr>
        <p:spPr>
          <a:ln/>
        </p:spPr>
        <p:txBody>
          <a:bodyPr/>
          <a:lstStyle>
            <a:lvl1pPr>
              <a:defRPr/>
            </a:lvl1pPr>
          </a:lstStyle>
          <a:p>
            <a:fld id="{3B7FA5AD-7FF0-4604-AD85-221CD9BCF84C}" type="slidenum">
              <a:rPr lang="zh-TW" altLang="en-US"/>
              <a:pPr/>
              <a:t>‹#›</a:t>
            </a:fld>
            <a:endParaRPr lang="zh-TW" alt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228600"/>
            <a:ext cx="8199438" cy="622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灯片编号占位符 641186"/>
          <p:cNvSpPr>
            <a:spLocks noGrp="1"/>
          </p:cNvSpPr>
          <p:nvPr>
            <p:ph type="sldNum" sz="quarter" idx="10"/>
          </p:nvPr>
        </p:nvSpPr>
        <p:spPr>
          <a:ln/>
        </p:spPr>
        <p:txBody>
          <a:bodyPr/>
          <a:lstStyle>
            <a:lvl1pPr>
              <a:defRPr/>
            </a:lvl1pPr>
          </a:lstStyle>
          <a:p>
            <a:fld id="{5F4E25A4-522C-496B-8262-582DF8E20095}" type="slidenum">
              <a:rPr lang="zh-TW" altLang="en-US"/>
              <a:pPr/>
              <a:t>‹#›</a:t>
            </a:fld>
            <a:endParaRPr lang="zh-TW" alt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表格占位符 2"/>
          <p:cNvSpPr>
            <a:spLocks noGrp="1"/>
          </p:cNvSpPr>
          <p:nvPr>
            <p:ph type="tbl" idx="1"/>
          </p:nvPr>
        </p:nvSpPr>
        <p:spPr/>
        <p:txBody>
          <a:bodyPr/>
          <a:lstStyle/>
          <a:p>
            <a:pPr lvl="0"/>
            <a:endParaRPr lang="zh-CN" altLang="en-US" noProof="1"/>
          </a:p>
        </p:txBody>
      </p:sp>
      <p:sp>
        <p:nvSpPr>
          <p:cNvPr id="4" name="灯片编号占位符 641186"/>
          <p:cNvSpPr>
            <a:spLocks noGrp="1"/>
          </p:cNvSpPr>
          <p:nvPr>
            <p:ph type="sldNum" sz="quarter" idx="10"/>
          </p:nvPr>
        </p:nvSpPr>
        <p:spPr>
          <a:ln/>
        </p:spPr>
        <p:txBody>
          <a:bodyPr/>
          <a:lstStyle>
            <a:lvl1pPr>
              <a:defRPr/>
            </a:lvl1pPr>
          </a:lstStyle>
          <a:p>
            <a:fld id="{4C2BB419-D64B-4511-8E81-D4E712743760}" type="slidenum">
              <a:rPr lang="zh-TW" altLang="en-US"/>
              <a:pPr/>
              <a:t>‹#›</a:t>
            </a:fld>
            <a:endParaRPr lang="zh-TW"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灯片编号占位符 641186"/>
          <p:cNvSpPr>
            <a:spLocks noGrp="1"/>
          </p:cNvSpPr>
          <p:nvPr>
            <p:ph type="sldNum" sz="quarter" idx="10"/>
          </p:nvPr>
        </p:nvSpPr>
        <p:spPr>
          <a:ln/>
        </p:spPr>
        <p:txBody>
          <a:bodyPr/>
          <a:lstStyle>
            <a:lvl1pPr>
              <a:defRPr/>
            </a:lvl1pPr>
          </a:lstStyle>
          <a:p>
            <a:fld id="{5C9C242C-F261-481C-A8AF-A94D14496D9A}" type="slidenum">
              <a:rPr lang="zh-TW" altLang="en-US"/>
              <a:pPr/>
              <a:t>‹#›</a:t>
            </a:fld>
            <a:endParaRPr lang="zh-TW"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灯片编号占位符 641186"/>
          <p:cNvSpPr>
            <a:spLocks noGrp="1"/>
          </p:cNvSpPr>
          <p:nvPr>
            <p:ph type="sldNum" sz="quarter" idx="10"/>
          </p:nvPr>
        </p:nvSpPr>
        <p:spPr>
          <a:ln/>
        </p:spPr>
        <p:txBody>
          <a:bodyPr/>
          <a:lstStyle>
            <a:lvl1pPr>
              <a:defRPr/>
            </a:lvl1pPr>
          </a:lstStyle>
          <a:p>
            <a:fld id="{9063A54F-670A-47E6-8233-BFB6D35FC182}" type="slidenum">
              <a:rPr lang="zh-TW" altLang="en-US"/>
              <a:pPr/>
              <a:t>‹#›</a:t>
            </a:fld>
            <a:endParaRPr lang="zh-TW"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灯片编号占位符 641186"/>
          <p:cNvSpPr>
            <a:spLocks noGrp="1"/>
          </p:cNvSpPr>
          <p:nvPr>
            <p:ph type="sldNum" sz="quarter" idx="10"/>
          </p:nvPr>
        </p:nvSpPr>
        <p:spPr>
          <a:ln/>
        </p:spPr>
        <p:txBody>
          <a:bodyPr/>
          <a:lstStyle>
            <a:lvl1pPr>
              <a:defRPr/>
            </a:lvl1pPr>
          </a:lstStyle>
          <a:p>
            <a:fld id="{3EBAD72F-D91E-4DB4-A5BB-10E0A8CEF32B}" type="slidenum">
              <a:rPr lang="zh-TW" altLang="en-US"/>
              <a:pPr/>
              <a:t>‹#›</a:t>
            </a:fld>
            <a:endParaRPr lang="zh-TW"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灯片编号占位符 641186"/>
          <p:cNvSpPr>
            <a:spLocks noGrp="1"/>
          </p:cNvSpPr>
          <p:nvPr>
            <p:ph type="sldNum" sz="quarter" idx="10"/>
          </p:nvPr>
        </p:nvSpPr>
        <p:spPr>
          <a:ln/>
        </p:spPr>
        <p:txBody>
          <a:bodyPr/>
          <a:lstStyle>
            <a:lvl1pPr>
              <a:defRPr/>
            </a:lvl1pPr>
          </a:lstStyle>
          <a:p>
            <a:fld id="{6F3E8816-5E07-430B-8C01-2DD8CB553AE6}" type="slidenum">
              <a:rPr lang="zh-TW" altLang="en-US"/>
              <a:pPr/>
              <a:t>‹#›</a:t>
            </a:fld>
            <a:endParaRPr lang="zh-TW"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2.png"/><Relationship Id="rId3" Type="http://schemas.openxmlformats.org/officeDocument/2006/relationships/slideLayout" Target="../slideLayouts/slideLayout17.xml"/><Relationship Id="rId21" Type="http://schemas.openxmlformats.org/officeDocument/2006/relationships/image" Target="../media/image5.png"/><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1.png"/><Relationship Id="rId2" Type="http://schemas.openxmlformats.org/officeDocument/2006/relationships/slideLayout" Target="../slideLayouts/slideLayout16.xml"/><Relationship Id="rId16" Type="http://schemas.openxmlformats.org/officeDocument/2006/relationships/oleObject" Target="../embeddings/oleObject2.bin"/><Relationship Id="rId20" Type="http://schemas.openxmlformats.org/officeDocument/2006/relationships/image" Target="../media/image4.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vmlDrawing" Target="../drawings/vmlDrawing2.vml"/><Relationship Id="rId10" Type="http://schemas.openxmlformats.org/officeDocument/2006/relationships/slideLayout" Target="../slideLayouts/slideLayout24.xml"/><Relationship Id="rId19" Type="http://schemas.openxmlformats.org/officeDocument/2006/relationships/image" Target="../media/image3.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 Id="rId22"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image" Target="../media/image2.png"/><Relationship Id="rId3" Type="http://schemas.openxmlformats.org/officeDocument/2006/relationships/slideLayout" Target="../slideLayouts/slideLayout30.xml"/><Relationship Id="rId21" Type="http://schemas.openxmlformats.org/officeDocument/2006/relationships/image" Target="../media/image5.png"/><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image" Target="../media/image1.png"/><Relationship Id="rId2" Type="http://schemas.openxmlformats.org/officeDocument/2006/relationships/slideLayout" Target="../slideLayouts/slideLayout29.xml"/><Relationship Id="rId16" Type="http://schemas.openxmlformats.org/officeDocument/2006/relationships/oleObject" Target="../embeddings/oleObject3.bin"/><Relationship Id="rId20" Type="http://schemas.openxmlformats.org/officeDocument/2006/relationships/image" Target="../media/image4.pn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vmlDrawing" Target="../drawings/vmlDrawing3.vml"/><Relationship Id="rId10" Type="http://schemas.openxmlformats.org/officeDocument/2006/relationships/slideLayout" Target="../slideLayouts/slideLayout37.xml"/><Relationship Id="rId19" Type="http://schemas.openxmlformats.org/officeDocument/2006/relationships/image" Target="../media/image3.png"/><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3.xml"/><Relationship Id="rId22"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image" Target="../media/image1.png"/><Relationship Id="rId3" Type="http://schemas.openxmlformats.org/officeDocument/2006/relationships/slideLayout" Target="../slideLayouts/slideLayout43.xml"/><Relationship Id="rId21" Type="http://schemas.openxmlformats.org/officeDocument/2006/relationships/image" Target="../media/image4.png"/><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oleObject" Target="../embeddings/oleObject4.bin"/><Relationship Id="rId2" Type="http://schemas.openxmlformats.org/officeDocument/2006/relationships/slideLayout" Target="../slideLayouts/slideLayout42.xml"/><Relationship Id="rId16" Type="http://schemas.openxmlformats.org/officeDocument/2006/relationships/vmlDrawing" Target="../drawings/vmlDrawing4.vml"/><Relationship Id="rId20" Type="http://schemas.openxmlformats.org/officeDocument/2006/relationships/image" Target="../media/image3.png"/><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theme" Target="../theme/theme4.xml"/><Relationship Id="rId23" Type="http://schemas.openxmlformats.org/officeDocument/2006/relationships/image" Target="../media/image6.png"/><Relationship Id="rId10" Type="http://schemas.openxmlformats.org/officeDocument/2006/relationships/slideLayout" Target="../slideLayouts/slideLayout50.xml"/><Relationship Id="rId19" Type="http://schemas.openxmlformats.org/officeDocument/2006/relationships/image" Target="../media/image2.png"/><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grpSp>
        <p:nvGrpSpPr>
          <p:cNvPr id="1026" name="组合 641025"/>
          <p:cNvGrpSpPr>
            <a:grpSpLocks/>
          </p:cNvGrpSpPr>
          <p:nvPr/>
        </p:nvGrpSpPr>
        <p:grpSpPr bwMode="auto">
          <a:xfrm>
            <a:off x="304800" y="914400"/>
            <a:ext cx="762000" cy="762000"/>
            <a:chOff x="480" y="432"/>
            <a:chExt cx="480" cy="480"/>
          </a:xfrm>
        </p:grpSpPr>
        <p:sp>
          <p:nvSpPr>
            <p:cNvPr id="1201" name="矩形 641026"/>
            <p:cNvSpPr>
              <a:spLocks noChangeArrowheads="1"/>
            </p:cNvSpPr>
            <p:nvPr/>
          </p:nvSpPr>
          <p:spPr bwMode="auto">
            <a:xfrm>
              <a:off x="480" y="672"/>
              <a:ext cx="240" cy="24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1202" name="矩形 641027"/>
            <p:cNvSpPr>
              <a:spLocks noChangeArrowheads="1"/>
            </p:cNvSpPr>
            <p:nvPr/>
          </p:nvSpPr>
          <p:spPr bwMode="auto">
            <a:xfrm>
              <a:off x="720" y="432"/>
              <a:ext cx="240" cy="24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1203" name="矩形 641028"/>
            <p:cNvSpPr>
              <a:spLocks noChangeArrowheads="1"/>
            </p:cNvSpPr>
            <p:nvPr/>
          </p:nvSpPr>
          <p:spPr bwMode="auto">
            <a:xfrm>
              <a:off x="480" y="672"/>
              <a:ext cx="240" cy="240"/>
            </a:xfrm>
            <a:prstGeom prst="rect">
              <a:avLst/>
            </a:prstGeom>
            <a:solidFill>
              <a:schemeClr val="accent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204" name="矩形 641029"/>
            <p:cNvSpPr>
              <a:spLocks noChangeArrowheads="1"/>
            </p:cNvSpPr>
            <p:nvPr/>
          </p:nvSpPr>
          <p:spPr bwMode="auto">
            <a:xfrm>
              <a:off x="720" y="432"/>
              <a:ext cx="240" cy="240"/>
            </a:xfrm>
            <a:prstGeom prst="rect">
              <a:avLst/>
            </a:prstGeom>
            <a:solidFill>
              <a:schemeClr val="tx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grpSp>
      <p:sp>
        <p:nvSpPr>
          <p:cNvPr id="1027" name="矩形 641030"/>
          <p:cNvSpPr>
            <a:spLocks noChangeArrowheads="1"/>
          </p:cNvSpPr>
          <p:nvPr/>
        </p:nvSpPr>
        <p:spPr bwMode="auto">
          <a:xfrm>
            <a:off x="0" y="762000"/>
            <a:ext cx="5867400" cy="7620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graphicFrame>
        <p:nvGraphicFramePr>
          <p:cNvPr id="1028" name="对象 641031"/>
          <p:cNvGraphicFramePr>
            <a:graphicFrameLocks/>
          </p:cNvGraphicFramePr>
          <p:nvPr/>
        </p:nvGraphicFramePr>
        <p:xfrm>
          <a:off x="533400" y="165100"/>
          <a:ext cx="685800" cy="673100"/>
        </p:xfrm>
        <a:graphic>
          <a:graphicData uri="http://schemas.openxmlformats.org/presentationml/2006/ole">
            <mc:AlternateContent xmlns:mc="http://schemas.openxmlformats.org/markup-compatibility/2006">
              <mc:Choice xmlns:v="urn:schemas-microsoft-com:vml" Requires="v">
                <p:oleObj spid="_x0000_s1029" r:id="rId17" imgW="542857" imgH="514422" progId="PBrush">
                  <p:embed/>
                </p:oleObj>
              </mc:Choice>
              <mc:Fallback>
                <p:oleObj r:id="rId17" imgW="542857" imgH="514422" progId="PBrush">
                  <p:embed/>
                  <p:pic>
                    <p:nvPicPr>
                      <p:cNvPr id="0" name="对象 641031"/>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3400" y="165100"/>
                        <a:ext cx="6858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9" name="文本占位符 641032"/>
          <p:cNvSpPr>
            <a:spLocks noGrp="1" noChangeArrowheads="1"/>
          </p:cNvSpPr>
          <p:nvPr>
            <p:ph type="body" idx="4294967295"/>
          </p:nvPr>
        </p:nvSpPr>
        <p:spPr bwMode="auto">
          <a:xfrm>
            <a:off x="685800" y="1676400"/>
            <a:ext cx="8061325" cy="4776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grpSp>
        <p:nvGrpSpPr>
          <p:cNvPr id="1030" name="组合 641033"/>
          <p:cNvGrpSpPr>
            <a:grpSpLocks/>
          </p:cNvGrpSpPr>
          <p:nvPr/>
        </p:nvGrpSpPr>
        <p:grpSpPr bwMode="auto">
          <a:xfrm>
            <a:off x="1054100" y="165100"/>
            <a:ext cx="7696200" cy="685800"/>
            <a:chOff x="664" y="104"/>
            <a:chExt cx="4848" cy="432"/>
          </a:xfrm>
        </p:grpSpPr>
        <p:sp>
          <p:nvSpPr>
            <p:cNvPr id="1051" name="任意多边形 641034"/>
            <p:cNvSpPr>
              <a:spLocks noChangeArrowheads="1"/>
            </p:cNvSpPr>
            <p:nvPr/>
          </p:nvSpPr>
          <p:spPr bwMode="auto">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a:lstStyle/>
            <a:p>
              <a:endParaRPr lang="zh-CN" altLang="en-US"/>
            </a:p>
          </p:txBody>
        </p:sp>
        <p:grpSp>
          <p:nvGrpSpPr>
            <p:cNvPr id="1052" name="组合 641035"/>
            <p:cNvGrpSpPr>
              <a:grpSpLocks/>
            </p:cNvGrpSpPr>
            <p:nvPr/>
          </p:nvGrpSpPr>
          <p:grpSpPr bwMode="auto">
            <a:xfrm>
              <a:off x="1195" y="104"/>
              <a:ext cx="3827" cy="429"/>
              <a:chOff x="1021" y="240"/>
              <a:chExt cx="3827" cy="429"/>
            </a:xfrm>
          </p:grpSpPr>
          <p:grpSp>
            <p:nvGrpSpPr>
              <p:cNvPr id="1101" name="组合 641036"/>
              <p:cNvGrpSpPr>
                <a:grpSpLocks/>
              </p:cNvGrpSpPr>
              <p:nvPr/>
            </p:nvGrpSpPr>
            <p:grpSpPr bwMode="auto">
              <a:xfrm>
                <a:off x="1021" y="241"/>
                <a:ext cx="2208" cy="427"/>
                <a:chOff x="1021" y="241"/>
                <a:chExt cx="2208" cy="427"/>
              </a:xfrm>
            </p:grpSpPr>
            <p:sp>
              <p:nvSpPr>
                <p:cNvPr id="1145" name="任意多边形 641037"/>
                <p:cNvSpPr>
                  <a:spLocks noChangeArrowheads="1"/>
                </p:cNvSpPr>
                <p:nvPr/>
              </p:nvSpPr>
              <p:spPr bwMode="auto">
                <a:xfrm>
                  <a:off x="2257" y="633"/>
                  <a:ext cx="7" cy="8"/>
                </a:xfrm>
                <a:custGeom>
                  <a:avLst/>
                  <a:gdLst>
                    <a:gd name="T0" fmla="*/ 0 w 15"/>
                    <a:gd name="T1" fmla="*/ 0 h 23"/>
                    <a:gd name="T2" fmla="*/ 1 w 15"/>
                    <a:gd name="T3" fmla="*/ 0 h 23"/>
                    <a:gd name="T4" fmla="*/ 1 w 15"/>
                    <a:gd name="T5" fmla="*/ 1 h 23"/>
                    <a:gd name="T6" fmla="*/ 0 w 15"/>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w="9525">
                  <a:noFill/>
                  <a:round/>
                  <a:headEnd/>
                  <a:tailEnd/>
                </a:ln>
              </p:spPr>
              <p:txBody>
                <a:bodyPr/>
                <a:lstStyle/>
                <a:p>
                  <a:endParaRPr lang="zh-CN" altLang="en-US"/>
                </a:p>
              </p:txBody>
            </p:sp>
            <p:sp>
              <p:nvSpPr>
                <p:cNvPr id="1146" name="任意多边形 641038"/>
                <p:cNvSpPr>
                  <a:spLocks noChangeArrowheads="1"/>
                </p:cNvSpPr>
                <p:nvPr/>
              </p:nvSpPr>
              <p:spPr bwMode="auto">
                <a:xfrm>
                  <a:off x="2332" y="660"/>
                  <a:ext cx="9" cy="8"/>
                </a:xfrm>
                <a:custGeom>
                  <a:avLst/>
                  <a:gdLst>
                    <a:gd name="T0" fmla="*/ 0 w 20"/>
                    <a:gd name="T1" fmla="*/ 1 h 23"/>
                    <a:gd name="T2" fmla="*/ 1 w 20"/>
                    <a:gd name="T3" fmla="*/ 0 h 23"/>
                    <a:gd name="T4" fmla="*/ 0 w 20"/>
                    <a:gd name="T5" fmla="*/ 1 h 23"/>
                    <a:gd name="T6" fmla="*/ 0 w 20"/>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w="9525">
                  <a:noFill/>
                  <a:round/>
                  <a:headEnd/>
                  <a:tailEnd/>
                </a:ln>
              </p:spPr>
              <p:txBody>
                <a:bodyPr/>
                <a:lstStyle/>
                <a:p>
                  <a:endParaRPr lang="zh-CN" altLang="en-US"/>
                </a:p>
              </p:txBody>
            </p:sp>
            <p:sp>
              <p:nvSpPr>
                <p:cNvPr id="1147" name="任意多边形 641039"/>
                <p:cNvSpPr>
                  <a:spLocks noChangeArrowheads="1"/>
                </p:cNvSpPr>
                <p:nvPr/>
              </p:nvSpPr>
              <p:spPr bwMode="auto">
                <a:xfrm>
                  <a:off x="2120" y="616"/>
                  <a:ext cx="13" cy="14"/>
                </a:xfrm>
                <a:custGeom>
                  <a:avLst/>
                  <a:gdLst>
                    <a:gd name="T0" fmla="*/ 1 w 30"/>
                    <a:gd name="T1" fmla="*/ 1 h 42"/>
                    <a:gd name="T2" fmla="*/ 0 w 30"/>
                    <a:gd name="T3" fmla="*/ 1 h 42"/>
                    <a:gd name="T4" fmla="*/ 0 w 30"/>
                    <a:gd name="T5" fmla="*/ 0 h 42"/>
                    <a:gd name="T6" fmla="*/ 1 w 30"/>
                    <a:gd name="T7" fmla="*/ 0 h 42"/>
                    <a:gd name="T8" fmla="*/ 3 w 30"/>
                    <a:gd name="T9" fmla="*/ 1 h 42"/>
                    <a:gd name="T10" fmla="*/ 2 w 30"/>
                    <a:gd name="T11" fmla="*/ 1 h 42"/>
                    <a:gd name="T12" fmla="*/ 1 w 30"/>
                    <a:gd name="T13" fmla="*/ 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p:spPr>
              <p:txBody>
                <a:bodyPr/>
                <a:lstStyle/>
                <a:p>
                  <a:endParaRPr lang="zh-CN" altLang="en-US"/>
                </a:p>
              </p:txBody>
            </p:sp>
            <p:sp>
              <p:nvSpPr>
                <p:cNvPr id="1148" name="任意多边形 641040"/>
                <p:cNvSpPr>
                  <a:spLocks noChangeArrowheads="1"/>
                </p:cNvSpPr>
                <p:nvPr/>
              </p:nvSpPr>
              <p:spPr bwMode="auto">
                <a:xfrm>
                  <a:off x="1967" y="629"/>
                  <a:ext cx="11" cy="5"/>
                </a:xfrm>
                <a:custGeom>
                  <a:avLst/>
                  <a:gdLst>
                    <a:gd name="T0" fmla="*/ 1 w 25"/>
                    <a:gd name="T1" fmla="*/ 1 h 16"/>
                    <a:gd name="T2" fmla="*/ 0 w 25"/>
                    <a:gd name="T3" fmla="*/ 0 h 16"/>
                    <a:gd name="T4" fmla="*/ 1 w 25"/>
                    <a:gd name="T5" fmla="*/ 0 h 16"/>
                    <a:gd name="T6" fmla="*/ 1 w 25"/>
                    <a:gd name="T7" fmla="*/ 1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p:spPr>
              <p:txBody>
                <a:bodyPr/>
                <a:lstStyle/>
                <a:p>
                  <a:endParaRPr lang="zh-CN" altLang="en-US"/>
                </a:p>
              </p:txBody>
            </p:sp>
            <p:sp>
              <p:nvSpPr>
                <p:cNvPr id="1149" name="任意多边形 641041"/>
                <p:cNvSpPr>
                  <a:spLocks noChangeArrowheads="1"/>
                </p:cNvSpPr>
                <p:nvPr/>
              </p:nvSpPr>
              <p:spPr bwMode="auto">
                <a:xfrm>
                  <a:off x="1921" y="635"/>
                  <a:ext cx="28" cy="16"/>
                </a:xfrm>
                <a:custGeom>
                  <a:avLst/>
                  <a:gdLst>
                    <a:gd name="T0" fmla="*/ 1 w 65"/>
                    <a:gd name="T1" fmla="*/ 1 h 46"/>
                    <a:gd name="T2" fmla="*/ 3 w 65"/>
                    <a:gd name="T3" fmla="*/ 0 h 46"/>
                    <a:gd name="T4" fmla="*/ 3 w 65"/>
                    <a:gd name="T5" fmla="*/ 0 h 46"/>
                    <a:gd name="T6" fmla="*/ 5 w 65"/>
                    <a:gd name="T7" fmla="*/ 0 h 46"/>
                    <a:gd name="T8" fmla="*/ 3 w 65"/>
                    <a:gd name="T9" fmla="*/ 1 h 46"/>
                    <a:gd name="T10" fmla="*/ 1 w 65"/>
                    <a:gd name="T11" fmla="*/ 2 h 46"/>
                    <a:gd name="T12" fmla="*/ 0 w 65"/>
                    <a:gd name="T13" fmla="*/ 1 h 46"/>
                    <a:gd name="T14" fmla="*/ 1 w 65"/>
                    <a:gd name="T15" fmla="*/ 1 h 46"/>
                    <a:gd name="T16" fmla="*/ 1 w 65"/>
                    <a:gd name="T17" fmla="*/ 1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p:spPr>
              <p:txBody>
                <a:bodyPr/>
                <a:lstStyle/>
                <a:p>
                  <a:endParaRPr lang="zh-CN" altLang="en-US"/>
                </a:p>
              </p:txBody>
            </p:sp>
            <p:sp>
              <p:nvSpPr>
                <p:cNvPr id="1150" name="任意多边形 641042"/>
                <p:cNvSpPr>
                  <a:spLocks noChangeArrowheads="1"/>
                </p:cNvSpPr>
                <p:nvPr/>
              </p:nvSpPr>
              <p:spPr bwMode="auto">
                <a:xfrm>
                  <a:off x="1892" y="634"/>
                  <a:ext cx="29" cy="16"/>
                </a:xfrm>
                <a:custGeom>
                  <a:avLst/>
                  <a:gdLst>
                    <a:gd name="T0" fmla="*/ 0 w 69"/>
                    <a:gd name="T1" fmla="*/ 1 h 47"/>
                    <a:gd name="T2" fmla="*/ 1 w 69"/>
                    <a:gd name="T3" fmla="*/ 1 h 47"/>
                    <a:gd name="T4" fmla="*/ 4 w 69"/>
                    <a:gd name="T5" fmla="*/ 0 h 47"/>
                    <a:gd name="T6" fmla="*/ 5 w 69"/>
                    <a:gd name="T7" fmla="*/ 0 h 47"/>
                    <a:gd name="T8" fmla="*/ 4 w 69"/>
                    <a:gd name="T9" fmla="*/ 1 h 47"/>
                    <a:gd name="T10" fmla="*/ 2 w 69"/>
                    <a:gd name="T11" fmla="*/ 1 h 47"/>
                    <a:gd name="T12" fmla="*/ 2 w 69"/>
                    <a:gd name="T13" fmla="*/ 2 h 47"/>
                    <a:gd name="T14" fmla="*/ 1 w 69"/>
                    <a:gd name="T15" fmla="*/ 2 h 47"/>
                    <a:gd name="T16" fmla="*/ 1 w 69"/>
                    <a:gd name="T17" fmla="*/ 1 h 47"/>
                    <a:gd name="T18" fmla="*/ 0 w 69"/>
                    <a:gd name="T19" fmla="*/ 1 h 47"/>
                    <a:gd name="T20" fmla="*/ 0 w 69"/>
                    <a:gd name="T21" fmla="*/ 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p:spPr>
              <p:txBody>
                <a:bodyPr/>
                <a:lstStyle/>
                <a:p>
                  <a:endParaRPr lang="zh-CN" altLang="en-US"/>
                </a:p>
              </p:txBody>
            </p:sp>
            <p:sp>
              <p:nvSpPr>
                <p:cNvPr id="1151" name="任意多边形 641043"/>
                <p:cNvSpPr>
                  <a:spLocks noChangeArrowheads="1"/>
                </p:cNvSpPr>
                <p:nvPr/>
              </p:nvSpPr>
              <p:spPr bwMode="auto">
                <a:xfrm>
                  <a:off x="1735" y="547"/>
                  <a:ext cx="151" cy="93"/>
                </a:xfrm>
                <a:custGeom>
                  <a:avLst/>
                  <a:gdLst>
                    <a:gd name="T0" fmla="*/ 1 w 355"/>
                    <a:gd name="T1" fmla="*/ 0 h 277"/>
                    <a:gd name="T2" fmla="*/ 3 w 355"/>
                    <a:gd name="T3" fmla="*/ 1 h 277"/>
                    <a:gd name="T4" fmla="*/ 4 w 355"/>
                    <a:gd name="T5" fmla="*/ 1 h 277"/>
                    <a:gd name="T6" fmla="*/ 6 w 355"/>
                    <a:gd name="T7" fmla="*/ 2 h 277"/>
                    <a:gd name="T8" fmla="*/ 7 w 355"/>
                    <a:gd name="T9" fmla="*/ 2 h 277"/>
                    <a:gd name="T10" fmla="*/ 9 w 355"/>
                    <a:gd name="T11" fmla="*/ 4 h 277"/>
                    <a:gd name="T12" fmla="*/ 11 w 355"/>
                    <a:gd name="T13" fmla="*/ 5 h 277"/>
                    <a:gd name="T14" fmla="*/ 11 w 355"/>
                    <a:gd name="T15" fmla="*/ 5 h 277"/>
                    <a:gd name="T16" fmla="*/ 12 w 355"/>
                    <a:gd name="T17" fmla="*/ 6 h 277"/>
                    <a:gd name="T18" fmla="*/ 14 w 355"/>
                    <a:gd name="T19" fmla="*/ 6 h 277"/>
                    <a:gd name="T20" fmla="*/ 13 w 355"/>
                    <a:gd name="T21" fmla="*/ 7 h 277"/>
                    <a:gd name="T22" fmla="*/ 14 w 355"/>
                    <a:gd name="T23" fmla="*/ 8 h 277"/>
                    <a:gd name="T24" fmla="*/ 15 w 355"/>
                    <a:gd name="T25" fmla="*/ 9 h 277"/>
                    <a:gd name="T26" fmla="*/ 17 w 355"/>
                    <a:gd name="T27" fmla="*/ 9 h 277"/>
                    <a:gd name="T28" fmla="*/ 18 w 355"/>
                    <a:gd name="T29" fmla="*/ 9 h 277"/>
                    <a:gd name="T30" fmla="*/ 20 w 355"/>
                    <a:gd name="T31" fmla="*/ 9 h 277"/>
                    <a:gd name="T32" fmla="*/ 21 w 355"/>
                    <a:gd name="T33" fmla="*/ 9 h 277"/>
                    <a:gd name="T34" fmla="*/ 23 w 355"/>
                    <a:gd name="T35" fmla="*/ 10 h 277"/>
                    <a:gd name="T36" fmla="*/ 24 w 355"/>
                    <a:gd name="T37" fmla="*/ 10 h 277"/>
                    <a:gd name="T38" fmla="*/ 27 w 355"/>
                    <a:gd name="T39" fmla="*/ 10 h 277"/>
                    <a:gd name="T40" fmla="*/ 26 w 355"/>
                    <a:gd name="T41" fmla="*/ 10 h 277"/>
                    <a:gd name="T42" fmla="*/ 25 w 355"/>
                    <a:gd name="T43" fmla="*/ 10 h 277"/>
                    <a:gd name="T44" fmla="*/ 23 w 355"/>
                    <a:gd name="T45" fmla="*/ 10 h 277"/>
                    <a:gd name="T46" fmla="*/ 22 w 355"/>
                    <a:gd name="T47" fmla="*/ 10 h 277"/>
                    <a:gd name="T48" fmla="*/ 20 w 355"/>
                    <a:gd name="T49" fmla="*/ 10 h 277"/>
                    <a:gd name="T50" fmla="*/ 18 w 355"/>
                    <a:gd name="T51" fmla="*/ 10 h 277"/>
                    <a:gd name="T52" fmla="*/ 13 w 355"/>
                    <a:gd name="T53" fmla="*/ 9 h 277"/>
                    <a:gd name="T54" fmla="*/ 12 w 355"/>
                    <a:gd name="T55" fmla="*/ 8 h 277"/>
                    <a:gd name="T56" fmla="*/ 10 w 355"/>
                    <a:gd name="T57" fmla="*/ 7 h 277"/>
                    <a:gd name="T58" fmla="*/ 9 w 355"/>
                    <a:gd name="T59" fmla="*/ 7 h 277"/>
                    <a:gd name="T60" fmla="*/ 7 w 355"/>
                    <a:gd name="T61" fmla="*/ 6 h 277"/>
                    <a:gd name="T62" fmla="*/ 5 w 355"/>
                    <a:gd name="T63" fmla="*/ 4 h 277"/>
                    <a:gd name="T64" fmla="*/ 5 w 355"/>
                    <a:gd name="T65" fmla="*/ 4 h 277"/>
                    <a:gd name="T66" fmla="*/ 5 w 355"/>
                    <a:gd name="T67" fmla="*/ 4 h 277"/>
                    <a:gd name="T68" fmla="*/ 4 w 355"/>
                    <a:gd name="T69" fmla="*/ 3 h 277"/>
                    <a:gd name="T70" fmla="*/ 3 w 355"/>
                    <a:gd name="T71" fmla="*/ 2 h 277"/>
                    <a:gd name="T72" fmla="*/ 2 w 355"/>
                    <a:gd name="T73" fmla="*/ 1 h 277"/>
                    <a:gd name="T74" fmla="*/ 0 w 355"/>
                    <a:gd name="T75" fmla="*/ 1 h 277"/>
                    <a:gd name="T76" fmla="*/ 1 w 355"/>
                    <a:gd name="T77" fmla="*/ 0 h 277"/>
                    <a:gd name="T78" fmla="*/ 1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p:spPr>
              <p:txBody>
                <a:bodyPr/>
                <a:lstStyle/>
                <a:p>
                  <a:endParaRPr lang="zh-CN" altLang="en-US"/>
                </a:p>
              </p:txBody>
            </p:sp>
            <p:sp>
              <p:nvSpPr>
                <p:cNvPr id="1152" name="任意多边形 641044"/>
                <p:cNvSpPr>
                  <a:spLocks noChangeArrowheads="1"/>
                </p:cNvSpPr>
                <p:nvPr/>
              </p:nvSpPr>
              <p:spPr bwMode="auto">
                <a:xfrm>
                  <a:off x="1827" y="541"/>
                  <a:ext cx="67" cy="68"/>
                </a:xfrm>
                <a:custGeom>
                  <a:avLst/>
                  <a:gdLst>
                    <a:gd name="T0" fmla="*/ 4 w 156"/>
                    <a:gd name="T1" fmla="*/ 2 h 206"/>
                    <a:gd name="T2" fmla="*/ 5 w 156"/>
                    <a:gd name="T3" fmla="*/ 2 h 206"/>
                    <a:gd name="T4" fmla="*/ 5 w 156"/>
                    <a:gd name="T5" fmla="*/ 2 h 206"/>
                    <a:gd name="T6" fmla="*/ 6 w 156"/>
                    <a:gd name="T7" fmla="*/ 2 h 206"/>
                    <a:gd name="T8" fmla="*/ 9 w 156"/>
                    <a:gd name="T9" fmla="*/ 1 h 206"/>
                    <a:gd name="T10" fmla="*/ 9 w 156"/>
                    <a:gd name="T11" fmla="*/ 0 h 206"/>
                    <a:gd name="T12" fmla="*/ 10 w 156"/>
                    <a:gd name="T13" fmla="*/ 0 h 206"/>
                    <a:gd name="T14" fmla="*/ 12 w 156"/>
                    <a:gd name="T15" fmla="*/ 1 h 206"/>
                    <a:gd name="T16" fmla="*/ 12 w 156"/>
                    <a:gd name="T17" fmla="*/ 2 h 206"/>
                    <a:gd name="T18" fmla="*/ 10 w 156"/>
                    <a:gd name="T19" fmla="*/ 2 h 206"/>
                    <a:gd name="T20" fmla="*/ 10 w 156"/>
                    <a:gd name="T21" fmla="*/ 3 h 206"/>
                    <a:gd name="T22" fmla="*/ 11 w 156"/>
                    <a:gd name="T23" fmla="*/ 4 h 206"/>
                    <a:gd name="T24" fmla="*/ 12 w 156"/>
                    <a:gd name="T25" fmla="*/ 5 h 206"/>
                    <a:gd name="T26" fmla="*/ 10 w 156"/>
                    <a:gd name="T27" fmla="*/ 5 h 206"/>
                    <a:gd name="T28" fmla="*/ 9 w 156"/>
                    <a:gd name="T29" fmla="*/ 5 h 206"/>
                    <a:gd name="T30" fmla="*/ 8 w 156"/>
                    <a:gd name="T31" fmla="*/ 6 h 206"/>
                    <a:gd name="T32" fmla="*/ 8 w 156"/>
                    <a:gd name="T33" fmla="*/ 7 h 206"/>
                    <a:gd name="T34" fmla="*/ 7 w 156"/>
                    <a:gd name="T35" fmla="*/ 7 h 206"/>
                    <a:gd name="T36" fmla="*/ 6 w 156"/>
                    <a:gd name="T37" fmla="*/ 7 h 206"/>
                    <a:gd name="T38" fmla="*/ 6 w 156"/>
                    <a:gd name="T39" fmla="*/ 7 h 206"/>
                    <a:gd name="T40" fmla="*/ 6 w 156"/>
                    <a:gd name="T41" fmla="*/ 7 h 206"/>
                    <a:gd name="T42" fmla="*/ 5 w 156"/>
                    <a:gd name="T43" fmla="*/ 7 h 206"/>
                    <a:gd name="T44" fmla="*/ 3 w 156"/>
                    <a:gd name="T45" fmla="*/ 7 h 206"/>
                    <a:gd name="T46" fmla="*/ 2 w 156"/>
                    <a:gd name="T47" fmla="*/ 7 h 206"/>
                    <a:gd name="T48" fmla="*/ 1 w 156"/>
                    <a:gd name="T49" fmla="*/ 5 h 206"/>
                    <a:gd name="T50" fmla="*/ 0 w 156"/>
                    <a:gd name="T51" fmla="*/ 5 h 206"/>
                    <a:gd name="T52" fmla="*/ 0 w 156"/>
                    <a:gd name="T53" fmla="*/ 4 h 206"/>
                    <a:gd name="T54" fmla="*/ 2 w 156"/>
                    <a:gd name="T55" fmla="*/ 4 h 206"/>
                    <a:gd name="T56" fmla="*/ 3 w 156"/>
                    <a:gd name="T57" fmla="*/ 4 h 206"/>
                    <a:gd name="T58" fmla="*/ 3 w 156"/>
                    <a:gd name="T59" fmla="*/ 3 h 206"/>
                    <a:gd name="T60" fmla="*/ 4 w 156"/>
                    <a:gd name="T61" fmla="*/ 3 h 206"/>
                    <a:gd name="T62" fmla="*/ 4 w 156"/>
                    <a:gd name="T63" fmla="*/ 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p:spPr>
              <p:txBody>
                <a:bodyPr/>
                <a:lstStyle/>
                <a:p>
                  <a:endParaRPr lang="zh-CN" altLang="en-US"/>
                </a:p>
              </p:txBody>
            </p:sp>
            <p:sp>
              <p:nvSpPr>
                <p:cNvPr id="1153" name="任意多边形 641045"/>
                <p:cNvSpPr>
                  <a:spLocks noChangeArrowheads="1"/>
                </p:cNvSpPr>
                <p:nvPr/>
              </p:nvSpPr>
              <p:spPr bwMode="auto">
                <a:xfrm>
                  <a:off x="1892" y="572"/>
                  <a:ext cx="47" cy="13"/>
                </a:xfrm>
                <a:custGeom>
                  <a:avLst/>
                  <a:gdLst>
                    <a:gd name="T0" fmla="*/ 0 w 109"/>
                    <a:gd name="T1" fmla="*/ 1 h 38"/>
                    <a:gd name="T2" fmla="*/ 1 w 109"/>
                    <a:gd name="T3" fmla="*/ 0 h 38"/>
                    <a:gd name="T4" fmla="*/ 4 w 109"/>
                    <a:gd name="T5" fmla="*/ 1 h 38"/>
                    <a:gd name="T6" fmla="*/ 6 w 109"/>
                    <a:gd name="T7" fmla="*/ 1 h 38"/>
                    <a:gd name="T8" fmla="*/ 7 w 109"/>
                    <a:gd name="T9" fmla="*/ 0 h 38"/>
                    <a:gd name="T10" fmla="*/ 6 w 109"/>
                    <a:gd name="T11" fmla="*/ 1 h 38"/>
                    <a:gd name="T12" fmla="*/ 5 w 109"/>
                    <a:gd name="T13" fmla="*/ 1 h 38"/>
                    <a:gd name="T14" fmla="*/ 3 w 109"/>
                    <a:gd name="T15" fmla="*/ 1 h 38"/>
                    <a:gd name="T16" fmla="*/ 1 w 109"/>
                    <a:gd name="T17" fmla="*/ 1 h 38"/>
                    <a:gd name="T18" fmla="*/ 0 w 109"/>
                    <a:gd name="T19" fmla="*/ 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p:spPr>
              <p:txBody>
                <a:bodyPr/>
                <a:lstStyle/>
                <a:p>
                  <a:endParaRPr lang="zh-CN" altLang="en-US"/>
                </a:p>
              </p:txBody>
            </p:sp>
            <p:sp>
              <p:nvSpPr>
                <p:cNvPr id="1154" name="任意多边形 641046"/>
                <p:cNvSpPr>
                  <a:spLocks noChangeArrowheads="1"/>
                </p:cNvSpPr>
                <p:nvPr/>
              </p:nvSpPr>
              <p:spPr bwMode="auto">
                <a:xfrm>
                  <a:off x="1890" y="588"/>
                  <a:ext cx="32" cy="34"/>
                </a:xfrm>
                <a:custGeom>
                  <a:avLst/>
                  <a:gdLst>
                    <a:gd name="T0" fmla="*/ 0 w 76"/>
                    <a:gd name="T1" fmla="*/ 1 h 104"/>
                    <a:gd name="T2" fmla="*/ 1 w 76"/>
                    <a:gd name="T3" fmla="*/ 0 h 104"/>
                    <a:gd name="T4" fmla="*/ 3 w 76"/>
                    <a:gd name="T5" fmla="*/ 1 h 104"/>
                    <a:gd name="T6" fmla="*/ 5 w 76"/>
                    <a:gd name="T7" fmla="*/ 0 h 104"/>
                    <a:gd name="T8" fmla="*/ 3 w 76"/>
                    <a:gd name="T9" fmla="*/ 1 h 104"/>
                    <a:gd name="T10" fmla="*/ 4 w 76"/>
                    <a:gd name="T11" fmla="*/ 2 h 104"/>
                    <a:gd name="T12" fmla="*/ 4 w 76"/>
                    <a:gd name="T13" fmla="*/ 2 h 104"/>
                    <a:gd name="T14" fmla="*/ 3 w 76"/>
                    <a:gd name="T15" fmla="*/ 3 h 104"/>
                    <a:gd name="T16" fmla="*/ 3 w 76"/>
                    <a:gd name="T17" fmla="*/ 2 h 104"/>
                    <a:gd name="T18" fmla="*/ 2 w 76"/>
                    <a:gd name="T19" fmla="*/ 2 h 104"/>
                    <a:gd name="T20" fmla="*/ 2 w 76"/>
                    <a:gd name="T21" fmla="*/ 2 h 104"/>
                    <a:gd name="T22" fmla="*/ 2 w 76"/>
                    <a:gd name="T23" fmla="*/ 3 h 104"/>
                    <a:gd name="T24" fmla="*/ 1 w 76"/>
                    <a:gd name="T25" fmla="*/ 4 h 104"/>
                    <a:gd name="T26" fmla="*/ 1 w 76"/>
                    <a:gd name="T27" fmla="*/ 4 h 104"/>
                    <a:gd name="T28" fmla="*/ 0 w 76"/>
                    <a:gd name="T29" fmla="*/ 3 h 104"/>
                    <a:gd name="T30" fmla="*/ 0 w 76"/>
                    <a:gd name="T31" fmla="*/ 2 h 104"/>
                    <a:gd name="T32" fmla="*/ 0 w 76"/>
                    <a:gd name="T33" fmla="*/ 1 h 104"/>
                    <a:gd name="T34" fmla="*/ 0 w 76"/>
                    <a:gd name="T35" fmla="*/ 1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p:spPr>
              <p:txBody>
                <a:bodyPr/>
                <a:lstStyle/>
                <a:p>
                  <a:endParaRPr lang="zh-CN" altLang="en-US"/>
                </a:p>
              </p:txBody>
            </p:sp>
            <p:sp>
              <p:nvSpPr>
                <p:cNvPr id="1155" name="任意多边形 641047"/>
                <p:cNvSpPr>
                  <a:spLocks noChangeArrowheads="1"/>
                </p:cNvSpPr>
                <p:nvPr/>
              </p:nvSpPr>
              <p:spPr bwMode="auto">
                <a:xfrm>
                  <a:off x="1944" y="569"/>
                  <a:ext cx="16" cy="20"/>
                </a:xfrm>
                <a:custGeom>
                  <a:avLst/>
                  <a:gdLst>
                    <a:gd name="T0" fmla="*/ 0 w 37"/>
                    <a:gd name="T1" fmla="*/ 1 h 61"/>
                    <a:gd name="T2" fmla="*/ 1 w 37"/>
                    <a:gd name="T3" fmla="*/ 0 h 61"/>
                    <a:gd name="T4" fmla="*/ 1 w 37"/>
                    <a:gd name="T5" fmla="*/ 1 h 61"/>
                    <a:gd name="T6" fmla="*/ 3 w 37"/>
                    <a:gd name="T7" fmla="*/ 1 h 61"/>
                    <a:gd name="T8" fmla="*/ 1 w 37"/>
                    <a:gd name="T9" fmla="*/ 2 h 61"/>
                    <a:gd name="T10" fmla="*/ 0 w 37"/>
                    <a:gd name="T11" fmla="*/ 2 h 61"/>
                    <a:gd name="T12" fmla="*/ 0 w 37"/>
                    <a:gd name="T13" fmla="*/ 1 h 61"/>
                    <a:gd name="T14" fmla="*/ 0 w 37"/>
                    <a:gd name="T15" fmla="*/ 1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p:spPr>
              <p:txBody>
                <a:bodyPr/>
                <a:lstStyle/>
                <a:p>
                  <a:endParaRPr lang="zh-CN" altLang="en-US"/>
                </a:p>
              </p:txBody>
            </p:sp>
            <p:sp>
              <p:nvSpPr>
                <p:cNvPr id="1156" name="任意多边形 641048"/>
                <p:cNvSpPr>
                  <a:spLocks noChangeArrowheads="1"/>
                </p:cNvSpPr>
                <p:nvPr/>
              </p:nvSpPr>
              <p:spPr bwMode="auto">
                <a:xfrm>
                  <a:off x="1948" y="600"/>
                  <a:ext cx="20" cy="10"/>
                </a:xfrm>
                <a:custGeom>
                  <a:avLst/>
                  <a:gdLst>
                    <a:gd name="T0" fmla="*/ 0 w 49"/>
                    <a:gd name="T1" fmla="*/ 0 h 29"/>
                    <a:gd name="T2" fmla="*/ 2 w 49"/>
                    <a:gd name="T3" fmla="*/ 0 h 29"/>
                    <a:gd name="T4" fmla="*/ 3 w 49"/>
                    <a:gd name="T5" fmla="*/ 1 h 29"/>
                    <a:gd name="T6" fmla="*/ 2 w 49"/>
                    <a:gd name="T7" fmla="*/ 1 h 29"/>
                    <a:gd name="T8" fmla="*/ 0 w 49"/>
                    <a:gd name="T9" fmla="*/ 1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p:spPr>
              <p:txBody>
                <a:bodyPr/>
                <a:lstStyle/>
                <a:p>
                  <a:endParaRPr lang="zh-CN" altLang="en-US"/>
                </a:p>
              </p:txBody>
            </p:sp>
            <p:sp>
              <p:nvSpPr>
                <p:cNvPr id="1157" name="任意多边形 641049"/>
                <p:cNvSpPr>
                  <a:spLocks noChangeArrowheads="1"/>
                </p:cNvSpPr>
                <p:nvPr/>
              </p:nvSpPr>
              <p:spPr bwMode="auto">
                <a:xfrm>
                  <a:off x="1969" y="585"/>
                  <a:ext cx="26" cy="17"/>
                </a:xfrm>
                <a:custGeom>
                  <a:avLst/>
                  <a:gdLst>
                    <a:gd name="T0" fmla="*/ 2 w 61"/>
                    <a:gd name="T1" fmla="*/ 2 h 48"/>
                    <a:gd name="T2" fmla="*/ 1 w 61"/>
                    <a:gd name="T3" fmla="*/ 1 h 48"/>
                    <a:gd name="T4" fmla="*/ 0 w 61"/>
                    <a:gd name="T5" fmla="*/ 1 h 48"/>
                    <a:gd name="T6" fmla="*/ 1 w 61"/>
                    <a:gd name="T7" fmla="*/ 0 h 48"/>
                    <a:gd name="T8" fmla="*/ 2 w 61"/>
                    <a:gd name="T9" fmla="*/ 0 h 48"/>
                    <a:gd name="T10" fmla="*/ 4 w 61"/>
                    <a:gd name="T11" fmla="*/ 0 h 48"/>
                    <a:gd name="T12" fmla="*/ 4 w 61"/>
                    <a:gd name="T13" fmla="*/ 1 h 48"/>
                    <a:gd name="T14" fmla="*/ 5 w 61"/>
                    <a:gd name="T15" fmla="*/ 1 h 48"/>
                    <a:gd name="T16" fmla="*/ 3 w 61"/>
                    <a:gd name="T17" fmla="*/ 2 h 48"/>
                    <a:gd name="T18" fmla="*/ 2 w 61"/>
                    <a:gd name="T19" fmla="*/ 2 h 48"/>
                    <a:gd name="T20" fmla="*/ 2 w 61"/>
                    <a:gd name="T21" fmla="*/ 2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p:spPr>
              <p:txBody>
                <a:bodyPr/>
                <a:lstStyle/>
                <a:p>
                  <a:endParaRPr lang="zh-CN" altLang="en-US"/>
                </a:p>
              </p:txBody>
            </p:sp>
            <p:sp>
              <p:nvSpPr>
                <p:cNvPr id="1158" name="任意多边形 641050"/>
                <p:cNvSpPr>
                  <a:spLocks noChangeArrowheads="1"/>
                </p:cNvSpPr>
                <p:nvPr/>
              </p:nvSpPr>
              <p:spPr bwMode="auto">
                <a:xfrm>
                  <a:off x="1976" y="593"/>
                  <a:ext cx="122" cy="61"/>
                </a:xfrm>
                <a:custGeom>
                  <a:avLst/>
                  <a:gdLst>
                    <a:gd name="T0" fmla="*/ 4 w 286"/>
                    <a:gd name="T1" fmla="*/ 1 h 182"/>
                    <a:gd name="T2" fmla="*/ 3 w 286"/>
                    <a:gd name="T3" fmla="*/ 1 h 182"/>
                    <a:gd name="T4" fmla="*/ 2 w 286"/>
                    <a:gd name="T5" fmla="*/ 1 h 182"/>
                    <a:gd name="T6" fmla="*/ 0 w 286"/>
                    <a:gd name="T7" fmla="*/ 1 h 182"/>
                    <a:gd name="T8" fmla="*/ 1 w 286"/>
                    <a:gd name="T9" fmla="*/ 2 h 182"/>
                    <a:gd name="T10" fmla="*/ 1 w 286"/>
                    <a:gd name="T11" fmla="*/ 2 h 182"/>
                    <a:gd name="T12" fmla="*/ 2 w 286"/>
                    <a:gd name="T13" fmla="*/ 2 h 182"/>
                    <a:gd name="T14" fmla="*/ 3 w 286"/>
                    <a:gd name="T15" fmla="*/ 2 h 182"/>
                    <a:gd name="T16" fmla="*/ 4 w 286"/>
                    <a:gd name="T17" fmla="*/ 2 h 182"/>
                    <a:gd name="T18" fmla="*/ 6 w 286"/>
                    <a:gd name="T19" fmla="*/ 2 h 182"/>
                    <a:gd name="T20" fmla="*/ 7 w 286"/>
                    <a:gd name="T21" fmla="*/ 3 h 182"/>
                    <a:gd name="T22" fmla="*/ 8 w 286"/>
                    <a:gd name="T23" fmla="*/ 4 h 182"/>
                    <a:gd name="T24" fmla="*/ 8 w 286"/>
                    <a:gd name="T25" fmla="*/ 5 h 182"/>
                    <a:gd name="T26" fmla="*/ 8 w 286"/>
                    <a:gd name="T27" fmla="*/ 5 h 182"/>
                    <a:gd name="T28" fmla="*/ 9 w 286"/>
                    <a:gd name="T29" fmla="*/ 5 h 182"/>
                    <a:gd name="T30" fmla="*/ 11 w 286"/>
                    <a:gd name="T31" fmla="*/ 5 h 182"/>
                    <a:gd name="T32" fmla="*/ 13 w 286"/>
                    <a:gd name="T33" fmla="*/ 6 h 182"/>
                    <a:gd name="T34" fmla="*/ 14 w 286"/>
                    <a:gd name="T35" fmla="*/ 5 h 182"/>
                    <a:gd name="T36" fmla="*/ 13 w 286"/>
                    <a:gd name="T37" fmla="*/ 5 h 182"/>
                    <a:gd name="T38" fmla="*/ 14 w 286"/>
                    <a:gd name="T39" fmla="*/ 5 h 182"/>
                    <a:gd name="T40" fmla="*/ 15 w 286"/>
                    <a:gd name="T41" fmla="*/ 4 h 182"/>
                    <a:gd name="T42" fmla="*/ 16 w 286"/>
                    <a:gd name="T43" fmla="*/ 5 h 182"/>
                    <a:gd name="T44" fmla="*/ 17 w 286"/>
                    <a:gd name="T45" fmla="*/ 5 h 182"/>
                    <a:gd name="T46" fmla="*/ 19 w 286"/>
                    <a:gd name="T47" fmla="*/ 6 h 182"/>
                    <a:gd name="T48" fmla="*/ 20 w 286"/>
                    <a:gd name="T49" fmla="*/ 7 h 182"/>
                    <a:gd name="T50" fmla="*/ 22 w 286"/>
                    <a:gd name="T51" fmla="*/ 6 h 182"/>
                    <a:gd name="T52" fmla="*/ 21 w 286"/>
                    <a:gd name="T53" fmla="*/ 6 h 182"/>
                    <a:gd name="T54" fmla="*/ 20 w 286"/>
                    <a:gd name="T55" fmla="*/ 5 h 182"/>
                    <a:gd name="T56" fmla="*/ 20 w 286"/>
                    <a:gd name="T57" fmla="*/ 5 h 182"/>
                    <a:gd name="T58" fmla="*/ 19 w 286"/>
                    <a:gd name="T59" fmla="*/ 5 h 182"/>
                    <a:gd name="T60" fmla="*/ 18 w 286"/>
                    <a:gd name="T61" fmla="*/ 4 h 182"/>
                    <a:gd name="T62" fmla="*/ 19 w 286"/>
                    <a:gd name="T63" fmla="*/ 4 h 182"/>
                    <a:gd name="T64" fmla="*/ 17 w 286"/>
                    <a:gd name="T65" fmla="*/ 3 h 182"/>
                    <a:gd name="T66" fmla="*/ 16 w 286"/>
                    <a:gd name="T67" fmla="*/ 3 h 182"/>
                    <a:gd name="T68" fmla="*/ 15 w 286"/>
                    <a:gd name="T69" fmla="*/ 2 h 182"/>
                    <a:gd name="T70" fmla="*/ 13 w 286"/>
                    <a:gd name="T71" fmla="*/ 1 h 182"/>
                    <a:gd name="T72" fmla="*/ 12 w 286"/>
                    <a:gd name="T73" fmla="*/ 1 h 182"/>
                    <a:gd name="T74" fmla="*/ 9 w 286"/>
                    <a:gd name="T75" fmla="*/ 1 h 182"/>
                    <a:gd name="T76" fmla="*/ 8 w 286"/>
                    <a:gd name="T77" fmla="*/ 0 h 182"/>
                    <a:gd name="T78" fmla="*/ 7 w 286"/>
                    <a:gd name="T79" fmla="*/ 0 h 182"/>
                    <a:gd name="T80" fmla="*/ 6 w 286"/>
                    <a:gd name="T81" fmla="*/ 0 h 182"/>
                    <a:gd name="T82" fmla="*/ 4 w 286"/>
                    <a:gd name="T83" fmla="*/ 1 h 182"/>
                    <a:gd name="T84" fmla="*/ 4 w 286"/>
                    <a:gd name="T85" fmla="*/ 1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p:spPr>
              <p:txBody>
                <a:bodyPr/>
                <a:lstStyle/>
                <a:p>
                  <a:endParaRPr lang="zh-CN" altLang="en-US"/>
                </a:p>
              </p:txBody>
            </p:sp>
            <p:sp>
              <p:nvSpPr>
                <p:cNvPr id="1159" name="任意多边形 641051"/>
                <p:cNvSpPr>
                  <a:spLocks noChangeArrowheads="1"/>
                </p:cNvSpPr>
                <p:nvPr/>
              </p:nvSpPr>
              <p:spPr bwMode="auto">
                <a:xfrm>
                  <a:off x="2082" y="599"/>
                  <a:ext cx="33" cy="26"/>
                </a:xfrm>
                <a:custGeom>
                  <a:avLst/>
                  <a:gdLst>
                    <a:gd name="T0" fmla="*/ 0 w 78"/>
                    <a:gd name="T1" fmla="*/ 2 h 78"/>
                    <a:gd name="T2" fmla="*/ 2 w 78"/>
                    <a:gd name="T3" fmla="*/ 2 h 78"/>
                    <a:gd name="T4" fmla="*/ 3 w 78"/>
                    <a:gd name="T5" fmla="*/ 2 h 78"/>
                    <a:gd name="T6" fmla="*/ 4 w 78"/>
                    <a:gd name="T7" fmla="*/ 1 h 78"/>
                    <a:gd name="T8" fmla="*/ 3 w 78"/>
                    <a:gd name="T9" fmla="*/ 1 h 78"/>
                    <a:gd name="T10" fmla="*/ 3 w 78"/>
                    <a:gd name="T11" fmla="*/ 0 h 78"/>
                    <a:gd name="T12" fmla="*/ 6 w 78"/>
                    <a:gd name="T13" fmla="*/ 1 h 78"/>
                    <a:gd name="T14" fmla="*/ 5 w 78"/>
                    <a:gd name="T15" fmla="*/ 2 h 78"/>
                    <a:gd name="T16" fmla="*/ 3 w 78"/>
                    <a:gd name="T17" fmla="*/ 3 h 78"/>
                    <a:gd name="T18" fmla="*/ 1 w 78"/>
                    <a:gd name="T19" fmla="*/ 2 h 78"/>
                    <a:gd name="T20" fmla="*/ 0 w 78"/>
                    <a:gd name="T21" fmla="*/ 2 h 78"/>
                    <a:gd name="T22" fmla="*/ 0 w 78"/>
                    <a:gd name="T23" fmla="*/ 2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p:spPr>
              <p:txBody>
                <a:bodyPr/>
                <a:lstStyle/>
                <a:p>
                  <a:endParaRPr lang="zh-CN" altLang="en-US"/>
                </a:p>
              </p:txBody>
            </p:sp>
            <p:sp>
              <p:nvSpPr>
                <p:cNvPr id="1160" name="任意多边形 641052"/>
                <p:cNvSpPr>
                  <a:spLocks noChangeArrowheads="1"/>
                </p:cNvSpPr>
                <p:nvPr/>
              </p:nvSpPr>
              <p:spPr bwMode="auto">
                <a:xfrm>
                  <a:off x="2152" y="544"/>
                  <a:ext cx="8" cy="6"/>
                </a:xfrm>
                <a:custGeom>
                  <a:avLst/>
                  <a:gdLst>
                    <a:gd name="T0" fmla="*/ 0 w 17"/>
                    <a:gd name="T1" fmla="*/ 0 h 18"/>
                    <a:gd name="T2" fmla="*/ 0 w 17"/>
                    <a:gd name="T3" fmla="*/ 1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p:spPr>
              <p:txBody>
                <a:bodyPr/>
                <a:lstStyle/>
                <a:p>
                  <a:endParaRPr lang="zh-CN" altLang="en-US"/>
                </a:p>
              </p:txBody>
            </p:sp>
            <p:sp>
              <p:nvSpPr>
                <p:cNvPr id="1161" name="任意多边形 641053"/>
                <p:cNvSpPr>
                  <a:spLocks noChangeArrowheads="1"/>
                </p:cNvSpPr>
                <p:nvPr/>
              </p:nvSpPr>
              <p:spPr bwMode="auto">
                <a:xfrm>
                  <a:off x="2194" y="584"/>
                  <a:ext cx="11" cy="8"/>
                </a:xfrm>
                <a:custGeom>
                  <a:avLst/>
                  <a:gdLst>
                    <a:gd name="T0" fmla="*/ 0 w 26"/>
                    <a:gd name="T1" fmla="*/ 1 h 22"/>
                    <a:gd name="T2" fmla="*/ 1 w 26"/>
                    <a:gd name="T3" fmla="*/ 0 h 22"/>
                    <a:gd name="T4" fmla="*/ 1 w 26"/>
                    <a:gd name="T5" fmla="*/ 1 h 22"/>
                    <a:gd name="T6" fmla="*/ 0 w 26"/>
                    <a:gd name="T7" fmla="*/ 1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w="9525">
                  <a:noFill/>
                  <a:round/>
                  <a:headEnd/>
                  <a:tailEnd/>
                </a:ln>
              </p:spPr>
              <p:txBody>
                <a:bodyPr/>
                <a:lstStyle/>
                <a:p>
                  <a:endParaRPr lang="zh-CN" altLang="en-US"/>
                </a:p>
              </p:txBody>
            </p:sp>
            <p:sp>
              <p:nvSpPr>
                <p:cNvPr id="1162" name="任意多边形 641054"/>
                <p:cNvSpPr>
                  <a:spLocks noChangeArrowheads="1"/>
                </p:cNvSpPr>
                <p:nvPr/>
              </p:nvSpPr>
              <p:spPr bwMode="auto">
                <a:xfrm>
                  <a:off x="2059" y="494"/>
                  <a:ext cx="8" cy="5"/>
                </a:xfrm>
                <a:custGeom>
                  <a:avLst/>
                  <a:gdLst>
                    <a:gd name="T0" fmla="*/ 0 w 20"/>
                    <a:gd name="T1" fmla="*/ 0 h 15"/>
                    <a:gd name="T2" fmla="*/ 1 w 20"/>
                    <a:gd name="T3" fmla="*/ 0 h 15"/>
                    <a:gd name="T4" fmla="*/ 1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p:spPr>
              <p:txBody>
                <a:bodyPr/>
                <a:lstStyle/>
                <a:p>
                  <a:endParaRPr lang="zh-CN" altLang="en-US"/>
                </a:p>
              </p:txBody>
            </p:sp>
            <p:sp>
              <p:nvSpPr>
                <p:cNvPr id="1163" name="任意多边形 641055"/>
                <p:cNvSpPr>
                  <a:spLocks noChangeArrowheads="1"/>
                </p:cNvSpPr>
                <p:nvPr/>
              </p:nvSpPr>
              <p:spPr bwMode="auto">
                <a:xfrm>
                  <a:off x="1988" y="536"/>
                  <a:ext cx="8" cy="5"/>
                </a:xfrm>
                <a:custGeom>
                  <a:avLst/>
                  <a:gdLst>
                    <a:gd name="T0" fmla="*/ 0 w 20"/>
                    <a:gd name="T1" fmla="*/ 0 h 15"/>
                    <a:gd name="T2" fmla="*/ 1 w 20"/>
                    <a:gd name="T3" fmla="*/ 0 h 15"/>
                    <a:gd name="T4" fmla="*/ 1 w 20"/>
                    <a:gd name="T5" fmla="*/ 1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p:spPr>
              <p:txBody>
                <a:bodyPr/>
                <a:lstStyle/>
                <a:p>
                  <a:endParaRPr lang="zh-CN" altLang="en-US"/>
                </a:p>
              </p:txBody>
            </p:sp>
            <p:sp>
              <p:nvSpPr>
                <p:cNvPr id="1164" name="任意多边形 641056"/>
                <p:cNvSpPr>
                  <a:spLocks noChangeArrowheads="1"/>
                </p:cNvSpPr>
                <p:nvPr/>
              </p:nvSpPr>
              <p:spPr bwMode="auto">
                <a:xfrm>
                  <a:off x="1910" y="523"/>
                  <a:ext cx="34" cy="27"/>
                </a:xfrm>
                <a:custGeom>
                  <a:avLst/>
                  <a:gdLst>
                    <a:gd name="T0" fmla="*/ 0 w 80"/>
                    <a:gd name="T1" fmla="*/ 2 h 80"/>
                    <a:gd name="T2" fmla="*/ 1 w 80"/>
                    <a:gd name="T3" fmla="*/ 1 h 80"/>
                    <a:gd name="T4" fmla="*/ 2 w 80"/>
                    <a:gd name="T5" fmla="*/ 1 h 80"/>
                    <a:gd name="T6" fmla="*/ 4 w 80"/>
                    <a:gd name="T7" fmla="*/ 1 h 80"/>
                    <a:gd name="T8" fmla="*/ 5 w 80"/>
                    <a:gd name="T9" fmla="*/ 0 h 80"/>
                    <a:gd name="T10" fmla="*/ 6 w 80"/>
                    <a:gd name="T11" fmla="*/ 2 h 80"/>
                    <a:gd name="T12" fmla="*/ 6 w 80"/>
                    <a:gd name="T13" fmla="*/ 2 h 80"/>
                    <a:gd name="T14" fmla="*/ 4 w 80"/>
                    <a:gd name="T15" fmla="*/ 2 h 80"/>
                    <a:gd name="T16" fmla="*/ 4 w 80"/>
                    <a:gd name="T17" fmla="*/ 3 h 80"/>
                    <a:gd name="T18" fmla="*/ 3 w 80"/>
                    <a:gd name="T19" fmla="*/ 3 h 80"/>
                    <a:gd name="T20" fmla="*/ 3 w 80"/>
                    <a:gd name="T21" fmla="*/ 2 h 80"/>
                    <a:gd name="T22" fmla="*/ 3 w 80"/>
                    <a:gd name="T23" fmla="*/ 1 h 80"/>
                    <a:gd name="T24" fmla="*/ 2 w 80"/>
                    <a:gd name="T25" fmla="*/ 2 h 80"/>
                    <a:gd name="T26" fmla="*/ 0 w 80"/>
                    <a:gd name="T27" fmla="*/ 2 h 80"/>
                    <a:gd name="T28" fmla="*/ 0 w 80"/>
                    <a:gd name="T29" fmla="*/ 2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p:spPr>
              <p:txBody>
                <a:bodyPr/>
                <a:lstStyle/>
                <a:p>
                  <a:endParaRPr lang="zh-CN" altLang="en-US"/>
                </a:p>
              </p:txBody>
            </p:sp>
            <p:sp>
              <p:nvSpPr>
                <p:cNvPr id="1165" name="任意多边形 641057"/>
                <p:cNvSpPr>
                  <a:spLocks noChangeArrowheads="1"/>
                </p:cNvSpPr>
                <p:nvPr/>
              </p:nvSpPr>
              <p:spPr bwMode="auto">
                <a:xfrm>
                  <a:off x="1899" y="466"/>
                  <a:ext cx="40" cy="58"/>
                </a:xfrm>
                <a:custGeom>
                  <a:avLst/>
                  <a:gdLst>
                    <a:gd name="T0" fmla="*/ 1 w 94"/>
                    <a:gd name="T1" fmla="*/ 4 h 174"/>
                    <a:gd name="T2" fmla="*/ 2 w 94"/>
                    <a:gd name="T3" fmla="*/ 5 h 174"/>
                    <a:gd name="T4" fmla="*/ 3 w 94"/>
                    <a:gd name="T5" fmla="*/ 4 h 174"/>
                    <a:gd name="T6" fmla="*/ 4 w 94"/>
                    <a:gd name="T7" fmla="*/ 4 h 174"/>
                    <a:gd name="T8" fmla="*/ 4 w 94"/>
                    <a:gd name="T9" fmla="*/ 5 h 174"/>
                    <a:gd name="T10" fmla="*/ 5 w 94"/>
                    <a:gd name="T11" fmla="*/ 5 h 174"/>
                    <a:gd name="T12" fmla="*/ 6 w 94"/>
                    <a:gd name="T13" fmla="*/ 5 h 174"/>
                    <a:gd name="T14" fmla="*/ 5 w 94"/>
                    <a:gd name="T15" fmla="*/ 5 h 174"/>
                    <a:gd name="T16" fmla="*/ 6 w 94"/>
                    <a:gd name="T17" fmla="*/ 6 h 174"/>
                    <a:gd name="T18" fmla="*/ 6 w 94"/>
                    <a:gd name="T19" fmla="*/ 6 h 174"/>
                    <a:gd name="T20" fmla="*/ 6 w 94"/>
                    <a:gd name="T21" fmla="*/ 4 h 174"/>
                    <a:gd name="T22" fmla="*/ 5 w 94"/>
                    <a:gd name="T23" fmla="*/ 4 h 174"/>
                    <a:gd name="T24" fmla="*/ 4 w 94"/>
                    <a:gd name="T25" fmla="*/ 3 h 174"/>
                    <a:gd name="T26" fmla="*/ 3 w 94"/>
                    <a:gd name="T27" fmla="*/ 3 h 174"/>
                    <a:gd name="T28" fmla="*/ 3 w 94"/>
                    <a:gd name="T29" fmla="*/ 3 h 174"/>
                    <a:gd name="T30" fmla="*/ 3 w 94"/>
                    <a:gd name="T31" fmla="*/ 2 h 174"/>
                    <a:gd name="T32" fmla="*/ 3 w 94"/>
                    <a:gd name="T33" fmla="*/ 0 h 174"/>
                    <a:gd name="T34" fmla="*/ 1 w 94"/>
                    <a:gd name="T35" fmla="*/ 1 h 174"/>
                    <a:gd name="T36" fmla="*/ 0 w 94"/>
                    <a:gd name="T37" fmla="*/ 2 h 174"/>
                    <a:gd name="T38" fmla="*/ 1 w 94"/>
                    <a:gd name="T39" fmla="*/ 3 h 174"/>
                    <a:gd name="T40" fmla="*/ 1 w 94"/>
                    <a:gd name="T41" fmla="*/ 4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p:spPr>
              <p:txBody>
                <a:bodyPr/>
                <a:lstStyle/>
                <a:p>
                  <a:endParaRPr lang="zh-CN" altLang="en-US"/>
                </a:p>
              </p:txBody>
            </p:sp>
            <p:sp>
              <p:nvSpPr>
                <p:cNvPr id="1166" name="任意多边形 641058"/>
                <p:cNvSpPr>
                  <a:spLocks noChangeArrowheads="1"/>
                </p:cNvSpPr>
                <p:nvPr/>
              </p:nvSpPr>
              <p:spPr bwMode="auto">
                <a:xfrm>
                  <a:off x="1909" y="508"/>
                  <a:ext cx="14" cy="17"/>
                </a:xfrm>
                <a:custGeom>
                  <a:avLst/>
                  <a:gdLst>
                    <a:gd name="T0" fmla="*/ 0 w 32"/>
                    <a:gd name="T1" fmla="*/ 1 h 50"/>
                    <a:gd name="T2" fmla="*/ 1 w 32"/>
                    <a:gd name="T3" fmla="*/ 0 h 50"/>
                    <a:gd name="T4" fmla="*/ 2 w 32"/>
                    <a:gd name="T5" fmla="*/ 1 h 50"/>
                    <a:gd name="T6" fmla="*/ 2 w 32"/>
                    <a:gd name="T7" fmla="*/ 1 h 50"/>
                    <a:gd name="T8" fmla="*/ 2 w 32"/>
                    <a:gd name="T9" fmla="*/ 1 h 50"/>
                    <a:gd name="T10" fmla="*/ 3 w 32"/>
                    <a:gd name="T11" fmla="*/ 1 h 50"/>
                    <a:gd name="T12" fmla="*/ 2 w 32"/>
                    <a:gd name="T13" fmla="*/ 2 h 50"/>
                    <a:gd name="T14" fmla="*/ 0 w 32"/>
                    <a:gd name="T15" fmla="*/ 1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p:spPr>
              <p:txBody>
                <a:bodyPr/>
                <a:lstStyle/>
                <a:p>
                  <a:endParaRPr lang="zh-CN" altLang="en-US"/>
                </a:p>
              </p:txBody>
            </p:sp>
            <p:sp>
              <p:nvSpPr>
                <p:cNvPr id="1167" name="任意多边形 641059"/>
                <p:cNvSpPr>
                  <a:spLocks noChangeArrowheads="1"/>
                </p:cNvSpPr>
                <p:nvPr/>
              </p:nvSpPr>
              <p:spPr bwMode="auto">
                <a:xfrm>
                  <a:off x="1881" y="512"/>
                  <a:ext cx="19" cy="17"/>
                </a:xfrm>
                <a:custGeom>
                  <a:avLst/>
                  <a:gdLst>
                    <a:gd name="T0" fmla="*/ 0 w 43"/>
                    <a:gd name="T1" fmla="*/ 2 h 50"/>
                    <a:gd name="T2" fmla="*/ 2 w 43"/>
                    <a:gd name="T3" fmla="*/ 1 h 50"/>
                    <a:gd name="T4" fmla="*/ 3 w 43"/>
                    <a:gd name="T5" fmla="*/ 0 h 50"/>
                    <a:gd name="T6" fmla="*/ 2 w 43"/>
                    <a:gd name="T7" fmla="*/ 1 h 50"/>
                    <a:gd name="T8" fmla="*/ 0 w 43"/>
                    <a:gd name="T9" fmla="*/ 2 h 50"/>
                    <a:gd name="T10" fmla="*/ 0 w 43"/>
                    <a:gd name="T11" fmla="*/ 2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p:spPr>
              <p:txBody>
                <a:bodyPr/>
                <a:lstStyle/>
                <a:p>
                  <a:endParaRPr lang="zh-CN" altLang="en-US"/>
                </a:p>
              </p:txBody>
            </p:sp>
            <p:sp>
              <p:nvSpPr>
                <p:cNvPr id="1168" name="任意多边形 641060"/>
                <p:cNvSpPr>
                  <a:spLocks noChangeArrowheads="1"/>
                </p:cNvSpPr>
                <p:nvPr/>
              </p:nvSpPr>
              <p:spPr bwMode="auto">
                <a:xfrm>
                  <a:off x="2930" y="489"/>
                  <a:ext cx="299" cy="179"/>
                </a:xfrm>
                <a:custGeom>
                  <a:avLst/>
                  <a:gdLst>
                    <a:gd name="T0" fmla="*/ 5 w 471"/>
                    <a:gd name="T1" fmla="*/ 72 h 281"/>
                    <a:gd name="T2" fmla="*/ 6 w 471"/>
                    <a:gd name="T3" fmla="*/ 64 h 281"/>
                    <a:gd name="T4" fmla="*/ 6 w 471"/>
                    <a:gd name="T5" fmla="*/ 63 h 281"/>
                    <a:gd name="T6" fmla="*/ 4 w 471"/>
                    <a:gd name="T7" fmla="*/ 57 h 281"/>
                    <a:gd name="T8" fmla="*/ 1 w 471"/>
                    <a:gd name="T9" fmla="*/ 55 h 281"/>
                    <a:gd name="T10" fmla="*/ 0 w 471"/>
                    <a:gd name="T11" fmla="*/ 50 h 281"/>
                    <a:gd name="T12" fmla="*/ 3 w 471"/>
                    <a:gd name="T13" fmla="*/ 47 h 281"/>
                    <a:gd name="T14" fmla="*/ 2 w 471"/>
                    <a:gd name="T15" fmla="*/ 43 h 281"/>
                    <a:gd name="T16" fmla="*/ 1 w 471"/>
                    <a:gd name="T17" fmla="*/ 41 h 281"/>
                    <a:gd name="T18" fmla="*/ 7 w 471"/>
                    <a:gd name="T19" fmla="*/ 31 h 281"/>
                    <a:gd name="T20" fmla="*/ 11 w 471"/>
                    <a:gd name="T21" fmla="*/ 25 h 281"/>
                    <a:gd name="T22" fmla="*/ 11 w 471"/>
                    <a:gd name="T23" fmla="*/ 18 h 281"/>
                    <a:gd name="T24" fmla="*/ 6 w 471"/>
                    <a:gd name="T25" fmla="*/ 11 h 281"/>
                    <a:gd name="T26" fmla="*/ 5 w 471"/>
                    <a:gd name="T27" fmla="*/ 8 h 281"/>
                    <a:gd name="T28" fmla="*/ 7 w 471"/>
                    <a:gd name="T29" fmla="*/ 10 h 281"/>
                    <a:gd name="T30" fmla="*/ 12 w 471"/>
                    <a:gd name="T31" fmla="*/ 9 h 281"/>
                    <a:gd name="T32" fmla="*/ 17 w 471"/>
                    <a:gd name="T33" fmla="*/ 3 h 281"/>
                    <a:gd name="T34" fmla="*/ 21 w 471"/>
                    <a:gd name="T35" fmla="*/ 0 h 281"/>
                    <a:gd name="T36" fmla="*/ 23 w 471"/>
                    <a:gd name="T37" fmla="*/ 1 h 281"/>
                    <a:gd name="T38" fmla="*/ 23 w 471"/>
                    <a:gd name="T39" fmla="*/ 3 h 281"/>
                    <a:gd name="T40" fmla="*/ 25 w 471"/>
                    <a:gd name="T41" fmla="*/ 1 h 281"/>
                    <a:gd name="T42" fmla="*/ 28 w 471"/>
                    <a:gd name="T43" fmla="*/ 2 h 281"/>
                    <a:gd name="T44" fmla="*/ 30 w 471"/>
                    <a:gd name="T45" fmla="*/ 3 h 281"/>
                    <a:gd name="T46" fmla="*/ 36 w 471"/>
                    <a:gd name="T47" fmla="*/ 4 h 281"/>
                    <a:gd name="T48" fmla="*/ 39 w 471"/>
                    <a:gd name="T49" fmla="*/ 6 h 281"/>
                    <a:gd name="T50" fmla="*/ 43 w 471"/>
                    <a:gd name="T51" fmla="*/ 4 h 281"/>
                    <a:gd name="T52" fmla="*/ 44 w 471"/>
                    <a:gd name="T53" fmla="*/ 4 h 281"/>
                    <a:gd name="T54" fmla="*/ 50 w 471"/>
                    <a:gd name="T55" fmla="*/ 4 h 281"/>
                    <a:gd name="T56" fmla="*/ 54 w 471"/>
                    <a:gd name="T57" fmla="*/ 8 h 281"/>
                    <a:gd name="T58" fmla="*/ 59 w 471"/>
                    <a:gd name="T59" fmla="*/ 15 h 281"/>
                    <a:gd name="T60" fmla="*/ 63 w 471"/>
                    <a:gd name="T61" fmla="*/ 18 h 281"/>
                    <a:gd name="T62" fmla="*/ 65 w 471"/>
                    <a:gd name="T63" fmla="*/ 17 h 281"/>
                    <a:gd name="T64" fmla="*/ 69 w 471"/>
                    <a:gd name="T65" fmla="*/ 17 h 281"/>
                    <a:gd name="T66" fmla="*/ 74 w 471"/>
                    <a:gd name="T67" fmla="*/ 18 h 281"/>
                    <a:gd name="T68" fmla="*/ 77 w 471"/>
                    <a:gd name="T69" fmla="*/ 21 h 281"/>
                    <a:gd name="T70" fmla="*/ 79 w 471"/>
                    <a:gd name="T71" fmla="*/ 23 h 281"/>
                    <a:gd name="T72" fmla="*/ 81 w 471"/>
                    <a:gd name="T73" fmla="*/ 29 h 281"/>
                    <a:gd name="T74" fmla="*/ 83 w 471"/>
                    <a:gd name="T75" fmla="*/ 31 h 281"/>
                    <a:gd name="T76" fmla="*/ 83 w 471"/>
                    <a:gd name="T77" fmla="*/ 32 h 281"/>
                    <a:gd name="T78" fmla="*/ 79 w 471"/>
                    <a:gd name="T79" fmla="*/ 36 h 281"/>
                    <a:gd name="T80" fmla="*/ 83 w 471"/>
                    <a:gd name="T81" fmla="*/ 36 h 281"/>
                    <a:gd name="T82" fmla="*/ 88 w 471"/>
                    <a:gd name="T83" fmla="*/ 40 h 281"/>
                    <a:gd name="T84" fmla="*/ 93 w 471"/>
                    <a:gd name="T85" fmla="*/ 41 h 281"/>
                    <a:gd name="T86" fmla="*/ 97 w 471"/>
                    <a:gd name="T87" fmla="*/ 43 h 281"/>
                    <a:gd name="T88" fmla="*/ 98 w 471"/>
                    <a:gd name="T89" fmla="*/ 45 h 281"/>
                    <a:gd name="T90" fmla="*/ 98 w 471"/>
                    <a:gd name="T91" fmla="*/ 45 h 281"/>
                    <a:gd name="T92" fmla="*/ 101 w 471"/>
                    <a:gd name="T93" fmla="*/ 45 h 281"/>
                    <a:gd name="T94" fmla="*/ 102 w 471"/>
                    <a:gd name="T95" fmla="*/ 44 h 281"/>
                    <a:gd name="T96" fmla="*/ 112 w 471"/>
                    <a:gd name="T97" fmla="*/ 48 h 281"/>
                    <a:gd name="T98" fmla="*/ 114 w 471"/>
                    <a:gd name="T99" fmla="*/ 52 h 281"/>
                    <a:gd name="T100" fmla="*/ 119 w 471"/>
                    <a:gd name="T101" fmla="*/ 52 h 281"/>
                    <a:gd name="T102" fmla="*/ 121 w 471"/>
                    <a:gd name="T103" fmla="*/ 55 h 281"/>
                    <a:gd name="T104" fmla="*/ 116 w 471"/>
                    <a:gd name="T105" fmla="*/ 66 h 281"/>
                    <a:gd name="T106" fmla="*/ 111 w 471"/>
                    <a:gd name="T107" fmla="*/ 73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w="9525">
                  <a:noFill/>
                  <a:round/>
                  <a:headEnd/>
                  <a:tailEnd/>
                </a:ln>
              </p:spPr>
              <p:txBody>
                <a:bodyPr/>
                <a:lstStyle/>
                <a:p>
                  <a:endParaRPr lang="zh-CN" altLang="en-US"/>
                </a:p>
              </p:txBody>
            </p:sp>
            <p:sp>
              <p:nvSpPr>
                <p:cNvPr id="1169" name="任意多边形 641061"/>
                <p:cNvSpPr>
                  <a:spLocks noChangeArrowheads="1"/>
                </p:cNvSpPr>
                <p:nvPr/>
              </p:nvSpPr>
              <p:spPr bwMode="auto">
                <a:xfrm>
                  <a:off x="2534" y="242"/>
                  <a:ext cx="420" cy="283"/>
                </a:xfrm>
                <a:custGeom>
                  <a:avLst/>
                  <a:gdLst>
                    <a:gd name="T0" fmla="*/ 32 w 984"/>
                    <a:gd name="T1" fmla="*/ 0 h 844"/>
                    <a:gd name="T2" fmla="*/ 39 w 984"/>
                    <a:gd name="T3" fmla="*/ 1 h 844"/>
                    <a:gd name="T4" fmla="*/ 43 w 984"/>
                    <a:gd name="T5" fmla="*/ 1 h 844"/>
                    <a:gd name="T6" fmla="*/ 45 w 984"/>
                    <a:gd name="T7" fmla="*/ 5 h 844"/>
                    <a:gd name="T8" fmla="*/ 46 w 984"/>
                    <a:gd name="T9" fmla="*/ 3 h 844"/>
                    <a:gd name="T10" fmla="*/ 47 w 984"/>
                    <a:gd name="T11" fmla="*/ 3 h 844"/>
                    <a:gd name="T12" fmla="*/ 50 w 984"/>
                    <a:gd name="T13" fmla="*/ 5 h 844"/>
                    <a:gd name="T14" fmla="*/ 53 w 984"/>
                    <a:gd name="T15" fmla="*/ 4 h 844"/>
                    <a:gd name="T16" fmla="*/ 55 w 984"/>
                    <a:gd name="T17" fmla="*/ 3 h 844"/>
                    <a:gd name="T18" fmla="*/ 59 w 984"/>
                    <a:gd name="T19" fmla="*/ 0 h 844"/>
                    <a:gd name="T20" fmla="*/ 62 w 984"/>
                    <a:gd name="T21" fmla="*/ 3 h 844"/>
                    <a:gd name="T22" fmla="*/ 62 w 984"/>
                    <a:gd name="T23" fmla="*/ 5 h 844"/>
                    <a:gd name="T24" fmla="*/ 61 w 984"/>
                    <a:gd name="T25" fmla="*/ 6 h 844"/>
                    <a:gd name="T26" fmla="*/ 60 w 984"/>
                    <a:gd name="T27" fmla="*/ 6 h 844"/>
                    <a:gd name="T28" fmla="*/ 59 w 984"/>
                    <a:gd name="T29" fmla="*/ 7 h 844"/>
                    <a:gd name="T30" fmla="*/ 62 w 984"/>
                    <a:gd name="T31" fmla="*/ 8 h 844"/>
                    <a:gd name="T32" fmla="*/ 61 w 984"/>
                    <a:gd name="T33" fmla="*/ 12 h 844"/>
                    <a:gd name="T34" fmla="*/ 64 w 984"/>
                    <a:gd name="T35" fmla="*/ 16 h 844"/>
                    <a:gd name="T36" fmla="*/ 67 w 984"/>
                    <a:gd name="T37" fmla="*/ 17 h 844"/>
                    <a:gd name="T38" fmla="*/ 64 w 984"/>
                    <a:gd name="T39" fmla="*/ 17 h 844"/>
                    <a:gd name="T40" fmla="*/ 58 w 984"/>
                    <a:gd name="T41" fmla="*/ 14 h 844"/>
                    <a:gd name="T42" fmla="*/ 53 w 984"/>
                    <a:gd name="T43" fmla="*/ 15 h 844"/>
                    <a:gd name="T44" fmla="*/ 46 w 984"/>
                    <a:gd name="T45" fmla="*/ 17 h 844"/>
                    <a:gd name="T46" fmla="*/ 50 w 984"/>
                    <a:gd name="T47" fmla="*/ 22 h 844"/>
                    <a:gd name="T48" fmla="*/ 55 w 984"/>
                    <a:gd name="T49" fmla="*/ 23 h 844"/>
                    <a:gd name="T50" fmla="*/ 57 w 984"/>
                    <a:gd name="T51" fmla="*/ 21 h 844"/>
                    <a:gd name="T52" fmla="*/ 60 w 984"/>
                    <a:gd name="T53" fmla="*/ 21 h 844"/>
                    <a:gd name="T54" fmla="*/ 60 w 984"/>
                    <a:gd name="T55" fmla="*/ 24 h 844"/>
                    <a:gd name="T56" fmla="*/ 62 w 984"/>
                    <a:gd name="T57" fmla="*/ 25 h 844"/>
                    <a:gd name="T58" fmla="*/ 65 w 984"/>
                    <a:gd name="T59" fmla="*/ 25 h 844"/>
                    <a:gd name="T60" fmla="*/ 72 w 984"/>
                    <a:gd name="T61" fmla="*/ 31 h 844"/>
                    <a:gd name="T62" fmla="*/ 73 w 984"/>
                    <a:gd name="T63" fmla="*/ 31 h 844"/>
                    <a:gd name="T64" fmla="*/ 68 w 984"/>
                    <a:gd name="T65" fmla="*/ 31 h 844"/>
                    <a:gd name="T66" fmla="*/ 64 w 984"/>
                    <a:gd name="T67" fmla="*/ 29 h 844"/>
                    <a:gd name="T68" fmla="*/ 61 w 984"/>
                    <a:gd name="T69" fmla="*/ 27 h 844"/>
                    <a:gd name="T70" fmla="*/ 55 w 984"/>
                    <a:gd name="T71" fmla="*/ 25 h 844"/>
                    <a:gd name="T72" fmla="*/ 48 w 984"/>
                    <a:gd name="T73" fmla="*/ 24 h 844"/>
                    <a:gd name="T74" fmla="*/ 39 w 984"/>
                    <a:gd name="T75" fmla="*/ 22 h 844"/>
                    <a:gd name="T76" fmla="*/ 36 w 984"/>
                    <a:gd name="T77" fmla="*/ 19 h 844"/>
                    <a:gd name="T78" fmla="*/ 34 w 984"/>
                    <a:gd name="T79" fmla="*/ 17 h 844"/>
                    <a:gd name="T80" fmla="*/ 30 w 984"/>
                    <a:gd name="T81" fmla="*/ 16 h 844"/>
                    <a:gd name="T82" fmla="*/ 26 w 984"/>
                    <a:gd name="T83" fmla="*/ 14 h 844"/>
                    <a:gd name="T84" fmla="*/ 27 w 984"/>
                    <a:gd name="T85" fmla="*/ 16 h 844"/>
                    <a:gd name="T86" fmla="*/ 32 w 984"/>
                    <a:gd name="T87" fmla="*/ 19 h 844"/>
                    <a:gd name="T88" fmla="*/ 33 w 984"/>
                    <a:gd name="T89" fmla="*/ 20 h 844"/>
                    <a:gd name="T90" fmla="*/ 31 w 984"/>
                    <a:gd name="T91" fmla="*/ 19 h 844"/>
                    <a:gd name="T92" fmla="*/ 27 w 984"/>
                    <a:gd name="T93" fmla="*/ 17 h 844"/>
                    <a:gd name="T94" fmla="*/ 24 w 984"/>
                    <a:gd name="T95" fmla="*/ 15 h 844"/>
                    <a:gd name="T96" fmla="*/ 21 w 984"/>
                    <a:gd name="T97" fmla="*/ 13 h 844"/>
                    <a:gd name="T98" fmla="*/ 16 w 984"/>
                    <a:gd name="T99" fmla="*/ 12 h 844"/>
                    <a:gd name="T100" fmla="*/ 12 w 984"/>
                    <a:gd name="T101" fmla="*/ 9 h 844"/>
                    <a:gd name="T102" fmla="*/ 5 w 984"/>
                    <a:gd name="T103" fmla="*/ 2 h 844"/>
                    <a:gd name="T104" fmla="*/ 3 w 984"/>
                    <a:gd name="T105" fmla="*/ 1 h 844"/>
                    <a:gd name="T106" fmla="*/ 4 w 984"/>
                    <a:gd name="T107" fmla="*/ 1 h 844"/>
                    <a:gd name="T108" fmla="*/ 8 w 984"/>
                    <a:gd name="T109" fmla="*/ 3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w="9525">
                  <a:noFill/>
                  <a:round/>
                  <a:headEnd/>
                  <a:tailEnd/>
                </a:ln>
              </p:spPr>
              <p:txBody>
                <a:bodyPr/>
                <a:lstStyle/>
                <a:p>
                  <a:endParaRPr lang="zh-CN" altLang="en-US"/>
                </a:p>
              </p:txBody>
            </p:sp>
            <p:sp>
              <p:nvSpPr>
                <p:cNvPr id="1170" name="任意多边形 641062"/>
                <p:cNvSpPr>
                  <a:spLocks noChangeArrowheads="1"/>
                </p:cNvSpPr>
                <p:nvPr/>
              </p:nvSpPr>
              <p:spPr bwMode="auto">
                <a:xfrm>
                  <a:off x="2405" y="445"/>
                  <a:ext cx="15" cy="16"/>
                </a:xfrm>
                <a:custGeom>
                  <a:avLst/>
                  <a:gdLst>
                    <a:gd name="T0" fmla="*/ 0 w 36"/>
                    <a:gd name="T1" fmla="*/ 1 h 48"/>
                    <a:gd name="T2" fmla="*/ 1 w 36"/>
                    <a:gd name="T3" fmla="*/ 2 h 48"/>
                    <a:gd name="T4" fmla="*/ 0 w 36"/>
                    <a:gd name="T5" fmla="*/ 1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w="9525">
                  <a:noFill/>
                  <a:round/>
                  <a:headEnd/>
                  <a:tailEnd/>
                </a:ln>
              </p:spPr>
              <p:txBody>
                <a:bodyPr/>
                <a:lstStyle/>
                <a:p>
                  <a:endParaRPr lang="zh-CN" altLang="en-US"/>
                </a:p>
              </p:txBody>
            </p:sp>
            <p:sp>
              <p:nvSpPr>
                <p:cNvPr id="1171" name="任意多边形 641063"/>
                <p:cNvSpPr>
                  <a:spLocks noChangeArrowheads="1"/>
                </p:cNvSpPr>
                <p:nvPr/>
              </p:nvSpPr>
              <p:spPr bwMode="auto">
                <a:xfrm>
                  <a:off x="2393" y="439"/>
                  <a:ext cx="16" cy="12"/>
                </a:xfrm>
                <a:custGeom>
                  <a:avLst/>
                  <a:gdLst>
                    <a:gd name="T0" fmla="*/ 0 w 36"/>
                    <a:gd name="T1" fmla="*/ 0 h 37"/>
                    <a:gd name="T2" fmla="*/ 1 w 36"/>
                    <a:gd name="T3" fmla="*/ 0 h 37"/>
                    <a:gd name="T4" fmla="*/ 3 w 36"/>
                    <a:gd name="T5" fmla="*/ 1 h 37"/>
                    <a:gd name="T6" fmla="*/ 1 w 36"/>
                    <a:gd name="T7" fmla="*/ 1 h 37"/>
                    <a:gd name="T8" fmla="*/ 0 w 36"/>
                    <a:gd name="T9" fmla="*/ 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w="9525">
                  <a:noFill/>
                  <a:round/>
                  <a:headEnd/>
                  <a:tailEnd/>
                </a:ln>
              </p:spPr>
              <p:txBody>
                <a:bodyPr/>
                <a:lstStyle/>
                <a:p>
                  <a:endParaRPr lang="zh-CN" altLang="en-US"/>
                </a:p>
              </p:txBody>
            </p:sp>
            <p:sp>
              <p:nvSpPr>
                <p:cNvPr id="1172" name="任意多边形 641064"/>
                <p:cNvSpPr>
                  <a:spLocks noChangeArrowheads="1"/>
                </p:cNvSpPr>
                <p:nvPr/>
              </p:nvSpPr>
              <p:spPr bwMode="auto">
                <a:xfrm>
                  <a:off x="2878" y="406"/>
                  <a:ext cx="73" cy="33"/>
                </a:xfrm>
                <a:custGeom>
                  <a:avLst/>
                  <a:gdLst>
                    <a:gd name="T0" fmla="*/ 0 w 170"/>
                    <a:gd name="T1" fmla="*/ 2 h 96"/>
                    <a:gd name="T2" fmla="*/ 2 w 170"/>
                    <a:gd name="T3" fmla="*/ 1 h 96"/>
                    <a:gd name="T4" fmla="*/ 4 w 170"/>
                    <a:gd name="T5" fmla="*/ 1 h 96"/>
                    <a:gd name="T6" fmla="*/ 6 w 170"/>
                    <a:gd name="T7" fmla="*/ 0 h 96"/>
                    <a:gd name="T8" fmla="*/ 5 w 170"/>
                    <a:gd name="T9" fmla="*/ 1 h 96"/>
                    <a:gd name="T10" fmla="*/ 10 w 170"/>
                    <a:gd name="T11" fmla="*/ 2 h 96"/>
                    <a:gd name="T12" fmla="*/ 13 w 170"/>
                    <a:gd name="T13" fmla="*/ 3 h 96"/>
                    <a:gd name="T14" fmla="*/ 9 w 170"/>
                    <a:gd name="T15" fmla="*/ 3 h 96"/>
                    <a:gd name="T16" fmla="*/ 7 w 170"/>
                    <a:gd name="T17" fmla="*/ 2 h 96"/>
                    <a:gd name="T18" fmla="*/ 6 w 170"/>
                    <a:gd name="T19" fmla="*/ 2 h 96"/>
                    <a:gd name="T20" fmla="*/ 2 w 170"/>
                    <a:gd name="T21" fmla="*/ 2 h 96"/>
                    <a:gd name="T22" fmla="*/ 0 w 170"/>
                    <a:gd name="T23" fmla="*/ 2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w="9525">
                  <a:noFill/>
                  <a:round/>
                  <a:headEnd/>
                  <a:tailEnd/>
                </a:ln>
              </p:spPr>
              <p:txBody>
                <a:bodyPr/>
                <a:lstStyle/>
                <a:p>
                  <a:endParaRPr lang="zh-CN" altLang="en-US"/>
                </a:p>
              </p:txBody>
            </p:sp>
            <p:sp>
              <p:nvSpPr>
                <p:cNvPr id="1173" name="任意多边形 641065"/>
                <p:cNvSpPr>
                  <a:spLocks noChangeArrowheads="1"/>
                </p:cNvSpPr>
                <p:nvPr/>
              </p:nvSpPr>
              <p:spPr bwMode="auto">
                <a:xfrm>
                  <a:off x="2955" y="433"/>
                  <a:ext cx="59" cy="15"/>
                </a:xfrm>
                <a:custGeom>
                  <a:avLst/>
                  <a:gdLst>
                    <a:gd name="T0" fmla="*/ 0 w 138"/>
                    <a:gd name="T1" fmla="*/ 0 h 44"/>
                    <a:gd name="T2" fmla="*/ 4 w 138"/>
                    <a:gd name="T3" fmla="*/ 0 h 44"/>
                    <a:gd name="T4" fmla="*/ 7 w 138"/>
                    <a:gd name="T5" fmla="*/ 1 h 44"/>
                    <a:gd name="T6" fmla="*/ 9 w 138"/>
                    <a:gd name="T7" fmla="*/ 1 h 44"/>
                    <a:gd name="T8" fmla="*/ 9 w 138"/>
                    <a:gd name="T9" fmla="*/ 2 h 44"/>
                    <a:gd name="T10" fmla="*/ 5 w 138"/>
                    <a:gd name="T11" fmla="*/ 2 h 44"/>
                    <a:gd name="T12" fmla="*/ 0 w 138"/>
                    <a:gd name="T13" fmla="*/ 1 h 44"/>
                    <a:gd name="T14" fmla="*/ 2 w 138"/>
                    <a:gd name="T15" fmla="*/ 1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w="9525">
                  <a:noFill/>
                  <a:round/>
                  <a:headEnd/>
                  <a:tailEnd/>
                </a:ln>
              </p:spPr>
              <p:txBody>
                <a:bodyPr/>
                <a:lstStyle/>
                <a:p>
                  <a:endParaRPr lang="zh-CN" altLang="en-US"/>
                </a:p>
              </p:txBody>
            </p:sp>
            <p:sp>
              <p:nvSpPr>
                <p:cNvPr id="1174" name="任意多边形 641066"/>
                <p:cNvSpPr>
                  <a:spLocks noChangeArrowheads="1"/>
                </p:cNvSpPr>
                <p:nvPr/>
              </p:nvSpPr>
              <p:spPr bwMode="auto">
                <a:xfrm>
                  <a:off x="2924" y="441"/>
                  <a:ext cx="24" cy="14"/>
                </a:xfrm>
                <a:custGeom>
                  <a:avLst/>
                  <a:gdLst>
                    <a:gd name="T0" fmla="*/ 1 w 57"/>
                    <a:gd name="T1" fmla="*/ 1 h 42"/>
                    <a:gd name="T2" fmla="*/ 3 w 57"/>
                    <a:gd name="T3" fmla="*/ 0 h 42"/>
                    <a:gd name="T4" fmla="*/ 1 w 57"/>
                    <a:gd name="T5" fmla="*/ 1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w="9525">
                  <a:noFill/>
                  <a:round/>
                  <a:headEnd/>
                  <a:tailEnd/>
                </a:ln>
              </p:spPr>
              <p:txBody>
                <a:bodyPr/>
                <a:lstStyle/>
                <a:p>
                  <a:endParaRPr lang="zh-CN" altLang="en-US"/>
                </a:p>
              </p:txBody>
            </p:sp>
            <p:sp>
              <p:nvSpPr>
                <p:cNvPr id="1175" name="任意多边形 641067"/>
                <p:cNvSpPr>
                  <a:spLocks noChangeArrowheads="1"/>
                </p:cNvSpPr>
                <p:nvPr/>
              </p:nvSpPr>
              <p:spPr bwMode="auto">
                <a:xfrm>
                  <a:off x="2908" y="398"/>
                  <a:ext cx="16" cy="18"/>
                </a:xfrm>
                <a:custGeom>
                  <a:avLst/>
                  <a:gdLst>
                    <a:gd name="T0" fmla="*/ 1 w 39"/>
                    <a:gd name="T1" fmla="*/ 1 h 52"/>
                    <a:gd name="T2" fmla="*/ 1 w 39"/>
                    <a:gd name="T3" fmla="*/ 0 h 52"/>
                    <a:gd name="T4" fmla="*/ 1 w 39"/>
                    <a:gd name="T5" fmla="*/ 1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w="9525">
                  <a:noFill/>
                  <a:round/>
                  <a:headEnd/>
                  <a:tailEnd/>
                </a:ln>
              </p:spPr>
              <p:txBody>
                <a:bodyPr/>
                <a:lstStyle/>
                <a:p>
                  <a:endParaRPr lang="zh-CN" altLang="en-US"/>
                </a:p>
              </p:txBody>
            </p:sp>
            <p:sp>
              <p:nvSpPr>
                <p:cNvPr id="1176" name="任意多边形 641068"/>
                <p:cNvSpPr>
                  <a:spLocks noChangeArrowheads="1"/>
                </p:cNvSpPr>
                <p:nvPr/>
              </p:nvSpPr>
              <p:spPr bwMode="auto">
                <a:xfrm>
                  <a:off x="3035" y="452"/>
                  <a:ext cx="19" cy="27"/>
                </a:xfrm>
                <a:custGeom>
                  <a:avLst/>
                  <a:gdLst>
                    <a:gd name="T0" fmla="*/ 0 w 44"/>
                    <a:gd name="T1" fmla="*/ 0 h 80"/>
                    <a:gd name="T2" fmla="*/ 2 w 44"/>
                    <a:gd name="T3" fmla="*/ 1 h 80"/>
                    <a:gd name="T4" fmla="*/ 2 w 44"/>
                    <a:gd name="T5" fmla="*/ 2 h 80"/>
                    <a:gd name="T6" fmla="*/ 3 w 44"/>
                    <a:gd name="T7" fmla="*/ 2 h 80"/>
                    <a:gd name="T8" fmla="*/ 2 w 44"/>
                    <a:gd name="T9" fmla="*/ 3 h 80"/>
                    <a:gd name="T10" fmla="*/ 0 w 44"/>
                    <a:gd name="T11" fmla="*/ 1 h 80"/>
                    <a:gd name="T12" fmla="*/ 0 w 44"/>
                    <a:gd name="T13" fmla="*/ 0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w="9525">
                  <a:noFill/>
                  <a:round/>
                  <a:headEnd/>
                  <a:tailEnd/>
                </a:ln>
              </p:spPr>
              <p:txBody>
                <a:bodyPr/>
                <a:lstStyle/>
                <a:p>
                  <a:endParaRPr lang="zh-CN" altLang="en-US"/>
                </a:p>
              </p:txBody>
            </p:sp>
            <p:sp>
              <p:nvSpPr>
                <p:cNvPr id="1177" name="任意多边形 641069"/>
                <p:cNvSpPr>
                  <a:spLocks noChangeArrowheads="1"/>
                </p:cNvSpPr>
                <p:nvPr/>
              </p:nvSpPr>
              <p:spPr bwMode="auto">
                <a:xfrm>
                  <a:off x="2696" y="247"/>
                  <a:ext cx="205" cy="41"/>
                </a:xfrm>
                <a:custGeom>
                  <a:avLst/>
                  <a:gdLst>
                    <a:gd name="T0" fmla="*/ 56 w 323"/>
                    <a:gd name="T1" fmla="*/ 1 h 64"/>
                    <a:gd name="T2" fmla="*/ 59 w 323"/>
                    <a:gd name="T3" fmla="*/ 2 h 64"/>
                    <a:gd name="T4" fmla="*/ 60 w 323"/>
                    <a:gd name="T5" fmla="*/ 0 h 64"/>
                    <a:gd name="T6" fmla="*/ 68 w 323"/>
                    <a:gd name="T7" fmla="*/ 0 h 64"/>
                    <a:gd name="T8" fmla="*/ 74 w 323"/>
                    <a:gd name="T9" fmla="*/ 4 h 64"/>
                    <a:gd name="T10" fmla="*/ 81 w 323"/>
                    <a:gd name="T11" fmla="*/ 3 h 64"/>
                    <a:gd name="T12" fmla="*/ 80 w 323"/>
                    <a:gd name="T13" fmla="*/ 8 h 64"/>
                    <a:gd name="T14" fmla="*/ 76 w 323"/>
                    <a:gd name="T15" fmla="*/ 12 h 64"/>
                    <a:gd name="T16" fmla="*/ 76 w 323"/>
                    <a:gd name="T17" fmla="*/ 8 h 64"/>
                    <a:gd name="T18" fmla="*/ 74 w 323"/>
                    <a:gd name="T19" fmla="*/ 8 h 64"/>
                    <a:gd name="T20" fmla="*/ 71 w 323"/>
                    <a:gd name="T21" fmla="*/ 8 h 64"/>
                    <a:gd name="T22" fmla="*/ 67 w 323"/>
                    <a:gd name="T23" fmla="*/ 5 h 64"/>
                    <a:gd name="T24" fmla="*/ 58 w 323"/>
                    <a:gd name="T25" fmla="*/ 10 h 64"/>
                    <a:gd name="T26" fmla="*/ 51 w 323"/>
                    <a:gd name="T27" fmla="*/ 12 h 64"/>
                    <a:gd name="T28" fmla="*/ 55 w 323"/>
                    <a:gd name="T29" fmla="*/ 15 h 64"/>
                    <a:gd name="T30" fmla="*/ 48 w 323"/>
                    <a:gd name="T31" fmla="*/ 17 h 64"/>
                    <a:gd name="T32" fmla="*/ 43 w 323"/>
                    <a:gd name="T33" fmla="*/ 16 h 64"/>
                    <a:gd name="T34" fmla="*/ 45 w 323"/>
                    <a:gd name="T35" fmla="*/ 15 h 64"/>
                    <a:gd name="T36" fmla="*/ 44 w 323"/>
                    <a:gd name="T37" fmla="*/ 11 h 64"/>
                    <a:gd name="T38" fmla="*/ 43 w 323"/>
                    <a:gd name="T39" fmla="*/ 8 h 64"/>
                    <a:gd name="T40" fmla="*/ 40 w 323"/>
                    <a:gd name="T41" fmla="*/ 6 h 64"/>
                    <a:gd name="T42" fmla="*/ 36 w 323"/>
                    <a:gd name="T43" fmla="*/ 7 h 64"/>
                    <a:gd name="T44" fmla="*/ 34 w 323"/>
                    <a:gd name="T45" fmla="*/ 7 h 64"/>
                    <a:gd name="T46" fmla="*/ 32 w 323"/>
                    <a:gd name="T47" fmla="*/ 6 h 64"/>
                    <a:gd name="T48" fmla="*/ 22 w 323"/>
                    <a:gd name="T49" fmla="*/ 1 h 64"/>
                    <a:gd name="T50" fmla="*/ 15 w 323"/>
                    <a:gd name="T51" fmla="*/ 4 h 64"/>
                    <a:gd name="T52" fmla="*/ 1 w 323"/>
                    <a:gd name="T53" fmla="*/ 0 h 64"/>
                    <a:gd name="T54" fmla="*/ 56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w="9525">
                  <a:noFill/>
                  <a:round/>
                  <a:headEnd/>
                  <a:tailEnd/>
                </a:ln>
              </p:spPr>
              <p:txBody>
                <a:bodyPr/>
                <a:lstStyle/>
                <a:p>
                  <a:endParaRPr lang="zh-CN" altLang="en-US"/>
                </a:p>
              </p:txBody>
            </p:sp>
            <p:sp>
              <p:nvSpPr>
                <p:cNvPr id="1178" name="任意多边形 641070"/>
                <p:cNvSpPr>
                  <a:spLocks noChangeArrowheads="1"/>
                </p:cNvSpPr>
                <p:nvPr/>
              </p:nvSpPr>
              <p:spPr bwMode="auto">
                <a:xfrm>
                  <a:off x="2515" y="246"/>
                  <a:ext cx="190" cy="20"/>
                </a:xfrm>
                <a:custGeom>
                  <a:avLst/>
                  <a:gdLst>
                    <a:gd name="T0" fmla="*/ 27 w 300"/>
                    <a:gd name="T1" fmla="*/ 8 h 31"/>
                    <a:gd name="T2" fmla="*/ 8 w 300"/>
                    <a:gd name="T3" fmla="*/ 1 h 31"/>
                    <a:gd name="T4" fmla="*/ 73 w 300"/>
                    <a:gd name="T5" fmla="*/ 0 h 31"/>
                    <a:gd name="T6" fmla="*/ 75 w 300"/>
                    <a:gd name="T7" fmla="*/ 4 h 31"/>
                    <a:gd name="T8" fmla="*/ 67 w 300"/>
                    <a:gd name="T9" fmla="*/ 4 h 31"/>
                    <a:gd name="T10" fmla="*/ 27 w 300"/>
                    <a:gd name="T11" fmla="*/ 8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w="9525">
                  <a:noFill/>
                  <a:round/>
                  <a:headEnd/>
                  <a:tailEnd/>
                </a:ln>
              </p:spPr>
              <p:txBody>
                <a:bodyPr/>
                <a:lstStyle/>
                <a:p>
                  <a:endParaRPr lang="zh-CN" altLang="en-US"/>
                </a:p>
              </p:txBody>
            </p:sp>
            <p:sp>
              <p:nvSpPr>
                <p:cNvPr id="1179" name="任意多边形 641071"/>
                <p:cNvSpPr>
                  <a:spLocks noChangeArrowheads="1"/>
                </p:cNvSpPr>
                <p:nvPr/>
              </p:nvSpPr>
              <p:spPr bwMode="auto">
                <a:xfrm>
                  <a:off x="2096" y="275"/>
                  <a:ext cx="18" cy="10"/>
                </a:xfrm>
                <a:custGeom>
                  <a:avLst/>
                  <a:gdLst>
                    <a:gd name="T0" fmla="*/ 0 w 41"/>
                    <a:gd name="T1" fmla="*/ 1 h 29"/>
                    <a:gd name="T2" fmla="*/ 1 w 41"/>
                    <a:gd name="T3" fmla="*/ 1 h 29"/>
                    <a:gd name="T4" fmla="*/ 0 w 41"/>
                    <a:gd name="T5" fmla="*/ 1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p:spPr>
              <p:txBody>
                <a:bodyPr/>
                <a:lstStyle/>
                <a:p>
                  <a:endParaRPr lang="zh-CN" altLang="en-US"/>
                </a:p>
              </p:txBody>
            </p:sp>
            <p:sp>
              <p:nvSpPr>
                <p:cNvPr id="1180" name="任意多边形 641072"/>
                <p:cNvSpPr>
                  <a:spLocks noChangeArrowheads="1"/>
                </p:cNvSpPr>
                <p:nvPr/>
              </p:nvSpPr>
              <p:spPr bwMode="auto">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p:spPr>
              <p:txBody>
                <a:bodyPr/>
                <a:lstStyle/>
                <a:p>
                  <a:endParaRPr lang="zh-CN" altLang="en-US"/>
                </a:p>
              </p:txBody>
            </p:sp>
            <p:sp>
              <p:nvSpPr>
                <p:cNvPr id="1181" name="任意多边形 641073"/>
                <p:cNvSpPr>
                  <a:spLocks noChangeArrowheads="1"/>
                </p:cNvSpPr>
                <p:nvPr/>
              </p:nvSpPr>
              <p:spPr bwMode="auto">
                <a:xfrm>
                  <a:off x="2043" y="241"/>
                  <a:ext cx="20" cy="55"/>
                </a:xfrm>
                <a:custGeom>
                  <a:avLst/>
                  <a:gdLst>
                    <a:gd name="T0" fmla="*/ 0 w 47"/>
                    <a:gd name="T1" fmla="*/ 6 h 165"/>
                    <a:gd name="T2" fmla="*/ 1 w 47"/>
                    <a:gd name="T3" fmla="*/ 4 h 165"/>
                    <a:gd name="T4" fmla="*/ 1 w 47"/>
                    <a:gd name="T5" fmla="*/ 3 h 165"/>
                    <a:gd name="T6" fmla="*/ 1 w 47"/>
                    <a:gd name="T7" fmla="*/ 1 h 165"/>
                    <a:gd name="T8" fmla="*/ 1 w 47"/>
                    <a:gd name="T9" fmla="*/ 0 h 165"/>
                    <a:gd name="T10" fmla="*/ 2 w 47"/>
                    <a:gd name="T11" fmla="*/ 0 h 165"/>
                    <a:gd name="T12" fmla="*/ 3 w 47"/>
                    <a:gd name="T13" fmla="*/ 1 h 165"/>
                    <a:gd name="T14" fmla="*/ 4 w 47"/>
                    <a:gd name="T15" fmla="*/ 4 h 165"/>
                    <a:gd name="T16" fmla="*/ 3 w 47"/>
                    <a:gd name="T17" fmla="*/ 4 h 165"/>
                    <a:gd name="T18" fmla="*/ 2 w 47"/>
                    <a:gd name="T19" fmla="*/ 5 h 165"/>
                    <a:gd name="T20" fmla="*/ 2 w 47"/>
                    <a:gd name="T21" fmla="*/ 5 h 165"/>
                    <a:gd name="T22" fmla="*/ 2 w 47"/>
                    <a:gd name="T23" fmla="*/ 5 h 165"/>
                    <a:gd name="T24" fmla="*/ 3 w 47"/>
                    <a:gd name="T25" fmla="*/ 5 h 165"/>
                    <a:gd name="T26" fmla="*/ 1 w 47"/>
                    <a:gd name="T27" fmla="*/ 5 h 165"/>
                    <a:gd name="T28" fmla="*/ 0 w 47"/>
                    <a:gd name="T29" fmla="*/ 6 h 165"/>
                    <a:gd name="T30" fmla="*/ 0 w 47"/>
                    <a:gd name="T31" fmla="*/ 6 h 165"/>
                    <a:gd name="T32" fmla="*/ 0 w 47"/>
                    <a:gd name="T33" fmla="*/ 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p:spPr>
              <p:txBody>
                <a:bodyPr/>
                <a:lstStyle/>
                <a:p>
                  <a:endParaRPr lang="zh-CN" altLang="en-US"/>
                </a:p>
              </p:txBody>
            </p:sp>
            <p:sp>
              <p:nvSpPr>
                <p:cNvPr id="1182" name="任意多边形 641074"/>
                <p:cNvSpPr>
                  <a:spLocks noChangeArrowheads="1"/>
                </p:cNvSpPr>
                <p:nvPr/>
              </p:nvSpPr>
              <p:spPr bwMode="auto">
                <a:xfrm>
                  <a:off x="2031" y="287"/>
                  <a:ext cx="59" cy="34"/>
                </a:xfrm>
                <a:custGeom>
                  <a:avLst/>
                  <a:gdLst>
                    <a:gd name="T0" fmla="*/ 2 w 138"/>
                    <a:gd name="T1" fmla="*/ 2 h 103"/>
                    <a:gd name="T2" fmla="*/ 3 w 138"/>
                    <a:gd name="T3" fmla="*/ 2 h 103"/>
                    <a:gd name="T4" fmla="*/ 4 w 138"/>
                    <a:gd name="T5" fmla="*/ 1 h 103"/>
                    <a:gd name="T6" fmla="*/ 4 w 138"/>
                    <a:gd name="T7" fmla="*/ 2 h 103"/>
                    <a:gd name="T8" fmla="*/ 5 w 138"/>
                    <a:gd name="T9" fmla="*/ 2 h 103"/>
                    <a:gd name="T10" fmla="*/ 6 w 138"/>
                    <a:gd name="T11" fmla="*/ 2 h 103"/>
                    <a:gd name="T12" fmla="*/ 9 w 138"/>
                    <a:gd name="T13" fmla="*/ 1 h 103"/>
                    <a:gd name="T14" fmla="*/ 10 w 138"/>
                    <a:gd name="T15" fmla="*/ 1 h 103"/>
                    <a:gd name="T16" fmla="*/ 11 w 138"/>
                    <a:gd name="T17" fmla="*/ 0 h 103"/>
                    <a:gd name="T18" fmla="*/ 8 w 138"/>
                    <a:gd name="T19" fmla="*/ 2 h 103"/>
                    <a:gd name="T20" fmla="*/ 6 w 138"/>
                    <a:gd name="T21" fmla="*/ 2 h 103"/>
                    <a:gd name="T22" fmla="*/ 5 w 138"/>
                    <a:gd name="T23" fmla="*/ 3 h 103"/>
                    <a:gd name="T24" fmla="*/ 4 w 138"/>
                    <a:gd name="T25" fmla="*/ 4 h 103"/>
                    <a:gd name="T26" fmla="*/ 2 w 138"/>
                    <a:gd name="T27" fmla="*/ 3 h 103"/>
                    <a:gd name="T28" fmla="*/ 2 w 138"/>
                    <a:gd name="T29" fmla="*/ 3 h 103"/>
                    <a:gd name="T30" fmla="*/ 2 w 138"/>
                    <a:gd name="T31" fmla="*/ 4 h 103"/>
                    <a:gd name="T32" fmla="*/ 0 w 138"/>
                    <a:gd name="T33" fmla="*/ 4 h 103"/>
                    <a:gd name="T34" fmla="*/ 1 w 138"/>
                    <a:gd name="T35" fmla="*/ 3 h 103"/>
                    <a:gd name="T36" fmla="*/ 2 w 138"/>
                    <a:gd name="T37" fmla="*/ 2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p:spPr>
              <p:txBody>
                <a:bodyPr/>
                <a:lstStyle/>
                <a:p>
                  <a:endParaRPr lang="zh-CN" altLang="en-US"/>
                </a:p>
              </p:txBody>
            </p:sp>
            <p:sp>
              <p:nvSpPr>
                <p:cNvPr id="1183" name="任意多边形 641075"/>
                <p:cNvSpPr>
                  <a:spLocks noChangeArrowheads="1"/>
                </p:cNvSpPr>
                <p:nvPr/>
              </p:nvSpPr>
              <p:spPr bwMode="auto">
                <a:xfrm>
                  <a:off x="1968" y="319"/>
                  <a:ext cx="80" cy="72"/>
                </a:xfrm>
                <a:custGeom>
                  <a:avLst/>
                  <a:gdLst>
                    <a:gd name="T0" fmla="*/ 12 w 188"/>
                    <a:gd name="T1" fmla="*/ 1 h 214"/>
                    <a:gd name="T2" fmla="*/ 12 w 188"/>
                    <a:gd name="T3" fmla="*/ 0 h 214"/>
                    <a:gd name="T4" fmla="*/ 13 w 188"/>
                    <a:gd name="T5" fmla="*/ 0 h 214"/>
                    <a:gd name="T6" fmla="*/ 14 w 188"/>
                    <a:gd name="T7" fmla="*/ 1 h 214"/>
                    <a:gd name="T8" fmla="*/ 14 w 188"/>
                    <a:gd name="T9" fmla="*/ 2 h 214"/>
                    <a:gd name="T10" fmla="*/ 14 w 188"/>
                    <a:gd name="T11" fmla="*/ 2 h 214"/>
                    <a:gd name="T12" fmla="*/ 13 w 188"/>
                    <a:gd name="T13" fmla="*/ 3 h 214"/>
                    <a:gd name="T14" fmla="*/ 12 w 188"/>
                    <a:gd name="T15" fmla="*/ 5 h 214"/>
                    <a:gd name="T16" fmla="*/ 11 w 188"/>
                    <a:gd name="T17" fmla="*/ 5 h 214"/>
                    <a:gd name="T18" fmla="*/ 9 w 188"/>
                    <a:gd name="T19" fmla="*/ 5 h 214"/>
                    <a:gd name="T20" fmla="*/ 9 w 188"/>
                    <a:gd name="T21" fmla="*/ 5 h 214"/>
                    <a:gd name="T22" fmla="*/ 8 w 188"/>
                    <a:gd name="T23" fmla="*/ 5 h 214"/>
                    <a:gd name="T24" fmla="*/ 7 w 188"/>
                    <a:gd name="T25" fmla="*/ 6 h 214"/>
                    <a:gd name="T26" fmla="*/ 6 w 188"/>
                    <a:gd name="T27" fmla="*/ 5 h 214"/>
                    <a:gd name="T28" fmla="*/ 5 w 188"/>
                    <a:gd name="T29" fmla="*/ 5 h 214"/>
                    <a:gd name="T30" fmla="*/ 6 w 188"/>
                    <a:gd name="T31" fmla="*/ 5 h 214"/>
                    <a:gd name="T32" fmla="*/ 6 w 188"/>
                    <a:gd name="T33" fmla="*/ 6 h 214"/>
                    <a:gd name="T34" fmla="*/ 5 w 188"/>
                    <a:gd name="T35" fmla="*/ 6 h 214"/>
                    <a:gd name="T36" fmla="*/ 3 w 188"/>
                    <a:gd name="T37" fmla="*/ 6 h 214"/>
                    <a:gd name="T38" fmla="*/ 3 w 188"/>
                    <a:gd name="T39" fmla="*/ 6 h 214"/>
                    <a:gd name="T40" fmla="*/ 4 w 188"/>
                    <a:gd name="T41" fmla="*/ 5 h 214"/>
                    <a:gd name="T42" fmla="*/ 3 w 188"/>
                    <a:gd name="T43" fmla="*/ 6 h 214"/>
                    <a:gd name="T44" fmla="*/ 2 w 188"/>
                    <a:gd name="T45" fmla="*/ 6 h 214"/>
                    <a:gd name="T46" fmla="*/ 3 w 188"/>
                    <a:gd name="T47" fmla="*/ 7 h 214"/>
                    <a:gd name="T48" fmla="*/ 1 w 188"/>
                    <a:gd name="T49" fmla="*/ 8 h 214"/>
                    <a:gd name="T50" fmla="*/ 0 w 188"/>
                    <a:gd name="T51" fmla="*/ 8 h 214"/>
                    <a:gd name="T52" fmla="*/ 0 w 188"/>
                    <a:gd name="T53" fmla="*/ 7 h 214"/>
                    <a:gd name="T54" fmla="*/ 0 w 188"/>
                    <a:gd name="T55" fmla="*/ 6 h 214"/>
                    <a:gd name="T56" fmla="*/ 1 w 188"/>
                    <a:gd name="T57" fmla="*/ 6 h 214"/>
                    <a:gd name="T58" fmla="*/ 3 w 188"/>
                    <a:gd name="T59" fmla="*/ 5 h 214"/>
                    <a:gd name="T60" fmla="*/ 3 w 188"/>
                    <a:gd name="T61" fmla="*/ 4 h 214"/>
                    <a:gd name="T62" fmla="*/ 6 w 188"/>
                    <a:gd name="T63" fmla="*/ 4 h 214"/>
                    <a:gd name="T64" fmla="*/ 6 w 188"/>
                    <a:gd name="T65" fmla="*/ 4 h 214"/>
                    <a:gd name="T66" fmla="*/ 9 w 188"/>
                    <a:gd name="T67" fmla="*/ 3 h 214"/>
                    <a:gd name="T68" fmla="*/ 9 w 188"/>
                    <a:gd name="T69" fmla="*/ 3 h 214"/>
                    <a:gd name="T70" fmla="*/ 10 w 188"/>
                    <a:gd name="T71" fmla="*/ 3 h 214"/>
                    <a:gd name="T72" fmla="*/ 11 w 188"/>
                    <a:gd name="T73" fmla="*/ 2 h 214"/>
                    <a:gd name="T74" fmla="*/ 12 w 188"/>
                    <a:gd name="T75" fmla="*/ 2 h 214"/>
                    <a:gd name="T76" fmla="*/ 11 w 188"/>
                    <a:gd name="T77" fmla="*/ 1 h 214"/>
                    <a:gd name="T78" fmla="*/ 12 w 188"/>
                    <a:gd name="T79" fmla="*/ 1 h 214"/>
                    <a:gd name="T80" fmla="*/ 12 w 188"/>
                    <a:gd name="T81" fmla="*/ 1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p:spPr>
              <p:txBody>
                <a:bodyPr/>
                <a:lstStyle/>
                <a:p>
                  <a:endParaRPr lang="zh-CN" altLang="en-US"/>
                </a:p>
              </p:txBody>
            </p:sp>
            <p:sp>
              <p:nvSpPr>
                <p:cNvPr id="1184" name="任意多边形 641076"/>
                <p:cNvSpPr>
                  <a:spLocks noChangeArrowheads="1"/>
                </p:cNvSpPr>
                <p:nvPr/>
              </p:nvSpPr>
              <p:spPr bwMode="auto">
                <a:xfrm>
                  <a:off x="2021"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p:spPr>
              <p:txBody>
                <a:bodyPr/>
                <a:lstStyle/>
                <a:p>
                  <a:endParaRPr lang="zh-CN" altLang="en-US"/>
                </a:p>
              </p:txBody>
            </p:sp>
            <p:sp>
              <p:nvSpPr>
                <p:cNvPr id="1185" name="任意多边形 641077"/>
                <p:cNvSpPr>
                  <a:spLocks noChangeArrowheads="1"/>
                </p:cNvSpPr>
                <p:nvPr/>
              </p:nvSpPr>
              <p:spPr bwMode="auto">
                <a:xfrm>
                  <a:off x="1573" y="389"/>
                  <a:ext cx="347" cy="189"/>
                </a:xfrm>
                <a:custGeom>
                  <a:avLst/>
                  <a:gdLst>
                    <a:gd name="T0" fmla="*/ 63 w 812"/>
                    <a:gd name="T1" fmla="*/ 1 h 564"/>
                    <a:gd name="T2" fmla="*/ 61 w 812"/>
                    <a:gd name="T3" fmla="*/ 3 h 564"/>
                    <a:gd name="T4" fmla="*/ 59 w 812"/>
                    <a:gd name="T5" fmla="*/ 5 h 564"/>
                    <a:gd name="T6" fmla="*/ 56 w 812"/>
                    <a:gd name="T7" fmla="*/ 5 h 564"/>
                    <a:gd name="T8" fmla="*/ 50 w 812"/>
                    <a:gd name="T9" fmla="*/ 7 h 564"/>
                    <a:gd name="T10" fmla="*/ 49 w 812"/>
                    <a:gd name="T11" fmla="*/ 8 h 564"/>
                    <a:gd name="T12" fmla="*/ 47 w 812"/>
                    <a:gd name="T13" fmla="*/ 9 h 564"/>
                    <a:gd name="T14" fmla="*/ 48 w 812"/>
                    <a:gd name="T15" fmla="*/ 7 h 564"/>
                    <a:gd name="T16" fmla="*/ 45 w 812"/>
                    <a:gd name="T17" fmla="*/ 7 h 564"/>
                    <a:gd name="T18" fmla="*/ 44 w 812"/>
                    <a:gd name="T19" fmla="*/ 8 h 564"/>
                    <a:gd name="T20" fmla="*/ 47 w 812"/>
                    <a:gd name="T21" fmla="*/ 11 h 564"/>
                    <a:gd name="T22" fmla="*/ 47 w 812"/>
                    <a:gd name="T23" fmla="*/ 14 h 564"/>
                    <a:gd name="T24" fmla="*/ 42 w 812"/>
                    <a:gd name="T25" fmla="*/ 15 h 564"/>
                    <a:gd name="T26" fmla="*/ 41 w 812"/>
                    <a:gd name="T27" fmla="*/ 14 h 564"/>
                    <a:gd name="T28" fmla="*/ 38 w 812"/>
                    <a:gd name="T29" fmla="*/ 13 h 564"/>
                    <a:gd name="T30" fmla="*/ 36 w 812"/>
                    <a:gd name="T31" fmla="*/ 13 h 564"/>
                    <a:gd name="T32" fmla="*/ 35 w 812"/>
                    <a:gd name="T33" fmla="*/ 15 h 564"/>
                    <a:gd name="T34" fmla="*/ 39 w 812"/>
                    <a:gd name="T35" fmla="*/ 17 h 564"/>
                    <a:gd name="T36" fmla="*/ 40 w 812"/>
                    <a:gd name="T37" fmla="*/ 20 h 564"/>
                    <a:gd name="T38" fmla="*/ 41 w 812"/>
                    <a:gd name="T39" fmla="*/ 21 h 564"/>
                    <a:gd name="T40" fmla="*/ 38 w 812"/>
                    <a:gd name="T41" fmla="*/ 20 h 564"/>
                    <a:gd name="T42" fmla="*/ 37 w 812"/>
                    <a:gd name="T43" fmla="*/ 19 h 564"/>
                    <a:gd name="T44" fmla="*/ 33 w 812"/>
                    <a:gd name="T45" fmla="*/ 16 h 564"/>
                    <a:gd name="T46" fmla="*/ 33 w 812"/>
                    <a:gd name="T47" fmla="*/ 12 h 564"/>
                    <a:gd name="T48" fmla="*/ 33 w 812"/>
                    <a:gd name="T49" fmla="*/ 10 h 564"/>
                    <a:gd name="T50" fmla="*/ 32 w 812"/>
                    <a:gd name="T51" fmla="*/ 10 h 564"/>
                    <a:gd name="T52" fmla="*/ 30 w 812"/>
                    <a:gd name="T53" fmla="*/ 10 h 564"/>
                    <a:gd name="T54" fmla="*/ 28 w 812"/>
                    <a:gd name="T55" fmla="*/ 6 h 564"/>
                    <a:gd name="T56" fmla="*/ 26 w 812"/>
                    <a:gd name="T57" fmla="*/ 6 h 564"/>
                    <a:gd name="T58" fmla="*/ 23 w 812"/>
                    <a:gd name="T59" fmla="*/ 6 h 564"/>
                    <a:gd name="T60" fmla="*/ 19 w 812"/>
                    <a:gd name="T61" fmla="*/ 9 h 564"/>
                    <a:gd name="T62" fmla="*/ 15 w 812"/>
                    <a:gd name="T63" fmla="*/ 10 h 564"/>
                    <a:gd name="T64" fmla="*/ 15 w 812"/>
                    <a:gd name="T65" fmla="*/ 10 h 564"/>
                    <a:gd name="T66" fmla="*/ 12 w 812"/>
                    <a:gd name="T67" fmla="*/ 12 h 564"/>
                    <a:gd name="T68" fmla="*/ 12 w 812"/>
                    <a:gd name="T69" fmla="*/ 13 h 564"/>
                    <a:gd name="T70" fmla="*/ 10 w 812"/>
                    <a:gd name="T71" fmla="*/ 15 h 564"/>
                    <a:gd name="T72" fmla="*/ 7 w 812"/>
                    <a:gd name="T73" fmla="*/ 15 h 564"/>
                    <a:gd name="T74" fmla="*/ 5 w 812"/>
                    <a:gd name="T75" fmla="*/ 10 h 564"/>
                    <a:gd name="T76" fmla="*/ 6 w 812"/>
                    <a:gd name="T77" fmla="*/ 6 h 564"/>
                    <a:gd name="T78" fmla="*/ 3 w 812"/>
                    <a:gd name="T79" fmla="*/ 7 h 564"/>
                    <a:gd name="T80" fmla="*/ 2 w 812"/>
                    <a:gd name="T81" fmla="*/ 6 h 564"/>
                    <a:gd name="T82" fmla="*/ 2 w 812"/>
                    <a:gd name="T83" fmla="*/ 5 h 564"/>
                    <a:gd name="T84" fmla="*/ 0 w 812"/>
                    <a:gd name="T85" fmla="*/ 3 h 564"/>
                    <a:gd name="T86" fmla="*/ 62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p:spPr>
              <p:txBody>
                <a:bodyPr/>
                <a:lstStyle/>
                <a:p>
                  <a:endParaRPr lang="zh-CN" altLang="en-US"/>
                </a:p>
              </p:txBody>
            </p:sp>
            <p:sp>
              <p:nvSpPr>
                <p:cNvPr id="1186" name="任意多边形 641078"/>
                <p:cNvSpPr>
                  <a:spLocks noChangeArrowheads="1"/>
                </p:cNvSpPr>
                <p:nvPr/>
              </p:nvSpPr>
              <p:spPr bwMode="auto">
                <a:xfrm>
                  <a:off x="1634" y="519"/>
                  <a:ext cx="19" cy="29"/>
                </a:xfrm>
                <a:custGeom>
                  <a:avLst/>
                  <a:gdLst>
                    <a:gd name="T0" fmla="*/ 0 w 43"/>
                    <a:gd name="T1" fmla="*/ 0 h 85"/>
                    <a:gd name="T2" fmla="*/ 2 w 43"/>
                    <a:gd name="T3" fmla="*/ 0 h 85"/>
                    <a:gd name="T4" fmla="*/ 3 w 43"/>
                    <a:gd name="T5" fmla="*/ 1 h 85"/>
                    <a:gd name="T6" fmla="*/ 2 w 43"/>
                    <a:gd name="T7" fmla="*/ 3 h 85"/>
                    <a:gd name="T8" fmla="*/ 0 w 43"/>
                    <a:gd name="T9" fmla="*/ 3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p:spPr>
              <p:txBody>
                <a:bodyPr/>
                <a:lstStyle/>
                <a:p>
                  <a:endParaRPr lang="zh-CN" altLang="en-US"/>
                </a:p>
              </p:txBody>
            </p:sp>
            <p:sp>
              <p:nvSpPr>
                <p:cNvPr id="1187" name="任意多边形 641079"/>
                <p:cNvSpPr>
                  <a:spLocks noChangeArrowheads="1"/>
                </p:cNvSpPr>
                <p:nvPr/>
              </p:nvSpPr>
              <p:spPr bwMode="auto">
                <a:xfrm>
                  <a:off x="1900" y="421"/>
                  <a:ext cx="18" cy="24"/>
                </a:xfrm>
                <a:custGeom>
                  <a:avLst/>
                  <a:gdLst>
                    <a:gd name="T0" fmla="*/ 1 w 44"/>
                    <a:gd name="T1" fmla="*/ 1 h 74"/>
                    <a:gd name="T2" fmla="*/ 2 w 44"/>
                    <a:gd name="T3" fmla="*/ 0 h 74"/>
                    <a:gd name="T4" fmla="*/ 3 w 44"/>
                    <a:gd name="T5" fmla="*/ 0 h 74"/>
                    <a:gd name="T6" fmla="*/ 3 w 44"/>
                    <a:gd name="T7" fmla="*/ 1 h 74"/>
                    <a:gd name="T8" fmla="*/ 1 w 44"/>
                    <a:gd name="T9" fmla="*/ 3 h 74"/>
                    <a:gd name="T10" fmla="*/ 0 w 44"/>
                    <a:gd name="T11" fmla="*/ 2 h 74"/>
                    <a:gd name="T12" fmla="*/ 0 w 44"/>
                    <a:gd name="T13" fmla="*/ 1 h 74"/>
                    <a:gd name="T14" fmla="*/ 1 w 44"/>
                    <a:gd name="T15" fmla="*/ 1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p:spPr>
              <p:txBody>
                <a:bodyPr/>
                <a:lstStyle/>
                <a:p>
                  <a:endParaRPr lang="zh-CN" altLang="en-US"/>
                </a:p>
              </p:txBody>
            </p:sp>
            <p:sp>
              <p:nvSpPr>
                <p:cNvPr id="1188" name="任意多边形 641080"/>
                <p:cNvSpPr>
                  <a:spLocks noChangeArrowheads="1"/>
                </p:cNvSpPr>
                <p:nvPr/>
              </p:nvSpPr>
              <p:spPr bwMode="auto">
                <a:xfrm>
                  <a:off x="1951" y="409"/>
                  <a:ext cx="9" cy="10"/>
                </a:xfrm>
                <a:custGeom>
                  <a:avLst/>
                  <a:gdLst>
                    <a:gd name="T0" fmla="*/ 0 w 20"/>
                    <a:gd name="T1" fmla="*/ 1 h 30"/>
                    <a:gd name="T2" fmla="*/ 0 w 20"/>
                    <a:gd name="T3" fmla="*/ 1 h 30"/>
                    <a:gd name="T4" fmla="*/ 0 w 20"/>
                    <a:gd name="T5" fmla="*/ 1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p:spPr>
              <p:txBody>
                <a:bodyPr/>
                <a:lstStyle/>
                <a:p>
                  <a:endParaRPr lang="zh-CN" altLang="en-US"/>
                </a:p>
              </p:txBody>
            </p:sp>
            <p:sp>
              <p:nvSpPr>
                <p:cNvPr id="1189" name="任意多边形 641081"/>
                <p:cNvSpPr>
                  <a:spLocks noChangeArrowheads="1"/>
                </p:cNvSpPr>
                <p:nvPr/>
              </p:nvSpPr>
              <p:spPr bwMode="auto">
                <a:xfrm>
                  <a:off x="1021" y="314"/>
                  <a:ext cx="433" cy="354"/>
                </a:xfrm>
                <a:custGeom>
                  <a:avLst/>
                  <a:gdLst>
                    <a:gd name="T0" fmla="*/ 123 w 682"/>
                    <a:gd name="T1" fmla="*/ 119 h 557"/>
                    <a:gd name="T2" fmla="*/ 124 w 682"/>
                    <a:gd name="T3" fmla="*/ 116 h 557"/>
                    <a:gd name="T4" fmla="*/ 128 w 682"/>
                    <a:gd name="T5" fmla="*/ 106 h 557"/>
                    <a:gd name="T6" fmla="*/ 79 w 682"/>
                    <a:gd name="T7" fmla="*/ 74 h 557"/>
                    <a:gd name="T8" fmla="*/ 72 w 682"/>
                    <a:gd name="T9" fmla="*/ 89 h 557"/>
                    <a:gd name="T10" fmla="*/ 77 w 682"/>
                    <a:gd name="T11" fmla="*/ 142 h 557"/>
                    <a:gd name="T12" fmla="*/ 72 w 682"/>
                    <a:gd name="T13" fmla="*/ 127 h 557"/>
                    <a:gd name="T14" fmla="*/ 62 w 682"/>
                    <a:gd name="T15" fmla="*/ 112 h 557"/>
                    <a:gd name="T16" fmla="*/ 63 w 682"/>
                    <a:gd name="T17" fmla="*/ 106 h 557"/>
                    <a:gd name="T18" fmla="*/ 63 w 682"/>
                    <a:gd name="T19" fmla="*/ 101 h 557"/>
                    <a:gd name="T20" fmla="*/ 57 w 682"/>
                    <a:gd name="T21" fmla="*/ 96 h 557"/>
                    <a:gd name="T22" fmla="*/ 50 w 682"/>
                    <a:gd name="T23" fmla="*/ 89 h 557"/>
                    <a:gd name="T24" fmla="*/ 38 w 682"/>
                    <a:gd name="T25" fmla="*/ 91 h 557"/>
                    <a:gd name="T26" fmla="*/ 32 w 682"/>
                    <a:gd name="T27" fmla="*/ 93 h 557"/>
                    <a:gd name="T28" fmla="*/ 20 w 682"/>
                    <a:gd name="T29" fmla="*/ 93 h 557"/>
                    <a:gd name="T30" fmla="*/ 6 w 682"/>
                    <a:gd name="T31" fmla="*/ 80 h 557"/>
                    <a:gd name="T32" fmla="*/ 3 w 682"/>
                    <a:gd name="T33" fmla="*/ 76 h 557"/>
                    <a:gd name="T34" fmla="*/ 0 w 682"/>
                    <a:gd name="T35" fmla="*/ 68 h 557"/>
                    <a:gd name="T36" fmla="*/ 6 w 682"/>
                    <a:gd name="T37" fmla="*/ 55 h 557"/>
                    <a:gd name="T38" fmla="*/ 8 w 682"/>
                    <a:gd name="T39" fmla="*/ 46 h 557"/>
                    <a:gd name="T40" fmla="*/ 13 w 682"/>
                    <a:gd name="T41" fmla="*/ 37 h 557"/>
                    <a:gd name="T42" fmla="*/ 20 w 682"/>
                    <a:gd name="T43" fmla="*/ 30 h 557"/>
                    <a:gd name="T44" fmla="*/ 43 w 682"/>
                    <a:gd name="T45" fmla="*/ 17 h 557"/>
                    <a:gd name="T46" fmla="*/ 57 w 682"/>
                    <a:gd name="T47" fmla="*/ 8 h 557"/>
                    <a:gd name="T48" fmla="*/ 66 w 682"/>
                    <a:gd name="T49" fmla="*/ 2 h 557"/>
                    <a:gd name="T50" fmla="*/ 93 w 682"/>
                    <a:gd name="T51" fmla="*/ 1 h 557"/>
                    <a:gd name="T52" fmla="*/ 102 w 682"/>
                    <a:gd name="T53" fmla="*/ 0 h 557"/>
                    <a:gd name="T54" fmla="*/ 98 w 682"/>
                    <a:gd name="T55" fmla="*/ 9 h 557"/>
                    <a:gd name="T56" fmla="*/ 113 w 682"/>
                    <a:gd name="T57" fmla="*/ 22 h 557"/>
                    <a:gd name="T58" fmla="*/ 128 w 682"/>
                    <a:gd name="T59" fmla="*/ 19 h 557"/>
                    <a:gd name="T60" fmla="*/ 135 w 682"/>
                    <a:gd name="T61" fmla="*/ 21 h 557"/>
                    <a:gd name="T62" fmla="*/ 143 w 682"/>
                    <a:gd name="T63" fmla="*/ 25 h 557"/>
                    <a:gd name="T64" fmla="*/ 146 w 682"/>
                    <a:gd name="T65" fmla="*/ 48 h 557"/>
                    <a:gd name="T66" fmla="*/ 146 w 682"/>
                    <a:gd name="T67" fmla="*/ 62 h 557"/>
                    <a:gd name="T68" fmla="*/ 153 w 682"/>
                    <a:gd name="T69" fmla="*/ 72 h 557"/>
                    <a:gd name="T70" fmla="*/ 165 w 682"/>
                    <a:gd name="T71" fmla="*/ 77 h 557"/>
                    <a:gd name="T72" fmla="*/ 174 w 682"/>
                    <a:gd name="T73" fmla="*/ 76 h 557"/>
                    <a:gd name="T74" fmla="*/ 170 w 682"/>
                    <a:gd name="T75" fmla="*/ 87 h 557"/>
                    <a:gd name="T76" fmla="*/ 153 w 682"/>
                    <a:gd name="T77" fmla="*/ 105 h 557"/>
                    <a:gd name="T78" fmla="*/ 140 w 682"/>
                    <a:gd name="T79" fmla="*/ 125 h 557"/>
                    <a:gd name="T80" fmla="*/ 142 w 682"/>
                    <a:gd name="T81" fmla="*/ 130 h 557"/>
                    <a:gd name="T82" fmla="*/ 111 w 682"/>
                    <a:gd name="T83" fmla="*/ 142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p:spPr>
              <p:txBody>
                <a:bodyPr/>
                <a:lstStyle/>
                <a:p>
                  <a:endParaRPr lang="zh-CN" altLang="en-US"/>
                </a:p>
              </p:txBody>
            </p:sp>
            <p:sp>
              <p:nvSpPr>
                <p:cNvPr id="1190" name="任意多边形 641082"/>
                <p:cNvSpPr>
                  <a:spLocks noChangeArrowheads="1"/>
                </p:cNvSpPr>
                <p:nvPr/>
              </p:nvSpPr>
              <p:spPr bwMode="auto">
                <a:xfrm>
                  <a:off x="1189" y="447"/>
                  <a:ext cx="163" cy="221"/>
                </a:xfrm>
                <a:custGeom>
                  <a:avLst/>
                  <a:gdLst>
                    <a:gd name="T0" fmla="*/ 62 w 257"/>
                    <a:gd name="T1" fmla="*/ 90 h 347"/>
                    <a:gd name="T2" fmla="*/ 60 w 257"/>
                    <a:gd name="T3" fmla="*/ 78 h 347"/>
                    <a:gd name="T4" fmla="*/ 56 w 257"/>
                    <a:gd name="T5" fmla="*/ 75 h 347"/>
                    <a:gd name="T6" fmla="*/ 55 w 257"/>
                    <a:gd name="T7" fmla="*/ 69 h 347"/>
                    <a:gd name="T8" fmla="*/ 53 w 257"/>
                    <a:gd name="T9" fmla="*/ 66 h 347"/>
                    <a:gd name="T10" fmla="*/ 53 w 257"/>
                    <a:gd name="T11" fmla="*/ 59 h 347"/>
                    <a:gd name="T12" fmla="*/ 53 w 257"/>
                    <a:gd name="T13" fmla="*/ 55 h 347"/>
                    <a:gd name="T14" fmla="*/ 58 w 257"/>
                    <a:gd name="T15" fmla="*/ 52 h 347"/>
                    <a:gd name="T16" fmla="*/ 65 w 257"/>
                    <a:gd name="T17" fmla="*/ 51 h 347"/>
                    <a:gd name="T18" fmla="*/ 65 w 257"/>
                    <a:gd name="T19" fmla="*/ 35 h 347"/>
                    <a:gd name="T20" fmla="*/ 14 w 257"/>
                    <a:gd name="T21" fmla="*/ 25 h 347"/>
                    <a:gd name="T22" fmla="*/ 8 w 257"/>
                    <a:gd name="T23" fmla="*/ 25 h 347"/>
                    <a:gd name="T24" fmla="*/ 4 w 257"/>
                    <a:gd name="T25" fmla="*/ 26 h 347"/>
                    <a:gd name="T26" fmla="*/ 0 w 257"/>
                    <a:gd name="T27" fmla="*/ 39 h 347"/>
                    <a:gd name="T28" fmla="*/ 23 w 257"/>
                    <a:gd name="T29" fmla="*/ 89 h 347"/>
                    <a:gd name="T30" fmla="*/ 62 w 257"/>
                    <a:gd name="T31" fmla="*/ 9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p:spPr>
              <p:txBody>
                <a:bodyPr/>
                <a:lstStyle/>
                <a:p>
                  <a:endParaRPr lang="zh-CN" altLang="en-US"/>
                </a:p>
              </p:txBody>
            </p:sp>
            <p:sp>
              <p:nvSpPr>
                <p:cNvPr id="1191" name="任意多边形 641083"/>
                <p:cNvSpPr>
                  <a:spLocks noChangeArrowheads="1"/>
                </p:cNvSpPr>
                <p:nvPr/>
              </p:nvSpPr>
              <p:spPr bwMode="auto">
                <a:xfrm>
                  <a:off x="1476" y="611"/>
                  <a:ext cx="7" cy="12"/>
                </a:xfrm>
                <a:custGeom>
                  <a:avLst/>
                  <a:gdLst>
                    <a:gd name="T0" fmla="*/ 0 w 19"/>
                    <a:gd name="T1" fmla="*/ 1 h 37"/>
                    <a:gd name="T2" fmla="*/ 1 w 19"/>
                    <a:gd name="T3" fmla="*/ 1 h 37"/>
                    <a:gd name="T4" fmla="*/ 0 w 19"/>
                    <a:gd name="T5" fmla="*/ 1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p:spPr>
              <p:txBody>
                <a:bodyPr/>
                <a:lstStyle/>
                <a:p>
                  <a:endParaRPr lang="zh-CN" altLang="en-US"/>
                </a:p>
              </p:txBody>
            </p:sp>
            <p:sp>
              <p:nvSpPr>
                <p:cNvPr id="1192" name="任意多边形 641084"/>
                <p:cNvSpPr>
                  <a:spLocks noChangeArrowheads="1"/>
                </p:cNvSpPr>
                <p:nvPr/>
              </p:nvSpPr>
              <p:spPr bwMode="auto">
                <a:xfrm>
                  <a:off x="1467" y="497"/>
                  <a:ext cx="9" cy="7"/>
                </a:xfrm>
                <a:custGeom>
                  <a:avLst/>
                  <a:gdLst>
                    <a:gd name="T0" fmla="*/ 1 w 22"/>
                    <a:gd name="T1" fmla="*/ 0 h 20"/>
                    <a:gd name="T2" fmla="*/ 1 w 22"/>
                    <a:gd name="T3" fmla="*/ 0 h 20"/>
                    <a:gd name="T4" fmla="*/ 1 w 22"/>
                    <a:gd name="T5" fmla="*/ 0 h 20"/>
                    <a:gd name="T6" fmla="*/ 0 w 22"/>
                    <a:gd name="T7" fmla="*/ 1 h 20"/>
                    <a:gd name="T8" fmla="*/ 1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p:spPr>
              <p:txBody>
                <a:bodyPr/>
                <a:lstStyle/>
                <a:p>
                  <a:endParaRPr lang="zh-CN" altLang="en-US"/>
                </a:p>
              </p:txBody>
            </p:sp>
            <p:sp>
              <p:nvSpPr>
                <p:cNvPr id="2" name="任意多边形 641085"/>
                <p:cNvSpPr>
                  <a:spLocks noChangeArrowheads="1"/>
                </p:cNvSpPr>
                <p:nvPr/>
              </p:nvSpPr>
              <p:spPr bwMode="auto">
                <a:xfrm>
                  <a:off x="1072" y="357"/>
                  <a:ext cx="25" cy="10"/>
                </a:xfrm>
                <a:custGeom>
                  <a:avLst/>
                  <a:gdLst>
                    <a:gd name="T0" fmla="*/ 2 w 57"/>
                    <a:gd name="T1" fmla="*/ 1 h 30"/>
                    <a:gd name="T2" fmla="*/ 3 w 57"/>
                    <a:gd name="T3" fmla="*/ 0 h 30"/>
                    <a:gd name="T4" fmla="*/ 3 w 57"/>
                    <a:gd name="T5" fmla="*/ 1 h 30"/>
                    <a:gd name="T6" fmla="*/ 2 w 57"/>
                    <a:gd name="T7" fmla="*/ 1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p:spPr>
              <p:txBody>
                <a:bodyPr/>
                <a:lstStyle/>
                <a:p>
                  <a:endParaRPr lang="zh-CN" altLang="en-US"/>
                </a:p>
              </p:txBody>
            </p:sp>
            <p:sp>
              <p:nvSpPr>
                <p:cNvPr id="1194" name="任意多边形 641086"/>
                <p:cNvSpPr>
                  <a:spLocks noChangeArrowheads="1"/>
                </p:cNvSpPr>
                <p:nvPr/>
              </p:nvSpPr>
              <p:spPr bwMode="auto">
                <a:xfrm>
                  <a:off x="1374" y="265"/>
                  <a:ext cx="295" cy="233"/>
                </a:xfrm>
                <a:custGeom>
                  <a:avLst/>
                  <a:gdLst>
                    <a:gd name="T0" fmla="*/ 37 w 693"/>
                    <a:gd name="T1" fmla="*/ 17 h 696"/>
                    <a:gd name="T2" fmla="*/ 30 w 693"/>
                    <a:gd name="T3" fmla="*/ 17 h 696"/>
                    <a:gd name="T4" fmla="*/ 25 w 693"/>
                    <a:gd name="T5" fmla="*/ 15 h 696"/>
                    <a:gd name="T6" fmla="*/ 20 w 693"/>
                    <a:gd name="T7" fmla="*/ 15 h 696"/>
                    <a:gd name="T8" fmla="*/ 18 w 693"/>
                    <a:gd name="T9" fmla="*/ 16 h 696"/>
                    <a:gd name="T10" fmla="*/ 20 w 693"/>
                    <a:gd name="T11" fmla="*/ 16 h 696"/>
                    <a:gd name="T12" fmla="*/ 23 w 693"/>
                    <a:gd name="T13" fmla="*/ 18 h 696"/>
                    <a:gd name="T14" fmla="*/ 25 w 693"/>
                    <a:gd name="T15" fmla="*/ 18 h 696"/>
                    <a:gd name="T16" fmla="*/ 26 w 693"/>
                    <a:gd name="T17" fmla="*/ 20 h 696"/>
                    <a:gd name="T18" fmla="*/ 24 w 693"/>
                    <a:gd name="T19" fmla="*/ 21 h 696"/>
                    <a:gd name="T20" fmla="*/ 20 w 693"/>
                    <a:gd name="T21" fmla="*/ 23 h 696"/>
                    <a:gd name="T22" fmla="*/ 17 w 693"/>
                    <a:gd name="T23" fmla="*/ 23 h 696"/>
                    <a:gd name="T24" fmla="*/ 7 w 693"/>
                    <a:gd name="T25" fmla="*/ 26 h 696"/>
                    <a:gd name="T26" fmla="*/ 6 w 693"/>
                    <a:gd name="T27" fmla="*/ 23 h 696"/>
                    <a:gd name="T28" fmla="*/ 3 w 693"/>
                    <a:gd name="T29" fmla="*/ 20 h 696"/>
                    <a:gd name="T30" fmla="*/ 3 w 693"/>
                    <a:gd name="T31" fmla="*/ 17 h 696"/>
                    <a:gd name="T32" fmla="*/ 4 w 693"/>
                    <a:gd name="T33" fmla="*/ 13 h 696"/>
                    <a:gd name="T34" fmla="*/ 1 w 693"/>
                    <a:gd name="T35" fmla="*/ 15 h 696"/>
                    <a:gd name="T36" fmla="*/ 6 w 693"/>
                    <a:gd name="T37" fmla="*/ 10 h 696"/>
                    <a:gd name="T38" fmla="*/ 9 w 693"/>
                    <a:gd name="T39" fmla="*/ 8 h 696"/>
                    <a:gd name="T40" fmla="*/ 3 w 693"/>
                    <a:gd name="T41" fmla="*/ 8 h 696"/>
                    <a:gd name="T42" fmla="*/ 0 w 693"/>
                    <a:gd name="T43" fmla="*/ 7 h 696"/>
                    <a:gd name="T44" fmla="*/ 2 w 693"/>
                    <a:gd name="T45" fmla="*/ 5 h 696"/>
                    <a:gd name="T46" fmla="*/ 7 w 693"/>
                    <a:gd name="T47" fmla="*/ 4 h 696"/>
                    <a:gd name="T48" fmla="*/ 17 w 693"/>
                    <a:gd name="T49" fmla="*/ 5 h 696"/>
                    <a:gd name="T50" fmla="*/ 17 w 693"/>
                    <a:gd name="T51" fmla="*/ 2 h 696"/>
                    <a:gd name="T52" fmla="*/ 20 w 693"/>
                    <a:gd name="T53" fmla="*/ 0 h 696"/>
                    <a:gd name="T54" fmla="*/ 28 w 693"/>
                    <a:gd name="T55" fmla="*/ 2 h 696"/>
                    <a:gd name="T56" fmla="*/ 26 w 693"/>
                    <a:gd name="T57" fmla="*/ 3 h 696"/>
                    <a:gd name="T58" fmla="*/ 23 w 693"/>
                    <a:gd name="T59" fmla="*/ 7 h 696"/>
                    <a:gd name="T60" fmla="*/ 28 w 693"/>
                    <a:gd name="T61" fmla="*/ 7 h 696"/>
                    <a:gd name="T62" fmla="*/ 29 w 693"/>
                    <a:gd name="T63" fmla="*/ 5 h 696"/>
                    <a:gd name="T64" fmla="*/ 32 w 693"/>
                    <a:gd name="T65" fmla="*/ 3 h 696"/>
                    <a:gd name="T66" fmla="*/ 38 w 693"/>
                    <a:gd name="T67" fmla="*/ 3 h 696"/>
                    <a:gd name="T68" fmla="*/ 41 w 693"/>
                    <a:gd name="T69" fmla="*/ 2 h 696"/>
                    <a:gd name="T70" fmla="*/ 42 w 693"/>
                    <a:gd name="T71" fmla="*/ 17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p:spPr>
              <p:txBody>
                <a:bodyPr/>
                <a:lstStyle/>
                <a:p>
                  <a:endParaRPr lang="zh-CN" altLang="en-US"/>
                </a:p>
              </p:txBody>
            </p:sp>
            <p:sp>
              <p:nvSpPr>
                <p:cNvPr id="1195" name="任意多边形 641087"/>
                <p:cNvSpPr>
                  <a:spLocks noChangeArrowheads="1"/>
                </p:cNvSpPr>
                <p:nvPr/>
              </p:nvSpPr>
              <p:spPr bwMode="auto">
                <a:xfrm>
                  <a:off x="1173" y="247"/>
                  <a:ext cx="591" cy="95"/>
                </a:xfrm>
                <a:custGeom>
                  <a:avLst/>
                  <a:gdLst>
                    <a:gd name="T0" fmla="*/ 211 w 931"/>
                    <a:gd name="T1" fmla="*/ 0 h 149"/>
                    <a:gd name="T2" fmla="*/ 37 w 931"/>
                    <a:gd name="T3" fmla="*/ 7 h 149"/>
                    <a:gd name="T4" fmla="*/ 23 w 931"/>
                    <a:gd name="T5" fmla="*/ 11 h 149"/>
                    <a:gd name="T6" fmla="*/ 16 w 931"/>
                    <a:gd name="T7" fmla="*/ 11 h 149"/>
                    <a:gd name="T8" fmla="*/ 6 w 931"/>
                    <a:gd name="T9" fmla="*/ 20 h 149"/>
                    <a:gd name="T10" fmla="*/ 0 w 931"/>
                    <a:gd name="T11" fmla="*/ 27 h 149"/>
                    <a:gd name="T12" fmla="*/ 15 w 931"/>
                    <a:gd name="T13" fmla="*/ 30 h 149"/>
                    <a:gd name="T14" fmla="*/ 25 w 931"/>
                    <a:gd name="T15" fmla="*/ 25 h 149"/>
                    <a:gd name="T16" fmla="*/ 28 w 931"/>
                    <a:gd name="T17" fmla="*/ 22 h 149"/>
                    <a:gd name="T18" fmla="*/ 43 w 931"/>
                    <a:gd name="T19" fmla="*/ 13 h 149"/>
                    <a:gd name="T20" fmla="*/ 55 w 931"/>
                    <a:gd name="T21" fmla="*/ 11 h 149"/>
                    <a:gd name="T22" fmla="*/ 60 w 931"/>
                    <a:gd name="T23" fmla="*/ 24 h 149"/>
                    <a:gd name="T24" fmla="*/ 48 w 931"/>
                    <a:gd name="T25" fmla="*/ 28 h 149"/>
                    <a:gd name="T26" fmla="*/ 59 w 931"/>
                    <a:gd name="T27" fmla="*/ 29 h 149"/>
                    <a:gd name="T28" fmla="*/ 64 w 931"/>
                    <a:gd name="T29" fmla="*/ 23 h 149"/>
                    <a:gd name="T30" fmla="*/ 68 w 931"/>
                    <a:gd name="T31" fmla="*/ 24 h 149"/>
                    <a:gd name="T32" fmla="*/ 65 w 931"/>
                    <a:gd name="T33" fmla="*/ 14 h 149"/>
                    <a:gd name="T34" fmla="*/ 68 w 931"/>
                    <a:gd name="T35" fmla="*/ 11 h 149"/>
                    <a:gd name="T36" fmla="*/ 71 w 931"/>
                    <a:gd name="T37" fmla="*/ 23 h 149"/>
                    <a:gd name="T38" fmla="*/ 68 w 931"/>
                    <a:gd name="T39" fmla="*/ 29 h 149"/>
                    <a:gd name="T40" fmla="*/ 76 w 931"/>
                    <a:gd name="T41" fmla="*/ 34 h 149"/>
                    <a:gd name="T42" fmla="*/ 77 w 931"/>
                    <a:gd name="T43" fmla="*/ 24 h 149"/>
                    <a:gd name="T44" fmla="*/ 84 w 931"/>
                    <a:gd name="T45" fmla="*/ 27 h 149"/>
                    <a:gd name="T46" fmla="*/ 98 w 931"/>
                    <a:gd name="T47" fmla="*/ 19 h 149"/>
                    <a:gd name="T48" fmla="*/ 105 w 931"/>
                    <a:gd name="T49" fmla="*/ 13 h 149"/>
                    <a:gd name="T50" fmla="*/ 112 w 931"/>
                    <a:gd name="T51" fmla="*/ 15 h 149"/>
                    <a:gd name="T52" fmla="*/ 116 w 931"/>
                    <a:gd name="T53" fmla="*/ 13 h 149"/>
                    <a:gd name="T54" fmla="*/ 110 w 931"/>
                    <a:gd name="T55" fmla="*/ 11 h 149"/>
                    <a:gd name="T56" fmla="*/ 121 w 931"/>
                    <a:gd name="T57" fmla="*/ 9 h 149"/>
                    <a:gd name="T58" fmla="*/ 139 w 931"/>
                    <a:gd name="T59" fmla="*/ 14 h 149"/>
                    <a:gd name="T60" fmla="*/ 149 w 931"/>
                    <a:gd name="T61" fmla="*/ 11 h 149"/>
                    <a:gd name="T62" fmla="*/ 150 w 931"/>
                    <a:gd name="T63" fmla="*/ 17 h 149"/>
                    <a:gd name="T64" fmla="*/ 145 w 931"/>
                    <a:gd name="T65" fmla="*/ 26 h 149"/>
                    <a:gd name="T66" fmla="*/ 156 w 931"/>
                    <a:gd name="T67" fmla="*/ 23 h 149"/>
                    <a:gd name="T68" fmla="*/ 159 w 931"/>
                    <a:gd name="T69" fmla="*/ 21 h 149"/>
                    <a:gd name="T70" fmla="*/ 166 w 931"/>
                    <a:gd name="T71" fmla="*/ 16 h 149"/>
                    <a:gd name="T72" fmla="*/ 203 w 931"/>
                    <a:gd name="T73" fmla="*/ 22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p:spPr>
              <p:txBody>
                <a:bodyPr/>
                <a:lstStyle/>
                <a:p>
                  <a:endParaRPr lang="zh-CN" altLang="en-US"/>
                </a:p>
              </p:txBody>
            </p:sp>
            <p:sp>
              <p:nvSpPr>
                <p:cNvPr id="1196" name="任意多边形 641088"/>
                <p:cNvSpPr>
                  <a:spLocks noChangeArrowheads="1"/>
                </p:cNvSpPr>
                <p:nvPr/>
              </p:nvSpPr>
              <p:spPr bwMode="auto">
                <a:xfrm>
                  <a:off x="1293" y="282"/>
                  <a:ext cx="13" cy="10"/>
                </a:xfrm>
                <a:custGeom>
                  <a:avLst/>
                  <a:gdLst>
                    <a:gd name="T0" fmla="*/ 0 w 31"/>
                    <a:gd name="T1" fmla="*/ 1 h 30"/>
                    <a:gd name="T2" fmla="*/ 2 w 31"/>
                    <a:gd name="T3" fmla="*/ 0 h 30"/>
                    <a:gd name="T4" fmla="*/ 1 w 31"/>
                    <a:gd name="T5" fmla="*/ 1 h 30"/>
                    <a:gd name="T6" fmla="*/ 0 w 31"/>
                    <a:gd name="T7" fmla="*/ 1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p:spPr>
              <p:txBody>
                <a:bodyPr/>
                <a:lstStyle/>
                <a:p>
                  <a:endParaRPr lang="zh-CN" altLang="en-US"/>
                </a:p>
              </p:txBody>
            </p:sp>
            <p:sp>
              <p:nvSpPr>
                <p:cNvPr id="1197" name="任意多边形 641089"/>
                <p:cNvSpPr>
                  <a:spLocks noChangeArrowheads="1"/>
                </p:cNvSpPr>
                <p:nvPr/>
              </p:nvSpPr>
              <p:spPr bwMode="auto">
                <a:xfrm>
                  <a:off x="1278" y="296"/>
                  <a:ext cx="19" cy="11"/>
                </a:xfrm>
                <a:custGeom>
                  <a:avLst/>
                  <a:gdLst>
                    <a:gd name="T0" fmla="*/ 0 w 44"/>
                    <a:gd name="T1" fmla="*/ 1 h 32"/>
                    <a:gd name="T2" fmla="*/ 2 w 44"/>
                    <a:gd name="T3" fmla="*/ 0 h 32"/>
                    <a:gd name="T4" fmla="*/ 3 w 44"/>
                    <a:gd name="T5" fmla="*/ 0 h 32"/>
                    <a:gd name="T6" fmla="*/ 0 w 44"/>
                    <a:gd name="T7" fmla="*/ 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p:spPr>
              <p:txBody>
                <a:bodyPr/>
                <a:lstStyle/>
                <a:p>
                  <a:endParaRPr lang="zh-CN" altLang="en-US"/>
                </a:p>
              </p:txBody>
            </p:sp>
            <p:sp>
              <p:nvSpPr>
                <p:cNvPr id="1198" name="任意多边形 641090"/>
                <p:cNvSpPr>
                  <a:spLocks noChangeArrowheads="1"/>
                </p:cNvSpPr>
                <p:nvPr/>
              </p:nvSpPr>
              <p:spPr bwMode="auto">
                <a:xfrm>
                  <a:off x="1340" y="337"/>
                  <a:ext cx="32" cy="6"/>
                </a:xfrm>
                <a:custGeom>
                  <a:avLst/>
                  <a:gdLst>
                    <a:gd name="T0" fmla="*/ 3 w 76"/>
                    <a:gd name="T1" fmla="*/ 1 h 18"/>
                    <a:gd name="T2" fmla="*/ 2 w 76"/>
                    <a:gd name="T3" fmla="*/ 0 h 18"/>
                    <a:gd name="T4" fmla="*/ 3 w 76"/>
                    <a:gd name="T5" fmla="*/ 1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p:spPr>
              <p:txBody>
                <a:bodyPr/>
                <a:lstStyle/>
                <a:p>
                  <a:endParaRPr lang="zh-CN" altLang="en-US"/>
                </a:p>
              </p:txBody>
            </p:sp>
            <p:sp>
              <p:nvSpPr>
                <p:cNvPr id="1199" name="任意多边形 641091"/>
                <p:cNvSpPr>
                  <a:spLocks noChangeArrowheads="1"/>
                </p:cNvSpPr>
                <p:nvPr/>
              </p:nvSpPr>
              <p:spPr bwMode="auto">
                <a:xfrm>
                  <a:off x="1395" y="336"/>
                  <a:ext cx="18" cy="15"/>
                </a:xfrm>
                <a:custGeom>
                  <a:avLst/>
                  <a:gdLst>
                    <a:gd name="T0" fmla="*/ 0 w 42"/>
                    <a:gd name="T1" fmla="*/ 1 h 44"/>
                    <a:gd name="T2" fmla="*/ 1 w 42"/>
                    <a:gd name="T3" fmla="*/ 0 h 44"/>
                    <a:gd name="T4" fmla="*/ 0 w 42"/>
                    <a:gd name="T5" fmla="*/ 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p:spPr>
              <p:txBody>
                <a:bodyPr/>
                <a:lstStyle/>
                <a:p>
                  <a:endParaRPr lang="zh-CN" altLang="en-US"/>
                </a:p>
              </p:txBody>
            </p:sp>
            <p:sp>
              <p:nvSpPr>
                <p:cNvPr id="1200" name="任意多边形 641092"/>
                <p:cNvSpPr>
                  <a:spLocks noChangeArrowheads="1"/>
                </p:cNvSpPr>
                <p:nvPr/>
              </p:nvSpPr>
              <p:spPr bwMode="auto">
                <a:xfrm>
                  <a:off x="1248" y="295"/>
                  <a:ext cx="14" cy="10"/>
                </a:xfrm>
                <a:custGeom>
                  <a:avLst/>
                  <a:gdLst>
                    <a:gd name="T0" fmla="*/ 0 w 31"/>
                    <a:gd name="T1" fmla="*/ 1 h 30"/>
                    <a:gd name="T2" fmla="*/ 3 w 31"/>
                    <a:gd name="T3" fmla="*/ 0 h 30"/>
                    <a:gd name="T4" fmla="*/ 0 w 31"/>
                    <a:gd name="T5" fmla="*/ 1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p:spPr>
              <p:txBody>
                <a:bodyPr/>
                <a:lstStyle/>
                <a:p>
                  <a:endParaRPr lang="zh-CN" altLang="en-US"/>
                </a:p>
              </p:txBody>
            </p:sp>
          </p:grpSp>
          <p:grpSp>
            <p:nvGrpSpPr>
              <p:cNvPr id="1102" name="组合 641093"/>
              <p:cNvGrpSpPr>
                <a:grpSpLocks/>
              </p:cNvGrpSpPr>
              <p:nvPr/>
            </p:nvGrpSpPr>
            <p:grpSpPr bwMode="auto">
              <a:xfrm>
                <a:off x="3709" y="240"/>
                <a:ext cx="1139" cy="429"/>
                <a:chOff x="3709" y="240"/>
                <a:chExt cx="1139" cy="429"/>
              </a:xfrm>
            </p:grpSpPr>
            <p:sp>
              <p:nvSpPr>
                <p:cNvPr id="1103" name="任意多边形 641094"/>
                <p:cNvSpPr>
                  <a:spLocks noChangeArrowheads="1"/>
                </p:cNvSpPr>
                <p:nvPr/>
              </p:nvSpPr>
              <p:spPr bwMode="auto">
                <a:xfrm>
                  <a:off x="4808" y="616"/>
                  <a:ext cx="13" cy="14"/>
                </a:xfrm>
                <a:custGeom>
                  <a:avLst/>
                  <a:gdLst>
                    <a:gd name="T0" fmla="*/ 1 w 30"/>
                    <a:gd name="T1" fmla="*/ 1 h 42"/>
                    <a:gd name="T2" fmla="*/ 0 w 30"/>
                    <a:gd name="T3" fmla="*/ 1 h 42"/>
                    <a:gd name="T4" fmla="*/ 0 w 30"/>
                    <a:gd name="T5" fmla="*/ 0 h 42"/>
                    <a:gd name="T6" fmla="*/ 1 w 30"/>
                    <a:gd name="T7" fmla="*/ 0 h 42"/>
                    <a:gd name="T8" fmla="*/ 3 w 30"/>
                    <a:gd name="T9" fmla="*/ 1 h 42"/>
                    <a:gd name="T10" fmla="*/ 2 w 30"/>
                    <a:gd name="T11" fmla="*/ 1 h 42"/>
                    <a:gd name="T12" fmla="*/ 1 w 30"/>
                    <a:gd name="T13" fmla="*/ 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p:spPr>
              <p:txBody>
                <a:bodyPr/>
                <a:lstStyle/>
                <a:p>
                  <a:endParaRPr lang="zh-CN" altLang="en-US"/>
                </a:p>
              </p:txBody>
            </p:sp>
            <p:sp>
              <p:nvSpPr>
                <p:cNvPr id="1104" name="任意多边形 641095"/>
                <p:cNvSpPr>
                  <a:spLocks noChangeArrowheads="1"/>
                </p:cNvSpPr>
                <p:nvPr/>
              </p:nvSpPr>
              <p:spPr bwMode="auto">
                <a:xfrm>
                  <a:off x="4655" y="629"/>
                  <a:ext cx="11" cy="5"/>
                </a:xfrm>
                <a:custGeom>
                  <a:avLst/>
                  <a:gdLst>
                    <a:gd name="T0" fmla="*/ 1 w 25"/>
                    <a:gd name="T1" fmla="*/ 1 h 16"/>
                    <a:gd name="T2" fmla="*/ 0 w 25"/>
                    <a:gd name="T3" fmla="*/ 0 h 16"/>
                    <a:gd name="T4" fmla="*/ 1 w 25"/>
                    <a:gd name="T5" fmla="*/ 0 h 16"/>
                    <a:gd name="T6" fmla="*/ 1 w 25"/>
                    <a:gd name="T7" fmla="*/ 1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p:spPr>
              <p:txBody>
                <a:bodyPr/>
                <a:lstStyle/>
                <a:p>
                  <a:endParaRPr lang="zh-CN" altLang="en-US"/>
                </a:p>
              </p:txBody>
            </p:sp>
            <p:sp>
              <p:nvSpPr>
                <p:cNvPr id="1105" name="任意多边形 641096"/>
                <p:cNvSpPr>
                  <a:spLocks noChangeArrowheads="1"/>
                </p:cNvSpPr>
                <p:nvPr/>
              </p:nvSpPr>
              <p:spPr bwMode="auto">
                <a:xfrm>
                  <a:off x="4609" y="635"/>
                  <a:ext cx="28" cy="16"/>
                </a:xfrm>
                <a:custGeom>
                  <a:avLst/>
                  <a:gdLst>
                    <a:gd name="T0" fmla="*/ 1 w 65"/>
                    <a:gd name="T1" fmla="*/ 1 h 46"/>
                    <a:gd name="T2" fmla="*/ 3 w 65"/>
                    <a:gd name="T3" fmla="*/ 0 h 46"/>
                    <a:gd name="T4" fmla="*/ 3 w 65"/>
                    <a:gd name="T5" fmla="*/ 0 h 46"/>
                    <a:gd name="T6" fmla="*/ 5 w 65"/>
                    <a:gd name="T7" fmla="*/ 0 h 46"/>
                    <a:gd name="T8" fmla="*/ 3 w 65"/>
                    <a:gd name="T9" fmla="*/ 1 h 46"/>
                    <a:gd name="T10" fmla="*/ 1 w 65"/>
                    <a:gd name="T11" fmla="*/ 2 h 46"/>
                    <a:gd name="T12" fmla="*/ 0 w 65"/>
                    <a:gd name="T13" fmla="*/ 1 h 46"/>
                    <a:gd name="T14" fmla="*/ 1 w 65"/>
                    <a:gd name="T15" fmla="*/ 1 h 46"/>
                    <a:gd name="T16" fmla="*/ 1 w 65"/>
                    <a:gd name="T17" fmla="*/ 1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p:spPr>
              <p:txBody>
                <a:bodyPr/>
                <a:lstStyle/>
                <a:p>
                  <a:endParaRPr lang="zh-CN" altLang="en-US"/>
                </a:p>
              </p:txBody>
            </p:sp>
            <p:sp>
              <p:nvSpPr>
                <p:cNvPr id="1106" name="任意多边形 641097"/>
                <p:cNvSpPr>
                  <a:spLocks noChangeArrowheads="1"/>
                </p:cNvSpPr>
                <p:nvPr/>
              </p:nvSpPr>
              <p:spPr bwMode="auto">
                <a:xfrm>
                  <a:off x="4580" y="634"/>
                  <a:ext cx="29" cy="16"/>
                </a:xfrm>
                <a:custGeom>
                  <a:avLst/>
                  <a:gdLst>
                    <a:gd name="T0" fmla="*/ 0 w 69"/>
                    <a:gd name="T1" fmla="*/ 1 h 47"/>
                    <a:gd name="T2" fmla="*/ 1 w 69"/>
                    <a:gd name="T3" fmla="*/ 1 h 47"/>
                    <a:gd name="T4" fmla="*/ 4 w 69"/>
                    <a:gd name="T5" fmla="*/ 0 h 47"/>
                    <a:gd name="T6" fmla="*/ 5 w 69"/>
                    <a:gd name="T7" fmla="*/ 0 h 47"/>
                    <a:gd name="T8" fmla="*/ 4 w 69"/>
                    <a:gd name="T9" fmla="*/ 1 h 47"/>
                    <a:gd name="T10" fmla="*/ 2 w 69"/>
                    <a:gd name="T11" fmla="*/ 1 h 47"/>
                    <a:gd name="T12" fmla="*/ 2 w 69"/>
                    <a:gd name="T13" fmla="*/ 2 h 47"/>
                    <a:gd name="T14" fmla="*/ 1 w 69"/>
                    <a:gd name="T15" fmla="*/ 2 h 47"/>
                    <a:gd name="T16" fmla="*/ 1 w 69"/>
                    <a:gd name="T17" fmla="*/ 1 h 47"/>
                    <a:gd name="T18" fmla="*/ 0 w 69"/>
                    <a:gd name="T19" fmla="*/ 1 h 47"/>
                    <a:gd name="T20" fmla="*/ 0 w 69"/>
                    <a:gd name="T21" fmla="*/ 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p:spPr>
              <p:txBody>
                <a:bodyPr/>
                <a:lstStyle/>
                <a:p>
                  <a:endParaRPr lang="zh-CN" altLang="en-US"/>
                </a:p>
              </p:txBody>
            </p:sp>
            <p:sp>
              <p:nvSpPr>
                <p:cNvPr id="1107" name="任意多边形 641098"/>
                <p:cNvSpPr>
                  <a:spLocks noChangeArrowheads="1"/>
                </p:cNvSpPr>
                <p:nvPr/>
              </p:nvSpPr>
              <p:spPr bwMode="auto">
                <a:xfrm>
                  <a:off x="4423" y="547"/>
                  <a:ext cx="151" cy="93"/>
                </a:xfrm>
                <a:custGeom>
                  <a:avLst/>
                  <a:gdLst>
                    <a:gd name="T0" fmla="*/ 1 w 355"/>
                    <a:gd name="T1" fmla="*/ 0 h 277"/>
                    <a:gd name="T2" fmla="*/ 3 w 355"/>
                    <a:gd name="T3" fmla="*/ 1 h 277"/>
                    <a:gd name="T4" fmla="*/ 4 w 355"/>
                    <a:gd name="T5" fmla="*/ 1 h 277"/>
                    <a:gd name="T6" fmla="*/ 6 w 355"/>
                    <a:gd name="T7" fmla="*/ 2 h 277"/>
                    <a:gd name="T8" fmla="*/ 7 w 355"/>
                    <a:gd name="T9" fmla="*/ 2 h 277"/>
                    <a:gd name="T10" fmla="*/ 9 w 355"/>
                    <a:gd name="T11" fmla="*/ 4 h 277"/>
                    <a:gd name="T12" fmla="*/ 11 w 355"/>
                    <a:gd name="T13" fmla="*/ 5 h 277"/>
                    <a:gd name="T14" fmla="*/ 11 w 355"/>
                    <a:gd name="T15" fmla="*/ 5 h 277"/>
                    <a:gd name="T16" fmla="*/ 12 w 355"/>
                    <a:gd name="T17" fmla="*/ 6 h 277"/>
                    <a:gd name="T18" fmla="*/ 14 w 355"/>
                    <a:gd name="T19" fmla="*/ 6 h 277"/>
                    <a:gd name="T20" fmla="*/ 13 w 355"/>
                    <a:gd name="T21" fmla="*/ 7 h 277"/>
                    <a:gd name="T22" fmla="*/ 14 w 355"/>
                    <a:gd name="T23" fmla="*/ 8 h 277"/>
                    <a:gd name="T24" fmla="*/ 15 w 355"/>
                    <a:gd name="T25" fmla="*/ 9 h 277"/>
                    <a:gd name="T26" fmla="*/ 17 w 355"/>
                    <a:gd name="T27" fmla="*/ 9 h 277"/>
                    <a:gd name="T28" fmla="*/ 18 w 355"/>
                    <a:gd name="T29" fmla="*/ 9 h 277"/>
                    <a:gd name="T30" fmla="*/ 20 w 355"/>
                    <a:gd name="T31" fmla="*/ 9 h 277"/>
                    <a:gd name="T32" fmla="*/ 21 w 355"/>
                    <a:gd name="T33" fmla="*/ 9 h 277"/>
                    <a:gd name="T34" fmla="*/ 23 w 355"/>
                    <a:gd name="T35" fmla="*/ 10 h 277"/>
                    <a:gd name="T36" fmla="*/ 24 w 355"/>
                    <a:gd name="T37" fmla="*/ 10 h 277"/>
                    <a:gd name="T38" fmla="*/ 27 w 355"/>
                    <a:gd name="T39" fmla="*/ 10 h 277"/>
                    <a:gd name="T40" fmla="*/ 26 w 355"/>
                    <a:gd name="T41" fmla="*/ 10 h 277"/>
                    <a:gd name="T42" fmla="*/ 25 w 355"/>
                    <a:gd name="T43" fmla="*/ 10 h 277"/>
                    <a:gd name="T44" fmla="*/ 23 w 355"/>
                    <a:gd name="T45" fmla="*/ 10 h 277"/>
                    <a:gd name="T46" fmla="*/ 22 w 355"/>
                    <a:gd name="T47" fmla="*/ 10 h 277"/>
                    <a:gd name="T48" fmla="*/ 20 w 355"/>
                    <a:gd name="T49" fmla="*/ 10 h 277"/>
                    <a:gd name="T50" fmla="*/ 18 w 355"/>
                    <a:gd name="T51" fmla="*/ 10 h 277"/>
                    <a:gd name="T52" fmla="*/ 13 w 355"/>
                    <a:gd name="T53" fmla="*/ 9 h 277"/>
                    <a:gd name="T54" fmla="*/ 12 w 355"/>
                    <a:gd name="T55" fmla="*/ 8 h 277"/>
                    <a:gd name="T56" fmla="*/ 10 w 355"/>
                    <a:gd name="T57" fmla="*/ 7 h 277"/>
                    <a:gd name="T58" fmla="*/ 9 w 355"/>
                    <a:gd name="T59" fmla="*/ 7 h 277"/>
                    <a:gd name="T60" fmla="*/ 7 w 355"/>
                    <a:gd name="T61" fmla="*/ 6 h 277"/>
                    <a:gd name="T62" fmla="*/ 5 w 355"/>
                    <a:gd name="T63" fmla="*/ 4 h 277"/>
                    <a:gd name="T64" fmla="*/ 5 w 355"/>
                    <a:gd name="T65" fmla="*/ 4 h 277"/>
                    <a:gd name="T66" fmla="*/ 5 w 355"/>
                    <a:gd name="T67" fmla="*/ 4 h 277"/>
                    <a:gd name="T68" fmla="*/ 4 w 355"/>
                    <a:gd name="T69" fmla="*/ 3 h 277"/>
                    <a:gd name="T70" fmla="*/ 3 w 355"/>
                    <a:gd name="T71" fmla="*/ 2 h 277"/>
                    <a:gd name="T72" fmla="*/ 2 w 355"/>
                    <a:gd name="T73" fmla="*/ 1 h 277"/>
                    <a:gd name="T74" fmla="*/ 0 w 355"/>
                    <a:gd name="T75" fmla="*/ 1 h 277"/>
                    <a:gd name="T76" fmla="*/ 1 w 355"/>
                    <a:gd name="T77" fmla="*/ 0 h 277"/>
                    <a:gd name="T78" fmla="*/ 1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p:spPr>
              <p:txBody>
                <a:bodyPr/>
                <a:lstStyle/>
                <a:p>
                  <a:endParaRPr lang="zh-CN" altLang="en-US"/>
                </a:p>
              </p:txBody>
            </p:sp>
            <p:sp>
              <p:nvSpPr>
                <p:cNvPr id="1108" name="任意多边形 641099"/>
                <p:cNvSpPr>
                  <a:spLocks noChangeArrowheads="1"/>
                </p:cNvSpPr>
                <p:nvPr/>
              </p:nvSpPr>
              <p:spPr bwMode="auto">
                <a:xfrm>
                  <a:off x="4515" y="541"/>
                  <a:ext cx="67" cy="68"/>
                </a:xfrm>
                <a:custGeom>
                  <a:avLst/>
                  <a:gdLst>
                    <a:gd name="T0" fmla="*/ 4 w 156"/>
                    <a:gd name="T1" fmla="*/ 2 h 206"/>
                    <a:gd name="T2" fmla="*/ 5 w 156"/>
                    <a:gd name="T3" fmla="*/ 2 h 206"/>
                    <a:gd name="T4" fmla="*/ 5 w 156"/>
                    <a:gd name="T5" fmla="*/ 2 h 206"/>
                    <a:gd name="T6" fmla="*/ 6 w 156"/>
                    <a:gd name="T7" fmla="*/ 2 h 206"/>
                    <a:gd name="T8" fmla="*/ 9 w 156"/>
                    <a:gd name="T9" fmla="*/ 1 h 206"/>
                    <a:gd name="T10" fmla="*/ 9 w 156"/>
                    <a:gd name="T11" fmla="*/ 0 h 206"/>
                    <a:gd name="T12" fmla="*/ 10 w 156"/>
                    <a:gd name="T13" fmla="*/ 0 h 206"/>
                    <a:gd name="T14" fmla="*/ 12 w 156"/>
                    <a:gd name="T15" fmla="*/ 1 h 206"/>
                    <a:gd name="T16" fmla="*/ 12 w 156"/>
                    <a:gd name="T17" fmla="*/ 2 h 206"/>
                    <a:gd name="T18" fmla="*/ 10 w 156"/>
                    <a:gd name="T19" fmla="*/ 2 h 206"/>
                    <a:gd name="T20" fmla="*/ 10 w 156"/>
                    <a:gd name="T21" fmla="*/ 3 h 206"/>
                    <a:gd name="T22" fmla="*/ 11 w 156"/>
                    <a:gd name="T23" fmla="*/ 4 h 206"/>
                    <a:gd name="T24" fmla="*/ 12 w 156"/>
                    <a:gd name="T25" fmla="*/ 5 h 206"/>
                    <a:gd name="T26" fmla="*/ 10 w 156"/>
                    <a:gd name="T27" fmla="*/ 5 h 206"/>
                    <a:gd name="T28" fmla="*/ 9 w 156"/>
                    <a:gd name="T29" fmla="*/ 5 h 206"/>
                    <a:gd name="T30" fmla="*/ 8 w 156"/>
                    <a:gd name="T31" fmla="*/ 6 h 206"/>
                    <a:gd name="T32" fmla="*/ 8 w 156"/>
                    <a:gd name="T33" fmla="*/ 7 h 206"/>
                    <a:gd name="T34" fmla="*/ 7 w 156"/>
                    <a:gd name="T35" fmla="*/ 7 h 206"/>
                    <a:gd name="T36" fmla="*/ 6 w 156"/>
                    <a:gd name="T37" fmla="*/ 7 h 206"/>
                    <a:gd name="T38" fmla="*/ 6 w 156"/>
                    <a:gd name="T39" fmla="*/ 7 h 206"/>
                    <a:gd name="T40" fmla="*/ 6 w 156"/>
                    <a:gd name="T41" fmla="*/ 7 h 206"/>
                    <a:gd name="T42" fmla="*/ 5 w 156"/>
                    <a:gd name="T43" fmla="*/ 7 h 206"/>
                    <a:gd name="T44" fmla="*/ 3 w 156"/>
                    <a:gd name="T45" fmla="*/ 7 h 206"/>
                    <a:gd name="T46" fmla="*/ 2 w 156"/>
                    <a:gd name="T47" fmla="*/ 7 h 206"/>
                    <a:gd name="T48" fmla="*/ 1 w 156"/>
                    <a:gd name="T49" fmla="*/ 5 h 206"/>
                    <a:gd name="T50" fmla="*/ 0 w 156"/>
                    <a:gd name="T51" fmla="*/ 5 h 206"/>
                    <a:gd name="T52" fmla="*/ 0 w 156"/>
                    <a:gd name="T53" fmla="*/ 4 h 206"/>
                    <a:gd name="T54" fmla="*/ 2 w 156"/>
                    <a:gd name="T55" fmla="*/ 4 h 206"/>
                    <a:gd name="T56" fmla="*/ 3 w 156"/>
                    <a:gd name="T57" fmla="*/ 4 h 206"/>
                    <a:gd name="T58" fmla="*/ 3 w 156"/>
                    <a:gd name="T59" fmla="*/ 3 h 206"/>
                    <a:gd name="T60" fmla="*/ 4 w 156"/>
                    <a:gd name="T61" fmla="*/ 3 h 206"/>
                    <a:gd name="T62" fmla="*/ 4 w 156"/>
                    <a:gd name="T63" fmla="*/ 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p:spPr>
              <p:txBody>
                <a:bodyPr/>
                <a:lstStyle/>
                <a:p>
                  <a:endParaRPr lang="zh-CN" altLang="en-US"/>
                </a:p>
              </p:txBody>
            </p:sp>
            <p:sp>
              <p:nvSpPr>
                <p:cNvPr id="1109" name="任意多边形 641100"/>
                <p:cNvSpPr>
                  <a:spLocks noChangeArrowheads="1"/>
                </p:cNvSpPr>
                <p:nvPr/>
              </p:nvSpPr>
              <p:spPr bwMode="auto">
                <a:xfrm>
                  <a:off x="4580" y="572"/>
                  <a:ext cx="47" cy="13"/>
                </a:xfrm>
                <a:custGeom>
                  <a:avLst/>
                  <a:gdLst>
                    <a:gd name="T0" fmla="*/ 0 w 109"/>
                    <a:gd name="T1" fmla="*/ 1 h 38"/>
                    <a:gd name="T2" fmla="*/ 1 w 109"/>
                    <a:gd name="T3" fmla="*/ 0 h 38"/>
                    <a:gd name="T4" fmla="*/ 4 w 109"/>
                    <a:gd name="T5" fmla="*/ 1 h 38"/>
                    <a:gd name="T6" fmla="*/ 6 w 109"/>
                    <a:gd name="T7" fmla="*/ 1 h 38"/>
                    <a:gd name="T8" fmla="*/ 7 w 109"/>
                    <a:gd name="T9" fmla="*/ 0 h 38"/>
                    <a:gd name="T10" fmla="*/ 6 w 109"/>
                    <a:gd name="T11" fmla="*/ 1 h 38"/>
                    <a:gd name="T12" fmla="*/ 5 w 109"/>
                    <a:gd name="T13" fmla="*/ 1 h 38"/>
                    <a:gd name="T14" fmla="*/ 3 w 109"/>
                    <a:gd name="T15" fmla="*/ 1 h 38"/>
                    <a:gd name="T16" fmla="*/ 1 w 109"/>
                    <a:gd name="T17" fmla="*/ 1 h 38"/>
                    <a:gd name="T18" fmla="*/ 0 w 109"/>
                    <a:gd name="T19" fmla="*/ 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p:spPr>
              <p:txBody>
                <a:bodyPr/>
                <a:lstStyle/>
                <a:p>
                  <a:endParaRPr lang="zh-CN" altLang="en-US"/>
                </a:p>
              </p:txBody>
            </p:sp>
            <p:sp>
              <p:nvSpPr>
                <p:cNvPr id="1110" name="任意多边形 641101"/>
                <p:cNvSpPr>
                  <a:spLocks noChangeArrowheads="1"/>
                </p:cNvSpPr>
                <p:nvPr/>
              </p:nvSpPr>
              <p:spPr bwMode="auto">
                <a:xfrm>
                  <a:off x="4578" y="588"/>
                  <a:ext cx="32" cy="34"/>
                </a:xfrm>
                <a:custGeom>
                  <a:avLst/>
                  <a:gdLst>
                    <a:gd name="T0" fmla="*/ 0 w 76"/>
                    <a:gd name="T1" fmla="*/ 1 h 104"/>
                    <a:gd name="T2" fmla="*/ 1 w 76"/>
                    <a:gd name="T3" fmla="*/ 0 h 104"/>
                    <a:gd name="T4" fmla="*/ 3 w 76"/>
                    <a:gd name="T5" fmla="*/ 1 h 104"/>
                    <a:gd name="T6" fmla="*/ 5 w 76"/>
                    <a:gd name="T7" fmla="*/ 0 h 104"/>
                    <a:gd name="T8" fmla="*/ 3 w 76"/>
                    <a:gd name="T9" fmla="*/ 1 h 104"/>
                    <a:gd name="T10" fmla="*/ 4 w 76"/>
                    <a:gd name="T11" fmla="*/ 2 h 104"/>
                    <a:gd name="T12" fmla="*/ 4 w 76"/>
                    <a:gd name="T13" fmla="*/ 2 h 104"/>
                    <a:gd name="T14" fmla="*/ 3 w 76"/>
                    <a:gd name="T15" fmla="*/ 3 h 104"/>
                    <a:gd name="T16" fmla="*/ 3 w 76"/>
                    <a:gd name="T17" fmla="*/ 2 h 104"/>
                    <a:gd name="T18" fmla="*/ 2 w 76"/>
                    <a:gd name="T19" fmla="*/ 2 h 104"/>
                    <a:gd name="T20" fmla="*/ 2 w 76"/>
                    <a:gd name="T21" fmla="*/ 2 h 104"/>
                    <a:gd name="T22" fmla="*/ 2 w 76"/>
                    <a:gd name="T23" fmla="*/ 3 h 104"/>
                    <a:gd name="T24" fmla="*/ 1 w 76"/>
                    <a:gd name="T25" fmla="*/ 4 h 104"/>
                    <a:gd name="T26" fmla="*/ 1 w 76"/>
                    <a:gd name="T27" fmla="*/ 4 h 104"/>
                    <a:gd name="T28" fmla="*/ 0 w 76"/>
                    <a:gd name="T29" fmla="*/ 3 h 104"/>
                    <a:gd name="T30" fmla="*/ 0 w 76"/>
                    <a:gd name="T31" fmla="*/ 2 h 104"/>
                    <a:gd name="T32" fmla="*/ 0 w 76"/>
                    <a:gd name="T33" fmla="*/ 1 h 104"/>
                    <a:gd name="T34" fmla="*/ 0 w 76"/>
                    <a:gd name="T35" fmla="*/ 1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p:spPr>
              <p:txBody>
                <a:bodyPr/>
                <a:lstStyle/>
                <a:p>
                  <a:endParaRPr lang="zh-CN" altLang="en-US"/>
                </a:p>
              </p:txBody>
            </p:sp>
            <p:sp>
              <p:nvSpPr>
                <p:cNvPr id="1111" name="任意多边形 641102"/>
                <p:cNvSpPr>
                  <a:spLocks noChangeArrowheads="1"/>
                </p:cNvSpPr>
                <p:nvPr/>
              </p:nvSpPr>
              <p:spPr bwMode="auto">
                <a:xfrm>
                  <a:off x="4632" y="569"/>
                  <a:ext cx="16" cy="20"/>
                </a:xfrm>
                <a:custGeom>
                  <a:avLst/>
                  <a:gdLst>
                    <a:gd name="T0" fmla="*/ 0 w 37"/>
                    <a:gd name="T1" fmla="*/ 1 h 61"/>
                    <a:gd name="T2" fmla="*/ 1 w 37"/>
                    <a:gd name="T3" fmla="*/ 0 h 61"/>
                    <a:gd name="T4" fmla="*/ 1 w 37"/>
                    <a:gd name="T5" fmla="*/ 1 h 61"/>
                    <a:gd name="T6" fmla="*/ 3 w 37"/>
                    <a:gd name="T7" fmla="*/ 1 h 61"/>
                    <a:gd name="T8" fmla="*/ 1 w 37"/>
                    <a:gd name="T9" fmla="*/ 2 h 61"/>
                    <a:gd name="T10" fmla="*/ 0 w 37"/>
                    <a:gd name="T11" fmla="*/ 2 h 61"/>
                    <a:gd name="T12" fmla="*/ 0 w 37"/>
                    <a:gd name="T13" fmla="*/ 1 h 61"/>
                    <a:gd name="T14" fmla="*/ 0 w 37"/>
                    <a:gd name="T15" fmla="*/ 1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p:spPr>
              <p:txBody>
                <a:bodyPr/>
                <a:lstStyle/>
                <a:p>
                  <a:endParaRPr lang="zh-CN" altLang="en-US"/>
                </a:p>
              </p:txBody>
            </p:sp>
            <p:sp>
              <p:nvSpPr>
                <p:cNvPr id="1112" name="任意多边形 641103"/>
                <p:cNvSpPr>
                  <a:spLocks noChangeArrowheads="1"/>
                </p:cNvSpPr>
                <p:nvPr/>
              </p:nvSpPr>
              <p:spPr bwMode="auto">
                <a:xfrm>
                  <a:off x="4636" y="600"/>
                  <a:ext cx="20" cy="10"/>
                </a:xfrm>
                <a:custGeom>
                  <a:avLst/>
                  <a:gdLst>
                    <a:gd name="T0" fmla="*/ 0 w 49"/>
                    <a:gd name="T1" fmla="*/ 0 h 29"/>
                    <a:gd name="T2" fmla="*/ 2 w 49"/>
                    <a:gd name="T3" fmla="*/ 0 h 29"/>
                    <a:gd name="T4" fmla="*/ 3 w 49"/>
                    <a:gd name="T5" fmla="*/ 1 h 29"/>
                    <a:gd name="T6" fmla="*/ 2 w 49"/>
                    <a:gd name="T7" fmla="*/ 1 h 29"/>
                    <a:gd name="T8" fmla="*/ 0 w 49"/>
                    <a:gd name="T9" fmla="*/ 1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p:spPr>
              <p:txBody>
                <a:bodyPr/>
                <a:lstStyle/>
                <a:p>
                  <a:endParaRPr lang="zh-CN" altLang="en-US"/>
                </a:p>
              </p:txBody>
            </p:sp>
            <p:sp>
              <p:nvSpPr>
                <p:cNvPr id="1113" name="任意多边形 641104"/>
                <p:cNvSpPr>
                  <a:spLocks noChangeArrowheads="1"/>
                </p:cNvSpPr>
                <p:nvPr/>
              </p:nvSpPr>
              <p:spPr bwMode="auto">
                <a:xfrm>
                  <a:off x="4657" y="585"/>
                  <a:ext cx="26" cy="17"/>
                </a:xfrm>
                <a:custGeom>
                  <a:avLst/>
                  <a:gdLst>
                    <a:gd name="T0" fmla="*/ 2 w 61"/>
                    <a:gd name="T1" fmla="*/ 2 h 48"/>
                    <a:gd name="T2" fmla="*/ 1 w 61"/>
                    <a:gd name="T3" fmla="*/ 1 h 48"/>
                    <a:gd name="T4" fmla="*/ 0 w 61"/>
                    <a:gd name="T5" fmla="*/ 1 h 48"/>
                    <a:gd name="T6" fmla="*/ 1 w 61"/>
                    <a:gd name="T7" fmla="*/ 0 h 48"/>
                    <a:gd name="T8" fmla="*/ 2 w 61"/>
                    <a:gd name="T9" fmla="*/ 0 h 48"/>
                    <a:gd name="T10" fmla="*/ 4 w 61"/>
                    <a:gd name="T11" fmla="*/ 0 h 48"/>
                    <a:gd name="T12" fmla="*/ 4 w 61"/>
                    <a:gd name="T13" fmla="*/ 1 h 48"/>
                    <a:gd name="T14" fmla="*/ 5 w 61"/>
                    <a:gd name="T15" fmla="*/ 1 h 48"/>
                    <a:gd name="T16" fmla="*/ 3 w 61"/>
                    <a:gd name="T17" fmla="*/ 2 h 48"/>
                    <a:gd name="T18" fmla="*/ 2 w 61"/>
                    <a:gd name="T19" fmla="*/ 2 h 48"/>
                    <a:gd name="T20" fmla="*/ 2 w 61"/>
                    <a:gd name="T21" fmla="*/ 2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p:spPr>
              <p:txBody>
                <a:bodyPr/>
                <a:lstStyle/>
                <a:p>
                  <a:endParaRPr lang="zh-CN" altLang="en-US"/>
                </a:p>
              </p:txBody>
            </p:sp>
            <p:sp>
              <p:nvSpPr>
                <p:cNvPr id="1114" name="任意多边形 641105"/>
                <p:cNvSpPr>
                  <a:spLocks noChangeArrowheads="1"/>
                </p:cNvSpPr>
                <p:nvPr/>
              </p:nvSpPr>
              <p:spPr bwMode="auto">
                <a:xfrm>
                  <a:off x="4664" y="593"/>
                  <a:ext cx="122" cy="61"/>
                </a:xfrm>
                <a:custGeom>
                  <a:avLst/>
                  <a:gdLst>
                    <a:gd name="T0" fmla="*/ 4 w 286"/>
                    <a:gd name="T1" fmla="*/ 1 h 182"/>
                    <a:gd name="T2" fmla="*/ 3 w 286"/>
                    <a:gd name="T3" fmla="*/ 1 h 182"/>
                    <a:gd name="T4" fmla="*/ 2 w 286"/>
                    <a:gd name="T5" fmla="*/ 1 h 182"/>
                    <a:gd name="T6" fmla="*/ 0 w 286"/>
                    <a:gd name="T7" fmla="*/ 1 h 182"/>
                    <a:gd name="T8" fmla="*/ 1 w 286"/>
                    <a:gd name="T9" fmla="*/ 2 h 182"/>
                    <a:gd name="T10" fmla="*/ 1 w 286"/>
                    <a:gd name="T11" fmla="*/ 2 h 182"/>
                    <a:gd name="T12" fmla="*/ 2 w 286"/>
                    <a:gd name="T13" fmla="*/ 2 h 182"/>
                    <a:gd name="T14" fmla="*/ 3 w 286"/>
                    <a:gd name="T15" fmla="*/ 2 h 182"/>
                    <a:gd name="T16" fmla="*/ 4 w 286"/>
                    <a:gd name="T17" fmla="*/ 2 h 182"/>
                    <a:gd name="T18" fmla="*/ 6 w 286"/>
                    <a:gd name="T19" fmla="*/ 2 h 182"/>
                    <a:gd name="T20" fmla="*/ 7 w 286"/>
                    <a:gd name="T21" fmla="*/ 3 h 182"/>
                    <a:gd name="T22" fmla="*/ 8 w 286"/>
                    <a:gd name="T23" fmla="*/ 4 h 182"/>
                    <a:gd name="T24" fmla="*/ 8 w 286"/>
                    <a:gd name="T25" fmla="*/ 5 h 182"/>
                    <a:gd name="T26" fmla="*/ 8 w 286"/>
                    <a:gd name="T27" fmla="*/ 5 h 182"/>
                    <a:gd name="T28" fmla="*/ 9 w 286"/>
                    <a:gd name="T29" fmla="*/ 5 h 182"/>
                    <a:gd name="T30" fmla="*/ 11 w 286"/>
                    <a:gd name="T31" fmla="*/ 5 h 182"/>
                    <a:gd name="T32" fmla="*/ 13 w 286"/>
                    <a:gd name="T33" fmla="*/ 6 h 182"/>
                    <a:gd name="T34" fmla="*/ 14 w 286"/>
                    <a:gd name="T35" fmla="*/ 5 h 182"/>
                    <a:gd name="T36" fmla="*/ 13 w 286"/>
                    <a:gd name="T37" fmla="*/ 5 h 182"/>
                    <a:gd name="T38" fmla="*/ 14 w 286"/>
                    <a:gd name="T39" fmla="*/ 5 h 182"/>
                    <a:gd name="T40" fmla="*/ 15 w 286"/>
                    <a:gd name="T41" fmla="*/ 4 h 182"/>
                    <a:gd name="T42" fmla="*/ 16 w 286"/>
                    <a:gd name="T43" fmla="*/ 5 h 182"/>
                    <a:gd name="T44" fmla="*/ 17 w 286"/>
                    <a:gd name="T45" fmla="*/ 5 h 182"/>
                    <a:gd name="T46" fmla="*/ 19 w 286"/>
                    <a:gd name="T47" fmla="*/ 6 h 182"/>
                    <a:gd name="T48" fmla="*/ 20 w 286"/>
                    <a:gd name="T49" fmla="*/ 7 h 182"/>
                    <a:gd name="T50" fmla="*/ 22 w 286"/>
                    <a:gd name="T51" fmla="*/ 6 h 182"/>
                    <a:gd name="T52" fmla="*/ 21 w 286"/>
                    <a:gd name="T53" fmla="*/ 6 h 182"/>
                    <a:gd name="T54" fmla="*/ 20 w 286"/>
                    <a:gd name="T55" fmla="*/ 5 h 182"/>
                    <a:gd name="T56" fmla="*/ 20 w 286"/>
                    <a:gd name="T57" fmla="*/ 5 h 182"/>
                    <a:gd name="T58" fmla="*/ 19 w 286"/>
                    <a:gd name="T59" fmla="*/ 5 h 182"/>
                    <a:gd name="T60" fmla="*/ 18 w 286"/>
                    <a:gd name="T61" fmla="*/ 4 h 182"/>
                    <a:gd name="T62" fmla="*/ 19 w 286"/>
                    <a:gd name="T63" fmla="*/ 4 h 182"/>
                    <a:gd name="T64" fmla="*/ 17 w 286"/>
                    <a:gd name="T65" fmla="*/ 3 h 182"/>
                    <a:gd name="T66" fmla="*/ 16 w 286"/>
                    <a:gd name="T67" fmla="*/ 3 h 182"/>
                    <a:gd name="T68" fmla="*/ 15 w 286"/>
                    <a:gd name="T69" fmla="*/ 2 h 182"/>
                    <a:gd name="T70" fmla="*/ 13 w 286"/>
                    <a:gd name="T71" fmla="*/ 1 h 182"/>
                    <a:gd name="T72" fmla="*/ 12 w 286"/>
                    <a:gd name="T73" fmla="*/ 1 h 182"/>
                    <a:gd name="T74" fmla="*/ 9 w 286"/>
                    <a:gd name="T75" fmla="*/ 1 h 182"/>
                    <a:gd name="T76" fmla="*/ 8 w 286"/>
                    <a:gd name="T77" fmla="*/ 0 h 182"/>
                    <a:gd name="T78" fmla="*/ 7 w 286"/>
                    <a:gd name="T79" fmla="*/ 0 h 182"/>
                    <a:gd name="T80" fmla="*/ 6 w 286"/>
                    <a:gd name="T81" fmla="*/ 0 h 182"/>
                    <a:gd name="T82" fmla="*/ 4 w 286"/>
                    <a:gd name="T83" fmla="*/ 1 h 182"/>
                    <a:gd name="T84" fmla="*/ 4 w 286"/>
                    <a:gd name="T85" fmla="*/ 1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p:spPr>
              <p:txBody>
                <a:bodyPr/>
                <a:lstStyle/>
                <a:p>
                  <a:endParaRPr lang="zh-CN" altLang="en-US"/>
                </a:p>
              </p:txBody>
            </p:sp>
            <p:sp>
              <p:nvSpPr>
                <p:cNvPr id="1115" name="任意多边形 641106"/>
                <p:cNvSpPr>
                  <a:spLocks noChangeArrowheads="1"/>
                </p:cNvSpPr>
                <p:nvPr/>
              </p:nvSpPr>
              <p:spPr bwMode="auto">
                <a:xfrm>
                  <a:off x="4770" y="599"/>
                  <a:ext cx="33" cy="26"/>
                </a:xfrm>
                <a:custGeom>
                  <a:avLst/>
                  <a:gdLst>
                    <a:gd name="T0" fmla="*/ 0 w 78"/>
                    <a:gd name="T1" fmla="*/ 2 h 78"/>
                    <a:gd name="T2" fmla="*/ 2 w 78"/>
                    <a:gd name="T3" fmla="*/ 2 h 78"/>
                    <a:gd name="T4" fmla="*/ 3 w 78"/>
                    <a:gd name="T5" fmla="*/ 2 h 78"/>
                    <a:gd name="T6" fmla="*/ 4 w 78"/>
                    <a:gd name="T7" fmla="*/ 1 h 78"/>
                    <a:gd name="T8" fmla="*/ 3 w 78"/>
                    <a:gd name="T9" fmla="*/ 1 h 78"/>
                    <a:gd name="T10" fmla="*/ 3 w 78"/>
                    <a:gd name="T11" fmla="*/ 0 h 78"/>
                    <a:gd name="T12" fmla="*/ 6 w 78"/>
                    <a:gd name="T13" fmla="*/ 1 h 78"/>
                    <a:gd name="T14" fmla="*/ 5 w 78"/>
                    <a:gd name="T15" fmla="*/ 2 h 78"/>
                    <a:gd name="T16" fmla="*/ 3 w 78"/>
                    <a:gd name="T17" fmla="*/ 3 h 78"/>
                    <a:gd name="T18" fmla="*/ 1 w 78"/>
                    <a:gd name="T19" fmla="*/ 2 h 78"/>
                    <a:gd name="T20" fmla="*/ 0 w 78"/>
                    <a:gd name="T21" fmla="*/ 2 h 78"/>
                    <a:gd name="T22" fmla="*/ 0 w 78"/>
                    <a:gd name="T23" fmla="*/ 2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p:spPr>
              <p:txBody>
                <a:bodyPr/>
                <a:lstStyle/>
                <a:p>
                  <a:endParaRPr lang="zh-CN" altLang="en-US"/>
                </a:p>
              </p:txBody>
            </p:sp>
            <p:sp>
              <p:nvSpPr>
                <p:cNvPr id="1116" name="任意多边形 641107"/>
                <p:cNvSpPr>
                  <a:spLocks noChangeArrowheads="1"/>
                </p:cNvSpPr>
                <p:nvPr/>
              </p:nvSpPr>
              <p:spPr bwMode="auto">
                <a:xfrm>
                  <a:off x="4840" y="544"/>
                  <a:ext cx="8" cy="6"/>
                </a:xfrm>
                <a:custGeom>
                  <a:avLst/>
                  <a:gdLst>
                    <a:gd name="T0" fmla="*/ 0 w 17"/>
                    <a:gd name="T1" fmla="*/ 0 h 18"/>
                    <a:gd name="T2" fmla="*/ 0 w 17"/>
                    <a:gd name="T3" fmla="*/ 1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p:spPr>
              <p:txBody>
                <a:bodyPr/>
                <a:lstStyle/>
                <a:p>
                  <a:endParaRPr lang="zh-CN" altLang="en-US"/>
                </a:p>
              </p:txBody>
            </p:sp>
            <p:sp>
              <p:nvSpPr>
                <p:cNvPr id="1117" name="任意多边形 641108"/>
                <p:cNvSpPr>
                  <a:spLocks noChangeArrowheads="1"/>
                </p:cNvSpPr>
                <p:nvPr/>
              </p:nvSpPr>
              <p:spPr bwMode="auto">
                <a:xfrm>
                  <a:off x="4747" y="494"/>
                  <a:ext cx="8" cy="5"/>
                </a:xfrm>
                <a:custGeom>
                  <a:avLst/>
                  <a:gdLst>
                    <a:gd name="T0" fmla="*/ 0 w 20"/>
                    <a:gd name="T1" fmla="*/ 0 h 15"/>
                    <a:gd name="T2" fmla="*/ 1 w 20"/>
                    <a:gd name="T3" fmla="*/ 0 h 15"/>
                    <a:gd name="T4" fmla="*/ 1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p:spPr>
              <p:txBody>
                <a:bodyPr/>
                <a:lstStyle/>
                <a:p>
                  <a:endParaRPr lang="zh-CN" altLang="en-US"/>
                </a:p>
              </p:txBody>
            </p:sp>
            <p:sp>
              <p:nvSpPr>
                <p:cNvPr id="1118" name="任意多边形 641109"/>
                <p:cNvSpPr>
                  <a:spLocks noChangeArrowheads="1"/>
                </p:cNvSpPr>
                <p:nvPr/>
              </p:nvSpPr>
              <p:spPr bwMode="auto">
                <a:xfrm>
                  <a:off x="4676" y="536"/>
                  <a:ext cx="8" cy="5"/>
                </a:xfrm>
                <a:custGeom>
                  <a:avLst/>
                  <a:gdLst>
                    <a:gd name="T0" fmla="*/ 0 w 20"/>
                    <a:gd name="T1" fmla="*/ 0 h 15"/>
                    <a:gd name="T2" fmla="*/ 1 w 20"/>
                    <a:gd name="T3" fmla="*/ 0 h 15"/>
                    <a:gd name="T4" fmla="*/ 1 w 20"/>
                    <a:gd name="T5" fmla="*/ 1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p:spPr>
              <p:txBody>
                <a:bodyPr/>
                <a:lstStyle/>
                <a:p>
                  <a:endParaRPr lang="zh-CN" altLang="en-US"/>
                </a:p>
              </p:txBody>
            </p:sp>
            <p:sp>
              <p:nvSpPr>
                <p:cNvPr id="1119" name="任意多边形 641110"/>
                <p:cNvSpPr>
                  <a:spLocks noChangeArrowheads="1"/>
                </p:cNvSpPr>
                <p:nvPr/>
              </p:nvSpPr>
              <p:spPr bwMode="auto">
                <a:xfrm>
                  <a:off x="4598" y="523"/>
                  <a:ext cx="34" cy="27"/>
                </a:xfrm>
                <a:custGeom>
                  <a:avLst/>
                  <a:gdLst>
                    <a:gd name="T0" fmla="*/ 0 w 80"/>
                    <a:gd name="T1" fmla="*/ 2 h 80"/>
                    <a:gd name="T2" fmla="*/ 1 w 80"/>
                    <a:gd name="T3" fmla="*/ 1 h 80"/>
                    <a:gd name="T4" fmla="*/ 2 w 80"/>
                    <a:gd name="T5" fmla="*/ 1 h 80"/>
                    <a:gd name="T6" fmla="*/ 4 w 80"/>
                    <a:gd name="T7" fmla="*/ 1 h 80"/>
                    <a:gd name="T8" fmla="*/ 5 w 80"/>
                    <a:gd name="T9" fmla="*/ 0 h 80"/>
                    <a:gd name="T10" fmla="*/ 6 w 80"/>
                    <a:gd name="T11" fmla="*/ 2 h 80"/>
                    <a:gd name="T12" fmla="*/ 6 w 80"/>
                    <a:gd name="T13" fmla="*/ 2 h 80"/>
                    <a:gd name="T14" fmla="*/ 4 w 80"/>
                    <a:gd name="T15" fmla="*/ 2 h 80"/>
                    <a:gd name="T16" fmla="*/ 4 w 80"/>
                    <a:gd name="T17" fmla="*/ 3 h 80"/>
                    <a:gd name="T18" fmla="*/ 3 w 80"/>
                    <a:gd name="T19" fmla="*/ 3 h 80"/>
                    <a:gd name="T20" fmla="*/ 3 w 80"/>
                    <a:gd name="T21" fmla="*/ 2 h 80"/>
                    <a:gd name="T22" fmla="*/ 3 w 80"/>
                    <a:gd name="T23" fmla="*/ 1 h 80"/>
                    <a:gd name="T24" fmla="*/ 2 w 80"/>
                    <a:gd name="T25" fmla="*/ 2 h 80"/>
                    <a:gd name="T26" fmla="*/ 0 w 80"/>
                    <a:gd name="T27" fmla="*/ 2 h 80"/>
                    <a:gd name="T28" fmla="*/ 0 w 80"/>
                    <a:gd name="T29" fmla="*/ 2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p:spPr>
              <p:txBody>
                <a:bodyPr/>
                <a:lstStyle/>
                <a:p>
                  <a:endParaRPr lang="zh-CN" altLang="en-US"/>
                </a:p>
              </p:txBody>
            </p:sp>
            <p:sp>
              <p:nvSpPr>
                <p:cNvPr id="1120" name="任意多边形 641111"/>
                <p:cNvSpPr>
                  <a:spLocks noChangeArrowheads="1"/>
                </p:cNvSpPr>
                <p:nvPr/>
              </p:nvSpPr>
              <p:spPr bwMode="auto">
                <a:xfrm>
                  <a:off x="4587" y="466"/>
                  <a:ext cx="40" cy="58"/>
                </a:xfrm>
                <a:custGeom>
                  <a:avLst/>
                  <a:gdLst>
                    <a:gd name="T0" fmla="*/ 1 w 94"/>
                    <a:gd name="T1" fmla="*/ 4 h 174"/>
                    <a:gd name="T2" fmla="*/ 2 w 94"/>
                    <a:gd name="T3" fmla="*/ 5 h 174"/>
                    <a:gd name="T4" fmla="*/ 3 w 94"/>
                    <a:gd name="T5" fmla="*/ 4 h 174"/>
                    <a:gd name="T6" fmla="*/ 4 w 94"/>
                    <a:gd name="T7" fmla="*/ 4 h 174"/>
                    <a:gd name="T8" fmla="*/ 4 w 94"/>
                    <a:gd name="T9" fmla="*/ 5 h 174"/>
                    <a:gd name="T10" fmla="*/ 5 w 94"/>
                    <a:gd name="T11" fmla="*/ 5 h 174"/>
                    <a:gd name="T12" fmla="*/ 6 w 94"/>
                    <a:gd name="T13" fmla="*/ 5 h 174"/>
                    <a:gd name="T14" fmla="*/ 5 w 94"/>
                    <a:gd name="T15" fmla="*/ 5 h 174"/>
                    <a:gd name="T16" fmla="*/ 6 w 94"/>
                    <a:gd name="T17" fmla="*/ 6 h 174"/>
                    <a:gd name="T18" fmla="*/ 6 w 94"/>
                    <a:gd name="T19" fmla="*/ 6 h 174"/>
                    <a:gd name="T20" fmla="*/ 6 w 94"/>
                    <a:gd name="T21" fmla="*/ 4 h 174"/>
                    <a:gd name="T22" fmla="*/ 5 w 94"/>
                    <a:gd name="T23" fmla="*/ 4 h 174"/>
                    <a:gd name="T24" fmla="*/ 4 w 94"/>
                    <a:gd name="T25" fmla="*/ 3 h 174"/>
                    <a:gd name="T26" fmla="*/ 3 w 94"/>
                    <a:gd name="T27" fmla="*/ 3 h 174"/>
                    <a:gd name="T28" fmla="*/ 3 w 94"/>
                    <a:gd name="T29" fmla="*/ 3 h 174"/>
                    <a:gd name="T30" fmla="*/ 3 w 94"/>
                    <a:gd name="T31" fmla="*/ 2 h 174"/>
                    <a:gd name="T32" fmla="*/ 3 w 94"/>
                    <a:gd name="T33" fmla="*/ 0 h 174"/>
                    <a:gd name="T34" fmla="*/ 1 w 94"/>
                    <a:gd name="T35" fmla="*/ 1 h 174"/>
                    <a:gd name="T36" fmla="*/ 0 w 94"/>
                    <a:gd name="T37" fmla="*/ 2 h 174"/>
                    <a:gd name="T38" fmla="*/ 1 w 94"/>
                    <a:gd name="T39" fmla="*/ 3 h 174"/>
                    <a:gd name="T40" fmla="*/ 1 w 94"/>
                    <a:gd name="T41" fmla="*/ 4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p:spPr>
              <p:txBody>
                <a:bodyPr/>
                <a:lstStyle/>
                <a:p>
                  <a:endParaRPr lang="zh-CN" altLang="en-US"/>
                </a:p>
              </p:txBody>
            </p:sp>
            <p:sp>
              <p:nvSpPr>
                <p:cNvPr id="1121" name="任意多边形 641112"/>
                <p:cNvSpPr>
                  <a:spLocks noChangeArrowheads="1"/>
                </p:cNvSpPr>
                <p:nvPr/>
              </p:nvSpPr>
              <p:spPr bwMode="auto">
                <a:xfrm>
                  <a:off x="4597" y="508"/>
                  <a:ext cx="14" cy="17"/>
                </a:xfrm>
                <a:custGeom>
                  <a:avLst/>
                  <a:gdLst>
                    <a:gd name="T0" fmla="*/ 0 w 32"/>
                    <a:gd name="T1" fmla="*/ 1 h 50"/>
                    <a:gd name="T2" fmla="*/ 1 w 32"/>
                    <a:gd name="T3" fmla="*/ 0 h 50"/>
                    <a:gd name="T4" fmla="*/ 2 w 32"/>
                    <a:gd name="T5" fmla="*/ 1 h 50"/>
                    <a:gd name="T6" fmla="*/ 2 w 32"/>
                    <a:gd name="T7" fmla="*/ 1 h 50"/>
                    <a:gd name="T8" fmla="*/ 2 w 32"/>
                    <a:gd name="T9" fmla="*/ 1 h 50"/>
                    <a:gd name="T10" fmla="*/ 3 w 32"/>
                    <a:gd name="T11" fmla="*/ 1 h 50"/>
                    <a:gd name="T12" fmla="*/ 2 w 32"/>
                    <a:gd name="T13" fmla="*/ 2 h 50"/>
                    <a:gd name="T14" fmla="*/ 0 w 32"/>
                    <a:gd name="T15" fmla="*/ 1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p:spPr>
              <p:txBody>
                <a:bodyPr/>
                <a:lstStyle/>
                <a:p>
                  <a:endParaRPr lang="zh-CN" altLang="en-US"/>
                </a:p>
              </p:txBody>
            </p:sp>
            <p:sp>
              <p:nvSpPr>
                <p:cNvPr id="1122" name="任意多边形 641113"/>
                <p:cNvSpPr>
                  <a:spLocks noChangeArrowheads="1"/>
                </p:cNvSpPr>
                <p:nvPr/>
              </p:nvSpPr>
              <p:spPr bwMode="auto">
                <a:xfrm>
                  <a:off x="4569" y="512"/>
                  <a:ext cx="19" cy="17"/>
                </a:xfrm>
                <a:custGeom>
                  <a:avLst/>
                  <a:gdLst>
                    <a:gd name="T0" fmla="*/ 0 w 43"/>
                    <a:gd name="T1" fmla="*/ 2 h 50"/>
                    <a:gd name="T2" fmla="*/ 2 w 43"/>
                    <a:gd name="T3" fmla="*/ 1 h 50"/>
                    <a:gd name="T4" fmla="*/ 3 w 43"/>
                    <a:gd name="T5" fmla="*/ 0 h 50"/>
                    <a:gd name="T6" fmla="*/ 2 w 43"/>
                    <a:gd name="T7" fmla="*/ 1 h 50"/>
                    <a:gd name="T8" fmla="*/ 0 w 43"/>
                    <a:gd name="T9" fmla="*/ 2 h 50"/>
                    <a:gd name="T10" fmla="*/ 0 w 43"/>
                    <a:gd name="T11" fmla="*/ 2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p:spPr>
              <p:txBody>
                <a:bodyPr/>
                <a:lstStyle/>
                <a:p>
                  <a:endParaRPr lang="zh-CN" altLang="en-US"/>
                </a:p>
              </p:txBody>
            </p:sp>
            <p:sp>
              <p:nvSpPr>
                <p:cNvPr id="1123" name="任意多边形 641114"/>
                <p:cNvSpPr>
                  <a:spLocks noChangeArrowheads="1"/>
                </p:cNvSpPr>
                <p:nvPr/>
              </p:nvSpPr>
              <p:spPr bwMode="auto">
                <a:xfrm>
                  <a:off x="4784" y="275"/>
                  <a:ext cx="18" cy="10"/>
                </a:xfrm>
                <a:custGeom>
                  <a:avLst/>
                  <a:gdLst>
                    <a:gd name="T0" fmla="*/ 0 w 41"/>
                    <a:gd name="T1" fmla="*/ 1 h 29"/>
                    <a:gd name="T2" fmla="*/ 1 w 41"/>
                    <a:gd name="T3" fmla="*/ 1 h 29"/>
                    <a:gd name="T4" fmla="*/ 0 w 41"/>
                    <a:gd name="T5" fmla="*/ 1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p:spPr>
              <p:txBody>
                <a:bodyPr/>
                <a:lstStyle/>
                <a:p>
                  <a:endParaRPr lang="zh-CN" altLang="en-US"/>
                </a:p>
              </p:txBody>
            </p:sp>
            <p:sp>
              <p:nvSpPr>
                <p:cNvPr id="1124" name="任意多边形 641115"/>
                <p:cNvSpPr>
                  <a:spLocks noChangeArrowheads="1"/>
                </p:cNvSpPr>
                <p:nvPr/>
              </p:nvSpPr>
              <p:spPr bwMode="auto">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p:spPr>
              <p:txBody>
                <a:bodyPr/>
                <a:lstStyle/>
                <a:p>
                  <a:endParaRPr lang="zh-CN" altLang="en-US"/>
                </a:p>
              </p:txBody>
            </p:sp>
            <p:sp>
              <p:nvSpPr>
                <p:cNvPr id="1125" name="任意多边形 641116"/>
                <p:cNvSpPr>
                  <a:spLocks noChangeArrowheads="1"/>
                </p:cNvSpPr>
                <p:nvPr/>
              </p:nvSpPr>
              <p:spPr bwMode="auto">
                <a:xfrm>
                  <a:off x="4731" y="240"/>
                  <a:ext cx="20" cy="55"/>
                </a:xfrm>
                <a:custGeom>
                  <a:avLst/>
                  <a:gdLst>
                    <a:gd name="T0" fmla="*/ 0 w 47"/>
                    <a:gd name="T1" fmla="*/ 6 h 165"/>
                    <a:gd name="T2" fmla="*/ 1 w 47"/>
                    <a:gd name="T3" fmla="*/ 4 h 165"/>
                    <a:gd name="T4" fmla="*/ 1 w 47"/>
                    <a:gd name="T5" fmla="*/ 3 h 165"/>
                    <a:gd name="T6" fmla="*/ 1 w 47"/>
                    <a:gd name="T7" fmla="*/ 1 h 165"/>
                    <a:gd name="T8" fmla="*/ 1 w 47"/>
                    <a:gd name="T9" fmla="*/ 0 h 165"/>
                    <a:gd name="T10" fmla="*/ 2 w 47"/>
                    <a:gd name="T11" fmla="*/ 0 h 165"/>
                    <a:gd name="T12" fmla="*/ 3 w 47"/>
                    <a:gd name="T13" fmla="*/ 1 h 165"/>
                    <a:gd name="T14" fmla="*/ 4 w 47"/>
                    <a:gd name="T15" fmla="*/ 4 h 165"/>
                    <a:gd name="T16" fmla="*/ 3 w 47"/>
                    <a:gd name="T17" fmla="*/ 4 h 165"/>
                    <a:gd name="T18" fmla="*/ 2 w 47"/>
                    <a:gd name="T19" fmla="*/ 5 h 165"/>
                    <a:gd name="T20" fmla="*/ 2 w 47"/>
                    <a:gd name="T21" fmla="*/ 5 h 165"/>
                    <a:gd name="T22" fmla="*/ 2 w 47"/>
                    <a:gd name="T23" fmla="*/ 5 h 165"/>
                    <a:gd name="T24" fmla="*/ 3 w 47"/>
                    <a:gd name="T25" fmla="*/ 5 h 165"/>
                    <a:gd name="T26" fmla="*/ 1 w 47"/>
                    <a:gd name="T27" fmla="*/ 5 h 165"/>
                    <a:gd name="T28" fmla="*/ 0 w 47"/>
                    <a:gd name="T29" fmla="*/ 6 h 165"/>
                    <a:gd name="T30" fmla="*/ 0 w 47"/>
                    <a:gd name="T31" fmla="*/ 6 h 165"/>
                    <a:gd name="T32" fmla="*/ 0 w 47"/>
                    <a:gd name="T33" fmla="*/ 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p:spPr>
              <p:txBody>
                <a:bodyPr/>
                <a:lstStyle/>
                <a:p>
                  <a:endParaRPr lang="zh-CN" altLang="en-US"/>
                </a:p>
              </p:txBody>
            </p:sp>
            <p:sp>
              <p:nvSpPr>
                <p:cNvPr id="1126" name="任意多边形 641117"/>
                <p:cNvSpPr>
                  <a:spLocks noChangeArrowheads="1"/>
                </p:cNvSpPr>
                <p:nvPr/>
              </p:nvSpPr>
              <p:spPr bwMode="auto">
                <a:xfrm>
                  <a:off x="4719" y="287"/>
                  <a:ext cx="59" cy="34"/>
                </a:xfrm>
                <a:custGeom>
                  <a:avLst/>
                  <a:gdLst>
                    <a:gd name="T0" fmla="*/ 2 w 138"/>
                    <a:gd name="T1" fmla="*/ 2 h 103"/>
                    <a:gd name="T2" fmla="*/ 3 w 138"/>
                    <a:gd name="T3" fmla="*/ 2 h 103"/>
                    <a:gd name="T4" fmla="*/ 4 w 138"/>
                    <a:gd name="T5" fmla="*/ 1 h 103"/>
                    <a:gd name="T6" fmla="*/ 4 w 138"/>
                    <a:gd name="T7" fmla="*/ 2 h 103"/>
                    <a:gd name="T8" fmla="*/ 5 w 138"/>
                    <a:gd name="T9" fmla="*/ 2 h 103"/>
                    <a:gd name="T10" fmla="*/ 6 w 138"/>
                    <a:gd name="T11" fmla="*/ 2 h 103"/>
                    <a:gd name="T12" fmla="*/ 9 w 138"/>
                    <a:gd name="T13" fmla="*/ 1 h 103"/>
                    <a:gd name="T14" fmla="*/ 10 w 138"/>
                    <a:gd name="T15" fmla="*/ 1 h 103"/>
                    <a:gd name="T16" fmla="*/ 11 w 138"/>
                    <a:gd name="T17" fmla="*/ 0 h 103"/>
                    <a:gd name="T18" fmla="*/ 8 w 138"/>
                    <a:gd name="T19" fmla="*/ 2 h 103"/>
                    <a:gd name="T20" fmla="*/ 6 w 138"/>
                    <a:gd name="T21" fmla="*/ 2 h 103"/>
                    <a:gd name="T22" fmla="*/ 5 w 138"/>
                    <a:gd name="T23" fmla="*/ 3 h 103"/>
                    <a:gd name="T24" fmla="*/ 4 w 138"/>
                    <a:gd name="T25" fmla="*/ 4 h 103"/>
                    <a:gd name="T26" fmla="*/ 2 w 138"/>
                    <a:gd name="T27" fmla="*/ 3 h 103"/>
                    <a:gd name="T28" fmla="*/ 2 w 138"/>
                    <a:gd name="T29" fmla="*/ 3 h 103"/>
                    <a:gd name="T30" fmla="*/ 2 w 138"/>
                    <a:gd name="T31" fmla="*/ 4 h 103"/>
                    <a:gd name="T32" fmla="*/ 0 w 138"/>
                    <a:gd name="T33" fmla="*/ 4 h 103"/>
                    <a:gd name="T34" fmla="*/ 1 w 138"/>
                    <a:gd name="T35" fmla="*/ 3 h 103"/>
                    <a:gd name="T36" fmla="*/ 2 w 138"/>
                    <a:gd name="T37" fmla="*/ 2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p:spPr>
              <p:txBody>
                <a:bodyPr/>
                <a:lstStyle/>
                <a:p>
                  <a:endParaRPr lang="zh-CN" altLang="en-US"/>
                </a:p>
              </p:txBody>
            </p:sp>
            <p:sp>
              <p:nvSpPr>
                <p:cNvPr id="1127" name="任意多边形 641118"/>
                <p:cNvSpPr>
                  <a:spLocks noChangeArrowheads="1"/>
                </p:cNvSpPr>
                <p:nvPr/>
              </p:nvSpPr>
              <p:spPr bwMode="auto">
                <a:xfrm>
                  <a:off x="4656" y="319"/>
                  <a:ext cx="80" cy="72"/>
                </a:xfrm>
                <a:custGeom>
                  <a:avLst/>
                  <a:gdLst>
                    <a:gd name="T0" fmla="*/ 12 w 188"/>
                    <a:gd name="T1" fmla="*/ 1 h 214"/>
                    <a:gd name="T2" fmla="*/ 12 w 188"/>
                    <a:gd name="T3" fmla="*/ 0 h 214"/>
                    <a:gd name="T4" fmla="*/ 13 w 188"/>
                    <a:gd name="T5" fmla="*/ 0 h 214"/>
                    <a:gd name="T6" fmla="*/ 14 w 188"/>
                    <a:gd name="T7" fmla="*/ 1 h 214"/>
                    <a:gd name="T8" fmla="*/ 14 w 188"/>
                    <a:gd name="T9" fmla="*/ 2 h 214"/>
                    <a:gd name="T10" fmla="*/ 14 w 188"/>
                    <a:gd name="T11" fmla="*/ 2 h 214"/>
                    <a:gd name="T12" fmla="*/ 13 w 188"/>
                    <a:gd name="T13" fmla="*/ 3 h 214"/>
                    <a:gd name="T14" fmla="*/ 12 w 188"/>
                    <a:gd name="T15" fmla="*/ 5 h 214"/>
                    <a:gd name="T16" fmla="*/ 11 w 188"/>
                    <a:gd name="T17" fmla="*/ 5 h 214"/>
                    <a:gd name="T18" fmla="*/ 9 w 188"/>
                    <a:gd name="T19" fmla="*/ 5 h 214"/>
                    <a:gd name="T20" fmla="*/ 9 w 188"/>
                    <a:gd name="T21" fmla="*/ 5 h 214"/>
                    <a:gd name="T22" fmla="*/ 8 w 188"/>
                    <a:gd name="T23" fmla="*/ 5 h 214"/>
                    <a:gd name="T24" fmla="*/ 7 w 188"/>
                    <a:gd name="T25" fmla="*/ 6 h 214"/>
                    <a:gd name="T26" fmla="*/ 6 w 188"/>
                    <a:gd name="T27" fmla="*/ 5 h 214"/>
                    <a:gd name="T28" fmla="*/ 5 w 188"/>
                    <a:gd name="T29" fmla="*/ 5 h 214"/>
                    <a:gd name="T30" fmla="*/ 6 w 188"/>
                    <a:gd name="T31" fmla="*/ 5 h 214"/>
                    <a:gd name="T32" fmla="*/ 6 w 188"/>
                    <a:gd name="T33" fmla="*/ 6 h 214"/>
                    <a:gd name="T34" fmla="*/ 5 w 188"/>
                    <a:gd name="T35" fmla="*/ 6 h 214"/>
                    <a:gd name="T36" fmla="*/ 3 w 188"/>
                    <a:gd name="T37" fmla="*/ 6 h 214"/>
                    <a:gd name="T38" fmla="*/ 3 w 188"/>
                    <a:gd name="T39" fmla="*/ 6 h 214"/>
                    <a:gd name="T40" fmla="*/ 4 w 188"/>
                    <a:gd name="T41" fmla="*/ 5 h 214"/>
                    <a:gd name="T42" fmla="*/ 3 w 188"/>
                    <a:gd name="T43" fmla="*/ 6 h 214"/>
                    <a:gd name="T44" fmla="*/ 2 w 188"/>
                    <a:gd name="T45" fmla="*/ 6 h 214"/>
                    <a:gd name="T46" fmla="*/ 3 w 188"/>
                    <a:gd name="T47" fmla="*/ 7 h 214"/>
                    <a:gd name="T48" fmla="*/ 1 w 188"/>
                    <a:gd name="T49" fmla="*/ 8 h 214"/>
                    <a:gd name="T50" fmla="*/ 0 w 188"/>
                    <a:gd name="T51" fmla="*/ 8 h 214"/>
                    <a:gd name="T52" fmla="*/ 0 w 188"/>
                    <a:gd name="T53" fmla="*/ 7 h 214"/>
                    <a:gd name="T54" fmla="*/ 0 w 188"/>
                    <a:gd name="T55" fmla="*/ 6 h 214"/>
                    <a:gd name="T56" fmla="*/ 1 w 188"/>
                    <a:gd name="T57" fmla="*/ 6 h 214"/>
                    <a:gd name="T58" fmla="*/ 3 w 188"/>
                    <a:gd name="T59" fmla="*/ 5 h 214"/>
                    <a:gd name="T60" fmla="*/ 3 w 188"/>
                    <a:gd name="T61" fmla="*/ 4 h 214"/>
                    <a:gd name="T62" fmla="*/ 6 w 188"/>
                    <a:gd name="T63" fmla="*/ 4 h 214"/>
                    <a:gd name="T64" fmla="*/ 6 w 188"/>
                    <a:gd name="T65" fmla="*/ 4 h 214"/>
                    <a:gd name="T66" fmla="*/ 9 w 188"/>
                    <a:gd name="T67" fmla="*/ 3 h 214"/>
                    <a:gd name="T68" fmla="*/ 9 w 188"/>
                    <a:gd name="T69" fmla="*/ 3 h 214"/>
                    <a:gd name="T70" fmla="*/ 10 w 188"/>
                    <a:gd name="T71" fmla="*/ 3 h 214"/>
                    <a:gd name="T72" fmla="*/ 11 w 188"/>
                    <a:gd name="T73" fmla="*/ 2 h 214"/>
                    <a:gd name="T74" fmla="*/ 12 w 188"/>
                    <a:gd name="T75" fmla="*/ 2 h 214"/>
                    <a:gd name="T76" fmla="*/ 11 w 188"/>
                    <a:gd name="T77" fmla="*/ 1 h 214"/>
                    <a:gd name="T78" fmla="*/ 12 w 188"/>
                    <a:gd name="T79" fmla="*/ 1 h 214"/>
                    <a:gd name="T80" fmla="*/ 12 w 188"/>
                    <a:gd name="T81" fmla="*/ 1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p:spPr>
              <p:txBody>
                <a:bodyPr/>
                <a:lstStyle/>
                <a:p>
                  <a:endParaRPr lang="zh-CN" altLang="en-US"/>
                </a:p>
              </p:txBody>
            </p:sp>
            <p:sp>
              <p:nvSpPr>
                <p:cNvPr id="1128" name="任意多边形 641119"/>
                <p:cNvSpPr>
                  <a:spLocks noChangeArrowheads="1"/>
                </p:cNvSpPr>
                <p:nvPr/>
              </p:nvSpPr>
              <p:spPr bwMode="auto">
                <a:xfrm>
                  <a:off x="4709"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p:spPr>
              <p:txBody>
                <a:bodyPr/>
                <a:lstStyle/>
                <a:p>
                  <a:endParaRPr lang="zh-CN" altLang="en-US"/>
                </a:p>
              </p:txBody>
            </p:sp>
            <p:sp>
              <p:nvSpPr>
                <p:cNvPr id="1129" name="任意多边形 641120"/>
                <p:cNvSpPr>
                  <a:spLocks noChangeArrowheads="1"/>
                </p:cNvSpPr>
                <p:nvPr/>
              </p:nvSpPr>
              <p:spPr bwMode="auto">
                <a:xfrm>
                  <a:off x="4261" y="389"/>
                  <a:ext cx="347" cy="189"/>
                </a:xfrm>
                <a:custGeom>
                  <a:avLst/>
                  <a:gdLst>
                    <a:gd name="T0" fmla="*/ 63 w 812"/>
                    <a:gd name="T1" fmla="*/ 1 h 564"/>
                    <a:gd name="T2" fmla="*/ 61 w 812"/>
                    <a:gd name="T3" fmla="*/ 3 h 564"/>
                    <a:gd name="T4" fmla="*/ 59 w 812"/>
                    <a:gd name="T5" fmla="*/ 5 h 564"/>
                    <a:gd name="T6" fmla="*/ 56 w 812"/>
                    <a:gd name="T7" fmla="*/ 5 h 564"/>
                    <a:gd name="T8" fmla="*/ 50 w 812"/>
                    <a:gd name="T9" fmla="*/ 7 h 564"/>
                    <a:gd name="T10" fmla="*/ 49 w 812"/>
                    <a:gd name="T11" fmla="*/ 8 h 564"/>
                    <a:gd name="T12" fmla="*/ 47 w 812"/>
                    <a:gd name="T13" fmla="*/ 9 h 564"/>
                    <a:gd name="T14" fmla="*/ 48 w 812"/>
                    <a:gd name="T15" fmla="*/ 7 h 564"/>
                    <a:gd name="T16" fmla="*/ 45 w 812"/>
                    <a:gd name="T17" fmla="*/ 7 h 564"/>
                    <a:gd name="T18" fmla="*/ 44 w 812"/>
                    <a:gd name="T19" fmla="*/ 8 h 564"/>
                    <a:gd name="T20" fmla="*/ 47 w 812"/>
                    <a:gd name="T21" fmla="*/ 11 h 564"/>
                    <a:gd name="T22" fmla="*/ 47 w 812"/>
                    <a:gd name="T23" fmla="*/ 14 h 564"/>
                    <a:gd name="T24" fmla="*/ 42 w 812"/>
                    <a:gd name="T25" fmla="*/ 15 h 564"/>
                    <a:gd name="T26" fmla="*/ 41 w 812"/>
                    <a:gd name="T27" fmla="*/ 14 h 564"/>
                    <a:gd name="T28" fmla="*/ 38 w 812"/>
                    <a:gd name="T29" fmla="*/ 13 h 564"/>
                    <a:gd name="T30" fmla="*/ 36 w 812"/>
                    <a:gd name="T31" fmla="*/ 13 h 564"/>
                    <a:gd name="T32" fmla="*/ 35 w 812"/>
                    <a:gd name="T33" fmla="*/ 15 h 564"/>
                    <a:gd name="T34" fmla="*/ 39 w 812"/>
                    <a:gd name="T35" fmla="*/ 17 h 564"/>
                    <a:gd name="T36" fmla="*/ 40 w 812"/>
                    <a:gd name="T37" fmla="*/ 20 h 564"/>
                    <a:gd name="T38" fmla="*/ 41 w 812"/>
                    <a:gd name="T39" fmla="*/ 21 h 564"/>
                    <a:gd name="T40" fmla="*/ 38 w 812"/>
                    <a:gd name="T41" fmla="*/ 20 h 564"/>
                    <a:gd name="T42" fmla="*/ 37 w 812"/>
                    <a:gd name="T43" fmla="*/ 19 h 564"/>
                    <a:gd name="T44" fmla="*/ 33 w 812"/>
                    <a:gd name="T45" fmla="*/ 16 h 564"/>
                    <a:gd name="T46" fmla="*/ 33 w 812"/>
                    <a:gd name="T47" fmla="*/ 12 h 564"/>
                    <a:gd name="T48" fmla="*/ 33 w 812"/>
                    <a:gd name="T49" fmla="*/ 10 h 564"/>
                    <a:gd name="T50" fmla="*/ 32 w 812"/>
                    <a:gd name="T51" fmla="*/ 10 h 564"/>
                    <a:gd name="T52" fmla="*/ 30 w 812"/>
                    <a:gd name="T53" fmla="*/ 10 h 564"/>
                    <a:gd name="T54" fmla="*/ 28 w 812"/>
                    <a:gd name="T55" fmla="*/ 6 h 564"/>
                    <a:gd name="T56" fmla="*/ 26 w 812"/>
                    <a:gd name="T57" fmla="*/ 6 h 564"/>
                    <a:gd name="T58" fmla="*/ 23 w 812"/>
                    <a:gd name="T59" fmla="*/ 6 h 564"/>
                    <a:gd name="T60" fmla="*/ 19 w 812"/>
                    <a:gd name="T61" fmla="*/ 9 h 564"/>
                    <a:gd name="T62" fmla="*/ 15 w 812"/>
                    <a:gd name="T63" fmla="*/ 10 h 564"/>
                    <a:gd name="T64" fmla="*/ 15 w 812"/>
                    <a:gd name="T65" fmla="*/ 10 h 564"/>
                    <a:gd name="T66" fmla="*/ 12 w 812"/>
                    <a:gd name="T67" fmla="*/ 12 h 564"/>
                    <a:gd name="T68" fmla="*/ 12 w 812"/>
                    <a:gd name="T69" fmla="*/ 13 h 564"/>
                    <a:gd name="T70" fmla="*/ 10 w 812"/>
                    <a:gd name="T71" fmla="*/ 15 h 564"/>
                    <a:gd name="T72" fmla="*/ 7 w 812"/>
                    <a:gd name="T73" fmla="*/ 15 h 564"/>
                    <a:gd name="T74" fmla="*/ 5 w 812"/>
                    <a:gd name="T75" fmla="*/ 10 h 564"/>
                    <a:gd name="T76" fmla="*/ 6 w 812"/>
                    <a:gd name="T77" fmla="*/ 6 h 564"/>
                    <a:gd name="T78" fmla="*/ 3 w 812"/>
                    <a:gd name="T79" fmla="*/ 7 h 564"/>
                    <a:gd name="T80" fmla="*/ 2 w 812"/>
                    <a:gd name="T81" fmla="*/ 6 h 564"/>
                    <a:gd name="T82" fmla="*/ 2 w 812"/>
                    <a:gd name="T83" fmla="*/ 5 h 564"/>
                    <a:gd name="T84" fmla="*/ 0 w 812"/>
                    <a:gd name="T85" fmla="*/ 3 h 564"/>
                    <a:gd name="T86" fmla="*/ 62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p:spPr>
              <p:txBody>
                <a:bodyPr/>
                <a:lstStyle/>
                <a:p>
                  <a:endParaRPr lang="zh-CN" altLang="en-US"/>
                </a:p>
              </p:txBody>
            </p:sp>
            <p:sp>
              <p:nvSpPr>
                <p:cNvPr id="1130" name="任意多边形 641121"/>
                <p:cNvSpPr>
                  <a:spLocks noChangeArrowheads="1"/>
                </p:cNvSpPr>
                <p:nvPr/>
              </p:nvSpPr>
              <p:spPr bwMode="auto">
                <a:xfrm>
                  <a:off x="4322" y="519"/>
                  <a:ext cx="19" cy="29"/>
                </a:xfrm>
                <a:custGeom>
                  <a:avLst/>
                  <a:gdLst>
                    <a:gd name="T0" fmla="*/ 0 w 43"/>
                    <a:gd name="T1" fmla="*/ 0 h 85"/>
                    <a:gd name="T2" fmla="*/ 2 w 43"/>
                    <a:gd name="T3" fmla="*/ 0 h 85"/>
                    <a:gd name="T4" fmla="*/ 3 w 43"/>
                    <a:gd name="T5" fmla="*/ 1 h 85"/>
                    <a:gd name="T6" fmla="*/ 2 w 43"/>
                    <a:gd name="T7" fmla="*/ 3 h 85"/>
                    <a:gd name="T8" fmla="*/ 0 w 43"/>
                    <a:gd name="T9" fmla="*/ 3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p:spPr>
              <p:txBody>
                <a:bodyPr/>
                <a:lstStyle/>
                <a:p>
                  <a:endParaRPr lang="zh-CN" altLang="en-US"/>
                </a:p>
              </p:txBody>
            </p:sp>
            <p:sp>
              <p:nvSpPr>
                <p:cNvPr id="1131" name="任意多边形 641122"/>
                <p:cNvSpPr>
                  <a:spLocks noChangeArrowheads="1"/>
                </p:cNvSpPr>
                <p:nvPr/>
              </p:nvSpPr>
              <p:spPr bwMode="auto">
                <a:xfrm>
                  <a:off x="4588" y="421"/>
                  <a:ext cx="18" cy="24"/>
                </a:xfrm>
                <a:custGeom>
                  <a:avLst/>
                  <a:gdLst>
                    <a:gd name="T0" fmla="*/ 1 w 44"/>
                    <a:gd name="T1" fmla="*/ 1 h 74"/>
                    <a:gd name="T2" fmla="*/ 2 w 44"/>
                    <a:gd name="T3" fmla="*/ 0 h 74"/>
                    <a:gd name="T4" fmla="*/ 3 w 44"/>
                    <a:gd name="T5" fmla="*/ 0 h 74"/>
                    <a:gd name="T6" fmla="*/ 3 w 44"/>
                    <a:gd name="T7" fmla="*/ 1 h 74"/>
                    <a:gd name="T8" fmla="*/ 1 w 44"/>
                    <a:gd name="T9" fmla="*/ 3 h 74"/>
                    <a:gd name="T10" fmla="*/ 0 w 44"/>
                    <a:gd name="T11" fmla="*/ 2 h 74"/>
                    <a:gd name="T12" fmla="*/ 0 w 44"/>
                    <a:gd name="T13" fmla="*/ 1 h 74"/>
                    <a:gd name="T14" fmla="*/ 1 w 44"/>
                    <a:gd name="T15" fmla="*/ 1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p:spPr>
              <p:txBody>
                <a:bodyPr/>
                <a:lstStyle/>
                <a:p>
                  <a:endParaRPr lang="zh-CN" altLang="en-US"/>
                </a:p>
              </p:txBody>
            </p:sp>
            <p:sp>
              <p:nvSpPr>
                <p:cNvPr id="1132" name="任意多边形 641123"/>
                <p:cNvSpPr>
                  <a:spLocks noChangeArrowheads="1"/>
                </p:cNvSpPr>
                <p:nvPr/>
              </p:nvSpPr>
              <p:spPr bwMode="auto">
                <a:xfrm>
                  <a:off x="4639" y="409"/>
                  <a:ext cx="9" cy="10"/>
                </a:xfrm>
                <a:custGeom>
                  <a:avLst/>
                  <a:gdLst>
                    <a:gd name="T0" fmla="*/ 0 w 20"/>
                    <a:gd name="T1" fmla="*/ 1 h 30"/>
                    <a:gd name="T2" fmla="*/ 0 w 20"/>
                    <a:gd name="T3" fmla="*/ 1 h 30"/>
                    <a:gd name="T4" fmla="*/ 0 w 20"/>
                    <a:gd name="T5" fmla="*/ 1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p:spPr>
              <p:txBody>
                <a:bodyPr/>
                <a:lstStyle/>
                <a:p>
                  <a:endParaRPr lang="zh-CN" altLang="en-US"/>
                </a:p>
              </p:txBody>
            </p:sp>
            <p:sp>
              <p:nvSpPr>
                <p:cNvPr id="1133" name="任意多边形 641124"/>
                <p:cNvSpPr>
                  <a:spLocks noChangeArrowheads="1"/>
                </p:cNvSpPr>
                <p:nvPr/>
              </p:nvSpPr>
              <p:spPr bwMode="auto">
                <a:xfrm>
                  <a:off x="3709" y="315"/>
                  <a:ext cx="433" cy="354"/>
                </a:xfrm>
                <a:custGeom>
                  <a:avLst/>
                  <a:gdLst>
                    <a:gd name="T0" fmla="*/ 123 w 682"/>
                    <a:gd name="T1" fmla="*/ 119 h 557"/>
                    <a:gd name="T2" fmla="*/ 124 w 682"/>
                    <a:gd name="T3" fmla="*/ 116 h 557"/>
                    <a:gd name="T4" fmla="*/ 128 w 682"/>
                    <a:gd name="T5" fmla="*/ 106 h 557"/>
                    <a:gd name="T6" fmla="*/ 79 w 682"/>
                    <a:gd name="T7" fmla="*/ 74 h 557"/>
                    <a:gd name="T8" fmla="*/ 72 w 682"/>
                    <a:gd name="T9" fmla="*/ 89 h 557"/>
                    <a:gd name="T10" fmla="*/ 77 w 682"/>
                    <a:gd name="T11" fmla="*/ 142 h 557"/>
                    <a:gd name="T12" fmla="*/ 72 w 682"/>
                    <a:gd name="T13" fmla="*/ 127 h 557"/>
                    <a:gd name="T14" fmla="*/ 62 w 682"/>
                    <a:gd name="T15" fmla="*/ 112 h 557"/>
                    <a:gd name="T16" fmla="*/ 63 w 682"/>
                    <a:gd name="T17" fmla="*/ 106 h 557"/>
                    <a:gd name="T18" fmla="*/ 63 w 682"/>
                    <a:gd name="T19" fmla="*/ 101 h 557"/>
                    <a:gd name="T20" fmla="*/ 57 w 682"/>
                    <a:gd name="T21" fmla="*/ 96 h 557"/>
                    <a:gd name="T22" fmla="*/ 50 w 682"/>
                    <a:gd name="T23" fmla="*/ 89 h 557"/>
                    <a:gd name="T24" fmla="*/ 38 w 682"/>
                    <a:gd name="T25" fmla="*/ 91 h 557"/>
                    <a:gd name="T26" fmla="*/ 32 w 682"/>
                    <a:gd name="T27" fmla="*/ 93 h 557"/>
                    <a:gd name="T28" fmla="*/ 20 w 682"/>
                    <a:gd name="T29" fmla="*/ 93 h 557"/>
                    <a:gd name="T30" fmla="*/ 6 w 682"/>
                    <a:gd name="T31" fmla="*/ 80 h 557"/>
                    <a:gd name="T32" fmla="*/ 3 w 682"/>
                    <a:gd name="T33" fmla="*/ 76 h 557"/>
                    <a:gd name="T34" fmla="*/ 0 w 682"/>
                    <a:gd name="T35" fmla="*/ 68 h 557"/>
                    <a:gd name="T36" fmla="*/ 6 w 682"/>
                    <a:gd name="T37" fmla="*/ 55 h 557"/>
                    <a:gd name="T38" fmla="*/ 8 w 682"/>
                    <a:gd name="T39" fmla="*/ 46 h 557"/>
                    <a:gd name="T40" fmla="*/ 13 w 682"/>
                    <a:gd name="T41" fmla="*/ 37 h 557"/>
                    <a:gd name="T42" fmla="*/ 20 w 682"/>
                    <a:gd name="T43" fmla="*/ 30 h 557"/>
                    <a:gd name="T44" fmla="*/ 43 w 682"/>
                    <a:gd name="T45" fmla="*/ 17 h 557"/>
                    <a:gd name="T46" fmla="*/ 57 w 682"/>
                    <a:gd name="T47" fmla="*/ 8 h 557"/>
                    <a:gd name="T48" fmla="*/ 66 w 682"/>
                    <a:gd name="T49" fmla="*/ 2 h 557"/>
                    <a:gd name="T50" fmla="*/ 93 w 682"/>
                    <a:gd name="T51" fmla="*/ 1 h 557"/>
                    <a:gd name="T52" fmla="*/ 102 w 682"/>
                    <a:gd name="T53" fmla="*/ 0 h 557"/>
                    <a:gd name="T54" fmla="*/ 98 w 682"/>
                    <a:gd name="T55" fmla="*/ 9 h 557"/>
                    <a:gd name="T56" fmla="*/ 113 w 682"/>
                    <a:gd name="T57" fmla="*/ 22 h 557"/>
                    <a:gd name="T58" fmla="*/ 128 w 682"/>
                    <a:gd name="T59" fmla="*/ 19 h 557"/>
                    <a:gd name="T60" fmla="*/ 135 w 682"/>
                    <a:gd name="T61" fmla="*/ 21 h 557"/>
                    <a:gd name="T62" fmla="*/ 143 w 682"/>
                    <a:gd name="T63" fmla="*/ 25 h 557"/>
                    <a:gd name="T64" fmla="*/ 146 w 682"/>
                    <a:gd name="T65" fmla="*/ 48 h 557"/>
                    <a:gd name="T66" fmla="*/ 146 w 682"/>
                    <a:gd name="T67" fmla="*/ 62 h 557"/>
                    <a:gd name="T68" fmla="*/ 153 w 682"/>
                    <a:gd name="T69" fmla="*/ 72 h 557"/>
                    <a:gd name="T70" fmla="*/ 165 w 682"/>
                    <a:gd name="T71" fmla="*/ 77 h 557"/>
                    <a:gd name="T72" fmla="*/ 174 w 682"/>
                    <a:gd name="T73" fmla="*/ 76 h 557"/>
                    <a:gd name="T74" fmla="*/ 170 w 682"/>
                    <a:gd name="T75" fmla="*/ 87 h 557"/>
                    <a:gd name="T76" fmla="*/ 153 w 682"/>
                    <a:gd name="T77" fmla="*/ 105 h 557"/>
                    <a:gd name="T78" fmla="*/ 140 w 682"/>
                    <a:gd name="T79" fmla="*/ 125 h 557"/>
                    <a:gd name="T80" fmla="*/ 142 w 682"/>
                    <a:gd name="T81" fmla="*/ 130 h 557"/>
                    <a:gd name="T82" fmla="*/ 111 w 682"/>
                    <a:gd name="T83" fmla="*/ 142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p:spPr>
              <p:txBody>
                <a:bodyPr/>
                <a:lstStyle/>
                <a:p>
                  <a:endParaRPr lang="zh-CN" altLang="en-US"/>
                </a:p>
              </p:txBody>
            </p:sp>
            <p:sp>
              <p:nvSpPr>
                <p:cNvPr id="1134" name="任意多边形 641125"/>
                <p:cNvSpPr>
                  <a:spLocks noChangeArrowheads="1"/>
                </p:cNvSpPr>
                <p:nvPr/>
              </p:nvSpPr>
              <p:spPr bwMode="auto">
                <a:xfrm>
                  <a:off x="3877" y="448"/>
                  <a:ext cx="163" cy="221"/>
                </a:xfrm>
                <a:custGeom>
                  <a:avLst/>
                  <a:gdLst>
                    <a:gd name="T0" fmla="*/ 62 w 257"/>
                    <a:gd name="T1" fmla="*/ 90 h 347"/>
                    <a:gd name="T2" fmla="*/ 60 w 257"/>
                    <a:gd name="T3" fmla="*/ 78 h 347"/>
                    <a:gd name="T4" fmla="*/ 56 w 257"/>
                    <a:gd name="T5" fmla="*/ 75 h 347"/>
                    <a:gd name="T6" fmla="*/ 55 w 257"/>
                    <a:gd name="T7" fmla="*/ 69 h 347"/>
                    <a:gd name="T8" fmla="*/ 53 w 257"/>
                    <a:gd name="T9" fmla="*/ 66 h 347"/>
                    <a:gd name="T10" fmla="*/ 53 w 257"/>
                    <a:gd name="T11" fmla="*/ 59 h 347"/>
                    <a:gd name="T12" fmla="*/ 53 w 257"/>
                    <a:gd name="T13" fmla="*/ 55 h 347"/>
                    <a:gd name="T14" fmla="*/ 58 w 257"/>
                    <a:gd name="T15" fmla="*/ 52 h 347"/>
                    <a:gd name="T16" fmla="*/ 65 w 257"/>
                    <a:gd name="T17" fmla="*/ 51 h 347"/>
                    <a:gd name="T18" fmla="*/ 65 w 257"/>
                    <a:gd name="T19" fmla="*/ 35 h 347"/>
                    <a:gd name="T20" fmla="*/ 14 w 257"/>
                    <a:gd name="T21" fmla="*/ 25 h 347"/>
                    <a:gd name="T22" fmla="*/ 8 w 257"/>
                    <a:gd name="T23" fmla="*/ 25 h 347"/>
                    <a:gd name="T24" fmla="*/ 4 w 257"/>
                    <a:gd name="T25" fmla="*/ 26 h 347"/>
                    <a:gd name="T26" fmla="*/ 0 w 257"/>
                    <a:gd name="T27" fmla="*/ 39 h 347"/>
                    <a:gd name="T28" fmla="*/ 23 w 257"/>
                    <a:gd name="T29" fmla="*/ 89 h 347"/>
                    <a:gd name="T30" fmla="*/ 62 w 257"/>
                    <a:gd name="T31" fmla="*/ 9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p:spPr>
              <p:txBody>
                <a:bodyPr/>
                <a:lstStyle/>
                <a:p>
                  <a:endParaRPr lang="zh-CN" altLang="en-US"/>
                </a:p>
              </p:txBody>
            </p:sp>
            <p:sp>
              <p:nvSpPr>
                <p:cNvPr id="1135" name="任意多边形 641126"/>
                <p:cNvSpPr>
                  <a:spLocks noChangeArrowheads="1"/>
                </p:cNvSpPr>
                <p:nvPr/>
              </p:nvSpPr>
              <p:spPr bwMode="auto">
                <a:xfrm>
                  <a:off x="4164" y="611"/>
                  <a:ext cx="7" cy="12"/>
                </a:xfrm>
                <a:custGeom>
                  <a:avLst/>
                  <a:gdLst>
                    <a:gd name="T0" fmla="*/ 0 w 19"/>
                    <a:gd name="T1" fmla="*/ 1 h 37"/>
                    <a:gd name="T2" fmla="*/ 1 w 19"/>
                    <a:gd name="T3" fmla="*/ 1 h 37"/>
                    <a:gd name="T4" fmla="*/ 0 w 19"/>
                    <a:gd name="T5" fmla="*/ 1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p:spPr>
              <p:txBody>
                <a:bodyPr/>
                <a:lstStyle/>
                <a:p>
                  <a:endParaRPr lang="zh-CN" altLang="en-US"/>
                </a:p>
              </p:txBody>
            </p:sp>
            <p:sp>
              <p:nvSpPr>
                <p:cNvPr id="1136" name="任意多边形 641127"/>
                <p:cNvSpPr>
                  <a:spLocks noChangeArrowheads="1"/>
                </p:cNvSpPr>
                <p:nvPr/>
              </p:nvSpPr>
              <p:spPr bwMode="auto">
                <a:xfrm>
                  <a:off x="4155" y="497"/>
                  <a:ext cx="9" cy="7"/>
                </a:xfrm>
                <a:custGeom>
                  <a:avLst/>
                  <a:gdLst>
                    <a:gd name="T0" fmla="*/ 1 w 22"/>
                    <a:gd name="T1" fmla="*/ 0 h 20"/>
                    <a:gd name="T2" fmla="*/ 1 w 22"/>
                    <a:gd name="T3" fmla="*/ 0 h 20"/>
                    <a:gd name="T4" fmla="*/ 1 w 22"/>
                    <a:gd name="T5" fmla="*/ 0 h 20"/>
                    <a:gd name="T6" fmla="*/ 0 w 22"/>
                    <a:gd name="T7" fmla="*/ 1 h 20"/>
                    <a:gd name="T8" fmla="*/ 1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p:spPr>
              <p:txBody>
                <a:bodyPr/>
                <a:lstStyle/>
                <a:p>
                  <a:endParaRPr lang="zh-CN" altLang="en-US"/>
                </a:p>
              </p:txBody>
            </p:sp>
            <p:sp>
              <p:nvSpPr>
                <p:cNvPr id="1137" name="任意多边形 641128"/>
                <p:cNvSpPr>
                  <a:spLocks noChangeArrowheads="1"/>
                </p:cNvSpPr>
                <p:nvPr/>
              </p:nvSpPr>
              <p:spPr bwMode="auto">
                <a:xfrm>
                  <a:off x="3760" y="357"/>
                  <a:ext cx="25" cy="10"/>
                </a:xfrm>
                <a:custGeom>
                  <a:avLst/>
                  <a:gdLst>
                    <a:gd name="T0" fmla="*/ 2 w 57"/>
                    <a:gd name="T1" fmla="*/ 1 h 30"/>
                    <a:gd name="T2" fmla="*/ 3 w 57"/>
                    <a:gd name="T3" fmla="*/ 0 h 30"/>
                    <a:gd name="T4" fmla="*/ 3 w 57"/>
                    <a:gd name="T5" fmla="*/ 1 h 30"/>
                    <a:gd name="T6" fmla="*/ 2 w 57"/>
                    <a:gd name="T7" fmla="*/ 1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p:spPr>
              <p:txBody>
                <a:bodyPr/>
                <a:lstStyle/>
                <a:p>
                  <a:endParaRPr lang="zh-CN" altLang="en-US"/>
                </a:p>
              </p:txBody>
            </p:sp>
            <p:sp>
              <p:nvSpPr>
                <p:cNvPr id="1138" name="任意多边形 641129"/>
                <p:cNvSpPr>
                  <a:spLocks noChangeArrowheads="1"/>
                </p:cNvSpPr>
                <p:nvPr/>
              </p:nvSpPr>
              <p:spPr bwMode="auto">
                <a:xfrm>
                  <a:off x="4062" y="265"/>
                  <a:ext cx="295" cy="233"/>
                </a:xfrm>
                <a:custGeom>
                  <a:avLst/>
                  <a:gdLst>
                    <a:gd name="T0" fmla="*/ 37 w 693"/>
                    <a:gd name="T1" fmla="*/ 17 h 696"/>
                    <a:gd name="T2" fmla="*/ 30 w 693"/>
                    <a:gd name="T3" fmla="*/ 17 h 696"/>
                    <a:gd name="T4" fmla="*/ 25 w 693"/>
                    <a:gd name="T5" fmla="*/ 15 h 696"/>
                    <a:gd name="T6" fmla="*/ 20 w 693"/>
                    <a:gd name="T7" fmla="*/ 15 h 696"/>
                    <a:gd name="T8" fmla="*/ 18 w 693"/>
                    <a:gd name="T9" fmla="*/ 16 h 696"/>
                    <a:gd name="T10" fmla="*/ 20 w 693"/>
                    <a:gd name="T11" fmla="*/ 16 h 696"/>
                    <a:gd name="T12" fmla="*/ 23 w 693"/>
                    <a:gd name="T13" fmla="*/ 18 h 696"/>
                    <a:gd name="T14" fmla="*/ 25 w 693"/>
                    <a:gd name="T15" fmla="*/ 18 h 696"/>
                    <a:gd name="T16" fmla="*/ 26 w 693"/>
                    <a:gd name="T17" fmla="*/ 20 h 696"/>
                    <a:gd name="T18" fmla="*/ 24 w 693"/>
                    <a:gd name="T19" fmla="*/ 21 h 696"/>
                    <a:gd name="T20" fmla="*/ 20 w 693"/>
                    <a:gd name="T21" fmla="*/ 23 h 696"/>
                    <a:gd name="T22" fmla="*/ 17 w 693"/>
                    <a:gd name="T23" fmla="*/ 23 h 696"/>
                    <a:gd name="T24" fmla="*/ 7 w 693"/>
                    <a:gd name="T25" fmla="*/ 26 h 696"/>
                    <a:gd name="T26" fmla="*/ 6 w 693"/>
                    <a:gd name="T27" fmla="*/ 23 h 696"/>
                    <a:gd name="T28" fmla="*/ 3 w 693"/>
                    <a:gd name="T29" fmla="*/ 20 h 696"/>
                    <a:gd name="T30" fmla="*/ 3 w 693"/>
                    <a:gd name="T31" fmla="*/ 17 h 696"/>
                    <a:gd name="T32" fmla="*/ 4 w 693"/>
                    <a:gd name="T33" fmla="*/ 13 h 696"/>
                    <a:gd name="T34" fmla="*/ 1 w 693"/>
                    <a:gd name="T35" fmla="*/ 15 h 696"/>
                    <a:gd name="T36" fmla="*/ 6 w 693"/>
                    <a:gd name="T37" fmla="*/ 10 h 696"/>
                    <a:gd name="T38" fmla="*/ 9 w 693"/>
                    <a:gd name="T39" fmla="*/ 8 h 696"/>
                    <a:gd name="T40" fmla="*/ 3 w 693"/>
                    <a:gd name="T41" fmla="*/ 8 h 696"/>
                    <a:gd name="T42" fmla="*/ 0 w 693"/>
                    <a:gd name="T43" fmla="*/ 7 h 696"/>
                    <a:gd name="T44" fmla="*/ 2 w 693"/>
                    <a:gd name="T45" fmla="*/ 5 h 696"/>
                    <a:gd name="T46" fmla="*/ 7 w 693"/>
                    <a:gd name="T47" fmla="*/ 4 h 696"/>
                    <a:gd name="T48" fmla="*/ 17 w 693"/>
                    <a:gd name="T49" fmla="*/ 5 h 696"/>
                    <a:gd name="T50" fmla="*/ 17 w 693"/>
                    <a:gd name="T51" fmla="*/ 2 h 696"/>
                    <a:gd name="T52" fmla="*/ 20 w 693"/>
                    <a:gd name="T53" fmla="*/ 0 h 696"/>
                    <a:gd name="T54" fmla="*/ 28 w 693"/>
                    <a:gd name="T55" fmla="*/ 2 h 696"/>
                    <a:gd name="T56" fmla="*/ 26 w 693"/>
                    <a:gd name="T57" fmla="*/ 3 h 696"/>
                    <a:gd name="T58" fmla="*/ 23 w 693"/>
                    <a:gd name="T59" fmla="*/ 7 h 696"/>
                    <a:gd name="T60" fmla="*/ 28 w 693"/>
                    <a:gd name="T61" fmla="*/ 7 h 696"/>
                    <a:gd name="T62" fmla="*/ 29 w 693"/>
                    <a:gd name="T63" fmla="*/ 5 h 696"/>
                    <a:gd name="T64" fmla="*/ 32 w 693"/>
                    <a:gd name="T65" fmla="*/ 3 h 696"/>
                    <a:gd name="T66" fmla="*/ 38 w 693"/>
                    <a:gd name="T67" fmla="*/ 3 h 696"/>
                    <a:gd name="T68" fmla="*/ 41 w 693"/>
                    <a:gd name="T69" fmla="*/ 2 h 696"/>
                    <a:gd name="T70" fmla="*/ 42 w 693"/>
                    <a:gd name="T71" fmla="*/ 17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p:spPr>
              <p:txBody>
                <a:bodyPr/>
                <a:lstStyle/>
                <a:p>
                  <a:endParaRPr lang="zh-CN" altLang="en-US"/>
                </a:p>
              </p:txBody>
            </p:sp>
            <p:sp>
              <p:nvSpPr>
                <p:cNvPr id="1139" name="任意多边形 641130"/>
                <p:cNvSpPr>
                  <a:spLocks noChangeArrowheads="1"/>
                </p:cNvSpPr>
                <p:nvPr/>
              </p:nvSpPr>
              <p:spPr bwMode="auto">
                <a:xfrm>
                  <a:off x="3861" y="247"/>
                  <a:ext cx="591" cy="95"/>
                </a:xfrm>
                <a:custGeom>
                  <a:avLst/>
                  <a:gdLst>
                    <a:gd name="T0" fmla="*/ 211 w 931"/>
                    <a:gd name="T1" fmla="*/ 0 h 149"/>
                    <a:gd name="T2" fmla="*/ 37 w 931"/>
                    <a:gd name="T3" fmla="*/ 7 h 149"/>
                    <a:gd name="T4" fmla="*/ 23 w 931"/>
                    <a:gd name="T5" fmla="*/ 11 h 149"/>
                    <a:gd name="T6" fmla="*/ 16 w 931"/>
                    <a:gd name="T7" fmla="*/ 11 h 149"/>
                    <a:gd name="T8" fmla="*/ 6 w 931"/>
                    <a:gd name="T9" fmla="*/ 20 h 149"/>
                    <a:gd name="T10" fmla="*/ 0 w 931"/>
                    <a:gd name="T11" fmla="*/ 27 h 149"/>
                    <a:gd name="T12" fmla="*/ 15 w 931"/>
                    <a:gd name="T13" fmla="*/ 30 h 149"/>
                    <a:gd name="T14" fmla="*/ 25 w 931"/>
                    <a:gd name="T15" fmla="*/ 25 h 149"/>
                    <a:gd name="T16" fmla="*/ 28 w 931"/>
                    <a:gd name="T17" fmla="*/ 22 h 149"/>
                    <a:gd name="T18" fmla="*/ 43 w 931"/>
                    <a:gd name="T19" fmla="*/ 13 h 149"/>
                    <a:gd name="T20" fmla="*/ 55 w 931"/>
                    <a:gd name="T21" fmla="*/ 11 h 149"/>
                    <a:gd name="T22" fmla="*/ 60 w 931"/>
                    <a:gd name="T23" fmla="*/ 24 h 149"/>
                    <a:gd name="T24" fmla="*/ 48 w 931"/>
                    <a:gd name="T25" fmla="*/ 28 h 149"/>
                    <a:gd name="T26" fmla="*/ 59 w 931"/>
                    <a:gd name="T27" fmla="*/ 29 h 149"/>
                    <a:gd name="T28" fmla="*/ 64 w 931"/>
                    <a:gd name="T29" fmla="*/ 23 h 149"/>
                    <a:gd name="T30" fmla="*/ 68 w 931"/>
                    <a:gd name="T31" fmla="*/ 24 h 149"/>
                    <a:gd name="T32" fmla="*/ 65 w 931"/>
                    <a:gd name="T33" fmla="*/ 14 h 149"/>
                    <a:gd name="T34" fmla="*/ 68 w 931"/>
                    <a:gd name="T35" fmla="*/ 11 h 149"/>
                    <a:gd name="T36" fmla="*/ 71 w 931"/>
                    <a:gd name="T37" fmla="*/ 23 h 149"/>
                    <a:gd name="T38" fmla="*/ 68 w 931"/>
                    <a:gd name="T39" fmla="*/ 29 h 149"/>
                    <a:gd name="T40" fmla="*/ 76 w 931"/>
                    <a:gd name="T41" fmla="*/ 34 h 149"/>
                    <a:gd name="T42" fmla="*/ 77 w 931"/>
                    <a:gd name="T43" fmla="*/ 24 h 149"/>
                    <a:gd name="T44" fmla="*/ 84 w 931"/>
                    <a:gd name="T45" fmla="*/ 27 h 149"/>
                    <a:gd name="T46" fmla="*/ 98 w 931"/>
                    <a:gd name="T47" fmla="*/ 19 h 149"/>
                    <a:gd name="T48" fmla="*/ 105 w 931"/>
                    <a:gd name="T49" fmla="*/ 13 h 149"/>
                    <a:gd name="T50" fmla="*/ 112 w 931"/>
                    <a:gd name="T51" fmla="*/ 15 h 149"/>
                    <a:gd name="T52" fmla="*/ 116 w 931"/>
                    <a:gd name="T53" fmla="*/ 13 h 149"/>
                    <a:gd name="T54" fmla="*/ 110 w 931"/>
                    <a:gd name="T55" fmla="*/ 11 h 149"/>
                    <a:gd name="T56" fmla="*/ 121 w 931"/>
                    <a:gd name="T57" fmla="*/ 9 h 149"/>
                    <a:gd name="T58" fmla="*/ 139 w 931"/>
                    <a:gd name="T59" fmla="*/ 14 h 149"/>
                    <a:gd name="T60" fmla="*/ 149 w 931"/>
                    <a:gd name="T61" fmla="*/ 11 h 149"/>
                    <a:gd name="T62" fmla="*/ 150 w 931"/>
                    <a:gd name="T63" fmla="*/ 17 h 149"/>
                    <a:gd name="T64" fmla="*/ 145 w 931"/>
                    <a:gd name="T65" fmla="*/ 26 h 149"/>
                    <a:gd name="T66" fmla="*/ 156 w 931"/>
                    <a:gd name="T67" fmla="*/ 23 h 149"/>
                    <a:gd name="T68" fmla="*/ 159 w 931"/>
                    <a:gd name="T69" fmla="*/ 21 h 149"/>
                    <a:gd name="T70" fmla="*/ 166 w 931"/>
                    <a:gd name="T71" fmla="*/ 16 h 149"/>
                    <a:gd name="T72" fmla="*/ 203 w 931"/>
                    <a:gd name="T73" fmla="*/ 22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p:spPr>
              <p:txBody>
                <a:bodyPr/>
                <a:lstStyle/>
                <a:p>
                  <a:endParaRPr lang="zh-CN" altLang="en-US"/>
                </a:p>
              </p:txBody>
            </p:sp>
            <p:sp>
              <p:nvSpPr>
                <p:cNvPr id="1140" name="任意多边形 641131"/>
                <p:cNvSpPr>
                  <a:spLocks noChangeArrowheads="1"/>
                </p:cNvSpPr>
                <p:nvPr/>
              </p:nvSpPr>
              <p:spPr bwMode="auto">
                <a:xfrm>
                  <a:off x="3981" y="282"/>
                  <a:ext cx="13" cy="10"/>
                </a:xfrm>
                <a:custGeom>
                  <a:avLst/>
                  <a:gdLst>
                    <a:gd name="T0" fmla="*/ 0 w 31"/>
                    <a:gd name="T1" fmla="*/ 1 h 30"/>
                    <a:gd name="T2" fmla="*/ 2 w 31"/>
                    <a:gd name="T3" fmla="*/ 0 h 30"/>
                    <a:gd name="T4" fmla="*/ 1 w 31"/>
                    <a:gd name="T5" fmla="*/ 1 h 30"/>
                    <a:gd name="T6" fmla="*/ 0 w 31"/>
                    <a:gd name="T7" fmla="*/ 1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p:spPr>
              <p:txBody>
                <a:bodyPr/>
                <a:lstStyle/>
                <a:p>
                  <a:endParaRPr lang="zh-CN" altLang="en-US"/>
                </a:p>
              </p:txBody>
            </p:sp>
            <p:sp>
              <p:nvSpPr>
                <p:cNvPr id="1141" name="任意多边形 641132"/>
                <p:cNvSpPr>
                  <a:spLocks noChangeArrowheads="1"/>
                </p:cNvSpPr>
                <p:nvPr/>
              </p:nvSpPr>
              <p:spPr bwMode="auto">
                <a:xfrm>
                  <a:off x="3966" y="296"/>
                  <a:ext cx="19" cy="11"/>
                </a:xfrm>
                <a:custGeom>
                  <a:avLst/>
                  <a:gdLst>
                    <a:gd name="T0" fmla="*/ 0 w 44"/>
                    <a:gd name="T1" fmla="*/ 1 h 32"/>
                    <a:gd name="T2" fmla="*/ 2 w 44"/>
                    <a:gd name="T3" fmla="*/ 0 h 32"/>
                    <a:gd name="T4" fmla="*/ 3 w 44"/>
                    <a:gd name="T5" fmla="*/ 0 h 32"/>
                    <a:gd name="T6" fmla="*/ 0 w 44"/>
                    <a:gd name="T7" fmla="*/ 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p:spPr>
              <p:txBody>
                <a:bodyPr/>
                <a:lstStyle/>
                <a:p>
                  <a:endParaRPr lang="zh-CN" altLang="en-US"/>
                </a:p>
              </p:txBody>
            </p:sp>
            <p:sp>
              <p:nvSpPr>
                <p:cNvPr id="1142" name="任意多边形 641133"/>
                <p:cNvSpPr>
                  <a:spLocks noChangeArrowheads="1"/>
                </p:cNvSpPr>
                <p:nvPr/>
              </p:nvSpPr>
              <p:spPr bwMode="auto">
                <a:xfrm>
                  <a:off x="4028" y="337"/>
                  <a:ext cx="32" cy="6"/>
                </a:xfrm>
                <a:custGeom>
                  <a:avLst/>
                  <a:gdLst>
                    <a:gd name="T0" fmla="*/ 3 w 76"/>
                    <a:gd name="T1" fmla="*/ 1 h 18"/>
                    <a:gd name="T2" fmla="*/ 2 w 76"/>
                    <a:gd name="T3" fmla="*/ 0 h 18"/>
                    <a:gd name="T4" fmla="*/ 3 w 76"/>
                    <a:gd name="T5" fmla="*/ 1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p:spPr>
              <p:txBody>
                <a:bodyPr/>
                <a:lstStyle/>
                <a:p>
                  <a:endParaRPr lang="zh-CN" altLang="en-US"/>
                </a:p>
              </p:txBody>
            </p:sp>
            <p:sp>
              <p:nvSpPr>
                <p:cNvPr id="1143" name="任意多边形 641134"/>
                <p:cNvSpPr>
                  <a:spLocks noChangeArrowheads="1"/>
                </p:cNvSpPr>
                <p:nvPr/>
              </p:nvSpPr>
              <p:spPr bwMode="auto">
                <a:xfrm>
                  <a:off x="4083" y="336"/>
                  <a:ext cx="18" cy="15"/>
                </a:xfrm>
                <a:custGeom>
                  <a:avLst/>
                  <a:gdLst>
                    <a:gd name="T0" fmla="*/ 0 w 42"/>
                    <a:gd name="T1" fmla="*/ 1 h 44"/>
                    <a:gd name="T2" fmla="*/ 1 w 42"/>
                    <a:gd name="T3" fmla="*/ 0 h 44"/>
                    <a:gd name="T4" fmla="*/ 0 w 42"/>
                    <a:gd name="T5" fmla="*/ 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p:spPr>
              <p:txBody>
                <a:bodyPr/>
                <a:lstStyle/>
                <a:p>
                  <a:endParaRPr lang="zh-CN" altLang="en-US"/>
                </a:p>
              </p:txBody>
            </p:sp>
            <p:sp>
              <p:nvSpPr>
                <p:cNvPr id="1144" name="任意多边形 641135"/>
                <p:cNvSpPr>
                  <a:spLocks noChangeArrowheads="1"/>
                </p:cNvSpPr>
                <p:nvPr/>
              </p:nvSpPr>
              <p:spPr bwMode="auto">
                <a:xfrm>
                  <a:off x="3936" y="295"/>
                  <a:ext cx="14" cy="10"/>
                </a:xfrm>
                <a:custGeom>
                  <a:avLst/>
                  <a:gdLst>
                    <a:gd name="T0" fmla="*/ 0 w 31"/>
                    <a:gd name="T1" fmla="*/ 1 h 30"/>
                    <a:gd name="T2" fmla="*/ 3 w 31"/>
                    <a:gd name="T3" fmla="*/ 0 h 30"/>
                    <a:gd name="T4" fmla="*/ 0 w 31"/>
                    <a:gd name="T5" fmla="*/ 1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p:spPr>
              <p:txBody>
                <a:bodyPr/>
                <a:lstStyle/>
                <a:p>
                  <a:endParaRPr lang="zh-CN" altLang="en-US"/>
                </a:p>
              </p:txBody>
            </p:sp>
          </p:grpSp>
        </p:grpSp>
        <p:grpSp>
          <p:nvGrpSpPr>
            <p:cNvPr id="1053" name="组合 641136"/>
            <p:cNvGrpSpPr>
              <a:grpSpLocks/>
            </p:cNvGrpSpPr>
            <p:nvPr/>
          </p:nvGrpSpPr>
          <p:grpSpPr bwMode="auto">
            <a:xfrm>
              <a:off x="798" y="111"/>
              <a:ext cx="4702" cy="418"/>
              <a:chOff x="798" y="255"/>
              <a:chExt cx="4702" cy="418"/>
            </a:xfrm>
          </p:grpSpPr>
          <p:sp>
            <p:nvSpPr>
              <p:cNvPr id="1080" name="直接连接符 641137"/>
              <p:cNvSpPr>
                <a:spLocks noChangeShapeType="1"/>
              </p:cNvSpPr>
              <p:nvPr/>
            </p:nvSpPr>
            <p:spPr bwMode="auto">
              <a:xfrm>
                <a:off x="798" y="476"/>
                <a:ext cx="4702" cy="0"/>
              </a:xfrm>
              <a:prstGeom prst="line">
                <a:avLst/>
              </a:prstGeom>
              <a:noFill/>
              <a:ln w="9525">
                <a:solidFill>
                  <a:schemeClr val="folHlink"/>
                </a:solidFill>
                <a:round/>
                <a:headEnd/>
                <a:tailEnd/>
              </a:ln>
            </p:spPr>
            <p:txBody>
              <a:bodyPr/>
              <a:lstStyle/>
              <a:p>
                <a:endParaRPr lang="zh-CN" altLang="en-US"/>
              </a:p>
            </p:txBody>
          </p:sp>
          <p:sp>
            <p:nvSpPr>
              <p:cNvPr id="1081" name="直接连接符 641138"/>
              <p:cNvSpPr>
                <a:spLocks noChangeShapeType="1"/>
              </p:cNvSpPr>
              <p:nvPr/>
            </p:nvSpPr>
            <p:spPr bwMode="auto">
              <a:xfrm>
                <a:off x="1026" y="255"/>
                <a:ext cx="0" cy="418"/>
              </a:xfrm>
              <a:prstGeom prst="line">
                <a:avLst/>
              </a:prstGeom>
              <a:noFill/>
              <a:ln w="9525">
                <a:solidFill>
                  <a:schemeClr val="folHlink"/>
                </a:solidFill>
                <a:round/>
                <a:headEnd/>
                <a:tailEnd/>
              </a:ln>
            </p:spPr>
            <p:txBody>
              <a:bodyPr/>
              <a:lstStyle/>
              <a:p>
                <a:endParaRPr lang="zh-CN" altLang="en-US"/>
              </a:p>
            </p:txBody>
          </p:sp>
          <p:sp>
            <p:nvSpPr>
              <p:cNvPr id="1082" name="直接连接符 641139"/>
              <p:cNvSpPr>
                <a:spLocks noChangeShapeType="1"/>
              </p:cNvSpPr>
              <p:nvPr/>
            </p:nvSpPr>
            <p:spPr bwMode="auto">
              <a:xfrm>
                <a:off x="1254" y="255"/>
                <a:ext cx="0" cy="418"/>
              </a:xfrm>
              <a:prstGeom prst="line">
                <a:avLst/>
              </a:prstGeom>
              <a:noFill/>
              <a:ln w="9525">
                <a:solidFill>
                  <a:schemeClr val="folHlink"/>
                </a:solidFill>
                <a:round/>
                <a:headEnd/>
                <a:tailEnd/>
              </a:ln>
            </p:spPr>
            <p:txBody>
              <a:bodyPr/>
              <a:lstStyle/>
              <a:p>
                <a:endParaRPr lang="zh-CN" altLang="en-US"/>
              </a:p>
            </p:txBody>
          </p:sp>
          <p:sp>
            <p:nvSpPr>
              <p:cNvPr id="1083" name="直接连接符 641140"/>
              <p:cNvSpPr>
                <a:spLocks noChangeShapeType="1"/>
              </p:cNvSpPr>
              <p:nvPr/>
            </p:nvSpPr>
            <p:spPr bwMode="auto">
              <a:xfrm>
                <a:off x="1482" y="255"/>
                <a:ext cx="0" cy="418"/>
              </a:xfrm>
              <a:prstGeom prst="line">
                <a:avLst/>
              </a:prstGeom>
              <a:noFill/>
              <a:ln w="9525">
                <a:solidFill>
                  <a:schemeClr val="folHlink"/>
                </a:solidFill>
                <a:round/>
                <a:headEnd/>
                <a:tailEnd/>
              </a:ln>
            </p:spPr>
            <p:txBody>
              <a:bodyPr/>
              <a:lstStyle/>
              <a:p>
                <a:endParaRPr lang="zh-CN" altLang="en-US"/>
              </a:p>
            </p:txBody>
          </p:sp>
          <p:sp>
            <p:nvSpPr>
              <p:cNvPr id="1084" name="直接连接符 641141"/>
              <p:cNvSpPr>
                <a:spLocks noChangeShapeType="1"/>
              </p:cNvSpPr>
              <p:nvPr/>
            </p:nvSpPr>
            <p:spPr bwMode="auto">
              <a:xfrm>
                <a:off x="1710" y="255"/>
                <a:ext cx="0" cy="418"/>
              </a:xfrm>
              <a:prstGeom prst="line">
                <a:avLst/>
              </a:prstGeom>
              <a:noFill/>
              <a:ln w="9525">
                <a:solidFill>
                  <a:schemeClr val="folHlink"/>
                </a:solidFill>
                <a:round/>
                <a:headEnd/>
                <a:tailEnd/>
              </a:ln>
            </p:spPr>
            <p:txBody>
              <a:bodyPr/>
              <a:lstStyle/>
              <a:p>
                <a:endParaRPr lang="zh-CN" altLang="en-US"/>
              </a:p>
            </p:txBody>
          </p:sp>
          <p:sp>
            <p:nvSpPr>
              <p:cNvPr id="1085" name="直接连接符 641142"/>
              <p:cNvSpPr>
                <a:spLocks noChangeShapeType="1"/>
              </p:cNvSpPr>
              <p:nvPr/>
            </p:nvSpPr>
            <p:spPr bwMode="auto">
              <a:xfrm>
                <a:off x="1938" y="255"/>
                <a:ext cx="0" cy="418"/>
              </a:xfrm>
              <a:prstGeom prst="line">
                <a:avLst/>
              </a:prstGeom>
              <a:noFill/>
              <a:ln w="9525">
                <a:solidFill>
                  <a:schemeClr val="folHlink"/>
                </a:solidFill>
                <a:round/>
                <a:headEnd/>
                <a:tailEnd/>
              </a:ln>
            </p:spPr>
            <p:txBody>
              <a:bodyPr/>
              <a:lstStyle/>
              <a:p>
                <a:endParaRPr lang="zh-CN" altLang="en-US"/>
              </a:p>
            </p:txBody>
          </p:sp>
          <p:sp>
            <p:nvSpPr>
              <p:cNvPr id="1086" name="直接连接符 641143"/>
              <p:cNvSpPr>
                <a:spLocks noChangeShapeType="1"/>
              </p:cNvSpPr>
              <p:nvPr/>
            </p:nvSpPr>
            <p:spPr bwMode="auto">
              <a:xfrm>
                <a:off x="2166" y="255"/>
                <a:ext cx="0" cy="418"/>
              </a:xfrm>
              <a:prstGeom prst="line">
                <a:avLst/>
              </a:prstGeom>
              <a:noFill/>
              <a:ln w="9525">
                <a:solidFill>
                  <a:schemeClr val="folHlink"/>
                </a:solidFill>
                <a:round/>
                <a:headEnd/>
                <a:tailEnd/>
              </a:ln>
            </p:spPr>
            <p:txBody>
              <a:bodyPr/>
              <a:lstStyle/>
              <a:p>
                <a:endParaRPr lang="zh-CN" altLang="en-US"/>
              </a:p>
            </p:txBody>
          </p:sp>
          <p:sp>
            <p:nvSpPr>
              <p:cNvPr id="1087" name="直接连接符 641144"/>
              <p:cNvSpPr>
                <a:spLocks noChangeShapeType="1"/>
              </p:cNvSpPr>
              <p:nvPr/>
            </p:nvSpPr>
            <p:spPr bwMode="auto">
              <a:xfrm>
                <a:off x="2394" y="255"/>
                <a:ext cx="0" cy="418"/>
              </a:xfrm>
              <a:prstGeom prst="line">
                <a:avLst/>
              </a:prstGeom>
              <a:noFill/>
              <a:ln w="9525">
                <a:solidFill>
                  <a:schemeClr val="folHlink"/>
                </a:solidFill>
                <a:round/>
                <a:headEnd/>
                <a:tailEnd/>
              </a:ln>
            </p:spPr>
            <p:txBody>
              <a:bodyPr/>
              <a:lstStyle/>
              <a:p>
                <a:endParaRPr lang="zh-CN" altLang="en-US"/>
              </a:p>
            </p:txBody>
          </p:sp>
          <p:sp>
            <p:nvSpPr>
              <p:cNvPr id="1088" name="直接连接符 641145"/>
              <p:cNvSpPr>
                <a:spLocks noChangeShapeType="1"/>
              </p:cNvSpPr>
              <p:nvPr/>
            </p:nvSpPr>
            <p:spPr bwMode="auto">
              <a:xfrm>
                <a:off x="2622" y="255"/>
                <a:ext cx="0" cy="418"/>
              </a:xfrm>
              <a:prstGeom prst="line">
                <a:avLst/>
              </a:prstGeom>
              <a:noFill/>
              <a:ln w="9525">
                <a:solidFill>
                  <a:schemeClr val="folHlink"/>
                </a:solidFill>
                <a:round/>
                <a:headEnd/>
                <a:tailEnd/>
              </a:ln>
            </p:spPr>
            <p:txBody>
              <a:bodyPr/>
              <a:lstStyle/>
              <a:p>
                <a:endParaRPr lang="zh-CN" altLang="en-US"/>
              </a:p>
            </p:txBody>
          </p:sp>
          <p:sp>
            <p:nvSpPr>
              <p:cNvPr id="1089" name="直接连接符 641146"/>
              <p:cNvSpPr>
                <a:spLocks noChangeShapeType="1"/>
              </p:cNvSpPr>
              <p:nvPr/>
            </p:nvSpPr>
            <p:spPr bwMode="auto">
              <a:xfrm>
                <a:off x="2850" y="255"/>
                <a:ext cx="0" cy="418"/>
              </a:xfrm>
              <a:prstGeom prst="line">
                <a:avLst/>
              </a:prstGeom>
              <a:noFill/>
              <a:ln w="9525">
                <a:solidFill>
                  <a:schemeClr val="folHlink"/>
                </a:solidFill>
                <a:round/>
                <a:headEnd/>
                <a:tailEnd/>
              </a:ln>
            </p:spPr>
            <p:txBody>
              <a:bodyPr/>
              <a:lstStyle/>
              <a:p>
                <a:endParaRPr lang="zh-CN" altLang="en-US"/>
              </a:p>
            </p:txBody>
          </p:sp>
          <p:sp>
            <p:nvSpPr>
              <p:cNvPr id="1090" name="直接连接符 641147"/>
              <p:cNvSpPr>
                <a:spLocks noChangeShapeType="1"/>
              </p:cNvSpPr>
              <p:nvPr/>
            </p:nvSpPr>
            <p:spPr bwMode="auto">
              <a:xfrm>
                <a:off x="3078" y="255"/>
                <a:ext cx="0" cy="418"/>
              </a:xfrm>
              <a:prstGeom prst="line">
                <a:avLst/>
              </a:prstGeom>
              <a:noFill/>
              <a:ln w="9525">
                <a:solidFill>
                  <a:schemeClr val="folHlink"/>
                </a:solidFill>
                <a:round/>
                <a:headEnd/>
                <a:tailEnd/>
              </a:ln>
            </p:spPr>
            <p:txBody>
              <a:bodyPr/>
              <a:lstStyle/>
              <a:p>
                <a:endParaRPr lang="zh-CN" altLang="en-US"/>
              </a:p>
            </p:txBody>
          </p:sp>
          <p:sp>
            <p:nvSpPr>
              <p:cNvPr id="1091" name="直接连接符 641148"/>
              <p:cNvSpPr>
                <a:spLocks noChangeShapeType="1"/>
              </p:cNvSpPr>
              <p:nvPr/>
            </p:nvSpPr>
            <p:spPr bwMode="auto">
              <a:xfrm>
                <a:off x="3306" y="255"/>
                <a:ext cx="0" cy="418"/>
              </a:xfrm>
              <a:prstGeom prst="line">
                <a:avLst/>
              </a:prstGeom>
              <a:noFill/>
              <a:ln w="9525">
                <a:solidFill>
                  <a:schemeClr val="folHlink"/>
                </a:solidFill>
                <a:round/>
                <a:headEnd/>
                <a:tailEnd/>
              </a:ln>
            </p:spPr>
            <p:txBody>
              <a:bodyPr/>
              <a:lstStyle/>
              <a:p>
                <a:endParaRPr lang="zh-CN" altLang="en-US"/>
              </a:p>
            </p:txBody>
          </p:sp>
          <p:sp>
            <p:nvSpPr>
              <p:cNvPr id="1092" name="直接连接符 641149"/>
              <p:cNvSpPr>
                <a:spLocks noChangeShapeType="1"/>
              </p:cNvSpPr>
              <p:nvPr/>
            </p:nvSpPr>
            <p:spPr bwMode="auto">
              <a:xfrm>
                <a:off x="3534" y="255"/>
                <a:ext cx="0" cy="418"/>
              </a:xfrm>
              <a:prstGeom prst="line">
                <a:avLst/>
              </a:prstGeom>
              <a:noFill/>
              <a:ln w="9525">
                <a:solidFill>
                  <a:schemeClr val="folHlink"/>
                </a:solidFill>
                <a:round/>
                <a:headEnd/>
                <a:tailEnd/>
              </a:ln>
            </p:spPr>
            <p:txBody>
              <a:bodyPr/>
              <a:lstStyle/>
              <a:p>
                <a:endParaRPr lang="zh-CN" altLang="en-US"/>
              </a:p>
            </p:txBody>
          </p:sp>
          <p:sp>
            <p:nvSpPr>
              <p:cNvPr id="1093" name="直接连接符 641150"/>
              <p:cNvSpPr>
                <a:spLocks noChangeShapeType="1"/>
              </p:cNvSpPr>
              <p:nvPr/>
            </p:nvSpPr>
            <p:spPr bwMode="auto">
              <a:xfrm>
                <a:off x="3762" y="255"/>
                <a:ext cx="0" cy="418"/>
              </a:xfrm>
              <a:prstGeom prst="line">
                <a:avLst/>
              </a:prstGeom>
              <a:noFill/>
              <a:ln w="9525">
                <a:solidFill>
                  <a:schemeClr val="folHlink"/>
                </a:solidFill>
                <a:round/>
                <a:headEnd/>
                <a:tailEnd/>
              </a:ln>
            </p:spPr>
            <p:txBody>
              <a:bodyPr/>
              <a:lstStyle/>
              <a:p>
                <a:endParaRPr lang="zh-CN" altLang="en-US"/>
              </a:p>
            </p:txBody>
          </p:sp>
          <p:sp>
            <p:nvSpPr>
              <p:cNvPr id="1094" name="直接连接符 641151"/>
              <p:cNvSpPr>
                <a:spLocks noChangeShapeType="1"/>
              </p:cNvSpPr>
              <p:nvPr/>
            </p:nvSpPr>
            <p:spPr bwMode="auto">
              <a:xfrm>
                <a:off x="3990" y="255"/>
                <a:ext cx="0" cy="418"/>
              </a:xfrm>
              <a:prstGeom prst="line">
                <a:avLst/>
              </a:prstGeom>
              <a:noFill/>
              <a:ln w="9525">
                <a:solidFill>
                  <a:schemeClr val="folHlink"/>
                </a:solidFill>
                <a:round/>
                <a:headEnd/>
                <a:tailEnd/>
              </a:ln>
            </p:spPr>
            <p:txBody>
              <a:bodyPr/>
              <a:lstStyle/>
              <a:p>
                <a:endParaRPr lang="zh-CN" altLang="en-US"/>
              </a:p>
            </p:txBody>
          </p:sp>
          <p:sp>
            <p:nvSpPr>
              <p:cNvPr id="1095" name="直接连接符 641152"/>
              <p:cNvSpPr>
                <a:spLocks noChangeShapeType="1"/>
              </p:cNvSpPr>
              <p:nvPr/>
            </p:nvSpPr>
            <p:spPr bwMode="auto">
              <a:xfrm>
                <a:off x="4218" y="255"/>
                <a:ext cx="0" cy="418"/>
              </a:xfrm>
              <a:prstGeom prst="line">
                <a:avLst/>
              </a:prstGeom>
              <a:noFill/>
              <a:ln w="9525">
                <a:solidFill>
                  <a:schemeClr val="folHlink"/>
                </a:solidFill>
                <a:round/>
                <a:headEnd/>
                <a:tailEnd/>
              </a:ln>
            </p:spPr>
            <p:txBody>
              <a:bodyPr/>
              <a:lstStyle/>
              <a:p>
                <a:endParaRPr lang="zh-CN" altLang="en-US"/>
              </a:p>
            </p:txBody>
          </p:sp>
          <p:sp>
            <p:nvSpPr>
              <p:cNvPr id="1096" name="直接连接符 641153"/>
              <p:cNvSpPr>
                <a:spLocks noChangeShapeType="1"/>
              </p:cNvSpPr>
              <p:nvPr/>
            </p:nvSpPr>
            <p:spPr bwMode="auto">
              <a:xfrm>
                <a:off x="4446" y="255"/>
                <a:ext cx="0" cy="418"/>
              </a:xfrm>
              <a:prstGeom prst="line">
                <a:avLst/>
              </a:prstGeom>
              <a:noFill/>
              <a:ln w="9525">
                <a:solidFill>
                  <a:schemeClr val="folHlink"/>
                </a:solidFill>
                <a:round/>
                <a:headEnd/>
                <a:tailEnd/>
              </a:ln>
            </p:spPr>
            <p:txBody>
              <a:bodyPr/>
              <a:lstStyle/>
              <a:p>
                <a:endParaRPr lang="zh-CN" altLang="en-US"/>
              </a:p>
            </p:txBody>
          </p:sp>
          <p:sp>
            <p:nvSpPr>
              <p:cNvPr id="1097" name="直接连接符 641154"/>
              <p:cNvSpPr>
                <a:spLocks noChangeShapeType="1"/>
              </p:cNvSpPr>
              <p:nvPr/>
            </p:nvSpPr>
            <p:spPr bwMode="auto">
              <a:xfrm>
                <a:off x="4674" y="255"/>
                <a:ext cx="0" cy="418"/>
              </a:xfrm>
              <a:prstGeom prst="line">
                <a:avLst/>
              </a:prstGeom>
              <a:noFill/>
              <a:ln w="9525">
                <a:solidFill>
                  <a:schemeClr val="folHlink"/>
                </a:solidFill>
                <a:round/>
                <a:headEnd/>
                <a:tailEnd/>
              </a:ln>
            </p:spPr>
            <p:txBody>
              <a:bodyPr/>
              <a:lstStyle/>
              <a:p>
                <a:endParaRPr lang="zh-CN" altLang="en-US"/>
              </a:p>
            </p:txBody>
          </p:sp>
          <p:sp>
            <p:nvSpPr>
              <p:cNvPr id="1098" name="直接连接符 641155"/>
              <p:cNvSpPr>
                <a:spLocks noChangeShapeType="1"/>
              </p:cNvSpPr>
              <p:nvPr/>
            </p:nvSpPr>
            <p:spPr bwMode="auto">
              <a:xfrm>
                <a:off x="4902" y="255"/>
                <a:ext cx="0" cy="418"/>
              </a:xfrm>
              <a:prstGeom prst="line">
                <a:avLst/>
              </a:prstGeom>
              <a:noFill/>
              <a:ln w="9525">
                <a:solidFill>
                  <a:schemeClr val="folHlink"/>
                </a:solidFill>
                <a:round/>
                <a:headEnd/>
                <a:tailEnd/>
              </a:ln>
            </p:spPr>
            <p:txBody>
              <a:bodyPr/>
              <a:lstStyle/>
              <a:p>
                <a:endParaRPr lang="zh-CN" altLang="en-US"/>
              </a:p>
            </p:txBody>
          </p:sp>
          <p:sp>
            <p:nvSpPr>
              <p:cNvPr id="1099" name="直接连接符 641156"/>
              <p:cNvSpPr>
                <a:spLocks noChangeShapeType="1"/>
              </p:cNvSpPr>
              <p:nvPr/>
            </p:nvSpPr>
            <p:spPr bwMode="auto">
              <a:xfrm>
                <a:off x="5130" y="255"/>
                <a:ext cx="0" cy="418"/>
              </a:xfrm>
              <a:prstGeom prst="line">
                <a:avLst/>
              </a:prstGeom>
              <a:noFill/>
              <a:ln w="9525">
                <a:solidFill>
                  <a:schemeClr val="folHlink"/>
                </a:solidFill>
                <a:round/>
                <a:headEnd/>
                <a:tailEnd/>
              </a:ln>
            </p:spPr>
            <p:txBody>
              <a:bodyPr/>
              <a:lstStyle/>
              <a:p>
                <a:endParaRPr lang="zh-CN" altLang="en-US"/>
              </a:p>
            </p:txBody>
          </p:sp>
          <p:sp>
            <p:nvSpPr>
              <p:cNvPr id="1100" name="直接连接符 641157"/>
              <p:cNvSpPr>
                <a:spLocks noChangeShapeType="1"/>
              </p:cNvSpPr>
              <p:nvPr/>
            </p:nvSpPr>
            <p:spPr bwMode="auto">
              <a:xfrm>
                <a:off x="5358" y="255"/>
                <a:ext cx="0" cy="418"/>
              </a:xfrm>
              <a:prstGeom prst="line">
                <a:avLst/>
              </a:prstGeom>
              <a:noFill/>
              <a:ln w="9525">
                <a:solidFill>
                  <a:schemeClr val="folHlink"/>
                </a:solidFill>
                <a:round/>
                <a:headEnd/>
                <a:tailEnd/>
              </a:ln>
            </p:spPr>
            <p:txBody>
              <a:bodyPr/>
              <a:lstStyle/>
              <a:p>
                <a:endParaRPr lang="zh-CN" altLang="en-US"/>
              </a:p>
            </p:txBody>
          </p:sp>
        </p:grpSp>
        <p:grpSp>
          <p:nvGrpSpPr>
            <p:cNvPr id="1054" name="组合 641158"/>
            <p:cNvGrpSpPr>
              <a:grpSpLocks/>
            </p:cNvGrpSpPr>
            <p:nvPr/>
          </p:nvGrpSpPr>
          <p:grpSpPr bwMode="auto">
            <a:xfrm>
              <a:off x="1208" y="109"/>
              <a:ext cx="3694" cy="423"/>
              <a:chOff x="1034" y="245"/>
              <a:chExt cx="3694" cy="423"/>
            </a:xfrm>
          </p:grpSpPr>
          <p:sp>
            <p:nvSpPr>
              <p:cNvPr id="1055" name="直接连接符 641159"/>
              <p:cNvSpPr>
                <a:spLocks noChangeShapeType="1"/>
              </p:cNvSpPr>
              <p:nvPr/>
            </p:nvSpPr>
            <p:spPr bwMode="auto">
              <a:xfrm>
                <a:off x="2676" y="246"/>
                <a:ext cx="0" cy="142"/>
              </a:xfrm>
              <a:prstGeom prst="line">
                <a:avLst/>
              </a:prstGeom>
              <a:noFill/>
              <a:ln w="9525">
                <a:solidFill>
                  <a:schemeClr val="hlink"/>
                </a:solidFill>
                <a:round/>
                <a:headEnd/>
                <a:tailEnd/>
              </a:ln>
            </p:spPr>
            <p:txBody>
              <a:bodyPr/>
              <a:lstStyle/>
              <a:p>
                <a:endParaRPr lang="zh-CN" altLang="en-US"/>
              </a:p>
            </p:txBody>
          </p:sp>
          <p:sp>
            <p:nvSpPr>
              <p:cNvPr id="1056" name="直接连接符 641160"/>
              <p:cNvSpPr>
                <a:spLocks noChangeShapeType="1"/>
              </p:cNvSpPr>
              <p:nvPr/>
            </p:nvSpPr>
            <p:spPr bwMode="auto">
              <a:xfrm>
                <a:off x="2798" y="468"/>
                <a:ext cx="70" cy="0"/>
              </a:xfrm>
              <a:prstGeom prst="line">
                <a:avLst/>
              </a:prstGeom>
              <a:noFill/>
              <a:ln w="9525">
                <a:solidFill>
                  <a:schemeClr val="hlink"/>
                </a:solidFill>
                <a:round/>
                <a:headEnd/>
                <a:tailEnd/>
              </a:ln>
            </p:spPr>
            <p:txBody>
              <a:bodyPr/>
              <a:lstStyle/>
              <a:p>
                <a:endParaRPr lang="zh-CN" altLang="en-US"/>
              </a:p>
            </p:txBody>
          </p:sp>
          <p:sp>
            <p:nvSpPr>
              <p:cNvPr id="1057" name="直接连接符 641161"/>
              <p:cNvSpPr>
                <a:spLocks noChangeShapeType="1"/>
              </p:cNvSpPr>
              <p:nvPr/>
            </p:nvSpPr>
            <p:spPr bwMode="auto">
              <a:xfrm>
                <a:off x="2904" y="486"/>
                <a:ext cx="0" cy="28"/>
              </a:xfrm>
              <a:prstGeom prst="line">
                <a:avLst/>
              </a:prstGeom>
              <a:noFill/>
              <a:ln w="9525">
                <a:solidFill>
                  <a:schemeClr val="hlink"/>
                </a:solidFill>
                <a:round/>
                <a:headEnd/>
                <a:tailEnd/>
              </a:ln>
            </p:spPr>
            <p:txBody>
              <a:bodyPr/>
              <a:lstStyle/>
              <a:p>
                <a:endParaRPr lang="zh-CN" altLang="en-US"/>
              </a:p>
            </p:txBody>
          </p:sp>
          <p:sp>
            <p:nvSpPr>
              <p:cNvPr id="1058" name="直接连接符 641162"/>
              <p:cNvSpPr>
                <a:spLocks noChangeShapeType="1"/>
              </p:cNvSpPr>
              <p:nvPr/>
            </p:nvSpPr>
            <p:spPr bwMode="auto">
              <a:xfrm>
                <a:off x="3132" y="586"/>
                <a:ext cx="0" cy="79"/>
              </a:xfrm>
              <a:prstGeom prst="line">
                <a:avLst/>
              </a:prstGeom>
              <a:noFill/>
              <a:ln w="9525">
                <a:solidFill>
                  <a:schemeClr val="hlink"/>
                </a:solidFill>
                <a:round/>
                <a:headEnd/>
                <a:tailEnd/>
              </a:ln>
            </p:spPr>
            <p:txBody>
              <a:bodyPr/>
              <a:lstStyle/>
              <a:p>
                <a:endParaRPr lang="zh-CN" altLang="en-US"/>
              </a:p>
            </p:txBody>
          </p:sp>
          <p:sp>
            <p:nvSpPr>
              <p:cNvPr id="1059" name="直接连接符 641163"/>
              <p:cNvSpPr>
                <a:spLocks noChangeShapeType="1"/>
              </p:cNvSpPr>
              <p:nvPr/>
            </p:nvSpPr>
            <p:spPr bwMode="auto">
              <a:xfrm>
                <a:off x="3816" y="358"/>
                <a:ext cx="0" cy="180"/>
              </a:xfrm>
              <a:prstGeom prst="line">
                <a:avLst/>
              </a:prstGeom>
              <a:noFill/>
              <a:ln w="9525">
                <a:solidFill>
                  <a:schemeClr val="hlink"/>
                </a:solidFill>
                <a:round/>
                <a:headEnd/>
                <a:tailEnd/>
              </a:ln>
            </p:spPr>
            <p:txBody>
              <a:bodyPr/>
              <a:lstStyle/>
              <a:p>
                <a:endParaRPr lang="zh-CN" altLang="en-US"/>
              </a:p>
            </p:txBody>
          </p:sp>
          <p:sp>
            <p:nvSpPr>
              <p:cNvPr id="1060" name="直接连接符 641164"/>
              <p:cNvSpPr>
                <a:spLocks noChangeShapeType="1"/>
              </p:cNvSpPr>
              <p:nvPr/>
            </p:nvSpPr>
            <p:spPr bwMode="auto">
              <a:xfrm>
                <a:off x="3722" y="468"/>
                <a:ext cx="348" cy="0"/>
              </a:xfrm>
              <a:prstGeom prst="line">
                <a:avLst/>
              </a:prstGeom>
              <a:noFill/>
              <a:ln w="9525">
                <a:solidFill>
                  <a:schemeClr val="hlink"/>
                </a:solidFill>
                <a:round/>
                <a:headEnd/>
                <a:tailEnd/>
              </a:ln>
            </p:spPr>
            <p:txBody>
              <a:bodyPr/>
              <a:lstStyle/>
              <a:p>
                <a:endParaRPr lang="zh-CN" altLang="en-US"/>
              </a:p>
            </p:txBody>
          </p:sp>
          <p:sp>
            <p:nvSpPr>
              <p:cNvPr id="1061" name="直接连接符 641165"/>
              <p:cNvSpPr>
                <a:spLocks noChangeShapeType="1"/>
              </p:cNvSpPr>
              <p:nvPr/>
            </p:nvSpPr>
            <p:spPr bwMode="auto">
              <a:xfrm>
                <a:off x="4044" y="372"/>
                <a:ext cx="0" cy="294"/>
              </a:xfrm>
              <a:prstGeom prst="line">
                <a:avLst/>
              </a:prstGeom>
              <a:noFill/>
              <a:ln w="9525">
                <a:solidFill>
                  <a:schemeClr val="hlink"/>
                </a:solidFill>
                <a:round/>
                <a:headEnd/>
                <a:tailEnd/>
              </a:ln>
            </p:spPr>
            <p:txBody>
              <a:bodyPr/>
              <a:lstStyle/>
              <a:p>
                <a:endParaRPr lang="zh-CN" altLang="en-US"/>
              </a:p>
            </p:txBody>
          </p:sp>
          <p:sp>
            <p:nvSpPr>
              <p:cNvPr id="1062" name="直接连接符 641166"/>
              <p:cNvSpPr>
                <a:spLocks noChangeShapeType="1"/>
              </p:cNvSpPr>
              <p:nvPr/>
            </p:nvSpPr>
            <p:spPr bwMode="auto">
              <a:xfrm flipV="1">
                <a:off x="4046" y="248"/>
                <a:ext cx="0" cy="50"/>
              </a:xfrm>
              <a:prstGeom prst="line">
                <a:avLst/>
              </a:prstGeom>
              <a:noFill/>
              <a:ln w="9525">
                <a:solidFill>
                  <a:schemeClr val="hlink"/>
                </a:solidFill>
                <a:round/>
                <a:headEnd/>
                <a:tailEnd/>
              </a:ln>
            </p:spPr>
            <p:txBody>
              <a:bodyPr/>
              <a:lstStyle/>
              <a:p>
                <a:endParaRPr lang="zh-CN" altLang="en-US"/>
              </a:p>
            </p:txBody>
          </p:sp>
          <p:sp>
            <p:nvSpPr>
              <p:cNvPr id="1063" name="直接连接符 641167"/>
              <p:cNvSpPr>
                <a:spLocks noChangeShapeType="1"/>
              </p:cNvSpPr>
              <p:nvPr/>
            </p:nvSpPr>
            <p:spPr bwMode="auto">
              <a:xfrm flipV="1">
                <a:off x="4272" y="246"/>
                <a:ext cx="0" cy="182"/>
              </a:xfrm>
              <a:prstGeom prst="line">
                <a:avLst/>
              </a:prstGeom>
              <a:noFill/>
              <a:ln w="9525">
                <a:solidFill>
                  <a:schemeClr val="hlink"/>
                </a:solidFill>
                <a:round/>
                <a:headEnd/>
                <a:tailEnd/>
              </a:ln>
            </p:spPr>
            <p:txBody>
              <a:bodyPr/>
              <a:lstStyle/>
              <a:p>
                <a:endParaRPr lang="zh-CN" altLang="en-US"/>
              </a:p>
            </p:txBody>
          </p:sp>
          <p:sp>
            <p:nvSpPr>
              <p:cNvPr id="1064" name="直接连接符 641168"/>
              <p:cNvSpPr>
                <a:spLocks noChangeShapeType="1"/>
              </p:cNvSpPr>
              <p:nvPr/>
            </p:nvSpPr>
            <p:spPr bwMode="auto">
              <a:xfrm flipH="1">
                <a:off x="4422" y="468"/>
                <a:ext cx="78" cy="0"/>
              </a:xfrm>
              <a:prstGeom prst="line">
                <a:avLst/>
              </a:prstGeom>
              <a:noFill/>
              <a:ln w="9525">
                <a:solidFill>
                  <a:schemeClr val="hlink"/>
                </a:solidFill>
                <a:round/>
                <a:headEnd/>
                <a:tailEnd/>
              </a:ln>
            </p:spPr>
            <p:txBody>
              <a:bodyPr/>
              <a:lstStyle/>
              <a:p>
                <a:endParaRPr lang="zh-CN" altLang="en-US"/>
              </a:p>
            </p:txBody>
          </p:sp>
          <p:sp>
            <p:nvSpPr>
              <p:cNvPr id="1065" name="直接连接符 641169"/>
              <p:cNvSpPr>
                <a:spLocks noChangeShapeType="1"/>
              </p:cNvSpPr>
              <p:nvPr/>
            </p:nvSpPr>
            <p:spPr bwMode="auto">
              <a:xfrm flipH="1">
                <a:off x="4290" y="468"/>
                <a:ext cx="62" cy="0"/>
              </a:xfrm>
              <a:prstGeom prst="line">
                <a:avLst/>
              </a:prstGeom>
              <a:noFill/>
              <a:ln w="9525">
                <a:solidFill>
                  <a:schemeClr val="hlink"/>
                </a:solidFill>
                <a:round/>
                <a:headEnd/>
                <a:tailEnd/>
              </a:ln>
            </p:spPr>
            <p:txBody>
              <a:bodyPr/>
              <a:lstStyle/>
              <a:p>
                <a:endParaRPr lang="zh-CN" altLang="en-US"/>
              </a:p>
            </p:txBody>
          </p:sp>
          <p:sp>
            <p:nvSpPr>
              <p:cNvPr id="1066" name="直接连接符 641170"/>
              <p:cNvSpPr>
                <a:spLocks noChangeShapeType="1"/>
              </p:cNvSpPr>
              <p:nvPr/>
            </p:nvSpPr>
            <p:spPr bwMode="auto">
              <a:xfrm flipV="1">
                <a:off x="4500" y="246"/>
                <a:ext cx="0" cy="270"/>
              </a:xfrm>
              <a:prstGeom prst="line">
                <a:avLst/>
              </a:prstGeom>
              <a:noFill/>
              <a:ln w="9525">
                <a:solidFill>
                  <a:schemeClr val="hlink"/>
                </a:solidFill>
                <a:round/>
                <a:headEnd/>
                <a:tailEnd/>
              </a:ln>
            </p:spPr>
            <p:txBody>
              <a:bodyPr/>
              <a:lstStyle/>
              <a:p>
                <a:endParaRPr lang="zh-CN" altLang="en-US"/>
              </a:p>
            </p:txBody>
          </p:sp>
          <p:sp>
            <p:nvSpPr>
              <p:cNvPr id="1067" name="直接连接符 641171"/>
              <p:cNvSpPr>
                <a:spLocks noChangeShapeType="1"/>
              </p:cNvSpPr>
              <p:nvPr/>
            </p:nvSpPr>
            <p:spPr bwMode="auto">
              <a:xfrm>
                <a:off x="4728" y="606"/>
                <a:ext cx="0" cy="34"/>
              </a:xfrm>
              <a:prstGeom prst="line">
                <a:avLst/>
              </a:prstGeom>
              <a:noFill/>
              <a:ln w="9525">
                <a:solidFill>
                  <a:schemeClr val="hlink"/>
                </a:solidFill>
                <a:round/>
                <a:headEnd/>
                <a:tailEnd/>
              </a:ln>
            </p:spPr>
            <p:txBody>
              <a:bodyPr/>
              <a:lstStyle/>
              <a:p>
                <a:endParaRPr lang="zh-CN" altLang="en-US"/>
              </a:p>
            </p:txBody>
          </p:sp>
          <p:sp>
            <p:nvSpPr>
              <p:cNvPr id="1068" name="直接连接符 641172"/>
              <p:cNvSpPr>
                <a:spLocks noChangeShapeType="1"/>
              </p:cNvSpPr>
              <p:nvPr/>
            </p:nvSpPr>
            <p:spPr bwMode="auto">
              <a:xfrm>
                <a:off x="1992" y="250"/>
                <a:ext cx="0" cy="62"/>
              </a:xfrm>
              <a:prstGeom prst="line">
                <a:avLst/>
              </a:prstGeom>
              <a:noFill/>
              <a:ln w="9525">
                <a:solidFill>
                  <a:schemeClr val="hlink"/>
                </a:solidFill>
                <a:round/>
                <a:headEnd/>
                <a:tailEnd/>
              </a:ln>
            </p:spPr>
            <p:txBody>
              <a:bodyPr/>
              <a:lstStyle/>
              <a:p>
                <a:endParaRPr lang="zh-CN" altLang="en-US"/>
              </a:p>
            </p:txBody>
          </p:sp>
          <p:sp>
            <p:nvSpPr>
              <p:cNvPr id="1069" name="直接连接符 641173"/>
              <p:cNvSpPr>
                <a:spLocks noChangeShapeType="1"/>
              </p:cNvSpPr>
              <p:nvPr/>
            </p:nvSpPr>
            <p:spPr bwMode="auto">
              <a:xfrm>
                <a:off x="1764" y="247"/>
                <a:ext cx="0" cy="337"/>
              </a:xfrm>
              <a:prstGeom prst="line">
                <a:avLst/>
              </a:prstGeom>
              <a:noFill/>
              <a:ln w="9525">
                <a:solidFill>
                  <a:schemeClr val="hlink"/>
                </a:solidFill>
                <a:round/>
                <a:headEnd/>
                <a:tailEnd/>
              </a:ln>
            </p:spPr>
            <p:txBody>
              <a:bodyPr/>
              <a:lstStyle/>
              <a:p>
                <a:endParaRPr lang="zh-CN" altLang="en-US"/>
              </a:p>
            </p:txBody>
          </p:sp>
          <p:sp>
            <p:nvSpPr>
              <p:cNvPr id="1070" name="直接连接符 641174"/>
              <p:cNvSpPr>
                <a:spLocks noChangeShapeType="1"/>
              </p:cNvSpPr>
              <p:nvPr/>
            </p:nvSpPr>
            <p:spPr bwMode="auto">
              <a:xfrm flipH="1">
                <a:off x="1738" y="468"/>
                <a:ext cx="68" cy="0"/>
              </a:xfrm>
              <a:prstGeom prst="line">
                <a:avLst/>
              </a:prstGeom>
              <a:noFill/>
              <a:ln w="9525">
                <a:solidFill>
                  <a:schemeClr val="hlink"/>
                </a:solidFill>
                <a:round/>
                <a:headEnd/>
                <a:tailEnd/>
              </a:ln>
            </p:spPr>
            <p:txBody>
              <a:bodyPr/>
              <a:lstStyle/>
              <a:p>
                <a:endParaRPr lang="zh-CN" altLang="en-US"/>
              </a:p>
            </p:txBody>
          </p:sp>
          <p:sp>
            <p:nvSpPr>
              <p:cNvPr id="1071" name="直接连接符 641175"/>
              <p:cNvSpPr>
                <a:spLocks noChangeShapeType="1"/>
              </p:cNvSpPr>
              <p:nvPr/>
            </p:nvSpPr>
            <p:spPr bwMode="auto">
              <a:xfrm>
                <a:off x="1604" y="468"/>
                <a:ext cx="60" cy="0"/>
              </a:xfrm>
              <a:prstGeom prst="line">
                <a:avLst/>
              </a:prstGeom>
              <a:noFill/>
              <a:ln w="9525">
                <a:solidFill>
                  <a:schemeClr val="hlink"/>
                </a:solidFill>
                <a:round/>
                <a:headEnd/>
                <a:tailEnd/>
              </a:ln>
            </p:spPr>
            <p:txBody>
              <a:bodyPr/>
              <a:lstStyle/>
              <a:p>
                <a:endParaRPr lang="zh-CN" altLang="en-US"/>
              </a:p>
            </p:txBody>
          </p:sp>
          <p:sp>
            <p:nvSpPr>
              <p:cNvPr id="1072" name="直接连接符 641176"/>
              <p:cNvSpPr>
                <a:spLocks noChangeShapeType="1"/>
              </p:cNvSpPr>
              <p:nvPr/>
            </p:nvSpPr>
            <p:spPr bwMode="auto">
              <a:xfrm flipH="1">
                <a:off x="1404" y="468"/>
                <a:ext cx="82" cy="0"/>
              </a:xfrm>
              <a:prstGeom prst="line">
                <a:avLst/>
              </a:prstGeom>
              <a:noFill/>
              <a:ln w="9525">
                <a:solidFill>
                  <a:schemeClr val="hlink"/>
                </a:solidFill>
                <a:round/>
                <a:headEnd/>
                <a:tailEnd/>
              </a:ln>
            </p:spPr>
            <p:txBody>
              <a:bodyPr/>
              <a:lstStyle/>
              <a:p>
                <a:endParaRPr lang="zh-CN" altLang="en-US"/>
              </a:p>
            </p:txBody>
          </p:sp>
          <p:sp>
            <p:nvSpPr>
              <p:cNvPr id="1073" name="直接连接符 641177"/>
              <p:cNvSpPr>
                <a:spLocks noChangeShapeType="1"/>
              </p:cNvSpPr>
              <p:nvPr/>
            </p:nvSpPr>
            <p:spPr bwMode="auto">
              <a:xfrm>
                <a:off x="1034" y="468"/>
                <a:ext cx="348" cy="0"/>
              </a:xfrm>
              <a:prstGeom prst="line">
                <a:avLst/>
              </a:prstGeom>
              <a:noFill/>
              <a:ln w="9525">
                <a:solidFill>
                  <a:schemeClr val="hlink"/>
                </a:solidFill>
                <a:round/>
                <a:headEnd/>
                <a:tailEnd/>
              </a:ln>
            </p:spPr>
            <p:txBody>
              <a:bodyPr/>
              <a:lstStyle/>
              <a:p>
                <a:endParaRPr lang="zh-CN" altLang="en-US"/>
              </a:p>
            </p:txBody>
          </p:sp>
          <p:sp>
            <p:nvSpPr>
              <p:cNvPr id="1074" name="直接连接符 641178"/>
              <p:cNvSpPr>
                <a:spLocks noChangeShapeType="1"/>
              </p:cNvSpPr>
              <p:nvPr/>
            </p:nvSpPr>
            <p:spPr bwMode="auto">
              <a:xfrm>
                <a:off x="1306" y="370"/>
                <a:ext cx="0" cy="298"/>
              </a:xfrm>
              <a:prstGeom prst="line">
                <a:avLst/>
              </a:prstGeom>
              <a:noFill/>
              <a:ln w="9525">
                <a:solidFill>
                  <a:schemeClr val="hlink"/>
                </a:solidFill>
                <a:round/>
                <a:headEnd/>
                <a:tailEnd/>
              </a:ln>
            </p:spPr>
            <p:txBody>
              <a:bodyPr/>
              <a:lstStyle/>
              <a:p>
                <a:endParaRPr lang="zh-CN" altLang="en-US"/>
              </a:p>
            </p:txBody>
          </p:sp>
          <p:sp>
            <p:nvSpPr>
              <p:cNvPr id="1075" name="直接连接符 641179"/>
              <p:cNvSpPr>
                <a:spLocks noChangeShapeType="1"/>
              </p:cNvSpPr>
              <p:nvPr/>
            </p:nvSpPr>
            <p:spPr bwMode="auto">
              <a:xfrm>
                <a:off x="1080" y="388"/>
                <a:ext cx="0" cy="156"/>
              </a:xfrm>
              <a:prstGeom prst="line">
                <a:avLst/>
              </a:prstGeom>
              <a:noFill/>
              <a:ln w="9525">
                <a:solidFill>
                  <a:schemeClr val="hlink"/>
                </a:solidFill>
                <a:round/>
                <a:headEnd/>
                <a:tailEnd/>
              </a:ln>
            </p:spPr>
            <p:txBody>
              <a:bodyPr/>
              <a:lstStyle/>
              <a:p>
                <a:endParaRPr lang="zh-CN" altLang="en-US"/>
              </a:p>
            </p:txBody>
          </p:sp>
          <p:sp>
            <p:nvSpPr>
              <p:cNvPr id="1076" name="直接连接符 641180"/>
              <p:cNvSpPr>
                <a:spLocks noChangeShapeType="1"/>
              </p:cNvSpPr>
              <p:nvPr/>
            </p:nvSpPr>
            <p:spPr bwMode="auto">
              <a:xfrm flipH="1" flipV="1">
                <a:off x="1308" y="245"/>
                <a:ext cx="0" cy="27"/>
              </a:xfrm>
              <a:prstGeom prst="line">
                <a:avLst/>
              </a:prstGeom>
              <a:noFill/>
              <a:ln w="9525">
                <a:solidFill>
                  <a:schemeClr val="hlink"/>
                </a:solidFill>
                <a:round/>
                <a:headEnd/>
                <a:tailEnd/>
              </a:ln>
            </p:spPr>
            <p:txBody>
              <a:bodyPr/>
              <a:lstStyle/>
              <a:p>
                <a:endParaRPr lang="zh-CN" altLang="en-US"/>
              </a:p>
            </p:txBody>
          </p:sp>
          <p:sp>
            <p:nvSpPr>
              <p:cNvPr id="1077" name="直接连接符 641181"/>
              <p:cNvSpPr>
                <a:spLocks noChangeShapeType="1"/>
              </p:cNvSpPr>
              <p:nvPr/>
            </p:nvSpPr>
            <p:spPr bwMode="auto">
              <a:xfrm>
                <a:off x="1536" y="316"/>
                <a:ext cx="0" cy="96"/>
              </a:xfrm>
              <a:prstGeom prst="line">
                <a:avLst/>
              </a:prstGeom>
              <a:noFill/>
              <a:ln w="9525">
                <a:solidFill>
                  <a:schemeClr val="hlink"/>
                </a:solidFill>
                <a:round/>
                <a:headEnd/>
                <a:tailEnd/>
              </a:ln>
            </p:spPr>
            <p:txBody>
              <a:bodyPr/>
              <a:lstStyle/>
              <a:p>
                <a:endParaRPr lang="zh-CN" altLang="en-US"/>
              </a:p>
            </p:txBody>
          </p:sp>
          <p:sp>
            <p:nvSpPr>
              <p:cNvPr id="1078" name="直接连接符 641182"/>
              <p:cNvSpPr>
                <a:spLocks noChangeShapeType="1"/>
              </p:cNvSpPr>
              <p:nvPr/>
            </p:nvSpPr>
            <p:spPr bwMode="auto">
              <a:xfrm flipV="1">
                <a:off x="1536" y="247"/>
                <a:ext cx="0" cy="22"/>
              </a:xfrm>
              <a:prstGeom prst="line">
                <a:avLst/>
              </a:prstGeom>
              <a:noFill/>
              <a:ln w="9525">
                <a:solidFill>
                  <a:schemeClr val="hlink"/>
                </a:solidFill>
                <a:round/>
                <a:headEnd/>
                <a:tailEnd/>
              </a:ln>
            </p:spPr>
            <p:txBody>
              <a:bodyPr/>
              <a:lstStyle/>
              <a:p>
                <a:endParaRPr lang="zh-CN" altLang="en-US"/>
              </a:p>
            </p:txBody>
          </p:sp>
          <p:sp>
            <p:nvSpPr>
              <p:cNvPr id="1079" name="直接连接符 641183"/>
              <p:cNvSpPr>
                <a:spLocks noChangeShapeType="1"/>
              </p:cNvSpPr>
              <p:nvPr/>
            </p:nvSpPr>
            <p:spPr bwMode="auto">
              <a:xfrm>
                <a:off x="4095" y="467"/>
                <a:ext cx="80" cy="0"/>
              </a:xfrm>
              <a:prstGeom prst="line">
                <a:avLst/>
              </a:prstGeom>
              <a:noFill/>
              <a:ln w="9525">
                <a:solidFill>
                  <a:schemeClr val="hlink"/>
                </a:solidFill>
                <a:round/>
                <a:headEnd/>
                <a:tailEnd/>
              </a:ln>
            </p:spPr>
            <p:txBody>
              <a:bodyPr/>
              <a:lstStyle/>
              <a:p>
                <a:endParaRPr lang="zh-CN" altLang="en-US"/>
              </a:p>
            </p:txBody>
          </p:sp>
        </p:grpSp>
      </p:grpSp>
      <p:sp>
        <p:nvSpPr>
          <p:cNvPr id="641185" name="标题 641184"/>
          <p:cNvSpPr>
            <a:spLocks noGrp="1"/>
          </p:cNvSpPr>
          <p:nvPr>
            <p:ph type="title"/>
          </p:nvPr>
        </p:nvSpPr>
        <p:spPr>
          <a:xfrm>
            <a:off x="1295400" y="228600"/>
            <a:ext cx="7589838" cy="701675"/>
          </a:xfrm>
          <a:prstGeom prst="rect">
            <a:avLst/>
          </a:prstGeom>
          <a:noFill/>
          <a:ln w="9525">
            <a:noFill/>
          </a:ln>
        </p:spPr>
        <p:txBody>
          <a:bodyPr anchor="ctr"/>
          <a:lstStyle/>
          <a:p>
            <a:pPr lvl="0"/>
            <a:r>
              <a:rPr lang="zh-TW" altLang="en-US" noProof="1"/>
              <a:t>按一下以編輯母片標題樣式</a:t>
            </a:r>
          </a:p>
        </p:txBody>
      </p:sp>
      <p:sp>
        <p:nvSpPr>
          <p:cNvPr id="1032" name="直接连接符 641185"/>
          <p:cNvSpPr>
            <a:spLocks noChangeShapeType="1"/>
          </p:cNvSpPr>
          <p:nvPr/>
        </p:nvSpPr>
        <p:spPr bwMode="auto">
          <a:xfrm flipV="1">
            <a:off x="900113" y="6524625"/>
            <a:ext cx="7848600" cy="0"/>
          </a:xfrm>
          <a:prstGeom prst="line">
            <a:avLst/>
          </a:prstGeom>
          <a:noFill/>
          <a:ln w="57150" cmpd="thickThin">
            <a:solidFill>
              <a:schemeClr val="tx1"/>
            </a:solidFill>
            <a:round/>
            <a:headEnd/>
            <a:tailEnd/>
          </a:ln>
        </p:spPr>
        <p:txBody>
          <a:bodyPr/>
          <a:lstStyle/>
          <a:p>
            <a:endParaRPr lang="zh-CN" altLang="en-US"/>
          </a:p>
        </p:txBody>
      </p:sp>
      <p:sp>
        <p:nvSpPr>
          <p:cNvPr id="641187" name="灯片编号占位符 641186"/>
          <p:cNvSpPr>
            <a:spLocks noGrp="1"/>
          </p:cNvSpPr>
          <p:nvPr>
            <p:ph type="sldNum" sz="quarter" idx="4"/>
          </p:nvPr>
        </p:nvSpPr>
        <p:spPr>
          <a:xfrm>
            <a:off x="5435600" y="6524625"/>
            <a:ext cx="3251200" cy="21590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lnSpc>
                <a:spcPct val="80000"/>
              </a:lnSpc>
              <a:spcBef>
                <a:spcPct val="50000"/>
              </a:spcBef>
              <a:defRPr sz="1400">
                <a:latin typeface="Arial" pitchFamily="34" charset="0"/>
                <a:ea typeface="PMingLiU" pitchFamily="18" charset="-120"/>
              </a:defRPr>
            </a:lvl1pPr>
          </a:lstStyle>
          <a:p>
            <a:fld id="{7E548994-C623-4B13-9F01-B27D5C8D0990}" type="slidenum">
              <a:rPr lang="zh-TW" altLang="en-US"/>
              <a:pPr/>
              <a:t>‹#›</a:t>
            </a:fld>
            <a:endParaRPr lang="zh-TW" altLang="en-US"/>
          </a:p>
        </p:txBody>
      </p:sp>
      <p:pic>
        <p:nvPicPr>
          <p:cNvPr id="1034" name="图片 641187" descr="ai logo"/>
          <p:cNvPicPr>
            <a:picLocks noChangeAspect="1" noChangeArrowheads="1"/>
          </p:cNvPicPr>
          <p:nvPr/>
        </p:nvPicPr>
        <p:blipFill>
          <a:blip r:embed="rId19" cstate="print"/>
          <a:srcRect/>
          <a:stretch>
            <a:fillRect/>
          </a:stretch>
        </p:blipFill>
        <p:spPr bwMode="auto">
          <a:xfrm>
            <a:off x="34925" y="5715000"/>
            <a:ext cx="1143000" cy="911225"/>
          </a:xfrm>
          <a:prstGeom prst="rect">
            <a:avLst/>
          </a:prstGeom>
          <a:noFill/>
          <a:ln w="9525">
            <a:noFill/>
            <a:miter lim="800000"/>
            <a:headEnd/>
            <a:tailEnd/>
          </a:ln>
        </p:spPr>
      </p:pic>
      <p:sp>
        <p:nvSpPr>
          <p:cNvPr id="641189" name="文本框 641188"/>
          <p:cNvSpPr txBox="1"/>
          <p:nvPr/>
        </p:nvSpPr>
        <p:spPr>
          <a:xfrm>
            <a:off x="1187450" y="6521450"/>
            <a:ext cx="5346700" cy="336550"/>
          </a:xfrm>
          <a:prstGeom prst="rect">
            <a:avLst/>
          </a:prstGeom>
          <a:noFill/>
          <a:ln w="9525">
            <a:noFill/>
          </a:ln>
        </p:spPr>
        <p:txBody>
          <a:bodyPr>
            <a:spAutoFit/>
          </a:bodyPr>
          <a:lstStyle/>
          <a:p>
            <a:pPr eaLnBrk="1" hangingPunct="1">
              <a:defRPr/>
            </a:pPr>
            <a:r>
              <a:rPr lang="en-US" altLang="zh-CN" sz="1600" b="1" noProof="1">
                <a:effectLst>
                  <a:outerShdw blurRad="38100" dist="38100" dir="2700000">
                    <a:srgbClr val="C0C0C0"/>
                  </a:outerShdw>
                </a:effectLst>
                <a:ea typeface="宋体" panose="02010600030101010101" pitchFamily="2" charset="-122"/>
              </a:rPr>
              <a:t>       Central South University   Artificial Intelligence</a:t>
            </a:r>
            <a:endParaRPr lang="en-US" altLang="zh-TW" sz="1600" b="1" noProof="1">
              <a:effectLst>
                <a:outerShdw blurRad="38100" dist="38100" dir="2700000">
                  <a:srgbClr val="C0C0C0"/>
                </a:outerShdw>
              </a:effectLst>
              <a:ea typeface="宋体" panose="02010600030101010101" pitchFamily="2" charset="-122"/>
            </a:endParaRPr>
          </a:p>
        </p:txBody>
      </p:sp>
      <p:grpSp>
        <p:nvGrpSpPr>
          <p:cNvPr id="1036" name="组合 641189"/>
          <p:cNvGrpSpPr>
            <a:grpSpLocks/>
          </p:cNvGrpSpPr>
          <p:nvPr/>
        </p:nvGrpSpPr>
        <p:grpSpPr bwMode="auto">
          <a:xfrm>
            <a:off x="53975" y="2865438"/>
            <a:ext cx="8915400" cy="1127125"/>
            <a:chOff x="0" y="0"/>
            <a:chExt cx="5616" cy="710"/>
          </a:xfrm>
        </p:grpSpPr>
        <p:sp>
          <p:nvSpPr>
            <p:cNvPr id="1049" name="矩形 641190"/>
            <p:cNvSpPr>
              <a:spLocks noChangeArrowheads="1"/>
            </p:cNvSpPr>
            <p:nvPr userDrawn="1"/>
          </p:nvSpPr>
          <p:spPr bwMode="auto">
            <a:xfrm>
              <a:off x="0" y="0"/>
              <a:ext cx="0" cy="0"/>
            </a:xfrm>
            <a:prstGeom prst="rect">
              <a:avLst/>
            </a:prstGeom>
            <a:noFill/>
            <a:ln>
              <a:noFill/>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50" name="矩形 641191"/>
            <p:cNvSpPr>
              <a:spLocks noChangeArrowheads="1"/>
            </p:cNvSpPr>
            <p:nvPr userDrawn="1"/>
          </p:nvSpPr>
          <p:spPr bwMode="auto">
            <a:xfrm>
              <a:off x="0" y="0"/>
              <a:ext cx="5616" cy="710"/>
            </a:xfrm>
            <a:prstGeom prst="rect">
              <a:avLst/>
            </a:prstGeom>
            <a:noFill/>
            <a:ln>
              <a:noFill/>
            </a:ln>
          </p:spPr>
          <p:txBody>
            <a:bodyPr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defRPr/>
              </a:pPr>
              <a:r>
                <a:rPr lang="en-US" altLang="zh-CN" sz="900">
                  <a:ea typeface="宋体" panose="02010600030101010101" pitchFamily="2" charset="-122"/>
                </a:rPr>
                <a:t>  </a:t>
              </a:r>
              <a:r>
                <a:rPr lang="en-US" altLang="zh-CN" sz="5900">
                  <a:ea typeface="宋体" panose="02010600030101010101" pitchFamily="2" charset="-122"/>
                </a:rPr>
                <a:t> </a:t>
              </a:r>
              <a:r>
                <a:rPr lang="en-US" altLang="zh-CN" sz="900">
                  <a:ea typeface="宋体" panose="02010600030101010101" pitchFamily="2" charset="-122"/>
                </a:rPr>
                <a:t>                                                                                                                                                                                                                                                                                                                       </a:t>
              </a:r>
            </a:p>
          </p:txBody>
        </p:sp>
      </p:grpSp>
      <p:sp>
        <p:nvSpPr>
          <p:cNvPr id="1193" name="文本框 641192"/>
          <p:cNvSpPr txBox="1">
            <a:spLocks noChangeArrowheads="1"/>
          </p:cNvSpPr>
          <p:nvPr/>
        </p:nvSpPr>
        <p:spPr bwMode="auto">
          <a:xfrm rot="-1144999">
            <a:off x="7323138" y="5516563"/>
            <a:ext cx="1268412" cy="579437"/>
          </a:xfrm>
          <a:prstGeom prst="rect">
            <a:avLst/>
          </a:prstGeom>
          <a:noFill/>
          <a:ln>
            <a:noFill/>
          </a:ln>
        </p:spPr>
        <p:txBody>
          <a:bodyPr wrap="none">
            <a:spAutoFit/>
          </a:bodyPr>
          <a:lstStyle/>
          <a:p>
            <a:pPr eaLnBrk="1" hangingPunct="1">
              <a:defRPr/>
            </a:pPr>
            <a:r>
              <a:rPr lang="en-US" altLang="zh-CN" sz="3200" b="1">
                <a:solidFill>
                  <a:schemeClr val="bg2"/>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CISIC</a:t>
            </a:r>
          </a:p>
        </p:txBody>
      </p:sp>
      <p:sp>
        <p:nvSpPr>
          <p:cNvPr id="1038" name="矩形 641193"/>
          <p:cNvSpPr>
            <a:spLocks noChangeArrowheads="1"/>
          </p:cNvSpPr>
          <p:nvPr/>
        </p:nvSpPr>
        <p:spPr bwMode="auto">
          <a:xfrm>
            <a:off x="1981200" y="533400"/>
            <a:ext cx="381000" cy="38100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1039" name="矩形 641194"/>
          <p:cNvSpPr>
            <a:spLocks noChangeArrowheads="1"/>
          </p:cNvSpPr>
          <p:nvPr/>
        </p:nvSpPr>
        <p:spPr bwMode="auto">
          <a:xfrm>
            <a:off x="2362200" y="152400"/>
            <a:ext cx="381000" cy="38100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1040" name="矩形 641195"/>
          <p:cNvSpPr>
            <a:spLocks noChangeArrowheads="1"/>
          </p:cNvSpPr>
          <p:nvPr/>
        </p:nvSpPr>
        <p:spPr bwMode="auto">
          <a:xfrm>
            <a:off x="5715000" y="609600"/>
            <a:ext cx="304800" cy="304800"/>
          </a:xfrm>
          <a:prstGeom prst="rect">
            <a:avLst/>
          </a:prstGeom>
          <a:solidFill>
            <a:schemeClr val="accent2"/>
          </a:solid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1041" name="矩形 641196"/>
          <p:cNvSpPr>
            <a:spLocks noChangeArrowheads="1"/>
          </p:cNvSpPr>
          <p:nvPr/>
        </p:nvSpPr>
        <p:spPr bwMode="auto">
          <a:xfrm>
            <a:off x="5562600" y="457200"/>
            <a:ext cx="304800" cy="304800"/>
          </a:xfrm>
          <a:prstGeom prst="rect">
            <a:avLst/>
          </a:prstGeom>
          <a:solidFill>
            <a:schemeClr val="accent1"/>
          </a:solid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1042" name="矩形 641197"/>
          <p:cNvSpPr>
            <a:spLocks noChangeArrowheads="1"/>
          </p:cNvSpPr>
          <p:nvPr/>
        </p:nvSpPr>
        <p:spPr bwMode="auto">
          <a:xfrm>
            <a:off x="1981200" y="533400"/>
            <a:ext cx="381000" cy="381000"/>
          </a:xfrm>
          <a:prstGeom prst="rect">
            <a:avLst/>
          </a:prstGeom>
          <a:solidFill>
            <a:schemeClr val="accent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43" name="矩形 641198"/>
          <p:cNvSpPr>
            <a:spLocks noChangeArrowheads="1"/>
          </p:cNvSpPr>
          <p:nvPr/>
        </p:nvSpPr>
        <p:spPr bwMode="auto">
          <a:xfrm>
            <a:off x="2362200" y="152400"/>
            <a:ext cx="381000" cy="381000"/>
          </a:xfrm>
          <a:prstGeom prst="rect">
            <a:avLst/>
          </a:prstGeom>
          <a:solidFill>
            <a:schemeClr val="bg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grpSp>
        <p:nvGrpSpPr>
          <p:cNvPr id="1044" name="组合 641199"/>
          <p:cNvGrpSpPr>
            <a:grpSpLocks/>
          </p:cNvGrpSpPr>
          <p:nvPr/>
        </p:nvGrpSpPr>
        <p:grpSpPr bwMode="auto">
          <a:xfrm>
            <a:off x="76200" y="762000"/>
            <a:ext cx="533400" cy="609600"/>
            <a:chOff x="480" y="432"/>
            <a:chExt cx="480" cy="480"/>
          </a:xfrm>
        </p:grpSpPr>
        <p:sp>
          <p:nvSpPr>
            <p:cNvPr id="1045" name="矩形 641200"/>
            <p:cNvSpPr>
              <a:spLocks noChangeArrowheads="1"/>
            </p:cNvSpPr>
            <p:nvPr/>
          </p:nvSpPr>
          <p:spPr bwMode="auto">
            <a:xfrm>
              <a:off x="480" y="672"/>
              <a:ext cx="240" cy="24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1046" name="矩形 641201"/>
            <p:cNvSpPr>
              <a:spLocks noChangeArrowheads="1"/>
            </p:cNvSpPr>
            <p:nvPr/>
          </p:nvSpPr>
          <p:spPr bwMode="auto">
            <a:xfrm>
              <a:off x="720" y="432"/>
              <a:ext cx="240" cy="24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1047" name="矩形 641202"/>
            <p:cNvSpPr>
              <a:spLocks noChangeArrowheads="1"/>
            </p:cNvSpPr>
            <p:nvPr/>
          </p:nvSpPr>
          <p:spPr bwMode="auto">
            <a:xfrm>
              <a:off x="480" y="672"/>
              <a:ext cx="240" cy="240"/>
            </a:xfrm>
            <a:prstGeom prst="rect">
              <a:avLst/>
            </a:prstGeom>
            <a:solidFill>
              <a:schemeClr val="accent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48" name="矩形 641203"/>
            <p:cNvSpPr>
              <a:spLocks noChangeArrowheads="1"/>
            </p:cNvSpPr>
            <p:nvPr/>
          </p:nvSpPr>
          <p:spPr bwMode="auto">
            <a:xfrm>
              <a:off x="720" y="432"/>
              <a:ext cx="240" cy="240"/>
            </a:xfrm>
            <a:prstGeom prst="rect">
              <a:avLst/>
            </a:prstGeom>
            <a:solidFill>
              <a:schemeClr val="tx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3968"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Lst>
  <p:transition/>
  <p:txStyles>
    <p:titleStyle>
      <a:lvl1pPr algn="l" rtl="0" eaLnBrk="0" fontAlgn="base" hangingPunct="0">
        <a:spcBef>
          <a:spcPct val="0"/>
        </a:spcBef>
        <a:spcAft>
          <a:spcPct val="0"/>
        </a:spcAft>
        <a:defRPr sz="3200" b="1" kern="1200">
          <a:solidFill>
            <a:srgbClr val="800000"/>
          </a:solidFill>
          <a:effectLst>
            <a:outerShdw blurRad="38100" dist="38100" dir="2700000">
              <a:srgbClr val="C0C0C0"/>
            </a:outerShdw>
          </a:effectLst>
          <a:latin typeface="+mj-lt"/>
          <a:ea typeface="+mj-ea"/>
          <a:cs typeface="+mj-cs"/>
        </a:defRPr>
      </a:lvl1pPr>
      <a:lvl2pPr algn="l" rtl="0" eaLnBrk="0" fontAlgn="base" hangingPunct="0">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2pPr>
      <a:lvl3pPr algn="l" rtl="0" eaLnBrk="0" fontAlgn="base" hangingPunct="0">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3pPr>
      <a:lvl4pPr algn="l" rtl="0" eaLnBrk="0" fontAlgn="base" hangingPunct="0">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4pPr>
      <a:lvl5pPr algn="l" rtl="0" eaLnBrk="0" fontAlgn="base" hangingPunct="0">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5pPr>
      <a:lvl6pPr marL="457200" algn="l" rtl="0" fontAlgn="base">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6pPr>
      <a:lvl7pPr marL="914400" algn="l" rtl="0" fontAlgn="base">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7pPr>
      <a:lvl8pPr marL="1371600" algn="l" rtl="0" fontAlgn="base">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8pPr>
      <a:lvl9pPr marL="1828800" algn="l" rtl="0" fontAlgn="base">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9pPr>
    </p:titleStyle>
    <p:bodyStyle>
      <a:lvl1pPr marL="342900" indent="-342900" algn="l" rtl="0" eaLnBrk="0" fontAlgn="base" hangingPunct="0">
        <a:spcBef>
          <a:spcPct val="20000"/>
        </a:spcBef>
        <a:spcAft>
          <a:spcPct val="0"/>
        </a:spcAft>
        <a:buBlip>
          <a:blip r:embed="rId20"/>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21"/>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22"/>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23"/>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5pPr>
      <a:lvl6pPr marL="2286000" lvl="5"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6pPr>
      <a:lvl7pPr marL="2743200" lvl="6"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7pPr>
      <a:lvl8pPr marL="3200400" lvl="7"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8pPr>
      <a:lvl9pPr marL="3657600" lvl="8"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grpSp>
        <p:nvGrpSpPr>
          <p:cNvPr id="16386" name="组合 641025"/>
          <p:cNvGrpSpPr>
            <a:grpSpLocks/>
          </p:cNvGrpSpPr>
          <p:nvPr/>
        </p:nvGrpSpPr>
        <p:grpSpPr bwMode="auto">
          <a:xfrm>
            <a:off x="304800" y="914400"/>
            <a:ext cx="762000" cy="762000"/>
            <a:chOff x="480" y="432"/>
            <a:chExt cx="480" cy="480"/>
          </a:xfrm>
        </p:grpSpPr>
        <p:sp>
          <p:nvSpPr>
            <p:cNvPr id="2225" name="矩形 641026"/>
            <p:cNvSpPr>
              <a:spLocks noChangeArrowheads="1"/>
            </p:cNvSpPr>
            <p:nvPr/>
          </p:nvSpPr>
          <p:spPr bwMode="auto">
            <a:xfrm>
              <a:off x="480" y="672"/>
              <a:ext cx="240" cy="24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2226" name="矩形 641027"/>
            <p:cNvSpPr>
              <a:spLocks noChangeArrowheads="1"/>
            </p:cNvSpPr>
            <p:nvPr/>
          </p:nvSpPr>
          <p:spPr bwMode="auto">
            <a:xfrm>
              <a:off x="720" y="432"/>
              <a:ext cx="240" cy="24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2227" name="矩形 641028"/>
            <p:cNvSpPr>
              <a:spLocks noChangeArrowheads="1"/>
            </p:cNvSpPr>
            <p:nvPr/>
          </p:nvSpPr>
          <p:spPr bwMode="auto">
            <a:xfrm>
              <a:off x="480" y="672"/>
              <a:ext cx="240" cy="240"/>
            </a:xfrm>
            <a:prstGeom prst="rect">
              <a:avLst/>
            </a:prstGeom>
            <a:solidFill>
              <a:schemeClr val="accent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2228" name="矩形 641029"/>
            <p:cNvSpPr>
              <a:spLocks noChangeArrowheads="1"/>
            </p:cNvSpPr>
            <p:nvPr/>
          </p:nvSpPr>
          <p:spPr bwMode="auto">
            <a:xfrm>
              <a:off x="720" y="432"/>
              <a:ext cx="240" cy="240"/>
            </a:xfrm>
            <a:prstGeom prst="rect">
              <a:avLst/>
            </a:prstGeom>
            <a:solidFill>
              <a:schemeClr val="tx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grpSp>
      <p:sp>
        <p:nvSpPr>
          <p:cNvPr id="2051" name="矩形 641030"/>
          <p:cNvSpPr>
            <a:spLocks noChangeArrowheads="1"/>
          </p:cNvSpPr>
          <p:nvPr/>
        </p:nvSpPr>
        <p:spPr bwMode="auto">
          <a:xfrm>
            <a:off x="0" y="762000"/>
            <a:ext cx="5867400" cy="7620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graphicFrame>
        <p:nvGraphicFramePr>
          <p:cNvPr id="16388" name="对象 641031"/>
          <p:cNvGraphicFramePr>
            <a:graphicFrameLocks/>
          </p:cNvGraphicFramePr>
          <p:nvPr/>
        </p:nvGraphicFramePr>
        <p:xfrm>
          <a:off x="533400" y="165100"/>
          <a:ext cx="685800" cy="673100"/>
        </p:xfrm>
        <a:graphic>
          <a:graphicData uri="http://schemas.openxmlformats.org/presentationml/2006/ole">
            <mc:AlternateContent xmlns:mc="http://schemas.openxmlformats.org/markup-compatibility/2006">
              <mc:Choice xmlns:v="urn:schemas-microsoft-com:vml" Requires="v">
                <p:oleObj spid="_x0000_s16389" r:id="rId16" imgW="542857" imgH="514422" progId="PBrush">
                  <p:embed/>
                </p:oleObj>
              </mc:Choice>
              <mc:Fallback>
                <p:oleObj r:id="rId16" imgW="542857" imgH="514422" progId="PBrush">
                  <p:embed/>
                  <p:pic>
                    <p:nvPicPr>
                      <p:cNvPr id="0" name="对象 641031"/>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3400" y="165100"/>
                        <a:ext cx="6858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389" name="文本占位符 641032"/>
          <p:cNvSpPr>
            <a:spLocks noGrp="1" noChangeArrowheads="1"/>
          </p:cNvSpPr>
          <p:nvPr>
            <p:ph type="body" idx="4294967295"/>
          </p:nvPr>
        </p:nvSpPr>
        <p:spPr bwMode="auto">
          <a:xfrm>
            <a:off x="685800" y="1676400"/>
            <a:ext cx="8061325" cy="4776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grpSp>
        <p:nvGrpSpPr>
          <p:cNvPr id="16390" name="组合 641033"/>
          <p:cNvGrpSpPr>
            <a:grpSpLocks/>
          </p:cNvGrpSpPr>
          <p:nvPr/>
        </p:nvGrpSpPr>
        <p:grpSpPr bwMode="auto">
          <a:xfrm>
            <a:off x="1054100" y="165100"/>
            <a:ext cx="7696200" cy="685800"/>
            <a:chOff x="664" y="104"/>
            <a:chExt cx="4848" cy="432"/>
          </a:xfrm>
        </p:grpSpPr>
        <p:sp>
          <p:nvSpPr>
            <p:cNvPr id="16411" name="任意多边形 641034"/>
            <p:cNvSpPr>
              <a:spLocks noChangeArrowheads="1"/>
            </p:cNvSpPr>
            <p:nvPr/>
          </p:nvSpPr>
          <p:spPr bwMode="auto">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a:lstStyle/>
            <a:p>
              <a:endParaRPr lang="zh-CN" altLang="en-US"/>
            </a:p>
          </p:txBody>
        </p:sp>
        <p:grpSp>
          <p:nvGrpSpPr>
            <p:cNvPr id="16412" name="组合 641035"/>
            <p:cNvGrpSpPr>
              <a:grpSpLocks/>
            </p:cNvGrpSpPr>
            <p:nvPr/>
          </p:nvGrpSpPr>
          <p:grpSpPr bwMode="auto">
            <a:xfrm>
              <a:off x="1195" y="104"/>
              <a:ext cx="3827" cy="429"/>
              <a:chOff x="1021" y="240"/>
              <a:chExt cx="3827" cy="429"/>
            </a:xfrm>
          </p:grpSpPr>
          <p:grpSp>
            <p:nvGrpSpPr>
              <p:cNvPr id="16461" name="组合 641036"/>
              <p:cNvGrpSpPr>
                <a:grpSpLocks/>
              </p:cNvGrpSpPr>
              <p:nvPr/>
            </p:nvGrpSpPr>
            <p:grpSpPr bwMode="auto">
              <a:xfrm>
                <a:off x="1021" y="241"/>
                <a:ext cx="2208" cy="427"/>
                <a:chOff x="1021" y="241"/>
                <a:chExt cx="2208" cy="427"/>
              </a:xfrm>
            </p:grpSpPr>
            <p:sp>
              <p:nvSpPr>
                <p:cNvPr id="16505" name="任意多边形 641037"/>
                <p:cNvSpPr>
                  <a:spLocks noChangeArrowheads="1"/>
                </p:cNvSpPr>
                <p:nvPr/>
              </p:nvSpPr>
              <p:spPr bwMode="auto">
                <a:xfrm>
                  <a:off x="2257" y="633"/>
                  <a:ext cx="7" cy="8"/>
                </a:xfrm>
                <a:custGeom>
                  <a:avLst/>
                  <a:gdLst>
                    <a:gd name="T0" fmla="*/ 0 w 15"/>
                    <a:gd name="T1" fmla="*/ 0 h 23"/>
                    <a:gd name="T2" fmla="*/ 1 w 15"/>
                    <a:gd name="T3" fmla="*/ 0 h 23"/>
                    <a:gd name="T4" fmla="*/ 1 w 15"/>
                    <a:gd name="T5" fmla="*/ 1 h 23"/>
                    <a:gd name="T6" fmla="*/ 0 w 15"/>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w="9525">
                  <a:noFill/>
                  <a:round/>
                  <a:headEnd/>
                  <a:tailEnd/>
                </a:ln>
              </p:spPr>
              <p:txBody>
                <a:bodyPr/>
                <a:lstStyle/>
                <a:p>
                  <a:endParaRPr lang="zh-CN" altLang="en-US"/>
                </a:p>
              </p:txBody>
            </p:sp>
            <p:sp>
              <p:nvSpPr>
                <p:cNvPr id="16506" name="任意多边形 641038"/>
                <p:cNvSpPr>
                  <a:spLocks noChangeArrowheads="1"/>
                </p:cNvSpPr>
                <p:nvPr/>
              </p:nvSpPr>
              <p:spPr bwMode="auto">
                <a:xfrm>
                  <a:off x="2332" y="660"/>
                  <a:ext cx="9" cy="8"/>
                </a:xfrm>
                <a:custGeom>
                  <a:avLst/>
                  <a:gdLst>
                    <a:gd name="T0" fmla="*/ 0 w 20"/>
                    <a:gd name="T1" fmla="*/ 1 h 23"/>
                    <a:gd name="T2" fmla="*/ 1 w 20"/>
                    <a:gd name="T3" fmla="*/ 0 h 23"/>
                    <a:gd name="T4" fmla="*/ 0 w 20"/>
                    <a:gd name="T5" fmla="*/ 1 h 23"/>
                    <a:gd name="T6" fmla="*/ 0 w 20"/>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w="9525">
                  <a:noFill/>
                  <a:round/>
                  <a:headEnd/>
                  <a:tailEnd/>
                </a:ln>
              </p:spPr>
              <p:txBody>
                <a:bodyPr/>
                <a:lstStyle/>
                <a:p>
                  <a:endParaRPr lang="zh-CN" altLang="en-US"/>
                </a:p>
              </p:txBody>
            </p:sp>
            <p:sp>
              <p:nvSpPr>
                <p:cNvPr id="16507" name="任意多边形 641039"/>
                <p:cNvSpPr>
                  <a:spLocks noChangeArrowheads="1"/>
                </p:cNvSpPr>
                <p:nvPr/>
              </p:nvSpPr>
              <p:spPr bwMode="auto">
                <a:xfrm>
                  <a:off x="2120" y="616"/>
                  <a:ext cx="13" cy="14"/>
                </a:xfrm>
                <a:custGeom>
                  <a:avLst/>
                  <a:gdLst>
                    <a:gd name="T0" fmla="*/ 1 w 30"/>
                    <a:gd name="T1" fmla="*/ 1 h 42"/>
                    <a:gd name="T2" fmla="*/ 0 w 30"/>
                    <a:gd name="T3" fmla="*/ 1 h 42"/>
                    <a:gd name="T4" fmla="*/ 0 w 30"/>
                    <a:gd name="T5" fmla="*/ 0 h 42"/>
                    <a:gd name="T6" fmla="*/ 1 w 30"/>
                    <a:gd name="T7" fmla="*/ 0 h 42"/>
                    <a:gd name="T8" fmla="*/ 3 w 30"/>
                    <a:gd name="T9" fmla="*/ 1 h 42"/>
                    <a:gd name="T10" fmla="*/ 2 w 30"/>
                    <a:gd name="T11" fmla="*/ 1 h 42"/>
                    <a:gd name="T12" fmla="*/ 1 w 30"/>
                    <a:gd name="T13" fmla="*/ 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p:spPr>
              <p:txBody>
                <a:bodyPr/>
                <a:lstStyle/>
                <a:p>
                  <a:endParaRPr lang="zh-CN" altLang="en-US"/>
                </a:p>
              </p:txBody>
            </p:sp>
            <p:sp>
              <p:nvSpPr>
                <p:cNvPr id="16508" name="任意多边形 641040"/>
                <p:cNvSpPr>
                  <a:spLocks noChangeArrowheads="1"/>
                </p:cNvSpPr>
                <p:nvPr/>
              </p:nvSpPr>
              <p:spPr bwMode="auto">
                <a:xfrm>
                  <a:off x="1967" y="629"/>
                  <a:ext cx="11" cy="5"/>
                </a:xfrm>
                <a:custGeom>
                  <a:avLst/>
                  <a:gdLst>
                    <a:gd name="T0" fmla="*/ 1 w 25"/>
                    <a:gd name="T1" fmla="*/ 1 h 16"/>
                    <a:gd name="T2" fmla="*/ 0 w 25"/>
                    <a:gd name="T3" fmla="*/ 0 h 16"/>
                    <a:gd name="T4" fmla="*/ 1 w 25"/>
                    <a:gd name="T5" fmla="*/ 0 h 16"/>
                    <a:gd name="T6" fmla="*/ 1 w 25"/>
                    <a:gd name="T7" fmla="*/ 1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p:spPr>
              <p:txBody>
                <a:bodyPr/>
                <a:lstStyle/>
                <a:p>
                  <a:endParaRPr lang="zh-CN" altLang="en-US"/>
                </a:p>
              </p:txBody>
            </p:sp>
            <p:sp>
              <p:nvSpPr>
                <p:cNvPr id="16509" name="任意多边形 641041"/>
                <p:cNvSpPr>
                  <a:spLocks noChangeArrowheads="1"/>
                </p:cNvSpPr>
                <p:nvPr/>
              </p:nvSpPr>
              <p:spPr bwMode="auto">
                <a:xfrm>
                  <a:off x="1921" y="635"/>
                  <a:ext cx="28" cy="16"/>
                </a:xfrm>
                <a:custGeom>
                  <a:avLst/>
                  <a:gdLst>
                    <a:gd name="T0" fmla="*/ 1 w 65"/>
                    <a:gd name="T1" fmla="*/ 1 h 46"/>
                    <a:gd name="T2" fmla="*/ 3 w 65"/>
                    <a:gd name="T3" fmla="*/ 0 h 46"/>
                    <a:gd name="T4" fmla="*/ 3 w 65"/>
                    <a:gd name="T5" fmla="*/ 0 h 46"/>
                    <a:gd name="T6" fmla="*/ 5 w 65"/>
                    <a:gd name="T7" fmla="*/ 0 h 46"/>
                    <a:gd name="T8" fmla="*/ 3 w 65"/>
                    <a:gd name="T9" fmla="*/ 1 h 46"/>
                    <a:gd name="T10" fmla="*/ 1 w 65"/>
                    <a:gd name="T11" fmla="*/ 2 h 46"/>
                    <a:gd name="T12" fmla="*/ 0 w 65"/>
                    <a:gd name="T13" fmla="*/ 1 h 46"/>
                    <a:gd name="T14" fmla="*/ 1 w 65"/>
                    <a:gd name="T15" fmla="*/ 1 h 46"/>
                    <a:gd name="T16" fmla="*/ 1 w 65"/>
                    <a:gd name="T17" fmla="*/ 1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p:spPr>
              <p:txBody>
                <a:bodyPr/>
                <a:lstStyle/>
                <a:p>
                  <a:endParaRPr lang="zh-CN" altLang="en-US"/>
                </a:p>
              </p:txBody>
            </p:sp>
            <p:sp>
              <p:nvSpPr>
                <p:cNvPr id="16510" name="任意多边形 641042"/>
                <p:cNvSpPr>
                  <a:spLocks noChangeArrowheads="1"/>
                </p:cNvSpPr>
                <p:nvPr/>
              </p:nvSpPr>
              <p:spPr bwMode="auto">
                <a:xfrm>
                  <a:off x="1892" y="634"/>
                  <a:ext cx="29" cy="16"/>
                </a:xfrm>
                <a:custGeom>
                  <a:avLst/>
                  <a:gdLst>
                    <a:gd name="T0" fmla="*/ 0 w 69"/>
                    <a:gd name="T1" fmla="*/ 1 h 47"/>
                    <a:gd name="T2" fmla="*/ 1 w 69"/>
                    <a:gd name="T3" fmla="*/ 1 h 47"/>
                    <a:gd name="T4" fmla="*/ 4 w 69"/>
                    <a:gd name="T5" fmla="*/ 0 h 47"/>
                    <a:gd name="T6" fmla="*/ 5 w 69"/>
                    <a:gd name="T7" fmla="*/ 0 h 47"/>
                    <a:gd name="T8" fmla="*/ 4 w 69"/>
                    <a:gd name="T9" fmla="*/ 1 h 47"/>
                    <a:gd name="T10" fmla="*/ 2 w 69"/>
                    <a:gd name="T11" fmla="*/ 1 h 47"/>
                    <a:gd name="T12" fmla="*/ 2 w 69"/>
                    <a:gd name="T13" fmla="*/ 2 h 47"/>
                    <a:gd name="T14" fmla="*/ 1 w 69"/>
                    <a:gd name="T15" fmla="*/ 2 h 47"/>
                    <a:gd name="T16" fmla="*/ 1 w 69"/>
                    <a:gd name="T17" fmla="*/ 1 h 47"/>
                    <a:gd name="T18" fmla="*/ 0 w 69"/>
                    <a:gd name="T19" fmla="*/ 1 h 47"/>
                    <a:gd name="T20" fmla="*/ 0 w 69"/>
                    <a:gd name="T21" fmla="*/ 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p:spPr>
              <p:txBody>
                <a:bodyPr/>
                <a:lstStyle/>
                <a:p>
                  <a:endParaRPr lang="zh-CN" altLang="en-US"/>
                </a:p>
              </p:txBody>
            </p:sp>
            <p:sp>
              <p:nvSpPr>
                <p:cNvPr id="16511" name="任意多边形 641043"/>
                <p:cNvSpPr>
                  <a:spLocks noChangeArrowheads="1"/>
                </p:cNvSpPr>
                <p:nvPr/>
              </p:nvSpPr>
              <p:spPr bwMode="auto">
                <a:xfrm>
                  <a:off x="1735" y="547"/>
                  <a:ext cx="151" cy="93"/>
                </a:xfrm>
                <a:custGeom>
                  <a:avLst/>
                  <a:gdLst>
                    <a:gd name="T0" fmla="*/ 1 w 355"/>
                    <a:gd name="T1" fmla="*/ 0 h 277"/>
                    <a:gd name="T2" fmla="*/ 3 w 355"/>
                    <a:gd name="T3" fmla="*/ 1 h 277"/>
                    <a:gd name="T4" fmla="*/ 4 w 355"/>
                    <a:gd name="T5" fmla="*/ 1 h 277"/>
                    <a:gd name="T6" fmla="*/ 6 w 355"/>
                    <a:gd name="T7" fmla="*/ 2 h 277"/>
                    <a:gd name="T8" fmla="*/ 7 w 355"/>
                    <a:gd name="T9" fmla="*/ 2 h 277"/>
                    <a:gd name="T10" fmla="*/ 9 w 355"/>
                    <a:gd name="T11" fmla="*/ 4 h 277"/>
                    <a:gd name="T12" fmla="*/ 11 w 355"/>
                    <a:gd name="T13" fmla="*/ 5 h 277"/>
                    <a:gd name="T14" fmla="*/ 11 w 355"/>
                    <a:gd name="T15" fmla="*/ 5 h 277"/>
                    <a:gd name="T16" fmla="*/ 12 w 355"/>
                    <a:gd name="T17" fmla="*/ 6 h 277"/>
                    <a:gd name="T18" fmla="*/ 14 w 355"/>
                    <a:gd name="T19" fmla="*/ 6 h 277"/>
                    <a:gd name="T20" fmla="*/ 13 w 355"/>
                    <a:gd name="T21" fmla="*/ 7 h 277"/>
                    <a:gd name="T22" fmla="*/ 14 w 355"/>
                    <a:gd name="T23" fmla="*/ 8 h 277"/>
                    <a:gd name="T24" fmla="*/ 15 w 355"/>
                    <a:gd name="T25" fmla="*/ 9 h 277"/>
                    <a:gd name="T26" fmla="*/ 17 w 355"/>
                    <a:gd name="T27" fmla="*/ 9 h 277"/>
                    <a:gd name="T28" fmla="*/ 18 w 355"/>
                    <a:gd name="T29" fmla="*/ 9 h 277"/>
                    <a:gd name="T30" fmla="*/ 20 w 355"/>
                    <a:gd name="T31" fmla="*/ 9 h 277"/>
                    <a:gd name="T32" fmla="*/ 21 w 355"/>
                    <a:gd name="T33" fmla="*/ 9 h 277"/>
                    <a:gd name="T34" fmla="*/ 23 w 355"/>
                    <a:gd name="T35" fmla="*/ 10 h 277"/>
                    <a:gd name="T36" fmla="*/ 24 w 355"/>
                    <a:gd name="T37" fmla="*/ 10 h 277"/>
                    <a:gd name="T38" fmla="*/ 27 w 355"/>
                    <a:gd name="T39" fmla="*/ 10 h 277"/>
                    <a:gd name="T40" fmla="*/ 26 w 355"/>
                    <a:gd name="T41" fmla="*/ 10 h 277"/>
                    <a:gd name="T42" fmla="*/ 25 w 355"/>
                    <a:gd name="T43" fmla="*/ 10 h 277"/>
                    <a:gd name="T44" fmla="*/ 23 w 355"/>
                    <a:gd name="T45" fmla="*/ 10 h 277"/>
                    <a:gd name="T46" fmla="*/ 22 w 355"/>
                    <a:gd name="T47" fmla="*/ 10 h 277"/>
                    <a:gd name="T48" fmla="*/ 20 w 355"/>
                    <a:gd name="T49" fmla="*/ 10 h 277"/>
                    <a:gd name="T50" fmla="*/ 18 w 355"/>
                    <a:gd name="T51" fmla="*/ 10 h 277"/>
                    <a:gd name="T52" fmla="*/ 13 w 355"/>
                    <a:gd name="T53" fmla="*/ 9 h 277"/>
                    <a:gd name="T54" fmla="*/ 12 w 355"/>
                    <a:gd name="T55" fmla="*/ 8 h 277"/>
                    <a:gd name="T56" fmla="*/ 10 w 355"/>
                    <a:gd name="T57" fmla="*/ 7 h 277"/>
                    <a:gd name="T58" fmla="*/ 9 w 355"/>
                    <a:gd name="T59" fmla="*/ 7 h 277"/>
                    <a:gd name="T60" fmla="*/ 7 w 355"/>
                    <a:gd name="T61" fmla="*/ 6 h 277"/>
                    <a:gd name="T62" fmla="*/ 5 w 355"/>
                    <a:gd name="T63" fmla="*/ 4 h 277"/>
                    <a:gd name="T64" fmla="*/ 5 w 355"/>
                    <a:gd name="T65" fmla="*/ 4 h 277"/>
                    <a:gd name="T66" fmla="*/ 5 w 355"/>
                    <a:gd name="T67" fmla="*/ 4 h 277"/>
                    <a:gd name="T68" fmla="*/ 4 w 355"/>
                    <a:gd name="T69" fmla="*/ 3 h 277"/>
                    <a:gd name="T70" fmla="*/ 3 w 355"/>
                    <a:gd name="T71" fmla="*/ 2 h 277"/>
                    <a:gd name="T72" fmla="*/ 2 w 355"/>
                    <a:gd name="T73" fmla="*/ 1 h 277"/>
                    <a:gd name="T74" fmla="*/ 0 w 355"/>
                    <a:gd name="T75" fmla="*/ 1 h 277"/>
                    <a:gd name="T76" fmla="*/ 1 w 355"/>
                    <a:gd name="T77" fmla="*/ 0 h 277"/>
                    <a:gd name="T78" fmla="*/ 1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p:spPr>
              <p:txBody>
                <a:bodyPr/>
                <a:lstStyle/>
                <a:p>
                  <a:endParaRPr lang="zh-CN" altLang="en-US"/>
                </a:p>
              </p:txBody>
            </p:sp>
            <p:sp>
              <p:nvSpPr>
                <p:cNvPr id="16512" name="任意多边形 641044"/>
                <p:cNvSpPr>
                  <a:spLocks noChangeArrowheads="1"/>
                </p:cNvSpPr>
                <p:nvPr/>
              </p:nvSpPr>
              <p:spPr bwMode="auto">
                <a:xfrm>
                  <a:off x="1827" y="541"/>
                  <a:ext cx="67" cy="68"/>
                </a:xfrm>
                <a:custGeom>
                  <a:avLst/>
                  <a:gdLst>
                    <a:gd name="T0" fmla="*/ 4 w 156"/>
                    <a:gd name="T1" fmla="*/ 2 h 206"/>
                    <a:gd name="T2" fmla="*/ 5 w 156"/>
                    <a:gd name="T3" fmla="*/ 2 h 206"/>
                    <a:gd name="T4" fmla="*/ 5 w 156"/>
                    <a:gd name="T5" fmla="*/ 2 h 206"/>
                    <a:gd name="T6" fmla="*/ 6 w 156"/>
                    <a:gd name="T7" fmla="*/ 2 h 206"/>
                    <a:gd name="T8" fmla="*/ 9 w 156"/>
                    <a:gd name="T9" fmla="*/ 1 h 206"/>
                    <a:gd name="T10" fmla="*/ 9 w 156"/>
                    <a:gd name="T11" fmla="*/ 0 h 206"/>
                    <a:gd name="T12" fmla="*/ 10 w 156"/>
                    <a:gd name="T13" fmla="*/ 0 h 206"/>
                    <a:gd name="T14" fmla="*/ 12 w 156"/>
                    <a:gd name="T15" fmla="*/ 1 h 206"/>
                    <a:gd name="T16" fmla="*/ 12 w 156"/>
                    <a:gd name="T17" fmla="*/ 2 h 206"/>
                    <a:gd name="T18" fmla="*/ 10 w 156"/>
                    <a:gd name="T19" fmla="*/ 2 h 206"/>
                    <a:gd name="T20" fmla="*/ 10 w 156"/>
                    <a:gd name="T21" fmla="*/ 3 h 206"/>
                    <a:gd name="T22" fmla="*/ 11 w 156"/>
                    <a:gd name="T23" fmla="*/ 4 h 206"/>
                    <a:gd name="T24" fmla="*/ 12 w 156"/>
                    <a:gd name="T25" fmla="*/ 5 h 206"/>
                    <a:gd name="T26" fmla="*/ 10 w 156"/>
                    <a:gd name="T27" fmla="*/ 5 h 206"/>
                    <a:gd name="T28" fmla="*/ 9 w 156"/>
                    <a:gd name="T29" fmla="*/ 5 h 206"/>
                    <a:gd name="T30" fmla="*/ 8 w 156"/>
                    <a:gd name="T31" fmla="*/ 6 h 206"/>
                    <a:gd name="T32" fmla="*/ 8 w 156"/>
                    <a:gd name="T33" fmla="*/ 7 h 206"/>
                    <a:gd name="T34" fmla="*/ 7 w 156"/>
                    <a:gd name="T35" fmla="*/ 7 h 206"/>
                    <a:gd name="T36" fmla="*/ 6 w 156"/>
                    <a:gd name="T37" fmla="*/ 7 h 206"/>
                    <a:gd name="T38" fmla="*/ 6 w 156"/>
                    <a:gd name="T39" fmla="*/ 7 h 206"/>
                    <a:gd name="T40" fmla="*/ 6 w 156"/>
                    <a:gd name="T41" fmla="*/ 7 h 206"/>
                    <a:gd name="T42" fmla="*/ 5 w 156"/>
                    <a:gd name="T43" fmla="*/ 7 h 206"/>
                    <a:gd name="T44" fmla="*/ 3 w 156"/>
                    <a:gd name="T45" fmla="*/ 7 h 206"/>
                    <a:gd name="T46" fmla="*/ 2 w 156"/>
                    <a:gd name="T47" fmla="*/ 7 h 206"/>
                    <a:gd name="T48" fmla="*/ 1 w 156"/>
                    <a:gd name="T49" fmla="*/ 5 h 206"/>
                    <a:gd name="T50" fmla="*/ 0 w 156"/>
                    <a:gd name="T51" fmla="*/ 5 h 206"/>
                    <a:gd name="T52" fmla="*/ 0 w 156"/>
                    <a:gd name="T53" fmla="*/ 4 h 206"/>
                    <a:gd name="T54" fmla="*/ 2 w 156"/>
                    <a:gd name="T55" fmla="*/ 4 h 206"/>
                    <a:gd name="T56" fmla="*/ 3 w 156"/>
                    <a:gd name="T57" fmla="*/ 4 h 206"/>
                    <a:gd name="T58" fmla="*/ 3 w 156"/>
                    <a:gd name="T59" fmla="*/ 3 h 206"/>
                    <a:gd name="T60" fmla="*/ 4 w 156"/>
                    <a:gd name="T61" fmla="*/ 3 h 206"/>
                    <a:gd name="T62" fmla="*/ 4 w 156"/>
                    <a:gd name="T63" fmla="*/ 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p:spPr>
              <p:txBody>
                <a:bodyPr/>
                <a:lstStyle/>
                <a:p>
                  <a:endParaRPr lang="zh-CN" altLang="en-US"/>
                </a:p>
              </p:txBody>
            </p:sp>
            <p:sp>
              <p:nvSpPr>
                <p:cNvPr id="16513" name="任意多边形 641045"/>
                <p:cNvSpPr>
                  <a:spLocks noChangeArrowheads="1"/>
                </p:cNvSpPr>
                <p:nvPr/>
              </p:nvSpPr>
              <p:spPr bwMode="auto">
                <a:xfrm>
                  <a:off x="1892" y="572"/>
                  <a:ext cx="47" cy="13"/>
                </a:xfrm>
                <a:custGeom>
                  <a:avLst/>
                  <a:gdLst>
                    <a:gd name="T0" fmla="*/ 0 w 109"/>
                    <a:gd name="T1" fmla="*/ 1 h 38"/>
                    <a:gd name="T2" fmla="*/ 1 w 109"/>
                    <a:gd name="T3" fmla="*/ 0 h 38"/>
                    <a:gd name="T4" fmla="*/ 4 w 109"/>
                    <a:gd name="T5" fmla="*/ 1 h 38"/>
                    <a:gd name="T6" fmla="*/ 6 w 109"/>
                    <a:gd name="T7" fmla="*/ 1 h 38"/>
                    <a:gd name="T8" fmla="*/ 7 w 109"/>
                    <a:gd name="T9" fmla="*/ 0 h 38"/>
                    <a:gd name="T10" fmla="*/ 6 w 109"/>
                    <a:gd name="T11" fmla="*/ 1 h 38"/>
                    <a:gd name="T12" fmla="*/ 5 w 109"/>
                    <a:gd name="T13" fmla="*/ 1 h 38"/>
                    <a:gd name="T14" fmla="*/ 3 w 109"/>
                    <a:gd name="T15" fmla="*/ 1 h 38"/>
                    <a:gd name="T16" fmla="*/ 1 w 109"/>
                    <a:gd name="T17" fmla="*/ 1 h 38"/>
                    <a:gd name="T18" fmla="*/ 0 w 109"/>
                    <a:gd name="T19" fmla="*/ 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p:spPr>
              <p:txBody>
                <a:bodyPr/>
                <a:lstStyle/>
                <a:p>
                  <a:endParaRPr lang="zh-CN" altLang="en-US"/>
                </a:p>
              </p:txBody>
            </p:sp>
            <p:sp>
              <p:nvSpPr>
                <p:cNvPr id="16514" name="任意多边形 641046"/>
                <p:cNvSpPr>
                  <a:spLocks noChangeArrowheads="1"/>
                </p:cNvSpPr>
                <p:nvPr/>
              </p:nvSpPr>
              <p:spPr bwMode="auto">
                <a:xfrm>
                  <a:off x="1890" y="588"/>
                  <a:ext cx="32" cy="34"/>
                </a:xfrm>
                <a:custGeom>
                  <a:avLst/>
                  <a:gdLst>
                    <a:gd name="T0" fmla="*/ 0 w 76"/>
                    <a:gd name="T1" fmla="*/ 1 h 104"/>
                    <a:gd name="T2" fmla="*/ 1 w 76"/>
                    <a:gd name="T3" fmla="*/ 0 h 104"/>
                    <a:gd name="T4" fmla="*/ 3 w 76"/>
                    <a:gd name="T5" fmla="*/ 1 h 104"/>
                    <a:gd name="T6" fmla="*/ 5 w 76"/>
                    <a:gd name="T7" fmla="*/ 0 h 104"/>
                    <a:gd name="T8" fmla="*/ 3 w 76"/>
                    <a:gd name="T9" fmla="*/ 1 h 104"/>
                    <a:gd name="T10" fmla="*/ 4 w 76"/>
                    <a:gd name="T11" fmla="*/ 2 h 104"/>
                    <a:gd name="T12" fmla="*/ 4 w 76"/>
                    <a:gd name="T13" fmla="*/ 2 h 104"/>
                    <a:gd name="T14" fmla="*/ 3 w 76"/>
                    <a:gd name="T15" fmla="*/ 3 h 104"/>
                    <a:gd name="T16" fmla="*/ 3 w 76"/>
                    <a:gd name="T17" fmla="*/ 2 h 104"/>
                    <a:gd name="T18" fmla="*/ 2 w 76"/>
                    <a:gd name="T19" fmla="*/ 2 h 104"/>
                    <a:gd name="T20" fmla="*/ 2 w 76"/>
                    <a:gd name="T21" fmla="*/ 2 h 104"/>
                    <a:gd name="T22" fmla="*/ 2 w 76"/>
                    <a:gd name="T23" fmla="*/ 3 h 104"/>
                    <a:gd name="T24" fmla="*/ 1 w 76"/>
                    <a:gd name="T25" fmla="*/ 4 h 104"/>
                    <a:gd name="T26" fmla="*/ 1 w 76"/>
                    <a:gd name="T27" fmla="*/ 4 h 104"/>
                    <a:gd name="T28" fmla="*/ 0 w 76"/>
                    <a:gd name="T29" fmla="*/ 3 h 104"/>
                    <a:gd name="T30" fmla="*/ 0 w 76"/>
                    <a:gd name="T31" fmla="*/ 2 h 104"/>
                    <a:gd name="T32" fmla="*/ 0 w 76"/>
                    <a:gd name="T33" fmla="*/ 1 h 104"/>
                    <a:gd name="T34" fmla="*/ 0 w 76"/>
                    <a:gd name="T35" fmla="*/ 1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p:spPr>
              <p:txBody>
                <a:bodyPr/>
                <a:lstStyle/>
                <a:p>
                  <a:endParaRPr lang="zh-CN" altLang="en-US"/>
                </a:p>
              </p:txBody>
            </p:sp>
            <p:sp>
              <p:nvSpPr>
                <p:cNvPr id="16515" name="任意多边形 641047"/>
                <p:cNvSpPr>
                  <a:spLocks noChangeArrowheads="1"/>
                </p:cNvSpPr>
                <p:nvPr/>
              </p:nvSpPr>
              <p:spPr bwMode="auto">
                <a:xfrm>
                  <a:off x="1944" y="569"/>
                  <a:ext cx="16" cy="20"/>
                </a:xfrm>
                <a:custGeom>
                  <a:avLst/>
                  <a:gdLst>
                    <a:gd name="T0" fmla="*/ 0 w 37"/>
                    <a:gd name="T1" fmla="*/ 1 h 61"/>
                    <a:gd name="T2" fmla="*/ 1 w 37"/>
                    <a:gd name="T3" fmla="*/ 0 h 61"/>
                    <a:gd name="T4" fmla="*/ 1 w 37"/>
                    <a:gd name="T5" fmla="*/ 1 h 61"/>
                    <a:gd name="T6" fmla="*/ 3 w 37"/>
                    <a:gd name="T7" fmla="*/ 1 h 61"/>
                    <a:gd name="T8" fmla="*/ 1 w 37"/>
                    <a:gd name="T9" fmla="*/ 2 h 61"/>
                    <a:gd name="T10" fmla="*/ 0 w 37"/>
                    <a:gd name="T11" fmla="*/ 2 h 61"/>
                    <a:gd name="T12" fmla="*/ 0 w 37"/>
                    <a:gd name="T13" fmla="*/ 1 h 61"/>
                    <a:gd name="T14" fmla="*/ 0 w 37"/>
                    <a:gd name="T15" fmla="*/ 1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p:spPr>
              <p:txBody>
                <a:bodyPr/>
                <a:lstStyle/>
                <a:p>
                  <a:endParaRPr lang="zh-CN" altLang="en-US"/>
                </a:p>
              </p:txBody>
            </p:sp>
            <p:sp>
              <p:nvSpPr>
                <p:cNvPr id="16516" name="任意多边形 641048"/>
                <p:cNvSpPr>
                  <a:spLocks noChangeArrowheads="1"/>
                </p:cNvSpPr>
                <p:nvPr/>
              </p:nvSpPr>
              <p:spPr bwMode="auto">
                <a:xfrm>
                  <a:off x="1948" y="600"/>
                  <a:ext cx="20" cy="10"/>
                </a:xfrm>
                <a:custGeom>
                  <a:avLst/>
                  <a:gdLst>
                    <a:gd name="T0" fmla="*/ 0 w 49"/>
                    <a:gd name="T1" fmla="*/ 0 h 29"/>
                    <a:gd name="T2" fmla="*/ 2 w 49"/>
                    <a:gd name="T3" fmla="*/ 0 h 29"/>
                    <a:gd name="T4" fmla="*/ 3 w 49"/>
                    <a:gd name="T5" fmla="*/ 1 h 29"/>
                    <a:gd name="T6" fmla="*/ 2 w 49"/>
                    <a:gd name="T7" fmla="*/ 1 h 29"/>
                    <a:gd name="T8" fmla="*/ 0 w 49"/>
                    <a:gd name="T9" fmla="*/ 1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p:spPr>
              <p:txBody>
                <a:bodyPr/>
                <a:lstStyle/>
                <a:p>
                  <a:endParaRPr lang="zh-CN" altLang="en-US"/>
                </a:p>
              </p:txBody>
            </p:sp>
            <p:sp>
              <p:nvSpPr>
                <p:cNvPr id="16517" name="任意多边形 641049"/>
                <p:cNvSpPr>
                  <a:spLocks noChangeArrowheads="1"/>
                </p:cNvSpPr>
                <p:nvPr/>
              </p:nvSpPr>
              <p:spPr bwMode="auto">
                <a:xfrm>
                  <a:off x="1969" y="585"/>
                  <a:ext cx="26" cy="17"/>
                </a:xfrm>
                <a:custGeom>
                  <a:avLst/>
                  <a:gdLst>
                    <a:gd name="T0" fmla="*/ 2 w 61"/>
                    <a:gd name="T1" fmla="*/ 2 h 48"/>
                    <a:gd name="T2" fmla="*/ 1 w 61"/>
                    <a:gd name="T3" fmla="*/ 1 h 48"/>
                    <a:gd name="T4" fmla="*/ 0 w 61"/>
                    <a:gd name="T5" fmla="*/ 1 h 48"/>
                    <a:gd name="T6" fmla="*/ 1 w 61"/>
                    <a:gd name="T7" fmla="*/ 0 h 48"/>
                    <a:gd name="T8" fmla="*/ 2 w 61"/>
                    <a:gd name="T9" fmla="*/ 0 h 48"/>
                    <a:gd name="T10" fmla="*/ 4 w 61"/>
                    <a:gd name="T11" fmla="*/ 0 h 48"/>
                    <a:gd name="T12" fmla="*/ 4 w 61"/>
                    <a:gd name="T13" fmla="*/ 1 h 48"/>
                    <a:gd name="T14" fmla="*/ 5 w 61"/>
                    <a:gd name="T15" fmla="*/ 1 h 48"/>
                    <a:gd name="T16" fmla="*/ 3 w 61"/>
                    <a:gd name="T17" fmla="*/ 2 h 48"/>
                    <a:gd name="T18" fmla="*/ 2 w 61"/>
                    <a:gd name="T19" fmla="*/ 2 h 48"/>
                    <a:gd name="T20" fmla="*/ 2 w 61"/>
                    <a:gd name="T21" fmla="*/ 2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p:spPr>
              <p:txBody>
                <a:bodyPr/>
                <a:lstStyle/>
                <a:p>
                  <a:endParaRPr lang="zh-CN" altLang="en-US"/>
                </a:p>
              </p:txBody>
            </p:sp>
            <p:sp>
              <p:nvSpPr>
                <p:cNvPr id="16518" name="任意多边形 641050"/>
                <p:cNvSpPr>
                  <a:spLocks noChangeArrowheads="1"/>
                </p:cNvSpPr>
                <p:nvPr/>
              </p:nvSpPr>
              <p:spPr bwMode="auto">
                <a:xfrm>
                  <a:off x="1976" y="593"/>
                  <a:ext cx="122" cy="61"/>
                </a:xfrm>
                <a:custGeom>
                  <a:avLst/>
                  <a:gdLst>
                    <a:gd name="T0" fmla="*/ 4 w 286"/>
                    <a:gd name="T1" fmla="*/ 1 h 182"/>
                    <a:gd name="T2" fmla="*/ 3 w 286"/>
                    <a:gd name="T3" fmla="*/ 1 h 182"/>
                    <a:gd name="T4" fmla="*/ 2 w 286"/>
                    <a:gd name="T5" fmla="*/ 1 h 182"/>
                    <a:gd name="T6" fmla="*/ 0 w 286"/>
                    <a:gd name="T7" fmla="*/ 1 h 182"/>
                    <a:gd name="T8" fmla="*/ 1 w 286"/>
                    <a:gd name="T9" fmla="*/ 2 h 182"/>
                    <a:gd name="T10" fmla="*/ 1 w 286"/>
                    <a:gd name="T11" fmla="*/ 2 h 182"/>
                    <a:gd name="T12" fmla="*/ 2 w 286"/>
                    <a:gd name="T13" fmla="*/ 2 h 182"/>
                    <a:gd name="T14" fmla="*/ 3 w 286"/>
                    <a:gd name="T15" fmla="*/ 2 h 182"/>
                    <a:gd name="T16" fmla="*/ 4 w 286"/>
                    <a:gd name="T17" fmla="*/ 2 h 182"/>
                    <a:gd name="T18" fmla="*/ 6 w 286"/>
                    <a:gd name="T19" fmla="*/ 2 h 182"/>
                    <a:gd name="T20" fmla="*/ 7 w 286"/>
                    <a:gd name="T21" fmla="*/ 3 h 182"/>
                    <a:gd name="T22" fmla="*/ 8 w 286"/>
                    <a:gd name="T23" fmla="*/ 4 h 182"/>
                    <a:gd name="T24" fmla="*/ 8 w 286"/>
                    <a:gd name="T25" fmla="*/ 5 h 182"/>
                    <a:gd name="T26" fmla="*/ 8 w 286"/>
                    <a:gd name="T27" fmla="*/ 5 h 182"/>
                    <a:gd name="T28" fmla="*/ 9 w 286"/>
                    <a:gd name="T29" fmla="*/ 5 h 182"/>
                    <a:gd name="T30" fmla="*/ 11 w 286"/>
                    <a:gd name="T31" fmla="*/ 5 h 182"/>
                    <a:gd name="T32" fmla="*/ 13 w 286"/>
                    <a:gd name="T33" fmla="*/ 6 h 182"/>
                    <a:gd name="T34" fmla="*/ 14 w 286"/>
                    <a:gd name="T35" fmla="*/ 5 h 182"/>
                    <a:gd name="T36" fmla="*/ 13 w 286"/>
                    <a:gd name="T37" fmla="*/ 5 h 182"/>
                    <a:gd name="T38" fmla="*/ 14 w 286"/>
                    <a:gd name="T39" fmla="*/ 5 h 182"/>
                    <a:gd name="T40" fmla="*/ 15 w 286"/>
                    <a:gd name="T41" fmla="*/ 4 h 182"/>
                    <a:gd name="T42" fmla="*/ 16 w 286"/>
                    <a:gd name="T43" fmla="*/ 5 h 182"/>
                    <a:gd name="T44" fmla="*/ 17 w 286"/>
                    <a:gd name="T45" fmla="*/ 5 h 182"/>
                    <a:gd name="T46" fmla="*/ 19 w 286"/>
                    <a:gd name="T47" fmla="*/ 6 h 182"/>
                    <a:gd name="T48" fmla="*/ 20 w 286"/>
                    <a:gd name="T49" fmla="*/ 7 h 182"/>
                    <a:gd name="T50" fmla="*/ 22 w 286"/>
                    <a:gd name="T51" fmla="*/ 6 h 182"/>
                    <a:gd name="T52" fmla="*/ 21 w 286"/>
                    <a:gd name="T53" fmla="*/ 6 h 182"/>
                    <a:gd name="T54" fmla="*/ 20 w 286"/>
                    <a:gd name="T55" fmla="*/ 5 h 182"/>
                    <a:gd name="T56" fmla="*/ 20 w 286"/>
                    <a:gd name="T57" fmla="*/ 5 h 182"/>
                    <a:gd name="T58" fmla="*/ 19 w 286"/>
                    <a:gd name="T59" fmla="*/ 5 h 182"/>
                    <a:gd name="T60" fmla="*/ 18 w 286"/>
                    <a:gd name="T61" fmla="*/ 4 h 182"/>
                    <a:gd name="T62" fmla="*/ 19 w 286"/>
                    <a:gd name="T63" fmla="*/ 4 h 182"/>
                    <a:gd name="T64" fmla="*/ 17 w 286"/>
                    <a:gd name="T65" fmla="*/ 3 h 182"/>
                    <a:gd name="T66" fmla="*/ 16 w 286"/>
                    <a:gd name="T67" fmla="*/ 3 h 182"/>
                    <a:gd name="T68" fmla="*/ 15 w 286"/>
                    <a:gd name="T69" fmla="*/ 2 h 182"/>
                    <a:gd name="T70" fmla="*/ 13 w 286"/>
                    <a:gd name="T71" fmla="*/ 1 h 182"/>
                    <a:gd name="T72" fmla="*/ 12 w 286"/>
                    <a:gd name="T73" fmla="*/ 1 h 182"/>
                    <a:gd name="T74" fmla="*/ 9 w 286"/>
                    <a:gd name="T75" fmla="*/ 1 h 182"/>
                    <a:gd name="T76" fmla="*/ 8 w 286"/>
                    <a:gd name="T77" fmla="*/ 0 h 182"/>
                    <a:gd name="T78" fmla="*/ 7 w 286"/>
                    <a:gd name="T79" fmla="*/ 0 h 182"/>
                    <a:gd name="T80" fmla="*/ 6 w 286"/>
                    <a:gd name="T81" fmla="*/ 0 h 182"/>
                    <a:gd name="T82" fmla="*/ 4 w 286"/>
                    <a:gd name="T83" fmla="*/ 1 h 182"/>
                    <a:gd name="T84" fmla="*/ 4 w 286"/>
                    <a:gd name="T85" fmla="*/ 1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p:spPr>
              <p:txBody>
                <a:bodyPr/>
                <a:lstStyle/>
                <a:p>
                  <a:endParaRPr lang="zh-CN" altLang="en-US"/>
                </a:p>
              </p:txBody>
            </p:sp>
            <p:sp>
              <p:nvSpPr>
                <p:cNvPr id="16519" name="任意多边形 641051"/>
                <p:cNvSpPr>
                  <a:spLocks noChangeArrowheads="1"/>
                </p:cNvSpPr>
                <p:nvPr/>
              </p:nvSpPr>
              <p:spPr bwMode="auto">
                <a:xfrm>
                  <a:off x="2082" y="599"/>
                  <a:ext cx="33" cy="26"/>
                </a:xfrm>
                <a:custGeom>
                  <a:avLst/>
                  <a:gdLst>
                    <a:gd name="T0" fmla="*/ 0 w 78"/>
                    <a:gd name="T1" fmla="*/ 2 h 78"/>
                    <a:gd name="T2" fmla="*/ 2 w 78"/>
                    <a:gd name="T3" fmla="*/ 2 h 78"/>
                    <a:gd name="T4" fmla="*/ 3 w 78"/>
                    <a:gd name="T5" fmla="*/ 2 h 78"/>
                    <a:gd name="T6" fmla="*/ 4 w 78"/>
                    <a:gd name="T7" fmla="*/ 1 h 78"/>
                    <a:gd name="T8" fmla="*/ 3 w 78"/>
                    <a:gd name="T9" fmla="*/ 1 h 78"/>
                    <a:gd name="T10" fmla="*/ 3 w 78"/>
                    <a:gd name="T11" fmla="*/ 0 h 78"/>
                    <a:gd name="T12" fmla="*/ 6 w 78"/>
                    <a:gd name="T13" fmla="*/ 1 h 78"/>
                    <a:gd name="T14" fmla="*/ 5 w 78"/>
                    <a:gd name="T15" fmla="*/ 2 h 78"/>
                    <a:gd name="T16" fmla="*/ 3 w 78"/>
                    <a:gd name="T17" fmla="*/ 3 h 78"/>
                    <a:gd name="T18" fmla="*/ 1 w 78"/>
                    <a:gd name="T19" fmla="*/ 2 h 78"/>
                    <a:gd name="T20" fmla="*/ 0 w 78"/>
                    <a:gd name="T21" fmla="*/ 2 h 78"/>
                    <a:gd name="T22" fmla="*/ 0 w 78"/>
                    <a:gd name="T23" fmla="*/ 2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p:spPr>
              <p:txBody>
                <a:bodyPr/>
                <a:lstStyle/>
                <a:p>
                  <a:endParaRPr lang="zh-CN" altLang="en-US"/>
                </a:p>
              </p:txBody>
            </p:sp>
            <p:sp>
              <p:nvSpPr>
                <p:cNvPr id="16520" name="任意多边形 641052"/>
                <p:cNvSpPr>
                  <a:spLocks noChangeArrowheads="1"/>
                </p:cNvSpPr>
                <p:nvPr/>
              </p:nvSpPr>
              <p:spPr bwMode="auto">
                <a:xfrm>
                  <a:off x="2152" y="544"/>
                  <a:ext cx="8" cy="6"/>
                </a:xfrm>
                <a:custGeom>
                  <a:avLst/>
                  <a:gdLst>
                    <a:gd name="T0" fmla="*/ 0 w 17"/>
                    <a:gd name="T1" fmla="*/ 0 h 18"/>
                    <a:gd name="T2" fmla="*/ 0 w 17"/>
                    <a:gd name="T3" fmla="*/ 1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p:spPr>
              <p:txBody>
                <a:bodyPr/>
                <a:lstStyle/>
                <a:p>
                  <a:endParaRPr lang="zh-CN" altLang="en-US"/>
                </a:p>
              </p:txBody>
            </p:sp>
            <p:sp>
              <p:nvSpPr>
                <p:cNvPr id="16521" name="任意多边形 641053"/>
                <p:cNvSpPr>
                  <a:spLocks noChangeArrowheads="1"/>
                </p:cNvSpPr>
                <p:nvPr/>
              </p:nvSpPr>
              <p:spPr bwMode="auto">
                <a:xfrm>
                  <a:off x="2194" y="584"/>
                  <a:ext cx="11" cy="8"/>
                </a:xfrm>
                <a:custGeom>
                  <a:avLst/>
                  <a:gdLst>
                    <a:gd name="T0" fmla="*/ 0 w 26"/>
                    <a:gd name="T1" fmla="*/ 1 h 22"/>
                    <a:gd name="T2" fmla="*/ 1 w 26"/>
                    <a:gd name="T3" fmla="*/ 0 h 22"/>
                    <a:gd name="T4" fmla="*/ 1 w 26"/>
                    <a:gd name="T5" fmla="*/ 1 h 22"/>
                    <a:gd name="T6" fmla="*/ 0 w 26"/>
                    <a:gd name="T7" fmla="*/ 1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w="9525">
                  <a:noFill/>
                  <a:round/>
                  <a:headEnd/>
                  <a:tailEnd/>
                </a:ln>
              </p:spPr>
              <p:txBody>
                <a:bodyPr/>
                <a:lstStyle/>
                <a:p>
                  <a:endParaRPr lang="zh-CN" altLang="en-US"/>
                </a:p>
              </p:txBody>
            </p:sp>
            <p:sp>
              <p:nvSpPr>
                <p:cNvPr id="16522" name="任意多边形 641054"/>
                <p:cNvSpPr>
                  <a:spLocks noChangeArrowheads="1"/>
                </p:cNvSpPr>
                <p:nvPr/>
              </p:nvSpPr>
              <p:spPr bwMode="auto">
                <a:xfrm>
                  <a:off x="2059" y="494"/>
                  <a:ext cx="8" cy="5"/>
                </a:xfrm>
                <a:custGeom>
                  <a:avLst/>
                  <a:gdLst>
                    <a:gd name="T0" fmla="*/ 0 w 20"/>
                    <a:gd name="T1" fmla="*/ 0 h 15"/>
                    <a:gd name="T2" fmla="*/ 1 w 20"/>
                    <a:gd name="T3" fmla="*/ 0 h 15"/>
                    <a:gd name="T4" fmla="*/ 1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p:spPr>
              <p:txBody>
                <a:bodyPr/>
                <a:lstStyle/>
                <a:p>
                  <a:endParaRPr lang="zh-CN" altLang="en-US"/>
                </a:p>
              </p:txBody>
            </p:sp>
            <p:sp>
              <p:nvSpPr>
                <p:cNvPr id="16523" name="任意多边形 641055"/>
                <p:cNvSpPr>
                  <a:spLocks noChangeArrowheads="1"/>
                </p:cNvSpPr>
                <p:nvPr/>
              </p:nvSpPr>
              <p:spPr bwMode="auto">
                <a:xfrm>
                  <a:off x="1988" y="536"/>
                  <a:ext cx="8" cy="5"/>
                </a:xfrm>
                <a:custGeom>
                  <a:avLst/>
                  <a:gdLst>
                    <a:gd name="T0" fmla="*/ 0 w 20"/>
                    <a:gd name="T1" fmla="*/ 0 h 15"/>
                    <a:gd name="T2" fmla="*/ 1 w 20"/>
                    <a:gd name="T3" fmla="*/ 0 h 15"/>
                    <a:gd name="T4" fmla="*/ 1 w 20"/>
                    <a:gd name="T5" fmla="*/ 1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p:spPr>
              <p:txBody>
                <a:bodyPr/>
                <a:lstStyle/>
                <a:p>
                  <a:endParaRPr lang="zh-CN" altLang="en-US"/>
                </a:p>
              </p:txBody>
            </p:sp>
            <p:sp>
              <p:nvSpPr>
                <p:cNvPr id="16524" name="任意多边形 641056"/>
                <p:cNvSpPr>
                  <a:spLocks noChangeArrowheads="1"/>
                </p:cNvSpPr>
                <p:nvPr/>
              </p:nvSpPr>
              <p:spPr bwMode="auto">
                <a:xfrm>
                  <a:off x="1910" y="523"/>
                  <a:ext cx="34" cy="27"/>
                </a:xfrm>
                <a:custGeom>
                  <a:avLst/>
                  <a:gdLst>
                    <a:gd name="T0" fmla="*/ 0 w 80"/>
                    <a:gd name="T1" fmla="*/ 2 h 80"/>
                    <a:gd name="T2" fmla="*/ 1 w 80"/>
                    <a:gd name="T3" fmla="*/ 1 h 80"/>
                    <a:gd name="T4" fmla="*/ 2 w 80"/>
                    <a:gd name="T5" fmla="*/ 1 h 80"/>
                    <a:gd name="T6" fmla="*/ 4 w 80"/>
                    <a:gd name="T7" fmla="*/ 1 h 80"/>
                    <a:gd name="T8" fmla="*/ 5 w 80"/>
                    <a:gd name="T9" fmla="*/ 0 h 80"/>
                    <a:gd name="T10" fmla="*/ 6 w 80"/>
                    <a:gd name="T11" fmla="*/ 2 h 80"/>
                    <a:gd name="T12" fmla="*/ 6 w 80"/>
                    <a:gd name="T13" fmla="*/ 2 h 80"/>
                    <a:gd name="T14" fmla="*/ 4 w 80"/>
                    <a:gd name="T15" fmla="*/ 2 h 80"/>
                    <a:gd name="T16" fmla="*/ 4 w 80"/>
                    <a:gd name="T17" fmla="*/ 3 h 80"/>
                    <a:gd name="T18" fmla="*/ 3 w 80"/>
                    <a:gd name="T19" fmla="*/ 3 h 80"/>
                    <a:gd name="T20" fmla="*/ 3 w 80"/>
                    <a:gd name="T21" fmla="*/ 2 h 80"/>
                    <a:gd name="T22" fmla="*/ 3 w 80"/>
                    <a:gd name="T23" fmla="*/ 1 h 80"/>
                    <a:gd name="T24" fmla="*/ 2 w 80"/>
                    <a:gd name="T25" fmla="*/ 2 h 80"/>
                    <a:gd name="T26" fmla="*/ 0 w 80"/>
                    <a:gd name="T27" fmla="*/ 2 h 80"/>
                    <a:gd name="T28" fmla="*/ 0 w 80"/>
                    <a:gd name="T29" fmla="*/ 2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p:spPr>
              <p:txBody>
                <a:bodyPr/>
                <a:lstStyle/>
                <a:p>
                  <a:endParaRPr lang="zh-CN" altLang="en-US"/>
                </a:p>
              </p:txBody>
            </p:sp>
            <p:sp>
              <p:nvSpPr>
                <p:cNvPr id="16525" name="任意多边形 641057"/>
                <p:cNvSpPr>
                  <a:spLocks noChangeArrowheads="1"/>
                </p:cNvSpPr>
                <p:nvPr/>
              </p:nvSpPr>
              <p:spPr bwMode="auto">
                <a:xfrm>
                  <a:off x="1899" y="466"/>
                  <a:ext cx="40" cy="58"/>
                </a:xfrm>
                <a:custGeom>
                  <a:avLst/>
                  <a:gdLst>
                    <a:gd name="T0" fmla="*/ 1 w 94"/>
                    <a:gd name="T1" fmla="*/ 4 h 174"/>
                    <a:gd name="T2" fmla="*/ 2 w 94"/>
                    <a:gd name="T3" fmla="*/ 5 h 174"/>
                    <a:gd name="T4" fmla="*/ 3 w 94"/>
                    <a:gd name="T5" fmla="*/ 4 h 174"/>
                    <a:gd name="T6" fmla="*/ 4 w 94"/>
                    <a:gd name="T7" fmla="*/ 4 h 174"/>
                    <a:gd name="T8" fmla="*/ 4 w 94"/>
                    <a:gd name="T9" fmla="*/ 5 h 174"/>
                    <a:gd name="T10" fmla="*/ 5 w 94"/>
                    <a:gd name="T11" fmla="*/ 5 h 174"/>
                    <a:gd name="T12" fmla="*/ 6 w 94"/>
                    <a:gd name="T13" fmla="*/ 5 h 174"/>
                    <a:gd name="T14" fmla="*/ 5 w 94"/>
                    <a:gd name="T15" fmla="*/ 5 h 174"/>
                    <a:gd name="T16" fmla="*/ 6 w 94"/>
                    <a:gd name="T17" fmla="*/ 6 h 174"/>
                    <a:gd name="T18" fmla="*/ 6 w 94"/>
                    <a:gd name="T19" fmla="*/ 6 h 174"/>
                    <a:gd name="T20" fmla="*/ 6 w 94"/>
                    <a:gd name="T21" fmla="*/ 4 h 174"/>
                    <a:gd name="T22" fmla="*/ 5 w 94"/>
                    <a:gd name="T23" fmla="*/ 4 h 174"/>
                    <a:gd name="T24" fmla="*/ 4 w 94"/>
                    <a:gd name="T25" fmla="*/ 3 h 174"/>
                    <a:gd name="T26" fmla="*/ 3 w 94"/>
                    <a:gd name="T27" fmla="*/ 3 h 174"/>
                    <a:gd name="T28" fmla="*/ 3 w 94"/>
                    <a:gd name="T29" fmla="*/ 3 h 174"/>
                    <a:gd name="T30" fmla="*/ 3 w 94"/>
                    <a:gd name="T31" fmla="*/ 2 h 174"/>
                    <a:gd name="T32" fmla="*/ 3 w 94"/>
                    <a:gd name="T33" fmla="*/ 0 h 174"/>
                    <a:gd name="T34" fmla="*/ 1 w 94"/>
                    <a:gd name="T35" fmla="*/ 1 h 174"/>
                    <a:gd name="T36" fmla="*/ 0 w 94"/>
                    <a:gd name="T37" fmla="*/ 2 h 174"/>
                    <a:gd name="T38" fmla="*/ 1 w 94"/>
                    <a:gd name="T39" fmla="*/ 3 h 174"/>
                    <a:gd name="T40" fmla="*/ 1 w 94"/>
                    <a:gd name="T41" fmla="*/ 4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p:spPr>
              <p:txBody>
                <a:bodyPr/>
                <a:lstStyle/>
                <a:p>
                  <a:endParaRPr lang="zh-CN" altLang="en-US"/>
                </a:p>
              </p:txBody>
            </p:sp>
            <p:sp>
              <p:nvSpPr>
                <p:cNvPr id="16526" name="任意多边形 641058"/>
                <p:cNvSpPr>
                  <a:spLocks noChangeArrowheads="1"/>
                </p:cNvSpPr>
                <p:nvPr/>
              </p:nvSpPr>
              <p:spPr bwMode="auto">
                <a:xfrm>
                  <a:off x="1909" y="508"/>
                  <a:ext cx="14" cy="17"/>
                </a:xfrm>
                <a:custGeom>
                  <a:avLst/>
                  <a:gdLst>
                    <a:gd name="T0" fmla="*/ 0 w 32"/>
                    <a:gd name="T1" fmla="*/ 1 h 50"/>
                    <a:gd name="T2" fmla="*/ 1 w 32"/>
                    <a:gd name="T3" fmla="*/ 0 h 50"/>
                    <a:gd name="T4" fmla="*/ 2 w 32"/>
                    <a:gd name="T5" fmla="*/ 1 h 50"/>
                    <a:gd name="T6" fmla="*/ 2 w 32"/>
                    <a:gd name="T7" fmla="*/ 1 h 50"/>
                    <a:gd name="T8" fmla="*/ 2 w 32"/>
                    <a:gd name="T9" fmla="*/ 1 h 50"/>
                    <a:gd name="T10" fmla="*/ 3 w 32"/>
                    <a:gd name="T11" fmla="*/ 1 h 50"/>
                    <a:gd name="T12" fmla="*/ 2 w 32"/>
                    <a:gd name="T13" fmla="*/ 2 h 50"/>
                    <a:gd name="T14" fmla="*/ 0 w 32"/>
                    <a:gd name="T15" fmla="*/ 1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p:spPr>
              <p:txBody>
                <a:bodyPr/>
                <a:lstStyle/>
                <a:p>
                  <a:endParaRPr lang="zh-CN" altLang="en-US"/>
                </a:p>
              </p:txBody>
            </p:sp>
            <p:sp>
              <p:nvSpPr>
                <p:cNvPr id="16527" name="任意多边形 641059"/>
                <p:cNvSpPr>
                  <a:spLocks noChangeArrowheads="1"/>
                </p:cNvSpPr>
                <p:nvPr/>
              </p:nvSpPr>
              <p:spPr bwMode="auto">
                <a:xfrm>
                  <a:off x="1881" y="512"/>
                  <a:ext cx="19" cy="17"/>
                </a:xfrm>
                <a:custGeom>
                  <a:avLst/>
                  <a:gdLst>
                    <a:gd name="T0" fmla="*/ 0 w 43"/>
                    <a:gd name="T1" fmla="*/ 2 h 50"/>
                    <a:gd name="T2" fmla="*/ 2 w 43"/>
                    <a:gd name="T3" fmla="*/ 1 h 50"/>
                    <a:gd name="T4" fmla="*/ 3 w 43"/>
                    <a:gd name="T5" fmla="*/ 0 h 50"/>
                    <a:gd name="T6" fmla="*/ 2 w 43"/>
                    <a:gd name="T7" fmla="*/ 1 h 50"/>
                    <a:gd name="T8" fmla="*/ 0 w 43"/>
                    <a:gd name="T9" fmla="*/ 2 h 50"/>
                    <a:gd name="T10" fmla="*/ 0 w 43"/>
                    <a:gd name="T11" fmla="*/ 2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p:spPr>
              <p:txBody>
                <a:bodyPr/>
                <a:lstStyle/>
                <a:p>
                  <a:endParaRPr lang="zh-CN" altLang="en-US"/>
                </a:p>
              </p:txBody>
            </p:sp>
            <p:sp>
              <p:nvSpPr>
                <p:cNvPr id="16528" name="任意多边形 641060"/>
                <p:cNvSpPr>
                  <a:spLocks noChangeArrowheads="1"/>
                </p:cNvSpPr>
                <p:nvPr/>
              </p:nvSpPr>
              <p:spPr bwMode="auto">
                <a:xfrm>
                  <a:off x="2930" y="489"/>
                  <a:ext cx="299" cy="179"/>
                </a:xfrm>
                <a:custGeom>
                  <a:avLst/>
                  <a:gdLst>
                    <a:gd name="T0" fmla="*/ 5 w 471"/>
                    <a:gd name="T1" fmla="*/ 72 h 281"/>
                    <a:gd name="T2" fmla="*/ 6 w 471"/>
                    <a:gd name="T3" fmla="*/ 64 h 281"/>
                    <a:gd name="T4" fmla="*/ 6 w 471"/>
                    <a:gd name="T5" fmla="*/ 63 h 281"/>
                    <a:gd name="T6" fmla="*/ 4 w 471"/>
                    <a:gd name="T7" fmla="*/ 57 h 281"/>
                    <a:gd name="T8" fmla="*/ 1 w 471"/>
                    <a:gd name="T9" fmla="*/ 55 h 281"/>
                    <a:gd name="T10" fmla="*/ 0 w 471"/>
                    <a:gd name="T11" fmla="*/ 50 h 281"/>
                    <a:gd name="T12" fmla="*/ 3 w 471"/>
                    <a:gd name="T13" fmla="*/ 47 h 281"/>
                    <a:gd name="T14" fmla="*/ 2 w 471"/>
                    <a:gd name="T15" fmla="*/ 43 h 281"/>
                    <a:gd name="T16" fmla="*/ 1 w 471"/>
                    <a:gd name="T17" fmla="*/ 41 h 281"/>
                    <a:gd name="T18" fmla="*/ 7 w 471"/>
                    <a:gd name="T19" fmla="*/ 31 h 281"/>
                    <a:gd name="T20" fmla="*/ 11 w 471"/>
                    <a:gd name="T21" fmla="*/ 25 h 281"/>
                    <a:gd name="T22" fmla="*/ 11 w 471"/>
                    <a:gd name="T23" fmla="*/ 18 h 281"/>
                    <a:gd name="T24" fmla="*/ 6 w 471"/>
                    <a:gd name="T25" fmla="*/ 11 h 281"/>
                    <a:gd name="T26" fmla="*/ 5 w 471"/>
                    <a:gd name="T27" fmla="*/ 8 h 281"/>
                    <a:gd name="T28" fmla="*/ 7 w 471"/>
                    <a:gd name="T29" fmla="*/ 10 h 281"/>
                    <a:gd name="T30" fmla="*/ 12 w 471"/>
                    <a:gd name="T31" fmla="*/ 9 h 281"/>
                    <a:gd name="T32" fmla="*/ 17 w 471"/>
                    <a:gd name="T33" fmla="*/ 3 h 281"/>
                    <a:gd name="T34" fmla="*/ 21 w 471"/>
                    <a:gd name="T35" fmla="*/ 0 h 281"/>
                    <a:gd name="T36" fmla="*/ 23 w 471"/>
                    <a:gd name="T37" fmla="*/ 1 h 281"/>
                    <a:gd name="T38" fmla="*/ 23 w 471"/>
                    <a:gd name="T39" fmla="*/ 3 h 281"/>
                    <a:gd name="T40" fmla="*/ 25 w 471"/>
                    <a:gd name="T41" fmla="*/ 1 h 281"/>
                    <a:gd name="T42" fmla="*/ 28 w 471"/>
                    <a:gd name="T43" fmla="*/ 2 h 281"/>
                    <a:gd name="T44" fmla="*/ 30 w 471"/>
                    <a:gd name="T45" fmla="*/ 3 h 281"/>
                    <a:gd name="T46" fmla="*/ 36 w 471"/>
                    <a:gd name="T47" fmla="*/ 4 h 281"/>
                    <a:gd name="T48" fmla="*/ 39 w 471"/>
                    <a:gd name="T49" fmla="*/ 6 h 281"/>
                    <a:gd name="T50" fmla="*/ 43 w 471"/>
                    <a:gd name="T51" fmla="*/ 4 h 281"/>
                    <a:gd name="T52" fmla="*/ 44 w 471"/>
                    <a:gd name="T53" fmla="*/ 4 h 281"/>
                    <a:gd name="T54" fmla="*/ 50 w 471"/>
                    <a:gd name="T55" fmla="*/ 4 h 281"/>
                    <a:gd name="T56" fmla="*/ 54 w 471"/>
                    <a:gd name="T57" fmla="*/ 8 h 281"/>
                    <a:gd name="T58" fmla="*/ 59 w 471"/>
                    <a:gd name="T59" fmla="*/ 15 h 281"/>
                    <a:gd name="T60" fmla="*/ 63 w 471"/>
                    <a:gd name="T61" fmla="*/ 18 h 281"/>
                    <a:gd name="T62" fmla="*/ 65 w 471"/>
                    <a:gd name="T63" fmla="*/ 17 h 281"/>
                    <a:gd name="T64" fmla="*/ 69 w 471"/>
                    <a:gd name="T65" fmla="*/ 17 h 281"/>
                    <a:gd name="T66" fmla="*/ 74 w 471"/>
                    <a:gd name="T67" fmla="*/ 18 h 281"/>
                    <a:gd name="T68" fmla="*/ 77 w 471"/>
                    <a:gd name="T69" fmla="*/ 21 h 281"/>
                    <a:gd name="T70" fmla="*/ 79 w 471"/>
                    <a:gd name="T71" fmla="*/ 23 h 281"/>
                    <a:gd name="T72" fmla="*/ 81 w 471"/>
                    <a:gd name="T73" fmla="*/ 29 h 281"/>
                    <a:gd name="T74" fmla="*/ 83 w 471"/>
                    <a:gd name="T75" fmla="*/ 31 h 281"/>
                    <a:gd name="T76" fmla="*/ 83 w 471"/>
                    <a:gd name="T77" fmla="*/ 32 h 281"/>
                    <a:gd name="T78" fmla="*/ 79 w 471"/>
                    <a:gd name="T79" fmla="*/ 36 h 281"/>
                    <a:gd name="T80" fmla="*/ 83 w 471"/>
                    <a:gd name="T81" fmla="*/ 36 h 281"/>
                    <a:gd name="T82" fmla="*/ 88 w 471"/>
                    <a:gd name="T83" fmla="*/ 40 h 281"/>
                    <a:gd name="T84" fmla="*/ 93 w 471"/>
                    <a:gd name="T85" fmla="*/ 41 h 281"/>
                    <a:gd name="T86" fmla="*/ 97 w 471"/>
                    <a:gd name="T87" fmla="*/ 43 h 281"/>
                    <a:gd name="T88" fmla="*/ 98 w 471"/>
                    <a:gd name="T89" fmla="*/ 45 h 281"/>
                    <a:gd name="T90" fmla="*/ 98 w 471"/>
                    <a:gd name="T91" fmla="*/ 45 h 281"/>
                    <a:gd name="T92" fmla="*/ 101 w 471"/>
                    <a:gd name="T93" fmla="*/ 45 h 281"/>
                    <a:gd name="T94" fmla="*/ 102 w 471"/>
                    <a:gd name="T95" fmla="*/ 44 h 281"/>
                    <a:gd name="T96" fmla="*/ 112 w 471"/>
                    <a:gd name="T97" fmla="*/ 48 h 281"/>
                    <a:gd name="T98" fmla="*/ 114 w 471"/>
                    <a:gd name="T99" fmla="*/ 52 h 281"/>
                    <a:gd name="T100" fmla="*/ 119 w 471"/>
                    <a:gd name="T101" fmla="*/ 52 h 281"/>
                    <a:gd name="T102" fmla="*/ 121 w 471"/>
                    <a:gd name="T103" fmla="*/ 55 h 281"/>
                    <a:gd name="T104" fmla="*/ 116 w 471"/>
                    <a:gd name="T105" fmla="*/ 66 h 281"/>
                    <a:gd name="T106" fmla="*/ 111 w 471"/>
                    <a:gd name="T107" fmla="*/ 73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w="9525">
                  <a:noFill/>
                  <a:round/>
                  <a:headEnd/>
                  <a:tailEnd/>
                </a:ln>
              </p:spPr>
              <p:txBody>
                <a:bodyPr/>
                <a:lstStyle/>
                <a:p>
                  <a:endParaRPr lang="zh-CN" altLang="en-US"/>
                </a:p>
              </p:txBody>
            </p:sp>
            <p:sp>
              <p:nvSpPr>
                <p:cNvPr id="16529" name="任意多边形 641061"/>
                <p:cNvSpPr>
                  <a:spLocks noChangeArrowheads="1"/>
                </p:cNvSpPr>
                <p:nvPr/>
              </p:nvSpPr>
              <p:spPr bwMode="auto">
                <a:xfrm>
                  <a:off x="2534" y="242"/>
                  <a:ext cx="420" cy="283"/>
                </a:xfrm>
                <a:custGeom>
                  <a:avLst/>
                  <a:gdLst>
                    <a:gd name="T0" fmla="*/ 32 w 984"/>
                    <a:gd name="T1" fmla="*/ 0 h 844"/>
                    <a:gd name="T2" fmla="*/ 39 w 984"/>
                    <a:gd name="T3" fmla="*/ 1 h 844"/>
                    <a:gd name="T4" fmla="*/ 43 w 984"/>
                    <a:gd name="T5" fmla="*/ 1 h 844"/>
                    <a:gd name="T6" fmla="*/ 45 w 984"/>
                    <a:gd name="T7" fmla="*/ 5 h 844"/>
                    <a:gd name="T8" fmla="*/ 46 w 984"/>
                    <a:gd name="T9" fmla="*/ 3 h 844"/>
                    <a:gd name="T10" fmla="*/ 47 w 984"/>
                    <a:gd name="T11" fmla="*/ 3 h 844"/>
                    <a:gd name="T12" fmla="*/ 50 w 984"/>
                    <a:gd name="T13" fmla="*/ 5 h 844"/>
                    <a:gd name="T14" fmla="*/ 53 w 984"/>
                    <a:gd name="T15" fmla="*/ 4 h 844"/>
                    <a:gd name="T16" fmla="*/ 55 w 984"/>
                    <a:gd name="T17" fmla="*/ 3 h 844"/>
                    <a:gd name="T18" fmla="*/ 59 w 984"/>
                    <a:gd name="T19" fmla="*/ 0 h 844"/>
                    <a:gd name="T20" fmla="*/ 62 w 984"/>
                    <a:gd name="T21" fmla="*/ 3 h 844"/>
                    <a:gd name="T22" fmla="*/ 62 w 984"/>
                    <a:gd name="T23" fmla="*/ 5 h 844"/>
                    <a:gd name="T24" fmla="*/ 61 w 984"/>
                    <a:gd name="T25" fmla="*/ 6 h 844"/>
                    <a:gd name="T26" fmla="*/ 60 w 984"/>
                    <a:gd name="T27" fmla="*/ 6 h 844"/>
                    <a:gd name="T28" fmla="*/ 59 w 984"/>
                    <a:gd name="T29" fmla="*/ 7 h 844"/>
                    <a:gd name="T30" fmla="*/ 62 w 984"/>
                    <a:gd name="T31" fmla="*/ 8 h 844"/>
                    <a:gd name="T32" fmla="*/ 61 w 984"/>
                    <a:gd name="T33" fmla="*/ 12 h 844"/>
                    <a:gd name="T34" fmla="*/ 64 w 984"/>
                    <a:gd name="T35" fmla="*/ 16 h 844"/>
                    <a:gd name="T36" fmla="*/ 67 w 984"/>
                    <a:gd name="T37" fmla="*/ 17 h 844"/>
                    <a:gd name="T38" fmla="*/ 64 w 984"/>
                    <a:gd name="T39" fmla="*/ 17 h 844"/>
                    <a:gd name="T40" fmla="*/ 58 w 984"/>
                    <a:gd name="T41" fmla="*/ 14 h 844"/>
                    <a:gd name="T42" fmla="*/ 53 w 984"/>
                    <a:gd name="T43" fmla="*/ 15 h 844"/>
                    <a:gd name="T44" fmla="*/ 46 w 984"/>
                    <a:gd name="T45" fmla="*/ 17 h 844"/>
                    <a:gd name="T46" fmla="*/ 50 w 984"/>
                    <a:gd name="T47" fmla="*/ 22 h 844"/>
                    <a:gd name="T48" fmla="*/ 55 w 984"/>
                    <a:gd name="T49" fmla="*/ 23 h 844"/>
                    <a:gd name="T50" fmla="*/ 57 w 984"/>
                    <a:gd name="T51" fmla="*/ 21 h 844"/>
                    <a:gd name="T52" fmla="*/ 60 w 984"/>
                    <a:gd name="T53" fmla="*/ 21 h 844"/>
                    <a:gd name="T54" fmla="*/ 60 w 984"/>
                    <a:gd name="T55" fmla="*/ 24 h 844"/>
                    <a:gd name="T56" fmla="*/ 62 w 984"/>
                    <a:gd name="T57" fmla="*/ 25 h 844"/>
                    <a:gd name="T58" fmla="*/ 65 w 984"/>
                    <a:gd name="T59" fmla="*/ 25 h 844"/>
                    <a:gd name="T60" fmla="*/ 72 w 984"/>
                    <a:gd name="T61" fmla="*/ 31 h 844"/>
                    <a:gd name="T62" fmla="*/ 73 w 984"/>
                    <a:gd name="T63" fmla="*/ 31 h 844"/>
                    <a:gd name="T64" fmla="*/ 68 w 984"/>
                    <a:gd name="T65" fmla="*/ 31 h 844"/>
                    <a:gd name="T66" fmla="*/ 64 w 984"/>
                    <a:gd name="T67" fmla="*/ 29 h 844"/>
                    <a:gd name="T68" fmla="*/ 61 w 984"/>
                    <a:gd name="T69" fmla="*/ 27 h 844"/>
                    <a:gd name="T70" fmla="*/ 55 w 984"/>
                    <a:gd name="T71" fmla="*/ 25 h 844"/>
                    <a:gd name="T72" fmla="*/ 48 w 984"/>
                    <a:gd name="T73" fmla="*/ 24 h 844"/>
                    <a:gd name="T74" fmla="*/ 39 w 984"/>
                    <a:gd name="T75" fmla="*/ 22 h 844"/>
                    <a:gd name="T76" fmla="*/ 36 w 984"/>
                    <a:gd name="T77" fmla="*/ 19 h 844"/>
                    <a:gd name="T78" fmla="*/ 34 w 984"/>
                    <a:gd name="T79" fmla="*/ 17 h 844"/>
                    <a:gd name="T80" fmla="*/ 30 w 984"/>
                    <a:gd name="T81" fmla="*/ 16 h 844"/>
                    <a:gd name="T82" fmla="*/ 26 w 984"/>
                    <a:gd name="T83" fmla="*/ 14 h 844"/>
                    <a:gd name="T84" fmla="*/ 27 w 984"/>
                    <a:gd name="T85" fmla="*/ 16 h 844"/>
                    <a:gd name="T86" fmla="*/ 32 w 984"/>
                    <a:gd name="T87" fmla="*/ 19 h 844"/>
                    <a:gd name="T88" fmla="*/ 33 w 984"/>
                    <a:gd name="T89" fmla="*/ 20 h 844"/>
                    <a:gd name="T90" fmla="*/ 31 w 984"/>
                    <a:gd name="T91" fmla="*/ 19 h 844"/>
                    <a:gd name="T92" fmla="*/ 27 w 984"/>
                    <a:gd name="T93" fmla="*/ 17 h 844"/>
                    <a:gd name="T94" fmla="*/ 24 w 984"/>
                    <a:gd name="T95" fmla="*/ 15 h 844"/>
                    <a:gd name="T96" fmla="*/ 21 w 984"/>
                    <a:gd name="T97" fmla="*/ 13 h 844"/>
                    <a:gd name="T98" fmla="*/ 16 w 984"/>
                    <a:gd name="T99" fmla="*/ 12 h 844"/>
                    <a:gd name="T100" fmla="*/ 12 w 984"/>
                    <a:gd name="T101" fmla="*/ 9 h 844"/>
                    <a:gd name="T102" fmla="*/ 5 w 984"/>
                    <a:gd name="T103" fmla="*/ 2 h 844"/>
                    <a:gd name="T104" fmla="*/ 3 w 984"/>
                    <a:gd name="T105" fmla="*/ 1 h 844"/>
                    <a:gd name="T106" fmla="*/ 4 w 984"/>
                    <a:gd name="T107" fmla="*/ 1 h 844"/>
                    <a:gd name="T108" fmla="*/ 8 w 984"/>
                    <a:gd name="T109" fmla="*/ 3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w="9525">
                  <a:noFill/>
                  <a:round/>
                  <a:headEnd/>
                  <a:tailEnd/>
                </a:ln>
              </p:spPr>
              <p:txBody>
                <a:bodyPr/>
                <a:lstStyle/>
                <a:p>
                  <a:endParaRPr lang="zh-CN" altLang="en-US"/>
                </a:p>
              </p:txBody>
            </p:sp>
            <p:sp>
              <p:nvSpPr>
                <p:cNvPr id="16530" name="任意多边形 641062"/>
                <p:cNvSpPr>
                  <a:spLocks noChangeArrowheads="1"/>
                </p:cNvSpPr>
                <p:nvPr/>
              </p:nvSpPr>
              <p:spPr bwMode="auto">
                <a:xfrm>
                  <a:off x="2405" y="445"/>
                  <a:ext cx="15" cy="16"/>
                </a:xfrm>
                <a:custGeom>
                  <a:avLst/>
                  <a:gdLst>
                    <a:gd name="T0" fmla="*/ 0 w 36"/>
                    <a:gd name="T1" fmla="*/ 1 h 48"/>
                    <a:gd name="T2" fmla="*/ 1 w 36"/>
                    <a:gd name="T3" fmla="*/ 2 h 48"/>
                    <a:gd name="T4" fmla="*/ 0 w 36"/>
                    <a:gd name="T5" fmla="*/ 1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w="9525">
                  <a:noFill/>
                  <a:round/>
                  <a:headEnd/>
                  <a:tailEnd/>
                </a:ln>
              </p:spPr>
              <p:txBody>
                <a:bodyPr/>
                <a:lstStyle/>
                <a:p>
                  <a:endParaRPr lang="zh-CN" altLang="en-US"/>
                </a:p>
              </p:txBody>
            </p:sp>
            <p:sp>
              <p:nvSpPr>
                <p:cNvPr id="16531" name="任意多边形 641063"/>
                <p:cNvSpPr>
                  <a:spLocks noChangeArrowheads="1"/>
                </p:cNvSpPr>
                <p:nvPr/>
              </p:nvSpPr>
              <p:spPr bwMode="auto">
                <a:xfrm>
                  <a:off x="2393" y="439"/>
                  <a:ext cx="16" cy="12"/>
                </a:xfrm>
                <a:custGeom>
                  <a:avLst/>
                  <a:gdLst>
                    <a:gd name="T0" fmla="*/ 0 w 36"/>
                    <a:gd name="T1" fmla="*/ 0 h 37"/>
                    <a:gd name="T2" fmla="*/ 1 w 36"/>
                    <a:gd name="T3" fmla="*/ 0 h 37"/>
                    <a:gd name="T4" fmla="*/ 3 w 36"/>
                    <a:gd name="T5" fmla="*/ 1 h 37"/>
                    <a:gd name="T6" fmla="*/ 1 w 36"/>
                    <a:gd name="T7" fmla="*/ 1 h 37"/>
                    <a:gd name="T8" fmla="*/ 0 w 36"/>
                    <a:gd name="T9" fmla="*/ 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w="9525">
                  <a:noFill/>
                  <a:round/>
                  <a:headEnd/>
                  <a:tailEnd/>
                </a:ln>
              </p:spPr>
              <p:txBody>
                <a:bodyPr/>
                <a:lstStyle/>
                <a:p>
                  <a:endParaRPr lang="zh-CN" altLang="en-US"/>
                </a:p>
              </p:txBody>
            </p:sp>
            <p:sp>
              <p:nvSpPr>
                <p:cNvPr id="16532" name="任意多边形 641064"/>
                <p:cNvSpPr>
                  <a:spLocks noChangeArrowheads="1"/>
                </p:cNvSpPr>
                <p:nvPr/>
              </p:nvSpPr>
              <p:spPr bwMode="auto">
                <a:xfrm>
                  <a:off x="2878" y="406"/>
                  <a:ext cx="73" cy="33"/>
                </a:xfrm>
                <a:custGeom>
                  <a:avLst/>
                  <a:gdLst>
                    <a:gd name="T0" fmla="*/ 0 w 170"/>
                    <a:gd name="T1" fmla="*/ 2 h 96"/>
                    <a:gd name="T2" fmla="*/ 2 w 170"/>
                    <a:gd name="T3" fmla="*/ 1 h 96"/>
                    <a:gd name="T4" fmla="*/ 4 w 170"/>
                    <a:gd name="T5" fmla="*/ 1 h 96"/>
                    <a:gd name="T6" fmla="*/ 6 w 170"/>
                    <a:gd name="T7" fmla="*/ 0 h 96"/>
                    <a:gd name="T8" fmla="*/ 5 w 170"/>
                    <a:gd name="T9" fmla="*/ 1 h 96"/>
                    <a:gd name="T10" fmla="*/ 10 w 170"/>
                    <a:gd name="T11" fmla="*/ 2 h 96"/>
                    <a:gd name="T12" fmla="*/ 13 w 170"/>
                    <a:gd name="T13" fmla="*/ 3 h 96"/>
                    <a:gd name="T14" fmla="*/ 9 w 170"/>
                    <a:gd name="T15" fmla="*/ 3 h 96"/>
                    <a:gd name="T16" fmla="*/ 7 w 170"/>
                    <a:gd name="T17" fmla="*/ 2 h 96"/>
                    <a:gd name="T18" fmla="*/ 6 w 170"/>
                    <a:gd name="T19" fmla="*/ 2 h 96"/>
                    <a:gd name="T20" fmla="*/ 2 w 170"/>
                    <a:gd name="T21" fmla="*/ 2 h 96"/>
                    <a:gd name="T22" fmla="*/ 0 w 170"/>
                    <a:gd name="T23" fmla="*/ 2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w="9525">
                  <a:noFill/>
                  <a:round/>
                  <a:headEnd/>
                  <a:tailEnd/>
                </a:ln>
              </p:spPr>
              <p:txBody>
                <a:bodyPr/>
                <a:lstStyle/>
                <a:p>
                  <a:endParaRPr lang="zh-CN" altLang="en-US"/>
                </a:p>
              </p:txBody>
            </p:sp>
            <p:sp>
              <p:nvSpPr>
                <p:cNvPr id="16533" name="任意多边形 641065"/>
                <p:cNvSpPr>
                  <a:spLocks noChangeArrowheads="1"/>
                </p:cNvSpPr>
                <p:nvPr/>
              </p:nvSpPr>
              <p:spPr bwMode="auto">
                <a:xfrm>
                  <a:off x="2955" y="433"/>
                  <a:ext cx="59" cy="15"/>
                </a:xfrm>
                <a:custGeom>
                  <a:avLst/>
                  <a:gdLst>
                    <a:gd name="T0" fmla="*/ 0 w 138"/>
                    <a:gd name="T1" fmla="*/ 0 h 44"/>
                    <a:gd name="T2" fmla="*/ 4 w 138"/>
                    <a:gd name="T3" fmla="*/ 0 h 44"/>
                    <a:gd name="T4" fmla="*/ 7 w 138"/>
                    <a:gd name="T5" fmla="*/ 1 h 44"/>
                    <a:gd name="T6" fmla="*/ 9 w 138"/>
                    <a:gd name="T7" fmla="*/ 1 h 44"/>
                    <a:gd name="T8" fmla="*/ 9 w 138"/>
                    <a:gd name="T9" fmla="*/ 2 h 44"/>
                    <a:gd name="T10" fmla="*/ 5 w 138"/>
                    <a:gd name="T11" fmla="*/ 2 h 44"/>
                    <a:gd name="T12" fmla="*/ 0 w 138"/>
                    <a:gd name="T13" fmla="*/ 1 h 44"/>
                    <a:gd name="T14" fmla="*/ 2 w 138"/>
                    <a:gd name="T15" fmla="*/ 1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w="9525">
                  <a:noFill/>
                  <a:round/>
                  <a:headEnd/>
                  <a:tailEnd/>
                </a:ln>
              </p:spPr>
              <p:txBody>
                <a:bodyPr/>
                <a:lstStyle/>
                <a:p>
                  <a:endParaRPr lang="zh-CN" altLang="en-US"/>
                </a:p>
              </p:txBody>
            </p:sp>
            <p:sp>
              <p:nvSpPr>
                <p:cNvPr id="16534" name="任意多边形 641066"/>
                <p:cNvSpPr>
                  <a:spLocks noChangeArrowheads="1"/>
                </p:cNvSpPr>
                <p:nvPr/>
              </p:nvSpPr>
              <p:spPr bwMode="auto">
                <a:xfrm>
                  <a:off x="2924" y="441"/>
                  <a:ext cx="24" cy="14"/>
                </a:xfrm>
                <a:custGeom>
                  <a:avLst/>
                  <a:gdLst>
                    <a:gd name="T0" fmla="*/ 1 w 57"/>
                    <a:gd name="T1" fmla="*/ 1 h 42"/>
                    <a:gd name="T2" fmla="*/ 3 w 57"/>
                    <a:gd name="T3" fmla="*/ 0 h 42"/>
                    <a:gd name="T4" fmla="*/ 1 w 57"/>
                    <a:gd name="T5" fmla="*/ 1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w="9525">
                  <a:noFill/>
                  <a:round/>
                  <a:headEnd/>
                  <a:tailEnd/>
                </a:ln>
              </p:spPr>
              <p:txBody>
                <a:bodyPr/>
                <a:lstStyle/>
                <a:p>
                  <a:endParaRPr lang="zh-CN" altLang="en-US"/>
                </a:p>
              </p:txBody>
            </p:sp>
            <p:sp>
              <p:nvSpPr>
                <p:cNvPr id="16535" name="任意多边形 641067"/>
                <p:cNvSpPr>
                  <a:spLocks noChangeArrowheads="1"/>
                </p:cNvSpPr>
                <p:nvPr/>
              </p:nvSpPr>
              <p:spPr bwMode="auto">
                <a:xfrm>
                  <a:off x="2908" y="398"/>
                  <a:ext cx="16" cy="18"/>
                </a:xfrm>
                <a:custGeom>
                  <a:avLst/>
                  <a:gdLst>
                    <a:gd name="T0" fmla="*/ 1 w 39"/>
                    <a:gd name="T1" fmla="*/ 1 h 52"/>
                    <a:gd name="T2" fmla="*/ 1 w 39"/>
                    <a:gd name="T3" fmla="*/ 0 h 52"/>
                    <a:gd name="T4" fmla="*/ 1 w 39"/>
                    <a:gd name="T5" fmla="*/ 1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w="9525">
                  <a:noFill/>
                  <a:round/>
                  <a:headEnd/>
                  <a:tailEnd/>
                </a:ln>
              </p:spPr>
              <p:txBody>
                <a:bodyPr/>
                <a:lstStyle/>
                <a:p>
                  <a:endParaRPr lang="zh-CN" altLang="en-US"/>
                </a:p>
              </p:txBody>
            </p:sp>
            <p:sp>
              <p:nvSpPr>
                <p:cNvPr id="16536" name="任意多边形 641068"/>
                <p:cNvSpPr>
                  <a:spLocks noChangeArrowheads="1"/>
                </p:cNvSpPr>
                <p:nvPr/>
              </p:nvSpPr>
              <p:spPr bwMode="auto">
                <a:xfrm>
                  <a:off x="3035" y="452"/>
                  <a:ext cx="19" cy="27"/>
                </a:xfrm>
                <a:custGeom>
                  <a:avLst/>
                  <a:gdLst>
                    <a:gd name="T0" fmla="*/ 0 w 44"/>
                    <a:gd name="T1" fmla="*/ 0 h 80"/>
                    <a:gd name="T2" fmla="*/ 2 w 44"/>
                    <a:gd name="T3" fmla="*/ 1 h 80"/>
                    <a:gd name="T4" fmla="*/ 2 w 44"/>
                    <a:gd name="T5" fmla="*/ 2 h 80"/>
                    <a:gd name="T6" fmla="*/ 3 w 44"/>
                    <a:gd name="T7" fmla="*/ 2 h 80"/>
                    <a:gd name="T8" fmla="*/ 2 w 44"/>
                    <a:gd name="T9" fmla="*/ 3 h 80"/>
                    <a:gd name="T10" fmla="*/ 0 w 44"/>
                    <a:gd name="T11" fmla="*/ 1 h 80"/>
                    <a:gd name="T12" fmla="*/ 0 w 44"/>
                    <a:gd name="T13" fmla="*/ 0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w="9525">
                  <a:noFill/>
                  <a:round/>
                  <a:headEnd/>
                  <a:tailEnd/>
                </a:ln>
              </p:spPr>
              <p:txBody>
                <a:bodyPr/>
                <a:lstStyle/>
                <a:p>
                  <a:endParaRPr lang="zh-CN" altLang="en-US"/>
                </a:p>
              </p:txBody>
            </p:sp>
            <p:sp>
              <p:nvSpPr>
                <p:cNvPr id="16537" name="任意多边形 641069"/>
                <p:cNvSpPr>
                  <a:spLocks noChangeArrowheads="1"/>
                </p:cNvSpPr>
                <p:nvPr/>
              </p:nvSpPr>
              <p:spPr bwMode="auto">
                <a:xfrm>
                  <a:off x="2696" y="247"/>
                  <a:ext cx="205" cy="41"/>
                </a:xfrm>
                <a:custGeom>
                  <a:avLst/>
                  <a:gdLst>
                    <a:gd name="T0" fmla="*/ 56 w 323"/>
                    <a:gd name="T1" fmla="*/ 1 h 64"/>
                    <a:gd name="T2" fmla="*/ 59 w 323"/>
                    <a:gd name="T3" fmla="*/ 2 h 64"/>
                    <a:gd name="T4" fmla="*/ 60 w 323"/>
                    <a:gd name="T5" fmla="*/ 0 h 64"/>
                    <a:gd name="T6" fmla="*/ 68 w 323"/>
                    <a:gd name="T7" fmla="*/ 0 h 64"/>
                    <a:gd name="T8" fmla="*/ 74 w 323"/>
                    <a:gd name="T9" fmla="*/ 4 h 64"/>
                    <a:gd name="T10" fmla="*/ 81 w 323"/>
                    <a:gd name="T11" fmla="*/ 3 h 64"/>
                    <a:gd name="T12" fmla="*/ 80 w 323"/>
                    <a:gd name="T13" fmla="*/ 8 h 64"/>
                    <a:gd name="T14" fmla="*/ 76 w 323"/>
                    <a:gd name="T15" fmla="*/ 12 h 64"/>
                    <a:gd name="T16" fmla="*/ 76 w 323"/>
                    <a:gd name="T17" fmla="*/ 8 h 64"/>
                    <a:gd name="T18" fmla="*/ 74 w 323"/>
                    <a:gd name="T19" fmla="*/ 8 h 64"/>
                    <a:gd name="T20" fmla="*/ 71 w 323"/>
                    <a:gd name="T21" fmla="*/ 8 h 64"/>
                    <a:gd name="T22" fmla="*/ 67 w 323"/>
                    <a:gd name="T23" fmla="*/ 5 h 64"/>
                    <a:gd name="T24" fmla="*/ 58 w 323"/>
                    <a:gd name="T25" fmla="*/ 10 h 64"/>
                    <a:gd name="T26" fmla="*/ 51 w 323"/>
                    <a:gd name="T27" fmla="*/ 12 h 64"/>
                    <a:gd name="T28" fmla="*/ 55 w 323"/>
                    <a:gd name="T29" fmla="*/ 15 h 64"/>
                    <a:gd name="T30" fmla="*/ 48 w 323"/>
                    <a:gd name="T31" fmla="*/ 17 h 64"/>
                    <a:gd name="T32" fmla="*/ 43 w 323"/>
                    <a:gd name="T33" fmla="*/ 16 h 64"/>
                    <a:gd name="T34" fmla="*/ 45 w 323"/>
                    <a:gd name="T35" fmla="*/ 15 h 64"/>
                    <a:gd name="T36" fmla="*/ 44 w 323"/>
                    <a:gd name="T37" fmla="*/ 11 h 64"/>
                    <a:gd name="T38" fmla="*/ 43 w 323"/>
                    <a:gd name="T39" fmla="*/ 8 h 64"/>
                    <a:gd name="T40" fmla="*/ 40 w 323"/>
                    <a:gd name="T41" fmla="*/ 6 h 64"/>
                    <a:gd name="T42" fmla="*/ 36 w 323"/>
                    <a:gd name="T43" fmla="*/ 7 h 64"/>
                    <a:gd name="T44" fmla="*/ 34 w 323"/>
                    <a:gd name="T45" fmla="*/ 7 h 64"/>
                    <a:gd name="T46" fmla="*/ 32 w 323"/>
                    <a:gd name="T47" fmla="*/ 6 h 64"/>
                    <a:gd name="T48" fmla="*/ 22 w 323"/>
                    <a:gd name="T49" fmla="*/ 1 h 64"/>
                    <a:gd name="T50" fmla="*/ 15 w 323"/>
                    <a:gd name="T51" fmla="*/ 4 h 64"/>
                    <a:gd name="T52" fmla="*/ 1 w 323"/>
                    <a:gd name="T53" fmla="*/ 0 h 64"/>
                    <a:gd name="T54" fmla="*/ 56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w="9525">
                  <a:noFill/>
                  <a:round/>
                  <a:headEnd/>
                  <a:tailEnd/>
                </a:ln>
              </p:spPr>
              <p:txBody>
                <a:bodyPr/>
                <a:lstStyle/>
                <a:p>
                  <a:endParaRPr lang="zh-CN" altLang="en-US"/>
                </a:p>
              </p:txBody>
            </p:sp>
            <p:sp>
              <p:nvSpPr>
                <p:cNvPr id="16538" name="任意多边形 641070"/>
                <p:cNvSpPr>
                  <a:spLocks noChangeArrowheads="1"/>
                </p:cNvSpPr>
                <p:nvPr/>
              </p:nvSpPr>
              <p:spPr bwMode="auto">
                <a:xfrm>
                  <a:off x="2515" y="246"/>
                  <a:ext cx="190" cy="20"/>
                </a:xfrm>
                <a:custGeom>
                  <a:avLst/>
                  <a:gdLst>
                    <a:gd name="T0" fmla="*/ 27 w 300"/>
                    <a:gd name="T1" fmla="*/ 8 h 31"/>
                    <a:gd name="T2" fmla="*/ 8 w 300"/>
                    <a:gd name="T3" fmla="*/ 1 h 31"/>
                    <a:gd name="T4" fmla="*/ 73 w 300"/>
                    <a:gd name="T5" fmla="*/ 0 h 31"/>
                    <a:gd name="T6" fmla="*/ 75 w 300"/>
                    <a:gd name="T7" fmla="*/ 4 h 31"/>
                    <a:gd name="T8" fmla="*/ 67 w 300"/>
                    <a:gd name="T9" fmla="*/ 4 h 31"/>
                    <a:gd name="T10" fmla="*/ 27 w 300"/>
                    <a:gd name="T11" fmla="*/ 8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w="9525">
                  <a:noFill/>
                  <a:round/>
                  <a:headEnd/>
                  <a:tailEnd/>
                </a:ln>
              </p:spPr>
              <p:txBody>
                <a:bodyPr/>
                <a:lstStyle/>
                <a:p>
                  <a:endParaRPr lang="zh-CN" altLang="en-US"/>
                </a:p>
              </p:txBody>
            </p:sp>
            <p:sp>
              <p:nvSpPr>
                <p:cNvPr id="16539" name="任意多边形 641071"/>
                <p:cNvSpPr>
                  <a:spLocks noChangeArrowheads="1"/>
                </p:cNvSpPr>
                <p:nvPr/>
              </p:nvSpPr>
              <p:spPr bwMode="auto">
                <a:xfrm>
                  <a:off x="2096" y="275"/>
                  <a:ext cx="18" cy="10"/>
                </a:xfrm>
                <a:custGeom>
                  <a:avLst/>
                  <a:gdLst>
                    <a:gd name="T0" fmla="*/ 0 w 41"/>
                    <a:gd name="T1" fmla="*/ 1 h 29"/>
                    <a:gd name="T2" fmla="*/ 1 w 41"/>
                    <a:gd name="T3" fmla="*/ 1 h 29"/>
                    <a:gd name="T4" fmla="*/ 0 w 41"/>
                    <a:gd name="T5" fmla="*/ 1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p:spPr>
              <p:txBody>
                <a:bodyPr/>
                <a:lstStyle/>
                <a:p>
                  <a:endParaRPr lang="zh-CN" altLang="en-US"/>
                </a:p>
              </p:txBody>
            </p:sp>
            <p:sp>
              <p:nvSpPr>
                <p:cNvPr id="16540" name="任意多边形 641072"/>
                <p:cNvSpPr>
                  <a:spLocks noChangeArrowheads="1"/>
                </p:cNvSpPr>
                <p:nvPr/>
              </p:nvSpPr>
              <p:spPr bwMode="auto">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p:spPr>
              <p:txBody>
                <a:bodyPr/>
                <a:lstStyle/>
                <a:p>
                  <a:endParaRPr lang="zh-CN" altLang="en-US"/>
                </a:p>
              </p:txBody>
            </p:sp>
            <p:sp>
              <p:nvSpPr>
                <p:cNvPr id="16541" name="任意多边形 641073"/>
                <p:cNvSpPr>
                  <a:spLocks noChangeArrowheads="1"/>
                </p:cNvSpPr>
                <p:nvPr/>
              </p:nvSpPr>
              <p:spPr bwMode="auto">
                <a:xfrm>
                  <a:off x="2043" y="241"/>
                  <a:ext cx="20" cy="55"/>
                </a:xfrm>
                <a:custGeom>
                  <a:avLst/>
                  <a:gdLst>
                    <a:gd name="T0" fmla="*/ 0 w 47"/>
                    <a:gd name="T1" fmla="*/ 6 h 165"/>
                    <a:gd name="T2" fmla="*/ 1 w 47"/>
                    <a:gd name="T3" fmla="*/ 4 h 165"/>
                    <a:gd name="T4" fmla="*/ 1 w 47"/>
                    <a:gd name="T5" fmla="*/ 3 h 165"/>
                    <a:gd name="T6" fmla="*/ 1 w 47"/>
                    <a:gd name="T7" fmla="*/ 1 h 165"/>
                    <a:gd name="T8" fmla="*/ 1 w 47"/>
                    <a:gd name="T9" fmla="*/ 0 h 165"/>
                    <a:gd name="T10" fmla="*/ 2 w 47"/>
                    <a:gd name="T11" fmla="*/ 0 h 165"/>
                    <a:gd name="T12" fmla="*/ 3 w 47"/>
                    <a:gd name="T13" fmla="*/ 1 h 165"/>
                    <a:gd name="T14" fmla="*/ 4 w 47"/>
                    <a:gd name="T15" fmla="*/ 4 h 165"/>
                    <a:gd name="T16" fmla="*/ 3 w 47"/>
                    <a:gd name="T17" fmla="*/ 4 h 165"/>
                    <a:gd name="T18" fmla="*/ 2 w 47"/>
                    <a:gd name="T19" fmla="*/ 5 h 165"/>
                    <a:gd name="T20" fmla="*/ 2 w 47"/>
                    <a:gd name="T21" fmla="*/ 5 h 165"/>
                    <a:gd name="T22" fmla="*/ 2 w 47"/>
                    <a:gd name="T23" fmla="*/ 5 h 165"/>
                    <a:gd name="T24" fmla="*/ 3 w 47"/>
                    <a:gd name="T25" fmla="*/ 5 h 165"/>
                    <a:gd name="T26" fmla="*/ 1 w 47"/>
                    <a:gd name="T27" fmla="*/ 5 h 165"/>
                    <a:gd name="T28" fmla="*/ 0 w 47"/>
                    <a:gd name="T29" fmla="*/ 6 h 165"/>
                    <a:gd name="T30" fmla="*/ 0 w 47"/>
                    <a:gd name="T31" fmla="*/ 6 h 165"/>
                    <a:gd name="T32" fmla="*/ 0 w 47"/>
                    <a:gd name="T33" fmla="*/ 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p:spPr>
              <p:txBody>
                <a:bodyPr/>
                <a:lstStyle/>
                <a:p>
                  <a:endParaRPr lang="zh-CN" altLang="en-US"/>
                </a:p>
              </p:txBody>
            </p:sp>
            <p:sp>
              <p:nvSpPr>
                <p:cNvPr id="16542" name="任意多边形 641074"/>
                <p:cNvSpPr>
                  <a:spLocks noChangeArrowheads="1"/>
                </p:cNvSpPr>
                <p:nvPr/>
              </p:nvSpPr>
              <p:spPr bwMode="auto">
                <a:xfrm>
                  <a:off x="2031" y="287"/>
                  <a:ext cx="59" cy="34"/>
                </a:xfrm>
                <a:custGeom>
                  <a:avLst/>
                  <a:gdLst>
                    <a:gd name="T0" fmla="*/ 2 w 138"/>
                    <a:gd name="T1" fmla="*/ 2 h 103"/>
                    <a:gd name="T2" fmla="*/ 3 w 138"/>
                    <a:gd name="T3" fmla="*/ 2 h 103"/>
                    <a:gd name="T4" fmla="*/ 4 w 138"/>
                    <a:gd name="T5" fmla="*/ 1 h 103"/>
                    <a:gd name="T6" fmla="*/ 4 w 138"/>
                    <a:gd name="T7" fmla="*/ 2 h 103"/>
                    <a:gd name="T8" fmla="*/ 5 w 138"/>
                    <a:gd name="T9" fmla="*/ 2 h 103"/>
                    <a:gd name="T10" fmla="*/ 6 w 138"/>
                    <a:gd name="T11" fmla="*/ 2 h 103"/>
                    <a:gd name="T12" fmla="*/ 9 w 138"/>
                    <a:gd name="T13" fmla="*/ 1 h 103"/>
                    <a:gd name="T14" fmla="*/ 10 w 138"/>
                    <a:gd name="T15" fmla="*/ 1 h 103"/>
                    <a:gd name="T16" fmla="*/ 11 w 138"/>
                    <a:gd name="T17" fmla="*/ 0 h 103"/>
                    <a:gd name="T18" fmla="*/ 8 w 138"/>
                    <a:gd name="T19" fmla="*/ 2 h 103"/>
                    <a:gd name="T20" fmla="*/ 6 w 138"/>
                    <a:gd name="T21" fmla="*/ 2 h 103"/>
                    <a:gd name="T22" fmla="*/ 5 w 138"/>
                    <a:gd name="T23" fmla="*/ 3 h 103"/>
                    <a:gd name="T24" fmla="*/ 4 w 138"/>
                    <a:gd name="T25" fmla="*/ 4 h 103"/>
                    <a:gd name="T26" fmla="*/ 2 w 138"/>
                    <a:gd name="T27" fmla="*/ 3 h 103"/>
                    <a:gd name="T28" fmla="*/ 2 w 138"/>
                    <a:gd name="T29" fmla="*/ 3 h 103"/>
                    <a:gd name="T30" fmla="*/ 2 w 138"/>
                    <a:gd name="T31" fmla="*/ 4 h 103"/>
                    <a:gd name="T32" fmla="*/ 0 w 138"/>
                    <a:gd name="T33" fmla="*/ 4 h 103"/>
                    <a:gd name="T34" fmla="*/ 1 w 138"/>
                    <a:gd name="T35" fmla="*/ 3 h 103"/>
                    <a:gd name="T36" fmla="*/ 2 w 138"/>
                    <a:gd name="T37" fmla="*/ 2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p:spPr>
              <p:txBody>
                <a:bodyPr/>
                <a:lstStyle/>
                <a:p>
                  <a:endParaRPr lang="zh-CN" altLang="en-US"/>
                </a:p>
              </p:txBody>
            </p:sp>
            <p:sp>
              <p:nvSpPr>
                <p:cNvPr id="16543" name="任意多边形 641075"/>
                <p:cNvSpPr>
                  <a:spLocks noChangeArrowheads="1"/>
                </p:cNvSpPr>
                <p:nvPr/>
              </p:nvSpPr>
              <p:spPr bwMode="auto">
                <a:xfrm>
                  <a:off x="1968" y="319"/>
                  <a:ext cx="80" cy="72"/>
                </a:xfrm>
                <a:custGeom>
                  <a:avLst/>
                  <a:gdLst>
                    <a:gd name="T0" fmla="*/ 12 w 188"/>
                    <a:gd name="T1" fmla="*/ 1 h 214"/>
                    <a:gd name="T2" fmla="*/ 12 w 188"/>
                    <a:gd name="T3" fmla="*/ 0 h 214"/>
                    <a:gd name="T4" fmla="*/ 13 w 188"/>
                    <a:gd name="T5" fmla="*/ 0 h 214"/>
                    <a:gd name="T6" fmla="*/ 14 w 188"/>
                    <a:gd name="T7" fmla="*/ 1 h 214"/>
                    <a:gd name="T8" fmla="*/ 14 w 188"/>
                    <a:gd name="T9" fmla="*/ 2 h 214"/>
                    <a:gd name="T10" fmla="*/ 14 w 188"/>
                    <a:gd name="T11" fmla="*/ 2 h 214"/>
                    <a:gd name="T12" fmla="*/ 13 w 188"/>
                    <a:gd name="T13" fmla="*/ 3 h 214"/>
                    <a:gd name="T14" fmla="*/ 12 w 188"/>
                    <a:gd name="T15" fmla="*/ 5 h 214"/>
                    <a:gd name="T16" fmla="*/ 11 w 188"/>
                    <a:gd name="T17" fmla="*/ 5 h 214"/>
                    <a:gd name="T18" fmla="*/ 9 w 188"/>
                    <a:gd name="T19" fmla="*/ 5 h 214"/>
                    <a:gd name="T20" fmla="*/ 9 w 188"/>
                    <a:gd name="T21" fmla="*/ 5 h 214"/>
                    <a:gd name="T22" fmla="*/ 8 w 188"/>
                    <a:gd name="T23" fmla="*/ 5 h 214"/>
                    <a:gd name="T24" fmla="*/ 7 w 188"/>
                    <a:gd name="T25" fmla="*/ 6 h 214"/>
                    <a:gd name="T26" fmla="*/ 6 w 188"/>
                    <a:gd name="T27" fmla="*/ 5 h 214"/>
                    <a:gd name="T28" fmla="*/ 5 w 188"/>
                    <a:gd name="T29" fmla="*/ 5 h 214"/>
                    <a:gd name="T30" fmla="*/ 6 w 188"/>
                    <a:gd name="T31" fmla="*/ 5 h 214"/>
                    <a:gd name="T32" fmla="*/ 6 w 188"/>
                    <a:gd name="T33" fmla="*/ 6 h 214"/>
                    <a:gd name="T34" fmla="*/ 5 w 188"/>
                    <a:gd name="T35" fmla="*/ 6 h 214"/>
                    <a:gd name="T36" fmla="*/ 3 w 188"/>
                    <a:gd name="T37" fmla="*/ 6 h 214"/>
                    <a:gd name="T38" fmla="*/ 3 w 188"/>
                    <a:gd name="T39" fmla="*/ 6 h 214"/>
                    <a:gd name="T40" fmla="*/ 4 w 188"/>
                    <a:gd name="T41" fmla="*/ 5 h 214"/>
                    <a:gd name="T42" fmla="*/ 3 w 188"/>
                    <a:gd name="T43" fmla="*/ 6 h 214"/>
                    <a:gd name="T44" fmla="*/ 2 w 188"/>
                    <a:gd name="T45" fmla="*/ 6 h 214"/>
                    <a:gd name="T46" fmla="*/ 3 w 188"/>
                    <a:gd name="T47" fmla="*/ 7 h 214"/>
                    <a:gd name="T48" fmla="*/ 1 w 188"/>
                    <a:gd name="T49" fmla="*/ 8 h 214"/>
                    <a:gd name="T50" fmla="*/ 0 w 188"/>
                    <a:gd name="T51" fmla="*/ 8 h 214"/>
                    <a:gd name="T52" fmla="*/ 0 w 188"/>
                    <a:gd name="T53" fmla="*/ 7 h 214"/>
                    <a:gd name="T54" fmla="*/ 0 w 188"/>
                    <a:gd name="T55" fmla="*/ 6 h 214"/>
                    <a:gd name="T56" fmla="*/ 1 w 188"/>
                    <a:gd name="T57" fmla="*/ 6 h 214"/>
                    <a:gd name="T58" fmla="*/ 3 w 188"/>
                    <a:gd name="T59" fmla="*/ 5 h 214"/>
                    <a:gd name="T60" fmla="*/ 3 w 188"/>
                    <a:gd name="T61" fmla="*/ 4 h 214"/>
                    <a:gd name="T62" fmla="*/ 6 w 188"/>
                    <a:gd name="T63" fmla="*/ 4 h 214"/>
                    <a:gd name="T64" fmla="*/ 6 w 188"/>
                    <a:gd name="T65" fmla="*/ 4 h 214"/>
                    <a:gd name="T66" fmla="*/ 9 w 188"/>
                    <a:gd name="T67" fmla="*/ 3 h 214"/>
                    <a:gd name="T68" fmla="*/ 9 w 188"/>
                    <a:gd name="T69" fmla="*/ 3 h 214"/>
                    <a:gd name="T70" fmla="*/ 10 w 188"/>
                    <a:gd name="T71" fmla="*/ 3 h 214"/>
                    <a:gd name="T72" fmla="*/ 11 w 188"/>
                    <a:gd name="T73" fmla="*/ 2 h 214"/>
                    <a:gd name="T74" fmla="*/ 12 w 188"/>
                    <a:gd name="T75" fmla="*/ 2 h 214"/>
                    <a:gd name="T76" fmla="*/ 11 w 188"/>
                    <a:gd name="T77" fmla="*/ 1 h 214"/>
                    <a:gd name="T78" fmla="*/ 12 w 188"/>
                    <a:gd name="T79" fmla="*/ 1 h 214"/>
                    <a:gd name="T80" fmla="*/ 12 w 188"/>
                    <a:gd name="T81" fmla="*/ 1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p:spPr>
              <p:txBody>
                <a:bodyPr/>
                <a:lstStyle/>
                <a:p>
                  <a:endParaRPr lang="zh-CN" altLang="en-US"/>
                </a:p>
              </p:txBody>
            </p:sp>
            <p:sp>
              <p:nvSpPr>
                <p:cNvPr id="16544" name="任意多边形 641076"/>
                <p:cNvSpPr>
                  <a:spLocks noChangeArrowheads="1"/>
                </p:cNvSpPr>
                <p:nvPr/>
              </p:nvSpPr>
              <p:spPr bwMode="auto">
                <a:xfrm>
                  <a:off x="2021"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p:spPr>
              <p:txBody>
                <a:bodyPr/>
                <a:lstStyle/>
                <a:p>
                  <a:endParaRPr lang="zh-CN" altLang="en-US"/>
                </a:p>
              </p:txBody>
            </p:sp>
            <p:sp>
              <p:nvSpPr>
                <p:cNvPr id="16545" name="任意多边形 641077"/>
                <p:cNvSpPr>
                  <a:spLocks noChangeArrowheads="1"/>
                </p:cNvSpPr>
                <p:nvPr/>
              </p:nvSpPr>
              <p:spPr bwMode="auto">
                <a:xfrm>
                  <a:off x="1573" y="389"/>
                  <a:ext cx="347" cy="189"/>
                </a:xfrm>
                <a:custGeom>
                  <a:avLst/>
                  <a:gdLst>
                    <a:gd name="T0" fmla="*/ 63 w 812"/>
                    <a:gd name="T1" fmla="*/ 1 h 564"/>
                    <a:gd name="T2" fmla="*/ 61 w 812"/>
                    <a:gd name="T3" fmla="*/ 3 h 564"/>
                    <a:gd name="T4" fmla="*/ 59 w 812"/>
                    <a:gd name="T5" fmla="*/ 5 h 564"/>
                    <a:gd name="T6" fmla="*/ 56 w 812"/>
                    <a:gd name="T7" fmla="*/ 5 h 564"/>
                    <a:gd name="T8" fmla="*/ 50 w 812"/>
                    <a:gd name="T9" fmla="*/ 7 h 564"/>
                    <a:gd name="T10" fmla="*/ 49 w 812"/>
                    <a:gd name="T11" fmla="*/ 8 h 564"/>
                    <a:gd name="T12" fmla="*/ 47 w 812"/>
                    <a:gd name="T13" fmla="*/ 9 h 564"/>
                    <a:gd name="T14" fmla="*/ 48 w 812"/>
                    <a:gd name="T15" fmla="*/ 7 h 564"/>
                    <a:gd name="T16" fmla="*/ 45 w 812"/>
                    <a:gd name="T17" fmla="*/ 7 h 564"/>
                    <a:gd name="T18" fmla="*/ 44 w 812"/>
                    <a:gd name="T19" fmla="*/ 8 h 564"/>
                    <a:gd name="T20" fmla="*/ 47 w 812"/>
                    <a:gd name="T21" fmla="*/ 11 h 564"/>
                    <a:gd name="T22" fmla="*/ 47 w 812"/>
                    <a:gd name="T23" fmla="*/ 14 h 564"/>
                    <a:gd name="T24" fmla="*/ 42 w 812"/>
                    <a:gd name="T25" fmla="*/ 15 h 564"/>
                    <a:gd name="T26" fmla="*/ 41 w 812"/>
                    <a:gd name="T27" fmla="*/ 14 h 564"/>
                    <a:gd name="T28" fmla="*/ 38 w 812"/>
                    <a:gd name="T29" fmla="*/ 13 h 564"/>
                    <a:gd name="T30" fmla="*/ 36 w 812"/>
                    <a:gd name="T31" fmla="*/ 13 h 564"/>
                    <a:gd name="T32" fmla="*/ 35 w 812"/>
                    <a:gd name="T33" fmla="*/ 15 h 564"/>
                    <a:gd name="T34" fmla="*/ 39 w 812"/>
                    <a:gd name="T35" fmla="*/ 17 h 564"/>
                    <a:gd name="T36" fmla="*/ 40 w 812"/>
                    <a:gd name="T37" fmla="*/ 20 h 564"/>
                    <a:gd name="T38" fmla="*/ 41 w 812"/>
                    <a:gd name="T39" fmla="*/ 21 h 564"/>
                    <a:gd name="T40" fmla="*/ 38 w 812"/>
                    <a:gd name="T41" fmla="*/ 20 h 564"/>
                    <a:gd name="T42" fmla="*/ 37 w 812"/>
                    <a:gd name="T43" fmla="*/ 19 h 564"/>
                    <a:gd name="T44" fmla="*/ 33 w 812"/>
                    <a:gd name="T45" fmla="*/ 16 h 564"/>
                    <a:gd name="T46" fmla="*/ 33 w 812"/>
                    <a:gd name="T47" fmla="*/ 12 h 564"/>
                    <a:gd name="T48" fmla="*/ 33 w 812"/>
                    <a:gd name="T49" fmla="*/ 10 h 564"/>
                    <a:gd name="T50" fmla="*/ 32 w 812"/>
                    <a:gd name="T51" fmla="*/ 10 h 564"/>
                    <a:gd name="T52" fmla="*/ 30 w 812"/>
                    <a:gd name="T53" fmla="*/ 10 h 564"/>
                    <a:gd name="T54" fmla="*/ 28 w 812"/>
                    <a:gd name="T55" fmla="*/ 6 h 564"/>
                    <a:gd name="T56" fmla="*/ 26 w 812"/>
                    <a:gd name="T57" fmla="*/ 6 h 564"/>
                    <a:gd name="T58" fmla="*/ 23 w 812"/>
                    <a:gd name="T59" fmla="*/ 6 h 564"/>
                    <a:gd name="T60" fmla="*/ 19 w 812"/>
                    <a:gd name="T61" fmla="*/ 9 h 564"/>
                    <a:gd name="T62" fmla="*/ 15 w 812"/>
                    <a:gd name="T63" fmla="*/ 10 h 564"/>
                    <a:gd name="T64" fmla="*/ 15 w 812"/>
                    <a:gd name="T65" fmla="*/ 10 h 564"/>
                    <a:gd name="T66" fmla="*/ 12 w 812"/>
                    <a:gd name="T67" fmla="*/ 12 h 564"/>
                    <a:gd name="T68" fmla="*/ 12 w 812"/>
                    <a:gd name="T69" fmla="*/ 13 h 564"/>
                    <a:gd name="T70" fmla="*/ 10 w 812"/>
                    <a:gd name="T71" fmla="*/ 15 h 564"/>
                    <a:gd name="T72" fmla="*/ 7 w 812"/>
                    <a:gd name="T73" fmla="*/ 15 h 564"/>
                    <a:gd name="T74" fmla="*/ 5 w 812"/>
                    <a:gd name="T75" fmla="*/ 10 h 564"/>
                    <a:gd name="T76" fmla="*/ 6 w 812"/>
                    <a:gd name="T77" fmla="*/ 6 h 564"/>
                    <a:gd name="T78" fmla="*/ 3 w 812"/>
                    <a:gd name="T79" fmla="*/ 7 h 564"/>
                    <a:gd name="T80" fmla="*/ 2 w 812"/>
                    <a:gd name="T81" fmla="*/ 6 h 564"/>
                    <a:gd name="T82" fmla="*/ 2 w 812"/>
                    <a:gd name="T83" fmla="*/ 5 h 564"/>
                    <a:gd name="T84" fmla="*/ 0 w 812"/>
                    <a:gd name="T85" fmla="*/ 3 h 564"/>
                    <a:gd name="T86" fmla="*/ 62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p:spPr>
              <p:txBody>
                <a:bodyPr/>
                <a:lstStyle/>
                <a:p>
                  <a:endParaRPr lang="zh-CN" altLang="en-US"/>
                </a:p>
              </p:txBody>
            </p:sp>
            <p:sp>
              <p:nvSpPr>
                <p:cNvPr id="16546" name="任意多边形 641078"/>
                <p:cNvSpPr>
                  <a:spLocks noChangeArrowheads="1"/>
                </p:cNvSpPr>
                <p:nvPr/>
              </p:nvSpPr>
              <p:spPr bwMode="auto">
                <a:xfrm>
                  <a:off x="1634" y="519"/>
                  <a:ext cx="19" cy="29"/>
                </a:xfrm>
                <a:custGeom>
                  <a:avLst/>
                  <a:gdLst>
                    <a:gd name="T0" fmla="*/ 0 w 43"/>
                    <a:gd name="T1" fmla="*/ 0 h 85"/>
                    <a:gd name="T2" fmla="*/ 2 w 43"/>
                    <a:gd name="T3" fmla="*/ 0 h 85"/>
                    <a:gd name="T4" fmla="*/ 3 w 43"/>
                    <a:gd name="T5" fmla="*/ 1 h 85"/>
                    <a:gd name="T6" fmla="*/ 2 w 43"/>
                    <a:gd name="T7" fmla="*/ 3 h 85"/>
                    <a:gd name="T8" fmla="*/ 0 w 43"/>
                    <a:gd name="T9" fmla="*/ 3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p:spPr>
              <p:txBody>
                <a:bodyPr/>
                <a:lstStyle/>
                <a:p>
                  <a:endParaRPr lang="zh-CN" altLang="en-US"/>
                </a:p>
              </p:txBody>
            </p:sp>
            <p:sp>
              <p:nvSpPr>
                <p:cNvPr id="16547" name="任意多边形 641079"/>
                <p:cNvSpPr>
                  <a:spLocks noChangeArrowheads="1"/>
                </p:cNvSpPr>
                <p:nvPr/>
              </p:nvSpPr>
              <p:spPr bwMode="auto">
                <a:xfrm>
                  <a:off x="1900" y="421"/>
                  <a:ext cx="18" cy="24"/>
                </a:xfrm>
                <a:custGeom>
                  <a:avLst/>
                  <a:gdLst>
                    <a:gd name="T0" fmla="*/ 1 w 44"/>
                    <a:gd name="T1" fmla="*/ 1 h 74"/>
                    <a:gd name="T2" fmla="*/ 2 w 44"/>
                    <a:gd name="T3" fmla="*/ 0 h 74"/>
                    <a:gd name="T4" fmla="*/ 3 w 44"/>
                    <a:gd name="T5" fmla="*/ 0 h 74"/>
                    <a:gd name="T6" fmla="*/ 3 w 44"/>
                    <a:gd name="T7" fmla="*/ 1 h 74"/>
                    <a:gd name="T8" fmla="*/ 1 w 44"/>
                    <a:gd name="T9" fmla="*/ 3 h 74"/>
                    <a:gd name="T10" fmla="*/ 0 w 44"/>
                    <a:gd name="T11" fmla="*/ 2 h 74"/>
                    <a:gd name="T12" fmla="*/ 0 w 44"/>
                    <a:gd name="T13" fmla="*/ 1 h 74"/>
                    <a:gd name="T14" fmla="*/ 1 w 44"/>
                    <a:gd name="T15" fmla="*/ 1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p:spPr>
              <p:txBody>
                <a:bodyPr/>
                <a:lstStyle/>
                <a:p>
                  <a:endParaRPr lang="zh-CN" altLang="en-US"/>
                </a:p>
              </p:txBody>
            </p:sp>
            <p:sp>
              <p:nvSpPr>
                <p:cNvPr id="16548" name="任意多边形 641080"/>
                <p:cNvSpPr>
                  <a:spLocks noChangeArrowheads="1"/>
                </p:cNvSpPr>
                <p:nvPr/>
              </p:nvSpPr>
              <p:spPr bwMode="auto">
                <a:xfrm>
                  <a:off x="1951" y="409"/>
                  <a:ext cx="9" cy="10"/>
                </a:xfrm>
                <a:custGeom>
                  <a:avLst/>
                  <a:gdLst>
                    <a:gd name="T0" fmla="*/ 0 w 20"/>
                    <a:gd name="T1" fmla="*/ 1 h 30"/>
                    <a:gd name="T2" fmla="*/ 0 w 20"/>
                    <a:gd name="T3" fmla="*/ 1 h 30"/>
                    <a:gd name="T4" fmla="*/ 0 w 20"/>
                    <a:gd name="T5" fmla="*/ 1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p:spPr>
              <p:txBody>
                <a:bodyPr/>
                <a:lstStyle/>
                <a:p>
                  <a:endParaRPr lang="zh-CN" altLang="en-US"/>
                </a:p>
              </p:txBody>
            </p:sp>
            <p:sp>
              <p:nvSpPr>
                <p:cNvPr id="16549" name="任意多边形 641081"/>
                <p:cNvSpPr>
                  <a:spLocks noChangeArrowheads="1"/>
                </p:cNvSpPr>
                <p:nvPr/>
              </p:nvSpPr>
              <p:spPr bwMode="auto">
                <a:xfrm>
                  <a:off x="1021" y="314"/>
                  <a:ext cx="433" cy="354"/>
                </a:xfrm>
                <a:custGeom>
                  <a:avLst/>
                  <a:gdLst>
                    <a:gd name="T0" fmla="*/ 123 w 682"/>
                    <a:gd name="T1" fmla="*/ 119 h 557"/>
                    <a:gd name="T2" fmla="*/ 124 w 682"/>
                    <a:gd name="T3" fmla="*/ 116 h 557"/>
                    <a:gd name="T4" fmla="*/ 128 w 682"/>
                    <a:gd name="T5" fmla="*/ 106 h 557"/>
                    <a:gd name="T6" fmla="*/ 79 w 682"/>
                    <a:gd name="T7" fmla="*/ 74 h 557"/>
                    <a:gd name="T8" fmla="*/ 72 w 682"/>
                    <a:gd name="T9" fmla="*/ 89 h 557"/>
                    <a:gd name="T10" fmla="*/ 77 w 682"/>
                    <a:gd name="T11" fmla="*/ 142 h 557"/>
                    <a:gd name="T12" fmla="*/ 72 w 682"/>
                    <a:gd name="T13" fmla="*/ 127 h 557"/>
                    <a:gd name="T14" fmla="*/ 62 w 682"/>
                    <a:gd name="T15" fmla="*/ 112 h 557"/>
                    <a:gd name="T16" fmla="*/ 63 w 682"/>
                    <a:gd name="T17" fmla="*/ 106 h 557"/>
                    <a:gd name="T18" fmla="*/ 63 w 682"/>
                    <a:gd name="T19" fmla="*/ 101 h 557"/>
                    <a:gd name="T20" fmla="*/ 57 w 682"/>
                    <a:gd name="T21" fmla="*/ 96 h 557"/>
                    <a:gd name="T22" fmla="*/ 50 w 682"/>
                    <a:gd name="T23" fmla="*/ 89 h 557"/>
                    <a:gd name="T24" fmla="*/ 38 w 682"/>
                    <a:gd name="T25" fmla="*/ 91 h 557"/>
                    <a:gd name="T26" fmla="*/ 32 w 682"/>
                    <a:gd name="T27" fmla="*/ 93 h 557"/>
                    <a:gd name="T28" fmla="*/ 20 w 682"/>
                    <a:gd name="T29" fmla="*/ 93 h 557"/>
                    <a:gd name="T30" fmla="*/ 6 w 682"/>
                    <a:gd name="T31" fmla="*/ 80 h 557"/>
                    <a:gd name="T32" fmla="*/ 3 w 682"/>
                    <a:gd name="T33" fmla="*/ 76 h 557"/>
                    <a:gd name="T34" fmla="*/ 0 w 682"/>
                    <a:gd name="T35" fmla="*/ 68 h 557"/>
                    <a:gd name="T36" fmla="*/ 6 w 682"/>
                    <a:gd name="T37" fmla="*/ 55 h 557"/>
                    <a:gd name="T38" fmla="*/ 8 w 682"/>
                    <a:gd name="T39" fmla="*/ 46 h 557"/>
                    <a:gd name="T40" fmla="*/ 13 w 682"/>
                    <a:gd name="T41" fmla="*/ 37 h 557"/>
                    <a:gd name="T42" fmla="*/ 20 w 682"/>
                    <a:gd name="T43" fmla="*/ 30 h 557"/>
                    <a:gd name="T44" fmla="*/ 43 w 682"/>
                    <a:gd name="T45" fmla="*/ 17 h 557"/>
                    <a:gd name="T46" fmla="*/ 57 w 682"/>
                    <a:gd name="T47" fmla="*/ 8 h 557"/>
                    <a:gd name="T48" fmla="*/ 66 w 682"/>
                    <a:gd name="T49" fmla="*/ 2 h 557"/>
                    <a:gd name="T50" fmla="*/ 93 w 682"/>
                    <a:gd name="T51" fmla="*/ 1 h 557"/>
                    <a:gd name="T52" fmla="*/ 102 w 682"/>
                    <a:gd name="T53" fmla="*/ 0 h 557"/>
                    <a:gd name="T54" fmla="*/ 98 w 682"/>
                    <a:gd name="T55" fmla="*/ 9 h 557"/>
                    <a:gd name="T56" fmla="*/ 113 w 682"/>
                    <a:gd name="T57" fmla="*/ 22 h 557"/>
                    <a:gd name="T58" fmla="*/ 128 w 682"/>
                    <a:gd name="T59" fmla="*/ 19 h 557"/>
                    <a:gd name="T60" fmla="*/ 135 w 682"/>
                    <a:gd name="T61" fmla="*/ 21 h 557"/>
                    <a:gd name="T62" fmla="*/ 143 w 682"/>
                    <a:gd name="T63" fmla="*/ 25 h 557"/>
                    <a:gd name="T64" fmla="*/ 146 w 682"/>
                    <a:gd name="T65" fmla="*/ 48 h 557"/>
                    <a:gd name="T66" fmla="*/ 146 w 682"/>
                    <a:gd name="T67" fmla="*/ 62 h 557"/>
                    <a:gd name="T68" fmla="*/ 153 w 682"/>
                    <a:gd name="T69" fmla="*/ 72 h 557"/>
                    <a:gd name="T70" fmla="*/ 165 w 682"/>
                    <a:gd name="T71" fmla="*/ 77 h 557"/>
                    <a:gd name="T72" fmla="*/ 174 w 682"/>
                    <a:gd name="T73" fmla="*/ 76 h 557"/>
                    <a:gd name="T74" fmla="*/ 170 w 682"/>
                    <a:gd name="T75" fmla="*/ 87 h 557"/>
                    <a:gd name="T76" fmla="*/ 153 w 682"/>
                    <a:gd name="T77" fmla="*/ 105 h 557"/>
                    <a:gd name="T78" fmla="*/ 140 w 682"/>
                    <a:gd name="T79" fmla="*/ 125 h 557"/>
                    <a:gd name="T80" fmla="*/ 142 w 682"/>
                    <a:gd name="T81" fmla="*/ 130 h 557"/>
                    <a:gd name="T82" fmla="*/ 111 w 682"/>
                    <a:gd name="T83" fmla="*/ 142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p:spPr>
              <p:txBody>
                <a:bodyPr/>
                <a:lstStyle/>
                <a:p>
                  <a:endParaRPr lang="zh-CN" altLang="en-US"/>
                </a:p>
              </p:txBody>
            </p:sp>
            <p:sp>
              <p:nvSpPr>
                <p:cNvPr id="16550" name="任意多边形 641082"/>
                <p:cNvSpPr>
                  <a:spLocks noChangeArrowheads="1"/>
                </p:cNvSpPr>
                <p:nvPr/>
              </p:nvSpPr>
              <p:spPr bwMode="auto">
                <a:xfrm>
                  <a:off x="1189" y="447"/>
                  <a:ext cx="163" cy="221"/>
                </a:xfrm>
                <a:custGeom>
                  <a:avLst/>
                  <a:gdLst>
                    <a:gd name="T0" fmla="*/ 62 w 257"/>
                    <a:gd name="T1" fmla="*/ 90 h 347"/>
                    <a:gd name="T2" fmla="*/ 60 w 257"/>
                    <a:gd name="T3" fmla="*/ 78 h 347"/>
                    <a:gd name="T4" fmla="*/ 56 w 257"/>
                    <a:gd name="T5" fmla="*/ 75 h 347"/>
                    <a:gd name="T6" fmla="*/ 55 w 257"/>
                    <a:gd name="T7" fmla="*/ 69 h 347"/>
                    <a:gd name="T8" fmla="*/ 53 w 257"/>
                    <a:gd name="T9" fmla="*/ 66 h 347"/>
                    <a:gd name="T10" fmla="*/ 53 w 257"/>
                    <a:gd name="T11" fmla="*/ 59 h 347"/>
                    <a:gd name="T12" fmla="*/ 53 w 257"/>
                    <a:gd name="T13" fmla="*/ 55 h 347"/>
                    <a:gd name="T14" fmla="*/ 58 w 257"/>
                    <a:gd name="T15" fmla="*/ 52 h 347"/>
                    <a:gd name="T16" fmla="*/ 65 w 257"/>
                    <a:gd name="T17" fmla="*/ 51 h 347"/>
                    <a:gd name="T18" fmla="*/ 65 w 257"/>
                    <a:gd name="T19" fmla="*/ 35 h 347"/>
                    <a:gd name="T20" fmla="*/ 14 w 257"/>
                    <a:gd name="T21" fmla="*/ 25 h 347"/>
                    <a:gd name="T22" fmla="*/ 8 w 257"/>
                    <a:gd name="T23" fmla="*/ 25 h 347"/>
                    <a:gd name="T24" fmla="*/ 4 w 257"/>
                    <a:gd name="T25" fmla="*/ 26 h 347"/>
                    <a:gd name="T26" fmla="*/ 0 w 257"/>
                    <a:gd name="T27" fmla="*/ 39 h 347"/>
                    <a:gd name="T28" fmla="*/ 23 w 257"/>
                    <a:gd name="T29" fmla="*/ 89 h 347"/>
                    <a:gd name="T30" fmla="*/ 62 w 257"/>
                    <a:gd name="T31" fmla="*/ 9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p:spPr>
              <p:txBody>
                <a:bodyPr/>
                <a:lstStyle/>
                <a:p>
                  <a:endParaRPr lang="zh-CN" altLang="en-US"/>
                </a:p>
              </p:txBody>
            </p:sp>
            <p:sp>
              <p:nvSpPr>
                <p:cNvPr id="16551" name="任意多边形 641083"/>
                <p:cNvSpPr>
                  <a:spLocks noChangeArrowheads="1"/>
                </p:cNvSpPr>
                <p:nvPr/>
              </p:nvSpPr>
              <p:spPr bwMode="auto">
                <a:xfrm>
                  <a:off x="1476" y="611"/>
                  <a:ext cx="7" cy="12"/>
                </a:xfrm>
                <a:custGeom>
                  <a:avLst/>
                  <a:gdLst>
                    <a:gd name="T0" fmla="*/ 0 w 19"/>
                    <a:gd name="T1" fmla="*/ 1 h 37"/>
                    <a:gd name="T2" fmla="*/ 1 w 19"/>
                    <a:gd name="T3" fmla="*/ 1 h 37"/>
                    <a:gd name="T4" fmla="*/ 0 w 19"/>
                    <a:gd name="T5" fmla="*/ 1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p:spPr>
              <p:txBody>
                <a:bodyPr/>
                <a:lstStyle/>
                <a:p>
                  <a:endParaRPr lang="zh-CN" altLang="en-US"/>
                </a:p>
              </p:txBody>
            </p:sp>
            <p:sp>
              <p:nvSpPr>
                <p:cNvPr id="16552" name="任意多边形 641084"/>
                <p:cNvSpPr>
                  <a:spLocks noChangeArrowheads="1"/>
                </p:cNvSpPr>
                <p:nvPr/>
              </p:nvSpPr>
              <p:spPr bwMode="auto">
                <a:xfrm>
                  <a:off x="1467" y="497"/>
                  <a:ext cx="9" cy="7"/>
                </a:xfrm>
                <a:custGeom>
                  <a:avLst/>
                  <a:gdLst>
                    <a:gd name="T0" fmla="*/ 1 w 22"/>
                    <a:gd name="T1" fmla="*/ 0 h 20"/>
                    <a:gd name="T2" fmla="*/ 1 w 22"/>
                    <a:gd name="T3" fmla="*/ 0 h 20"/>
                    <a:gd name="T4" fmla="*/ 1 w 22"/>
                    <a:gd name="T5" fmla="*/ 0 h 20"/>
                    <a:gd name="T6" fmla="*/ 0 w 22"/>
                    <a:gd name="T7" fmla="*/ 1 h 20"/>
                    <a:gd name="T8" fmla="*/ 1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p:spPr>
              <p:txBody>
                <a:bodyPr/>
                <a:lstStyle/>
                <a:p>
                  <a:endParaRPr lang="zh-CN" altLang="en-US"/>
                </a:p>
              </p:txBody>
            </p:sp>
            <p:sp>
              <p:nvSpPr>
                <p:cNvPr id="16553" name="任意多边形 641085"/>
                <p:cNvSpPr>
                  <a:spLocks noChangeArrowheads="1"/>
                </p:cNvSpPr>
                <p:nvPr/>
              </p:nvSpPr>
              <p:spPr bwMode="auto">
                <a:xfrm>
                  <a:off x="1072" y="357"/>
                  <a:ext cx="25" cy="10"/>
                </a:xfrm>
                <a:custGeom>
                  <a:avLst/>
                  <a:gdLst>
                    <a:gd name="T0" fmla="*/ 2 w 57"/>
                    <a:gd name="T1" fmla="*/ 1 h 30"/>
                    <a:gd name="T2" fmla="*/ 3 w 57"/>
                    <a:gd name="T3" fmla="*/ 0 h 30"/>
                    <a:gd name="T4" fmla="*/ 3 w 57"/>
                    <a:gd name="T5" fmla="*/ 1 h 30"/>
                    <a:gd name="T6" fmla="*/ 2 w 57"/>
                    <a:gd name="T7" fmla="*/ 1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p:spPr>
              <p:txBody>
                <a:bodyPr/>
                <a:lstStyle/>
                <a:p>
                  <a:endParaRPr lang="zh-CN" altLang="en-US"/>
                </a:p>
              </p:txBody>
            </p:sp>
            <p:sp>
              <p:nvSpPr>
                <p:cNvPr id="16554" name="任意多边形 641086"/>
                <p:cNvSpPr>
                  <a:spLocks noChangeArrowheads="1"/>
                </p:cNvSpPr>
                <p:nvPr/>
              </p:nvSpPr>
              <p:spPr bwMode="auto">
                <a:xfrm>
                  <a:off x="1374" y="265"/>
                  <a:ext cx="295" cy="233"/>
                </a:xfrm>
                <a:custGeom>
                  <a:avLst/>
                  <a:gdLst>
                    <a:gd name="T0" fmla="*/ 37 w 693"/>
                    <a:gd name="T1" fmla="*/ 17 h 696"/>
                    <a:gd name="T2" fmla="*/ 30 w 693"/>
                    <a:gd name="T3" fmla="*/ 17 h 696"/>
                    <a:gd name="T4" fmla="*/ 25 w 693"/>
                    <a:gd name="T5" fmla="*/ 15 h 696"/>
                    <a:gd name="T6" fmla="*/ 20 w 693"/>
                    <a:gd name="T7" fmla="*/ 15 h 696"/>
                    <a:gd name="T8" fmla="*/ 18 w 693"/>
                    <a:gd name="T9" fmla="*/ 16 h 696"/>
                    <a:gd name="T10" fmla="*/ 20 w 693"/>
                    <a:gd name="T11" fmla="*/ 16 h 696"/>
                    <a:gd name="T12" fmla="*/ 23 w 693"/>
                    <a:gd name="T13" fmla="*/ 18 h 696"/>
                    <a:gd name="T14" fmla="*/ 25 w 693"/>
                    <a:gd name="T15" fmla="*/ 18 h 696"/>
                    <a:gd name="T16" fmla="*/ 26 w 693"/>
                    <a:gd name="T17" fmla="*/ 20 h 696"/>
                    <a:gd name="T18" fmla="*/ 24 w 693"/>
                    <a:gd name="T19" fmla="*/ 21 h 696"/>
                    <a:gd name="T20" fmla="*/ 20 w 693"/>
                    <a:gd name="T21" fmla="*/ 23 h 696"/>
                    <a:gd name="T22" fmla="*/ 17 w 693"/>
                    <a:gd name="T23" fmla="*/ 23 h 696"/>
                    <a:gd name="T24" fmla="*/ 7 w 693"/>
                    <a:gd name="T25" fmla="*/ 26 h 696"/>
                    <a:gd name="T26" fmla="*/ 6 w 693"/>
                    <a:gd name="T27" fmla="*/ 23 h 696"/>
                    <a:gd name="T28" fmla="*/ 3 w 693"/>
                    <a:gd name="T29" fmla="*/ 20 h 696"/>
                    <a:gd name="T30" fmla="*/ 3 w 693"/>
                    <a:gd name="T31" fmla="*/ 17 h 696"/>
                    <a:gd name="T32" fmla="*/ 4 w 693"/>
                    <a:gd name="T33" fmla="*/ 13 h 696"/>
                    <a:gd name="T34" fmla="*/ 1 w 693"/>
                    <a:gd name="T35" fmla="*/ 15 h 696"/>
                    <a:gd name="T36" fmla="*/ 6 w 693"/>
                    <a:gd name="T37" fmla="*/ 10 h 696"/>
                    <a:gd name="T38" fmla="*/ 9 w 693"/>
                    <a:gd name="T39" fmla="*/ 8 h 696"/>
                    <a:gd name="T40" fmla="*/ 3 w 693"/>
                    <a:gd name="T41" fmla="*/ 8 h 696"/>
                    <a:gd name="T42" fmla="*/ 0 w 693"/>
                    <a:gd name="T43" fmla="*/ 7 h 696"/>
                    <a:gd name="T44" fmla="*/ 2 w 693"/>
                    <a:gd name="T45" fmla="*/ 5 h 696"/>
                    <a:gd name="T46" fmla="*/ 7 w 693"/>
                    <a:gd name="T47" fmla="*/ 4 h 696"/>
                    <a:gd name="T48" fmla="*/ 17 w 693"/>
                    <a:gd name="T49" fmla="*/ 5 h 696"/>
                    <a:gd name="T50" fmla="*/ 17 w 693"/>
                    <a:gd name="T51" fmla="*/ 2 h 696"/>
                    <a:gd name="T52" fmla="*/ 20 w 693"/>
                    <a:gd name="T53" fmla="*/ 0 h 696"/>
                    <a:gd name="T54" fmla="*/ 28 w 693"/>
                    <a:gd name="T55" fmla="*/ 2 h 696"/>
                    <a:gd name="T56" fmla="*/ 26 w 693"/>
                    <a:gd name="T57" fmla="*/ 3 h 696"/>
                    <a:gd name="T58" fmla="*/ 23 w 693"/>
                    <a:gd name="T59" fmla="*/ 7 h 696"/>
                    <a:gd name="T60" fmla="*/ 28 w 693"/>
                    <a:gd name="T61" fmla="*/ 7 h 696"/>
                    <a:gd name="T62" fmla="*/ 29 w 693"/>
                    <a:gd name="T63" fmla="*/ 5 h 696"/>
                    <a:gd name="T64" fmla="*/ 32 w 693"/>
                    <a:gd name="T65" fmla="*/ 3 h 696"/>
                    <a:gd name="T66" fmla="*/ 38 w 693"/>
                    <a:gd name="T67" fmla="*/ 3 h 696"/>
                    <a:gd name="T68" fmla="*/ 41 w 693"/>
                    <a:gd name="T69" fmla="*/ 2 h 696"/>
                    <a:gd name="T70" fmla="*/ 42 w 693"/>
                    <a:gd name="T71" fmla="*/ 17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p:spPr>
              <p:txBody>
                <a:bodyPr/>
                <a:lstStyle/>
                <a:p>
                  <a:endParaRPr lang="zh-CN" altLang="en-US"/>
                </a:p>
              </p:txBody>
            </p:sp>
            <p:sp>
              <p:nvSpPr>
                <p:cNvPr id="16555" name="任意多边形 641087"/>
                <p:cNvSpPr>
                  <a:spLocks noChangeArrowheads="1"/>
                </p:cNvSpPr>
                <p:nvPr/>
              </p:nvSpPr>
              <p:spPr bwMode="auto">
                <a:xfrm>
                  <a:off x="1173" y="247"/>
                  <a:ext cx="591" cy="95"/>
                </a:xfrm>
                <a:custGeom>
                  <a:avLst/>
                  <a:gdLst>
                    <a:gd name="T0" fmla="*/ 211 w 931"/>
                    <a:gd name="T1" fmla="*/ 0 h 149"/>
                    <a:gd name="T2" fmla="*/ 37 w 931"/>
                    <a:gd name="T3" fmla="*/ 7 h 149"/>
                    <a:gd name="T4" fmla="*/ 23 w 931"/>
                    <a:gd name="T5" fmla="*/ 11 h 149"/>
                    <a:gd name="T6" fmla="*/ 16 w 931"/>
                    <a:gd name="T7" fmla="*/ 11 h 149"/>
                    <a:gd name="T8" fmla="*/ 6 w 931"/>
                    <a:gd name="T9" fmla="*/ 20 h 149"/>
                    <a:gd name="T10" fmla="*/ 0 w 931"/>
                    <a:gd name="T11" fmla="*/ 27 h 149"/>
                    <a:gd name="T12" fmla="*/ 15 w 931"/>
                    <a:gd name="T13" fmla="*/ 30 h 149"/>
                    <a:gd name="T14" fmla="*/ 25 w 931"/>
                    <a:gd name="T15" fmla="*/ 25 h 149"/>
                    <a:gd name="T16" fmla="*/ 28 w 931"/>
                    <a:gd name="T17" fmla="*/ 22 h 149"/>
                    <a:gd name="T18" fmla="*/ 43 w 931"/>
                    <a:gd name="T19" fmla="*/ 13 h 149"/>
                    <a:gd name="T20" fmla="*/ 55 w 931"/>
                    <a:gd name="T21" fmla="*/ 11 h 149"/>
                    <a:gd name="T22" fmla="*/ 60 w 931"/>
                    <a:gd name="T23" fmla="*/ 24 h 149"/>
                    <a:gd name="T24" fmla="*/ 48 w 931"/>
                    <a:gd name="T25" fmla="*/ 28 h 149"/>
                    <a:gd name="T26" fmla="*/ 59 w 931"/>
                    <a:gd name="T27" fmla="*/ 29 h 149"/>
                    <a:gd name="T28" fmla="*/ 64 w 931"/>
                    <a:gd name="T29" fmla="*/ 23 h 149"/>
                    <a:gd name="T30" fmla="*/ 68 w 931"/>
                    <a:gd name="T31" fmla="*/ 24 h 149"/>
                    <a:gd name="T32" fmla="*/ 65 w 931"/>
                    <a:gd name="T33" fmla="*/ 14 h 149"/>
                    <a:gd name="T34" fmla="*/ 68 w 931"/>
                    <a:gd name="T35" fmla="*/ 11 h 149"/>
                    <a:gd name="T36" fmla="*/ 71 w 931"/>
                    <a:gd name="T37" fmla="*/ 23 h 149"/>
                    <a:gd name="T38" fmla="*/ 68 w 931"/>
                    <a:gd name="T39" fmla="*/ 29 h 149"/>
                    <a:gd name="T40" fmla="*/ 76 w 931"/>
                    <a:gd name="T41" fmla="*/ 34 h 149"/>
                    <a:gd name="T42" fmla="*/ 77 w 931"/>
                    <a:gd name="T43" fmla="*/ 24 h 149"/>
                    <a:gd name="T44" fmla="*/ 84 w 931"/>
                    <a:gd name="T45" fmla="*/ 27 h 149"/>
                    <a:gd name="T46" fmla="*/ 98 w 931"/>
                    <a:gd name="T47" fmla="*/ 19 h 149"/>
                    <a:gd name="T48" fmla="*/ 105 w 931"/>
                    <a:gd name="T49" fmla="*/ 13 h 149"/>
                    <a:gd name="T50" fmla="*/ 112 w 931"/>
                    <a:gd name="T51" fmla="*/ 15 h 149"/>
                    <a:gd name="T52" fmla="*/ 116 w 931"/>
                    <a:gd name="T53" fmla="*/ 13 h 149"/>
                    <a:gd name="T54" fmla="*/ 110 w 931"/>
                    <a:gd name="T55" fmla="*/ 11 h 149"/>
                    <a:gd name="T56" fmla="*/ 121 w 931"/>
                    <a:gd name="T57" fmla="*/ 9 h 149"/>
                    <a:gd name="T58" fmla="*/ 139 w 931"/>
                    <a:gd name="T59" fmla="*/ 14 h 149"/>
                    <a:gd name="T60" fmla="*/ 149 w 931"/>
                    <a:gd name="T61" fmla="*/ 11 h 149"/>
                    <a:gd name="T62" fmla="*/ 150 w 931"/>
                    <a:gd name="T63" fmla="*/ 17 h 149"/>
                    <a:gd name="T64" fmla="*/ 145 w 931"/>
                    <a:gd name="T65" fmla="*/ 26 h 149"/>
                    <a:gd name="T66" fmla="*/ 156 w 931"/>
                    <a:gd name="T67" fmla="*/ 23 h 149"/>
                    <a:gd name="T68" fmla="*/ 159 w 931"/>
                    <a:gd name="T69" fmla="*/ 21 h 149"/>
                    <a:gd name="T70" fmla="*/ 166 w 931"/>
                    <a:gd name="T71" fmla="*/ 16 h 149"/>
                    <a:gd name="T72" fmla="*/ 203 w 931"/>
                    <a:gd name="T73" fmla="*/ 22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p:spPr>
              <p:txBody>
                <a:bodyPr/>
                <a:lstStyle/>
                <a:p>
                  <a:endParaRPr lang="zh-CN" altLang="en-US"/>
                </a:p>
              </p:txBody>
            </p:sp>
            <p:sp>
              <p:nvSpPr>
                <p:cNvPr id="16556" name="任意多边形 641088"/>
                <p:cNvSpPr>
                  <a:spLocks noChangeArrowheads="1"/>
                </p:cNvSpPr>
                <p:nvPr/>
              </p:nvSpPr>
              <p:spPr bwMode="auto">
                <a:xfrm>
                  <a:off x="1293" y="282"/>
                  <a:ext cx="13" cy="10"/>
                </a:xfrm>
                <a:custGeom>
                  <a:avLst/>
                  <a:gdLst>
                    <a:gd name="T0" fmla="*/ 0 w 31"/>
                    <a:gd name="T1" fmla="*/ 1 h 30"/>
                    <a:gd name="T2" fmla="*/ 2 w 31"/>
                    <a:gd name="T3" fmla="*/ 0 h 30"/>
                    <a:gd name="T4" fmla="*/ 1 w 31"/>
                    <a:gd name="T5" fmla="*/ 1 h 30"/>
                    <a:gd name="T6" fmla="*/ 0 w 31"/>
                    <a:gd name="T7" fmla="*/ 1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p:spPr>
              <p:txBody>
                <a:bodyPr/>
                <a:lstStyle/>
                <a:p>
                  <a:endParaRPr lang="zh-CN" altLang="en-US"/>
                </a:p>
              </p:txBody>
            </p:sp>
            <p:sp>
              <p:nvSpPr>
                <p:cNvPr id="16557" name="任意多边形 641089"/>
                <p:cNvSpPr>
                  <a:spLocks noChangeArrowheads="1"/>
                </p:cNvSpPr>
                <p:nvPr/>
              </p:nvSpPr>
              <p:spPr bwMode="auto">
                <a:xfrm>
                  <a:off x="1278" y="296"/>
                  <a:ext cx="19" cy="11"/>
                </a:xfrm>
                <a:custGeom>
                  <a:avLst/>
                  <a:gdLst>
                    <a:gd name="T0" fmla="*/ 0 w 44"/>
                    <a:gd name="T1" fmla="*/ 1 h 32"/>
                    <a:gd name="T2" fmla="*/ 2 w 44"/>
                    <a:gd name="T3" fmla="*/ 0 h 32"/>
                    <a:gd name="T4" fmla="*/ 3 w 44"/>
                    <a:gd name="T5" fmla="*/ 0 h 32"/>
                    <a:gd name="T6" fmla="*/ 0 w 44"/>
                    <a:gd name="T7" fmla="*/ 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p:spPr>
              <p:txBody>
                <a:bodyPr/>
                <a:lstStyle/>
                <a:p>
                  <a:endParaRPr lang="zh-CN" altLang="en-US"/>
                </a:p>
              </p:txBody>
            </p:sp>
            <p:sp>
              <p:nvSpPr>
                <p:cNvPr id="16558" name="任意多边形 641090"/>
                <p:cNvSpPr>
                  <a:spLocks noChangeArrowheads="1"/>
                </p:cNvSpPr>
                <p:nvPr/>
              </p:nvSpPr>
              <p:spPr bwMode="auto">
                <a:xfrm>
                  <a:off x="1340" y="337"/>
                  <a:ext cx="32" cy="6"/>
                </a:xfrm>
                <a:custGeom>
                  <a:avLst/>
                  <a:gdLst>
                    <a:gd name="T0" fmla="*/ 3 w 76"/>
                    <a:gd name="T1" fmla="*/ 1 h 18"/>
                    <a:gd name="T2" fmla="*/ 2 w 76"/>
                    <a:gd name="T3" fmla="*/ 0 h 18"/>
                    <a:gd name="T4" fmla="*/ 3 w 76"/>
                    <a:gd name="T5" fmla="*/ 1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p:spPr>
              <p:txBody>
                <a:bodyPr/>
                <a:lstStyle/>
                <a:p>
                  <a:endParaRPr lang="zh-CN" altLang="en-US"/>
                </a:p>
              </p:txBody>
            </p:sp>
            <p:sp>
              <p:nvSpPr>
                <p:cNvPr id="16559" name="任意多边形 641091"/>
                <p:cNvSpPr>
                  <a:spLocks noChangeArrowheads="1"/>
                </p:cNvSpPr>
                <p:nvPr/>
              </p:nvSpPr>
              <p:spPr bwMode="auto">
                <a:xfrm>
                  <a:off x="1395" y="336"/>
                  <a:ext cx="18" cy="15"/>
                </a:xfrm>
                <a:custGeom>
                  <a:avLst/>
                  <a:gdLst>
                    <a:gd name="T0" fmla="*/ 0 w 42"/>
                    <a:gd name="T1" fmla="*/ 1 h 44"/>
                    <a:gd name="T2" fmla="*/ 1 w 42"/>
                    <a:gd name="T3" fmla="*/ 0 h 44"/>
                    <a:gd name="T4" fmla="*/ 0 w 42"/>
                    <a:gd name="T5" fmla="*/ 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p:spPr>
              <p:txBody>
                <a:bodyPr/>
                <a:lstStyle/>
                <a:p>
                  <a:endParaRPr lang="zh-CN" altLang="en-US"/>
                </a:p>
              </p:txBody>
            </p:sp>
            <p:sp>
              <p:nvSpPr>
                <p:cNvPr id="16560" name="任意多边形 641092"/>
                <p:cNvSpPr>
                  <a:spLocks noChangeArrowheads="1"/>
                </p:cNvSpPr>
                <p:nvPr/>
              </p:nvSpPr>
              <p:spPr bwMode="auto">
                <a:xfrm>
                  <a:off x="1248" y="295"/>
                  <a:ext cx="14" cy="10"/>
                </a:xfrm>
                <a:custGeom>
                  <a:avLst/>
                  <a:gdLst>
                    <a:gd name="T0" fmla="*/ 0 w 31"/>
                    <a:gd name="T1" fmla="*/ 1 h 30"/>
                    <a:gd name="T2" fmla="*/ 3 w 31"/>
                    <a:gd name="T3" fmla="*/ 0 h 30"/>
                    <a:gd name="T4" fmla="*/ 0 w 31"/>
                    <a:gd name="T5" fmla="*/ 1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p:spPr>
              <p:txBody>
                <a:bodyPr/>
                <a:lstStyle/>
                <a:p>
                  <a:endParaRPr lang="zh-CN" altLang="en-US"/>
                </a:p>
              </p:txBody>
            </p:sp>
          </p:grpSp>
          <p:grpSp>
            <p:nvGrpSpPr>
              <p:cNvPr id="16462" name="组合 641093"/>
              <p:cNvGrpSpPr>
                <a:grpSpLocks/>
              </p:cNvGrpSpPr>
              <p:nvPr/>
            </p:nvGrpSpPr>
            <p:grpSpPr bwMode="auto">
              <a:xfrm>
                <a:off x="3709" y="240"/>
                <a:ext cx="1139" cy="429"/>
                <a:chOff x="3709" y="240"/>
                <a:chExt cx="1139" cy="429"/>
              </a:xfrm>
            </p:grpSpPr>
            <p:sp>
              <p:nvSpPr>
                <p:cNvPr id="16463" name="任意多边形 641094"/>
                <p:cNvSpPr>
                  <a:spLocks noChangeArrowheads="1"/>
                </p:cNvSpPr>
                <p:nvPr/>
              </p:nvSpPr>
              <p:spPr bwMode="auto">
                <a:xfrm>
                  <a:off x="4808" y="616"/>
                  <a:ext cx="13" cy="14"/>
                </a:xfrm>
                <a:custGeom>
                  <a:avLst/>
                  <a:gdLst>
                    <a:gd name="T0" fmla="*/ 1 w 30"/>
                    <a:gd name="T1" fmla="*/ 1 h 42"/>
                    <a:gd name="T2" fmla="*/ 0 w 30"/>
                    <a:gd name="T3" fmla="*/ 1 h 42"/>
                    <a:gd name="T4" fmla="*/ 0 w 30"/>
                    <a:gd name="T5" fmla="*/ 0 h 42"/>
                    <a:gd name="T6" fmla="*/ 1 w 30"/>
                    <a:gd name="T7" fmla="*/ 0 h 42"/>
                    <a:gd name="T8" fmla="*/ 3 w 30"/>
                    <a:gd name="T9" fmla="*/ 1 h 42"/>
                    <a:gd name="T10" fmla="*/ 2 w 30"/>
                    <a:gd name="T11" fmla="*/ 1 h 42"/>
                    <a:gd name="T12" fmla="*/ 1 w 30"/>
                    <a:gd name="T13" fmla="*/ 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p:spPr>
              <p:txBody>
                <a:bodyPr/>
                <a:lstStyle/>
                <a:p>
                  <a:endParaRPr lang="zh-CN" altLang="en-US"/>
                </a:p>
              </p:txBody>
            </p:sp>
            <p:sp>
              <p:nvSpPr>
                <p:cNvPr id="16464" name="任意多边形 641095"/>
                <p:cNvSpPr>
                  <a:spLocks noChangeArrowheads="1"/>
                </p:cNvSpPr>
                <p:nvPr/>
              </p:nvSpPr>
              <p:spPr bwMode="auto">
                <a:xfrm>
                  <a:off x="4655" y="629"/>
                  <a:ext cx="11" cy="5"/>
                </a:xfrm>
                <a:custGeom>
                  <a:avLst/>
                  <a:gdLst>
                    <a:gd name="T0" fmla="*/ 1 w 25"/>
                    <a:gd name="T1" fmla="*/ 1 h 16"/>
                    <a:gd name="T2" fmla="*/ 0 w 25"/>
                    <a:gd name="T3" fmla="*/ 0 h 16"/>
                    <a:gd name="T4" fmla="*/ 1 w 25"/>
                    <a:gd name="T5" fmla="*/ 0 h 16"/>
                    <a:gd name="T6" fmla="*/ 1 w 25"/>
                    <a:gd name="T7" fmla="*/ 1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p:spPr>
              <p:txBody>
                <a:bodyPr/>
                <a:lstStyle/>
                <a:p>
                  <a:endParaRPr lang="zh-CN" altLang="en-US"/>
                </a:p>
              </p:txBody>
            </p:sp>
            <p:sp>
              <p:nvSpPr>
                <p:cNvPr id="16465" name="任意多边形 641096"/>
                <p:cNvSpPr>
                  <a:spLocks noChangeArrowheads="1"/>
                </p:cNvSpPr>
                <p:nvPr/>
              </p:nvSpPr>
              <p:spPr bwMode="auto">
                <a:xfrm>
                  <a:off x="4609" y="635"/>
                  <a:ext cx="28" cy="16"/>
                </a:xfrm>
                <a:custGeom>
                  <a:avLst/>
                  <a:gdLst>
                    <a:gd name="T0" fmla="*/ 1 w 65"/>
                    <a:gd name="T1" fmla="*/ 1 h 46"/>
                    <a:gd name="T2" fmla="*/ 3 w 65"/>
                    <a:gd name="T3" fmla="*/ 0 h 46"/>
                    <a:gd name="T4" fmla="*/ 3 w 65"/>
                    <a:gd name="T5" fmla="*/ 0 h 46"/>
                    <a:gd name="T6" fmla="*/ 5 w 65"/>
                    <a:gd name="T7" fmla="*/ 0 h 46"/>
                    <a:gd name="T8" fmla="*/ 3 w 65"/>
                    <a:gd name="T9" fmla="*/ 1 h 46"/>
                    <a:gd name="T10" fmla="*/ 1 w 65"/>
                    <a:gd name="T11" fmla="*/ 2 h 46"/>
                    <a:gd name="T12" fmla="*/ 0 w 65"/>
                    <a:gd name="T13" fmla="*/ 1 h 46"/>
                    <a:gd name="T14" fmla="*/ 1 w 65"/>
                    <a:gd name="T15" fmla="*/ 1 h 46"/>
                    <a:gd name="T16" fmla="*/ 1 w 65"/>
                    <a:gd name="T17" fmla="*/ 1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p:spPr>
              <p:txBody>
                <a:bodyPr/>
                <a:lstStyle/>
                <a:p>
                  <a:endParaRPr lang="zh-CN" altLang="en-US"/>
                </a:p>
              </p:txBody>
            </p:sp>
            <p:sp>
              <p:nvSpPr>
                <p:cNvPr id="16466" name="任意多边形 641097"/>
                <p:cNvSpPr>
                  <a:spLocks noChangeArrowheads="1"/>
                </p:cNvSpPr>
                <p:nvPr/>
              </p:nvSpPr>
              <p:spPr bwMode="auto">
                <a:xfrm>
                  <a:off x="4580" y="634"/>
                  <a:ext cx="29" cy="16"/>
                </a:xfrm>
                <a:custGeom>
                  <a:avLst/>
                  <a:gdLst>
                    <a:gd name="T0" fmla="*/ 0 w 69"/>
                    <a:gd name="T1" fmla="*/ 1 h 47"/>
                    <a:gd name="T2" fmla="*/ 1 w 69"/>
                    <a:gd name="T3" fmla="*/ 1 h 47"/>
                    <a:gd name="T4" fmla="*/ 4 w 69"/>
                    <a:gd name="T5" fmla="*/ 0 h 47"/>
                    <a:gd name="T6" fmla="*/ 5 w 69"/>
                    <a:gd name="T7" fmla="*/ 0 h 47"/>
                    <a:gd name="T8" fmla="*/ 4 w 69"/>
                    <a:gd name="T9" fmla="*/ 1 h 47"/>
                    <a:gd name="T10" fmla="*/ 2 w 69"/>
                    <a:gd name="T11" fmla="*/ 1 h 47"/>
                    <a:gd name="T12" fmla="*/ 2 w 69"/>
                    <a:gd name="T13" fmla="*/ 2 h 47"/>
                    <a:gd name="T14" fmla="*/ 1 w 69"/>
                    <a:gd name="T15" fmla="*/ 2 h 47"/>
                    <a:gd name="T16" fmla="*/ 1 w 69"/>
                    <a:gd name="T17" fmla="*/ 1 h 47"/>
                    <a:gd name="T18" fmla="*/ 0 w 69"/>
                    <a:gd name="T19" fmla="*/ 1 h 47"/>
                    <a:gd name="T20" fmla="*/ 0 w 69"/>
                    <a:gd name="T21" fmla="*/ 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p:spPr>
              <p:txBody>
                <a:bodyPr/>
                <a:lstStyle/>
                <a:p>
                  <a:endParaRPr lang="zh-CN" altLang="en-US"/>
                </a:p>
              </p:txBody>
            </p:sp>
            <p:sp>
              <p:nvSpPr>
                <p:cNvPr id="16467" name="任意多边形 641098"/>
                <p:cNvSpPr>
                  <a:spLocks noChangeArrowheads="1"/>
                </p:cNvSpPr>
                <p:nvPr/>
              </p:nvSpPr>
              <p:spPr bwMode="auto">
                <a:xfrm>
                  <a:off x="4423" y="547"/>
                  <a:ext cx="151" cy="93"/>
                </a:xfrm>
                <a:custGeom>
                  <a:avLst/>
                  <a:gdLst>
                    <a:gd name="T0" fmla="*/ 1 w 355"/>
                    <a:gd name="T1" fmla="*/ 0 h 277"/>
                    <a:gd name="T2" fmla="*/ 3 w 355"/>
                    <a:gd name="T3" fmla="*/ 1 h 277"/>
                    <a:gd name="T4" fmla="*/ 4 w 355"/>
                    <a:gd name="T5" fmla="*/ 1 h 277"/>
                    <a:gd name="T6" fmla="*/ 6 w 355"/>
                    <a:gd name="T7" fmla="*/ 2 h 277"/>
                    <a:gd name="T8" fmla="*/ 7 w 355"/>
                    <a:gd name="T9" fmla="*/ 2 h 277"/>
                    <a:gd name="T10" fmla="*/ 9 w 355"/>
                    <a:gd name="T11" fmla="*/ 4 h 277"/>
                    <a:gd name="T12" fmla="*/ 11 w 355"/>
                    <a:gd name="T13" fmla="*/ 5 h 277"/>
                    <a:gd name="T14" fmla="*/ 11 w 355"/>
                    <a:gd name="T15" fmla="*/ 5 h 277"/>
                    <a:gd name="T16" fmla="*/ 12 w 355"/>
                    <a:gd name="T17" fmla="*/ 6 h 277"/>
                    <a:gd name="T18" fmla="*/ 14 w 355"/>
                    <a:gd name="T19" fmla="*/ 6 h 277"/>
                    <a:gd name="T20" fmla="*/ 13 w 355"/>
                    <a:gd name="T21" fmla="*/ 7 h 277"/>
                    <a:gd name="T22" fmla="*/ 14 w 355"/>
                    <a:gd name="T23" fmla="*/ 8 h 277"/>
                    <a:gd name="T24" fmla="*/ 15 w 355"/>
                    <a:gd name="T25" fmla="*/ 9 h 277"/>
                    <a:gd name="T26" fmla="*/ 17 w 355"/>
                    <a:gd name="T27" fmla="*/ 9 h 277"/>
                    <a:gd name="T28" fmla="*/ 18 w 355"/>
                    <a:gd name="T29" fmla="*/ 9 h 277"/>
                    <a:gd name="T30" fmla="*/ 20 w 355"/>
                    <a:gd name="T31" fmla="*/ 9 h 277"/>
                    <a:gd name="T32" fmla="*/ 21 w 355"/>
                    <a:gd name="T33" fmla="*/ 9 h 277"/>
                    <a:gd name="T34" fmla="*/ 23 w 355"/>
                    <a:gd name="T35" fmla="*/ 10 h 277"/>
                    <a:gd name="T36" fmla="*/ 24 w 355"/>
                    <a:gd name="T37" fmla="*/ 10 h 277"/>
                    <a:gd name="T38" fmla="*/ 27 w 355"/>
                    <a:gd name="T39" fmla="*/ 10 h 277"/>
                    <a:gd name="T40" fmla="*/ 26 w 355"/>
                    <a:gd name="T41" fmla="*/ 10 h 277"/>
                    <a:gd name="T42" fmla="*/ 25 w 355"/>
                    <a:gd name="T43" fmla="*/ 10 h 277"/>
                    <a:gd name="T44" fmla="*/ 23 w 355"/>
                    <a:gd name="T45" fmla="*/ 10 h 277"/>
                    <a:gd name="T46" fmla="*/ 22 w 355"/>
                    <a:gd name="T47" fmla="*/ 10 h 277"/>
                    <a:gd name="T48" fmla="*/ 20 w 355"/>
                    <a:gd name="T49" fmla="*/ 10 h 277"/>
                    <a:gd name="T50" fmla="*/ 18 w 355"/>
                    <a:gd name="T51" fmla="*/ 10 h 277"/>
                    <a:gd name="T52" fmla="*/ 13 w 355"/>
                    <a:gd name="T53" fmla="*/ 9 h 277"/>
                    <a:gd name="T54" fmla="*/ 12 w 355"/>
                    <a:gd name="T55" fmla="*/ 8 h 277"/>
                    <a:gd name="T56" fmla="*/ 10 w 355"/>
                    <a:gd name="T57" fmla="*/ 7 h 277"/>
                    <a:gd name="T58" fmla="*/ 9 w 355"/>
                    <a:gd name="T59" fmla="*/ 7 h 277"/>
                    <a:gd name="T60" fmla="*/ 7 w 355"/>
                    <a:gd name="T61" fmla="*/ 6 h 277"/>
                    <a:gd name="T62" fmla="*/ 5 w 355"/>
                    <a:gd name="T63" fmla="*/ 4 h 277"/>
                    <a:gd name="T64" fmla="*/ 5 w 355"/>
                    <a:gd name="T65" fmla="*/ 4 h 277"/>
                    <a:gd name="T66" fmla="*/ 5 w 355"/>
                    <a:gd name="T67" fmla="*/ 4 h 277"/>
                    <a:gd name="T68" fmla="*/ 4 w 355"/>
                    <a:gd name="T69" fmla="*/ 3 h 277"/>
                    <a:gd name="T70" fmla="*/ 3 w 355"/>
                    <a:gd name="T71" fmla="*/ 2 h 277"/>
                    <a:gd name="T72" fmla="*/ 2 w 355"/>
                    <a:gd name="T73" fmla="*/ 1 h 277"/>
                    <a:gd name="T74" fmla="*/ 0 w 355"/>
                    <a:gd name="T75" fmla="*/ 1 h 277"/>
                    <a:gd name="T76" fmla="*/ 1 w 355"/>
                    <a:gd name="T77" fmla="*/ 0 h 277"/>
                    <a:gd name="T78" fmla="*/ 1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p:spPr>
              <p:txBody>
                <a:bodyPr/>
                <a:lstStyle/>
                <a:p>
                  <a:endParaRPr lang="zh-CN" altLang="en-US"/>
                </a:p>
              </p:txBody>
            </p:sp>
            <p:sp>
              <p:nvSpPr>
                <p:cNvPr id="16468" name="任意多边形 641099"/>
                <p:cNvSpPr>
                  <a:spLocks noChangeArrowheads="1"/>
                </p:cNvSpPr>
                <p:nvPr/>
              </p:nvSpPr>
              <p:spPr bwMode="auto">
                <a:xfrm>
                  <a:off x="4515" y="541"/>
                  <a:ext cx="67" cy="68"/>
                </a:xfrm>
                <a:custGeom>
                  <a:avLst/>
                  <a:gdLst>
                    <a:gd name="T0" fmla="*/ 4 w 156"/>
                    <a:gd name="T1" fmla="*/ 2 h 206"/>
                    <a:gd name="T2" fmla="*/ 5 w 156"/>
                    <a:gd name="T3" fmla="*/ 2 h 206"/>
                    <a:gd name="T4" fmla="*/ 5 w 156"/>
                    <a:gd name="T5" fmla="*/ 2 h 206"/>
                    <a:gd name="T6" fmla="*/ 6 w 156"/>
                    <a:gd name="T7" fmla="*/ 2 h 206"/>
                    <a:gd name="T8" fmla="*/ 9 w 156"/>
                    <a:gd name="T9" fmla="*/ 1 h 206"/>
                    <a:gd name="T10" fmla="*/ 9 w 156"/>
                    <a:gd name="T11" fmla="*/ 0 h 206"/>
                    <a:gd name="T12" fmla="*/ 10 w 156"/>
                    <a:gd name="T13" fmla="*/ 0 h 206"/>
                    <a:gd name="T14" fmla="*/ 12 w 156"/>
                    <a:gd name="T15" fmla="*/ 1 h 206"/>
                    <a:gd name="T16" fmla="*/ 12 w 156"/>
                    <a:gd name="T17" fmla="*/ 2 h 206"/>
                    <a:gd name="T18" fmla="*/ 10 w 156"/>
                    <a:gd name="T19" fmla="*/ 2 h 206"/>
                    <a:gd name="T20" fmla="*/ 10 w 156"/>
                    <a:gd name="T21" fmla="*/ 3 h 206"/>
                    <a:gd name="T22" fmla="*/ 11 w 156"/>
                    <a:gd name="T23" fmla="*/ 4 h 206"/>
                    <a:gd name="T24" fmla="*/ 12 w 156"/>
                    <a:gd name="T25" fmla="*/ 5 h 206"/>
                    <a:gd name="T26" fmla="*/ 10 w 156"/>
                    <a:gd name="T27" fmla="*/ 5 h 206"/>
                    <a:gd name="T28" fmla="*/ 9 w 156"/>
                    <a:gd name="T29" fmla="*/ 5 h 206"/>
                    <a:gd name="T30" fmla="*/ 8 w 156"/>
                    <a:gd name="T31" fmla="*/ 6 h 206"/>
                    <a:gd name="T32" fmla="*/ 8 w 156"/>
                    <a:gd name="T33" fmla="*/ 7 h 206"/>
                    <a:gd name="T34" fmla="*/ 7 w 156"/>
                    <a:gd name="T35" fmla="*/ 7 h 206"/>
                    <a:gd name="T36" fmla="*/ 6 w 156"/>
                    <a:gd name="T37" fmla="*/ 7 h 206"/>
                    <a:gd name="T38" fmla="*/ 6 w 156"/>
                    <a:gd name="T39" fmla="*/ 7 h 206"/>
                    <a:gd name="T40" fmla="*/ 6 w 156"/>
                    <a:gd name="T41" fmla="*/ 7 h 206"/>
                    <a:gd name="T42" fmla="*/ 5 w 156"/>
                    <a:gd name="T43" fmla="*/ 7 h 206"/>
                    <a:gd name="T44" fmla="*/ 3 w 156"/>
                    <a:gd name="T45" fmla="*/ 7 h 206"/>
                    <a:gd name="T46" fmla="*/ 2 w 156"/>
                    <a:gd name="T47" fmla="*/ 7 h 206"/>
                    <a:gd name="T48" fmla="*/ 1 w 156"/>
                    <a:gd name="T49" fmla="*/ 5 h 206"/>
                    <a:gd name="T50" fmla="*/ 0 w 156"/>
                    <a:gd name="T51" fmla="*/ 5 h 206"/>
                    <a:gd name="T52" fmla="*/ 0 w 156"/>
                    <a:gd name="T53" fmla="*/ 4 h 206"/>
                    <a:gd name="T54" fmla="*/ 2 w 156"/>
                    <a:gd name="T55" fmla="*/ 4 h 206"/>
                    <a:gd name="T56" fmla="*/ 3 w 156"/>
                    <a:gd name="T57" fmla="*/ 4 h 206"/>
                    <a:gd name="T58" fmla="*/ 3 w 156"/>
                    <a:gd name="T59" fmla="*/ 3 h 206"/>
                    <a:gd name="T60" fmla="*/ 4 w 156"/>
                    <a:gd name="T61" fmla="*/ 3 h 206"/>
                    <a:gd name="T62" fmla="*/ 4 w 156"/>
                    <a:gd name="T63" fmla="*/ 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p:spPr>
              <p:txBody>
                <a:bodyPr/>
                <a:lstStyle/>
                <a:p>
                  <a:endParaRPr lang="zh-CN" altLang="en-US"/>
                </a:p>
              </p:txBody>
            </p:sp>
            <p:sp>
              <p:nvSpPr>
                <p:cNvPr id="16469" name="任意多边形 641100"/>
                <p:cNvSpPr>
                  <a:spLocks noChangeArrowheads="1"/>
                </p:cNvSpPr>
                <p:nvPr/>
              </p:nvSpPr>
              <p:spPr bwMode="auto">
                <a:xfrm>
                  <a:off x="4580" y="572"/>
                  <a:ext cx="47" cy="13"/>
                </a:xfrm>
                <a:custGeom>
                  <a:avLst/>
                  <a:gdLst>
                    <a:gd name="T0" fmla="*/ 0 w 109"/>
                    <a:gd name="T1" fmla="*/ 1 h 38"/>
                    <a:gd name="T2" fmla="*/ 1 w 109"/>
                    <a:gd name="T3" fmla="*/ 0 h 38"/>
                    <a:gd name="T4" fmla="*/ 4 w 109"/>
                    <a:gd name="T5" fmla="*/ 1 h 38"/>
                    <a:gd name="T6" fmla="*/ 6 w 109"/>
                    <a:gd name="T7" fmla="*/ 1 h 38"/>
                    <a:gd name="T8" fmla="*/ 7 w 109"/>
                    <a:gd name="T9" fmla="*/ 0 h 38"/>
                    <a:gd name="T10" fmla="*/ 6 w 109"/>
                    <a:gd name="T11" fmla="*/ 1 h 38"/>
                    <a:gd name="T12" fmla="*/ 5 w 109"/>
                    <a:gd name="T13" fmla="*/ 1 h 38"/>
                    <a:gd name="T14" fmla="*/ 3 w 109"/>
                    <a:gd name="T15" fmla="*/ 1 h 38"/>
                    <a:gd name="T16" fmla="*/ 1 w 109"/>
                    <a:gd name="T17" fmla="*/ 1 h 38"/>
                    <a:gd name="T18" fmla="*/ 0 w 109"/>
                    <a:gd name="T19" fmla="*/ 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p:spPr>
              <p:txBody>
                <a:bodyPr/>
                <a:lstStyle/>
                <a:p>
                  <a:endParaRPr lang="zh-CN" altLang="en-US"/>
                </a:p>
              </p:txBody>
            </p:sp>
            <p:sp>
              <p:nvSpPr>
                <p:cNvPr id="16470" name="任意多边形 641101"/>
                <p:cNvSpPr>
                  <a:spLocks noChangeArrowheads="1"/>
                </p:cNvSpPr>
                <p:nvPr/>
              </p:nvSpPr>
              <p:spPr bwMode="auto">
                <a:xfrm>
                  <a:off x="4578" y="588"/>
                  <a:ext cx="32" cy="34"/>
                </a:xfrm>
                <a:custGeom>
                  <a:avLst/>
                  <a:gdLst>
                    <a:gd name="T0" fmla="*/ 0 w 76"/>
                    <a:gd name="T1" fmla="*/ 1 h 104"/>
                    <a:gd name="T2" fmla="*/ 1 w 76"/>
                    <a:gd name="T3" fmla="*/ 0 h 104"/>
                    <a:gd name="T4" fmla="*/ 3 w 76"/>
                    <a:gd name="T5" fmla="*/ 1 h 104"/>
                    <a:gd name="T6" fmla="*/ 5 w 76"/>
                    <a:gd name="T7" fmla="*/ 0 h 104"/>
                    <a:gd name="T8" fmla="*/ 3 w 76"/>
                    <a:gd name="T9" fmla="*/ 1 h 104"/>
                    <a:gd name="T10" fmla="*/ 4 w 76"/>
                    <a:gd name="T11" fmla="*/ 2 h 104"/>
                    <a:gd name="T12" fmla="*/ 4 w 76"/>
                    <a:gd name="T13" fmla="*/ 2 h 104"/>
                    <a:gd name="T14" fmla="*/ 3 w 76"/>
                    <a:gd name="T15" fmla="*/ 3 h 104"/>
                    <a:gd name="T16" fmla="*/ 3 w 76"/>
                    <a:gd name="T17" fmla="*/ 2 h 104"/>
                    <a:gd name="T18" fmla="*/ 2 w 76"/>
                    <a:gd name="T19" fmla="*/ 2 h 104"/>
                    <a:gd name="T20" fmla="*/ 2 w 76"/>
                    <a:gd name="T21" fmla="*/ 2 h 104"/>
                    <a:gd name="T22" fmla="*/ 2 w 76"/>
                    <a:gd name="T23" fmla="*/ 3 h 104"/>
                    <a:gd name="T24" fmla="*/ 1 w 76"/>
                    <a:gd name="T25" fmla="*/ 4 h 104"/>
                    <a:gd name="T26" fmla="*/ 1 w 76"/>
                    <a:gd name="T27" fmla="*/ 4 h 104"/>
                    <a:gd name="T28" fmla="*/ 0 w 76"/>
                    <a:gd name="T29" fmla="*/ 3 h 104"/>
                    <a:gd name="T30" fmla="*/ 0 w 76"/>
                    <a:gd name="T31" fmla="*/ 2 h 104"/>
                    <a:gd name="T32" fmla="*/ 0 w 76"/>
                    <a:gd name="T33" fmla="*/ 1 h 104"/>
                    <a:gd name="T34" fmla="*/ 0 w 76"/>
                    <a:gd name="T35" fmla="*/ 1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p:spPr>
              <p:txBody>
                <a:bodyPr/>
                <a:lstStyle/>
                <a:p>
                  <a:endParaRPr lang="zh-CN" altLang="en-US"/>
                </a:p>
              </p:txBody>
            </p:sp>
            <p:sp>
              <p:nvSpPr>
                <p:cNvPr id="16471" name="任意多边形 641102"/>
                <p:cNvSpPr>
                  <a:spLocks noChangeArrowheads="1"/>
                </p:cNvSpPr>
                <p:nvPr/>
              </p:nvSpPr>
              <p:spPr bwMode="auto">
                <a:xfrm>
                  <a:off x="4632" y="569"/>
                  <a:ext cx="16" cy="20"/>
                </a:xfrm>
                <a:custGeom>
                  <a:avLst/>
                  <a:gdLst>
                    <a:gd name="T0" fmla="*/ 0 w 37"/>
                    <a:gd name="T1" fmla="*/ 1 h 61"/>
                    <a:gd name="T2" fmla="*/ 1 w 37"/>
                    <a:gd name="T3" fmla="*/ 0 h 61"/>
                    <a:gd name="T4" fmla="*/ 1 w 37"/>
                    <a:gd name="T5" fmla="*/ 1 h 61"/>
                    <a:gd name="T6" fmla="*/ 3 w 37"/>
                    <a:gd name="T7" fmla="*/ 1 h 61"/>
                    <a:gd name="T8" fmla="*/ 1 w 37"/>
                    <a:gd name="T9" fmla="*/ 2 h 61"/>
                    <a:gd name="T10" fmla="*/ 0 w 37"/>
                    <a:gd name="T11" fmla="*/ 2 h 61"/>
                    <a:gd name="T12" fmla="*/ 0 w 37"/>
                    <a:gd name="T13" fmla="*/ 1 h 61"/>
                    <a:gd name="T14" fmla="*/ 0 w 37"/>
                    <a:gd name="T15" fmla="*/ 1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p:spPr>
              <p:txBody>
                <a:bodyPr/>
                <a:lstStyle/>
                <a:p>
                  <a:endParaRPr lang="zh-CN" altLang="en-US"/>
                </a:p>
              </p:txBody>
            </p:sp>
            <p:sp>
              <p:nvSpPr>
                <p:cNvPr id="16472" name="任意多边形 641103"/>
                <p:cNvSpPr>
                  <a:spLocks noChangeArrowheads="1"/>
                </p:cNvSpPr>
                <p:nvPr/>
              </p:nvSpPr>
              <p:spPr bwMode="auto">
                <a:xfrm>
                  <a:off x="4636" y="600"/>
                  <a:ext cx="20" cy="10"/>
                </a:xfrm>
                <a:custGeom>
                  <a:avLst/>
                  <a:gdLst>
                    <a:gd name="T0" fmla="*/ 0 w 49"/>
                    <a:gd name="T1" fmla="*/ 0 h 29"/>
                    <a:gd name="T2" fmla="*/ 2 w 49"/>
                    <a:gd name="T3" fmla="*/ 0 h 29"/>
                    <a:gd name="T4" fmla="*/ 3 w 49"/>
                    <a:gd name="T5" fmla="*/ 1 h 29"/>
                    <a:gd name="T6" fmla="*/ 2 w 49"/>
                    <a:gd name="T7" fmla="*/ 1 h 29"/>
                    <a:gd name="T8" fmla="*/ 0 w 49"/>
                    <a:gd name="T9" fmla="*/ 1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p:spPr>
              <p:txBody>
                <a:bodyPr/>
                <a:lstStyle/>
                <a:p>
                  <a:endParaRPr lang="zh-CN" altLang="en-US"/>
                </a:p>
              </p:txBody>
            </p:sp>
            <p:sp>
              <p:nvSpPr>
                <p:cNvPr id="16473" name="任意多边形 641104"/>
                <p:cNvSpPr>
                  <a:spLocks noChangeArrowheads="1"/>
                </p:cNvSpPr>
                <p:nvPr/>
              </p:nvSpPr>
              <p:spPr bwMode="auto">
                <a:xfrm>
                  <a:off x="4657" y="585"/>
                  <a:ext cx="26" cy="17"/>
                </a:xfrm>
                <a:custGeom>
                  <a:avLst/>
                  <a:gdLst>
                    <a:gd name="T0" fmla="*/ 2 w 61"/>
                    <a:gd name="T1" fmla="*/ 2 h 48"/>
                    <a:gd name="T2" fmla="*/ 1 w 61"/>
                    <a:gd name="T3" fmla="*/ 1 h 48"/>
                    <a:gd name="T4" fmla="*/ 0 w 61"/>
                    <a:gd name="T5" fmla="*/ 1 h 48"/>
                    <a:gd name="T6" fmla="*/ 1 w 61"/>
                    <a:gd name="T7" fmla="*/ 0 h 48"/>
                    <a:gd name="T8" fmla="*/ 2 w 61"/>
                    <a:gd name="T9" fmla="*/ 0 h 48"/>
                    <a:gd name="T10" fmla="*/ 4 w 61"/>
                    <a:gd name="T11" fmla="*/ 0 h 48"/>
                    <a:gd name="T12" fmla="*/ 4 w 61"/>
                    <a:gd name="T13" fmla="*/ 1 h 48"/>
                    <a:gd name="T14" fmla="*/ 5 w 61"/>
                    <a:gd name="T15" fmla="*/ 1 h 48"/>
                    <a:gd name="T16" fmla="*/ 3 w 61"/>
                    <a:gd name="T17" fmla="*/ 2 h 48"/>
                    <a:gd name="T18" fmla="*/ 2 w 61"/>
                    <a:gd name="T19" fmla="*/ 2 h 48"/>
                    <a:gd name="T20" fmla="*/ 2 w 61"/>
                    <a:gd name="T21" fmla="*/ 2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p:spPr>
              <p:txBody>
                <a:bodyPr/>
                <a:lstStyle/>
                <a:p>
                  <a:endParaRPr lang="zh-CN" altLang="en-US"/>
                </a:p>
              </p:txBody>
            </p:sp>
            <p:sp>
              <p:nvSpPr>
                <p:cNvPr id="16474" name="任意多边形 641105"/>
                <p:cNvSpPr>
                  <a:spLocks noChangeArrowheads="1"/>
                </p:cNvSpPr>
                <p:nvPr/>
              </p:nvSpPr>
              <p:spPr bwMode="auto">
                <a:xfrm>
                  <a:off x="4664" y="593"/>
                  <a:ext cx="122" cy="61"/>
                </a:xfrm>
                <a:custGeom>
                  <a:avLst/>
                  <a:gdLst>
                    <a:gd name="T0" fmla="*/ 4 w 286"/>
                    <a:gd name="T1" fmla="*/ 1 h 182"/>
                    <a:gd name="T2" fmla="*/ 3 w 286"/>
                    <a:gd name="T3" fmla="*/ 1 h 182"/>
                    <a:gd name="T4" fmla="*/ 2 w 286"/>
                    <a:gd name="T5" fmla="*/ 1 h 182"/>
                    <a:gd name="T6" fmla="*/ 0 w 286"/>
                    <a:gd name="T7" fmla="*/ 1 h 182"/>
                    <a:gd name="T8" fmla="*/ 1 w 286"/>
                    <a:gd name="T9" fmla="*/ 2 h 182"/>
                    <a:gd name="T10" fmla="*/ 1 w 286"/>
                    <a:gd name="T11" fmla="*/ 2 h 182"/>
                    <a:gd name="T12" fmla="*/ 2 w 286"/>
                    <a:gd name="T13" fmla="*/ 2 h 182"/>
                    <a:gd name="T14" fmla="*/ 3 w 286"/>
                    <a:gd name="T15" fmla="*/ 2 h 182"/>
                    <a:gd name="T16" fmla="*/ 4 w 286"/>
                    <a:gd name="T17" fmla="*/ 2 h 182"/>
                    <a:gd name="T18" fmla="*/ 6 w 286"/>
                    <a:gd name="T19" fmla="*/ 2 h 182"/>
                    <a:gd name="T20" fmla="*/ 7 w 286"/>
                    <a:gd name="T21" fmla="*/ 3 h 182"/>
                    <a:gd name="T22" fmla="*/ 8 w 286"/>
                    <a:gd name="T23" fmla="*/ 4 h 182"/>
                    <a:gd name="T24" fmla="*/ 8 w 286"/>
                    <a:gd name="T25" fmla="*/ 5 h 182"/>
                    <a:gd name="T26" fmla="*/ 8 w 286"/>
                    <a:gd name="T27" fmla="*/ 5 h 182"/>
                    <a:gd name="T28" fmla="*/ 9 w 286"/>
                    <a:gd name="T29" fmla="*/ 5 h 182"/>
                    <a:gd name="T30" fmla="*/ 11 w 286"/>
                    <a:gd name="T31" fmla="*/ 5 h 182"/>
                    <a:gd name="T32" fmla="*/ 13 w 286"/>
                    <a:gd name="T33" fmla="*/ 6 h 182"/>
                    <a:gd name="T34" fmla="*/ 14 w 286"/>
                    <a:gd name="T35" fmla="*/ 5 h 182"/>
                    <a:gd name="T36" fmla="*/ 13 w 286"/>
                    <a:gd name="T37" fmla="*/ 5 h 182"/>
                    <a:gd name="T38" fmla="*/ 14 w 286"/>
                    <a:gd name="T39" fmla="*/ 5 h 182"/>
                    <a:gd name="T40" fmla="*/ 15 w 286"/>
                    <a:gd name="T41" fmla="*/ 4 h 182"/>
                    <a:gd name="T42" fmla="*/ 16 w 286"/>
                    <a:gd name="T43" fmla="*/ 5 h 182"/>
                    <a:gd name="T44" fmla="*/ 17 w 286"/>
                    <a:gd name="T45" fmla="*/ 5 h 182"/>
                    <a:gd name="T46" fmla="*/ 19 w 286"/>
                    <a:gd name="T47" fmla="*/ 6 h 182"/>
                    <a:gd name="T48" fmla="*/ 20 w 286"/>
                    <a:gd name="T49" fmla="*/ 7 h 182"/>
                    <a:gd name="T50" fmla="*/ 22 w 286"/>
                    <a:gd name="T51" fmla="*/ 6 h 182"/>
                    <a:gd name="T52" fmla="*/ 21 w 286"/>
                    <a:gd name="T53" fmla="*/ 6 h 182"/>
                    <a:gd name="T54" fmla="*/ 20 w 286"/>
                    <a:gd name="T55" fmla="*/ 5 h 182"/>
                    <a:gd name="T56" fmla="*/ 20 w 286"/>
                    <a:gd name="T57" fmla="*/ 5 h 182"/>
                    <a:gd name="T58" fmla="*/ 19 w 286"/>
                    <a:gd name="T59" fmla="*/ 5 h 182"/>
                    <a:gd name="T60" fmla="*/ 18 w 286"/>
                    <a:gd name="T61" fmla="*/ 4 h 182"/>
                    <a:gd name="T62" fmla="*/ 19 w 286"/>
                    <a:gd name="T63" fmla="*/ 4 h 182"/>
                    <a:gd name="T64" fmla="*/ 17 w 286"/>
                    <a:gd name="T65" fmla="*/ 3 h 182"/>
                    <a:gd name="T66" fmla="*/ 16 w 286"/>
                    <a:gd name="T67" fmla="*/ 3 h 182"/>
                    <a:gd name="T68" fmla="*/ 15 w 286"/>
                    <a:gd name="T69" fmla="*/ 2 h 182"/>
                    <a:gd name="T70" fmla="*/ 13 w 286"/>
                    <a:gd name="T71" fmla="*/ 1 h 182"/>
                    <a:gd name="T72" fmla="*/ 12 w 286"/>
                    <a:gd name="T73" fmla="*/ 1 h 182"/>
                    <a:gd name="T74" fmla="*/ 9 w 286"/>
                    <a:gd name="T75" fmla="*/ 1 h 182"/>
                    <a:gd name="T76" fmla="*/ 8 w 286"/>
                    <a:gd name="T77" fmla="*/ 0 h 182"/>
                    <a:gd name="T78" fmla="*/ 7 w 286"/>
                    <a:gd name="T79" fmla="*/ 0 h 182"/>
                    <a:gd name="T80" fmla="*/ 6 w 286"/>
                    <a:gd name="T81" fmla="*/ 0 h 182"/>
                    <a:gd name="T82" fmla="*/ 4 w 286"/>
                    <a:gd name="T83" fmla="*/ 1 h 182"/>
                    <a:gd name="T84" fmla="*/ 4 w 286"/>
                    <a:gd name="T85" fmla="*/ 1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p:spPr>
              <p:txBody>
                <a:bodyPr/>
                <a:lstStyle/>
                <a:p>
                  <a:endParaRPr lang="zh-CN" altLang="en-US"/>
                </a:p>
              </p:txBody>
            </p:sp>
            <p:sp>
              <p:nvSpPr>
                <p:cNvPr id="16475" name="任意多边形 641106"/>
                <p:cNvSpPr>
                  <a:spLocks noChangeArrowheads="1"/>
                </p:cNvSpPr>
                <p:nvPr/>
              </p:nvSpPr>
              <p:spPr bwMode="auto">
                <a:xfrm>
                  <a:off x="4770" y="599"/>
                  <a:ext cx="33" cy="26"/>
                </a:xfrm>
                <a:custGeom>
                  <a:avLst/>
                  <a:gdLst>
                    <a:gd name="T0" fmla="*/ 0 w 78"/>
                    <a:gd name="T1" fmla="*/ 2 h 78"/>
                    <a:gd name="T2" fmla="*/ 2 w 78"/>
                    <a:gd name="T3" fmla="*/ 2 h 78"/>
                    <a:gd name="T4" fmla="*/ 3 w 78"/>
                    <a:gd name="T5" fmla="*/ 2 h 78"/>
                    <a:gd name="T6" fmla="*/ 4 w 78"/>
                    <a:gd name="T7" fmla="*/ 1 h 78"/>
                    <a:gd name="T8" fmla="*/ 3 w 78"/>
                    <a:gd name="T9" fmla="*/ 1 h 78"/>
                    <a:gd name="T10" fmla="*/ 3 w 78"/>
                    <a:gd name="T11" fmla="*/ 0 h 78"/>
                    <a:gd name="T12" fmla="*/ 6 w 78"/>
                    <a:gd name="T13" fmla="*/ 1 h 78"/>
                    <a:gd name="T14" fmla="*/ 5 w 78"/>
                    <a:gd name="T15" fmla="*/ 2 h 78"/>
                    <a:gd name="T16" fmla="*/ 3 w 78"/>
                    <a:gd name="T17" fmla="*/ 3 h 78"/>
                    <a:gd name="T18" fmla="*/ 1 w 78"/>
                    <a:gd name="T19" fmla="*/ 2 h 78"/>
                    <a:gd name="T20" fmla="*/ 0 w 78"/>
                    <a:gd name="T21" fmla="*/ 2 h 78"/>
                    <a:gd name="T22" fmla="*/ 0 w 78"/>
                    <a:gd name="T23" fmla="*/ 2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p:spPr>
              <p:txBody>
                <a:bodyPr/>
                <a:lstStyle/>
                <a:p>
                  <a:endParaRPr lang="zh-CN" altLang="en-US"/>
                </a:p>
              </p:txBody>
            </p:sp>
            <p:sp>
              <p:nvSpPr>
                <p:cNvPr id="16476" name="任意多边形 641107"/>
                <p:cNvSpPr>
                  <a:spLocks noChangeArrowheads="1"/>
                </p:cNvSpPr>
                <p:nvPr/>
              </p:nvSpPr>
              <p:spPr bwMode="auto">
                <a:xfrm>
                  <a:off x="4840" y="544"/>
                  <a:ext cx="8" cy="6"/>
                </a:xfrm>
                <a:custGeom>
                  <a:avLst/>
                  <a:gdLst>
                    <a:gd name="T0" fmla="*/ 0 w 17"/>
                    <a:gd name="T1" fmla="*/ 0 h 18"/>
                    <a:gd name="T2" fmla="*/ 0 w 17"/>
                    <a:gd name="T3" fmla="*/ 1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p:spPr>
              <p:txBody>
                <a:bodyPr/>
                <a:lstStyle/>
                <a:p>
                  <a:endParaRPr lang="zh-CN" altLang="en-US"/>
                </a:p>
              </p:txBody>
            </p:sp>
            <p:sp>
              <p:nvSpPr>
                <p:cNvPr id="16477" name="任意多边形 641108"/>
                <p:cNvSpPr>
                  <a:spLocks noChangeArrowheads="1"/>
                </p:cNvSpPr>
                <p:nvPr/>
              </p:nvSpPr>
              <p:spPr bwMode="auto">
                <a:xfrm>
                  <a:off x="4747" y="494"/>
                  <a:ext cx="8" cy="5"/>
                </a:xfrm>
                <a:custGeom>
                  <a:avLst/>
                  <a:gdLst>
                    <a:gd name="T0" fmla="*/ 0 w 20"/>
                    <a:gd name="T1" fmla="*/ 0 h 15"/>
                    <a:gd name="T2" fmla="*/ 1 w 20"/>
                    <a:gd name="T3" fmla="*/ 0 h 15"/>
                    <a:gd name="T4" fmla="*/ 1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p:spPr>
              <p:txBody>
                <a:bodyPr/>
                <a:lstStyle/>
                <a:p>
                  <a:endParaRPr lang="zh-CN" altLang="en-US"/>
                </a:p>
              </p:txBody>
            </p:sp>
            <p:sp>
              <p:nvSpPr>
                <p:cNvPr id="16478" name="任意多边形 641109"/>
                <p:cNvSpPr>
                  <a:spLocks noChangeArrowheads="1"/>
                </p:cNvSpPr>
                <p:nvPr/>
              </p:nvSpPr>
              <p:spPr bwMode="auto">
                <a:xfrm>
                  <a:off x="4676" y="536"/>
                  <a:ext cx="8" cy="5"/>
                </a:xfrm>
                <a:custGeom>
                  <a:avLst/>
                  <a:gdLst>
                    <a:gd name="T0" fmla="*/ 0 w 20"/>
                    <a:gd name="T1" fmla="*/ 0 h 15"/>
                    <a:gd name="T2" fmla="*/ 1 w 20"/>
                    <a:gd name="T3" fmla="*/ 0 h 15"/>
                    <a:gd name="T4" fmla="*/ 1 w 20"/>
                    <a:gd name="T5" fmla="*/ 1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p:spPr>
              <p:txBody>
                <a:bodyPr/>
                <a:lstStyle/>
                <a:p>
                  <a:endParaRPr lang="zh-CN" altLang="en-US"/>
                </a:p>
              </p:txBody>
            </p:sp>
            <p:sp>
              <p:nvSpPr>
                <p:cNvPr id="16479" name="任意多边形 641110"/>
                <p:cNvSpPr>
                  <a:spLocks noChangeArrowheads="1"/>
                </p:cNvSpPr>
                <p:nvPr/>
              </p:nvSpPr>
              <p:spPr bwMode="auto">
                <a:xfrm>
                  <a:off x="4598" y="523"/>
                  <a:ext cx="34" cy="27"/>
                </a:xfrm>
                <a:custGeom>
                  <a:avLst/>
                  <a:gdLst>
                    <a:gd name="T0" fmla="*/ 0 w 80"/>
                    <a:gd name="T1" fmla="*/ 2 h 80"/>
                    <a:gd name="T2" fmla="*/ 1 w 80"/>
                    <a:gd name="T3" fmla="*/ 1 h 80"/>
                    <a:gd name="T4" fmla="*/ 2 w 80"/>
                    <a:gd name="T5" fmla="*/ 1 h 80"/>
                    <a:gd name="T6" fmla="*/ 4 w 80"/>
                    <a:gd name="T7" fmla="*/ 1 h 80"/>
                    <a:gd name="T8" fmla="*/ 5 w 80"/>
                    <a:gd name="T9" fmla="*/ 0 h 80"/>
                    <a:gd name="T10" fmla="*/ 6 w 80"/>
                    <a:gd name="T11" fmla="*/ 2 h 80"/>
                    <a:gd name="T12" fmla="*/ 6 w 80"/>
                    <a:gd name="T13" fmla="*/ 2 h 80"/>
                    <a:gd name="T14" fmla="*/ 4 w 80"/>
                    <a:gd name="T15" fmla="*/ 2 h 80"/>
                    <a:gd name="T16" fmla="*/ 4 w 80"/>
                    <a:gd name="T17" fmla="*/ 3 h 80"/>
                    <a:gd name="T18" fmla="*/ 3 w 80"/>
                    <a:gd name="T19" fmla="*/ 3 h 80"/>
                    <a:gd name="T20" fmla="*/ 3 w 80"/>
                    <a:gd name="T21" fmla="*/ 2 h 80"/>
                    <a:gd name="T22" fmla="*/ 3 w 80"/>
                    <a:gd name="T23" fmla="*/ 1 h 80"/>
                    <a:gd name="T24" fmla="*/ 2 w 80"/>
                    <a:gd name="T25" fmla="*/ 2 h 80"/>
                    <a:gd name="T26" fmla="*/ 0 w 80"/>
                    <a:gd name="T27" fmla="*/ 2 h 80"/>
                    <a:gd name="T28" fmla="*/ 0 w 80"/>
                    <a:gd name="T29" fmla="*/ 2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p:spPr>
              <p:txBody>
                <a:bodyPr/>
                <a:lstStyle/>
                <a:p>
                  <a:endParaRPr lang="zh-CN" altLang="en-US"/>
                </a:p>
              </p:txBody>
            </p:sp>
            <p:sp>
              <p:nvSpPr>
                <p:cNvPr id="16480" name="任意多边形 641111"/>
                <p:cNvSpPr>
                  <a:spLocks noChangeArrowheads="1"/>
                </p:cNvSpPr>
                <p:nvPr/>
              </p:nvSpPr>
              <p:spPr bwMode="auto">
                <a:xfrm>
                  <a:off x="4587" y="466"/>
                  <a:ext cx="40" cy="58"/>
                </a:xfrm>
                <a:custGeom>
                  <a:avLst/>
                  <a:gdLst>
                    <a:gd name="T0" fmla="*/ 1 w 94"/>
                    <a:gd name="T1" fmla="*/ 4 h 174"/>
                    <a:gd name="T2" fmla="*/ 2 w 94"/>
                    <a:gd name="T3" fmla="*/ 5 h 174"/>
                    <a:gd name="T4" fmla="*/ 3 w 94"/>
                    <a:gd name="T5" fmla="*/ 4 h 174"/>
                    <a:gd name="T6" fmla="*/ 4 w 94"/>
                    <a:gd name="T7" fmla="*/ 4 h 174"/>
                    <a:gd name="T8" fmla="*/ 4 w 94"/>
                    <a:gd name="T9" fmla="*/ 5 h 174"/>
                    <a:gd name="T10" fmla="*/ 5 w 94"/>
                    <a:gd name="T11" fmla="*/ 5 h 174"/>
                    <a:gd name="T12" fmla="*/ 6 w 94"/>
                    <a:gd name="T13" fmla="*/ 5 h 174"/>
                    <a:gd name="T14" fmla="*/ 5 w 94"/>
                    <a:gd name="T15" fmla="*/ 5 h 174"/>
                    <a:gd name="T16" fmla="*/ 6 w 94"/>
                    <a:gd name="T17" fmla="*/ 6 h 174"/>
                    <a:gd name="T18" fmla="*/ 6 w 94"/>
                    <a:gd name="T19" fmla="*/ 6 h 174"/>
                    <a:gd name="T20" fmla="*/ 6 w 94"/>
                    <a:gd name="T21" fmla="*/ 4 h 174"/>
                    <a:gd name="T22" fmla="*/ 5 w 94"/>
                    <a:gd name="T23" fmla="*/ 4 h 174"/>
                    <a:gd name="T24" fmla="*/ 4 w 94"/>
                    <a:gd name="T25" fmla="*/ 3 h 174"/>
                    <a:gd name="T26" fmla="*/ 3 w 94"/>
                    <a:gd name="T27" fmla="*/ 3 h 174"/>
                    <a:gd name="T28" fmla="*/ 3 w 94"/>
                    <a:gd name="T29" fmla="*/ 3 h 174"/>
                    <a:gd name="T30" fmla="*/ 3 w 94"/>
                    <a:gd name="T31" fmla="*/ 2 h 174"/>
                    <a:gd name="T32" fmla="*/ 3 w 94"/>
                    <a:gd name="T33" fmla="*/ 0 h 174"/>
                    <a:gd name="T34" fmla="*/ 1 w 94"/>
                    <a:gd name="T35" fmla="*/ 1 h 174"/>
                    <a:gd name="T36" fmla="*/ 0 w 94"/>
                    <a:gd name="T37" fmla="*/ 2 h 174"/>
                    <a:gd name="T38" fmla="*/ 1 w 94"/>
                    <a:gd name="T39" fmla="*/ 3 h 174"/>
                    <a:gd name="T40" fmla="*/ 1 w 94"/>
                    <a:gd name="T41" fmla="*/ 4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p:spPr>
              <p:txBody>
                <a:bodyPr/>
                <a:lstStyle/>
                <a:p>
                  <a:endParaRPr lang="zh-CN" altLang="en-US"/>
                </a:p>
              </p:txBody>
            </p:sp>
            <p:sp>
              <p:nvSpPr>
                <p:cNvPr id="16481" name="任意多边形 641112"/>
                <p:cNvSpPr>
                  <a:spLocks noChangeArrowheads="1"/>
                </p:cNvSpPr>
                <p:nvPr/>
              </p:nvSpPr>
              <p:spPr bwMode="auto">
                <a:xfrm>
                  <a:off x="4597" y="508"/>
                  <a:ext cx="14" cy="17"/>
                </a:xfrm>
                <a:custGeom>
                  <a:avLst/>
                  <a:gdLst>
                    <a:gd name="T0" fmla="*/ 0 w 32"/>
                    <a:gd name="T1" fmla="*/ 1 h 50"/>
                    <a:gd name="T2" fmla="*/ 1 w 32"/>
                    <a:gd name="T3" fmla="*/ 0 h 50"/>
                    <a:gd name="T4" fmla="*/ 2 w 32"/>
                    <a:gd name="T5" fmla="*/ 1 h 50"/>
                    <a:gd name="T6" fmla="*/ 2 w 32"/>
                    <a:gd name="T7" fmla="*/ 1 h 50"/>
                    <a:gd name="T8" fmla="*/ 2 w 32"/>
                    <a:gd name="T9" fmla="*/ 1 h 50"/>
                    <a:gd name="T10" fmla="*/ 3 w 32"/>
                    <a:gd name="T11" fmla="*/ 1 h 50"/>
                    <a:gd name="T12" fmla="*/ 2 w 32"/>
                    <a:gd name="T13" fmla="*/ 2 h 50"/>
                    <a:gd name="T14" fmla="*/ 0 w 32"/>
                    <a:gd name="T15" fmla="*/ 1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p:spPr>
              <p:txBody>
                <a:bodyPr/>
                <a:lstStyle/>
                <a:p>
                  <a:endParaRPr lang="zh-CN" altLang="en-US"/>
                </a:p>
              </p:txBody>
            </p:sp>
            <p:sp>
              <p:nvSpPr>
                <p:cNvPr id="16482" name="任意多边形 641113"/>
                <p:cNvSpPr>
                  <a:spLocks noChangeArrowheads="1"/>
                </p:cNvSpPr>
                <p:nvPr/>
              </p:nvSpPr>
              <p:spPr bwMode="auto">
                <a:xfrm>
                  <a:off x="4569" y="512"/>
                  <a:ext cx="19" cy="17"/>
                </a:xfrm>
                <a:custGeom>
                  <a:avLst/>
                  <a:gdLst>
                    <a:gd name="T0" fmla="*/ 0 w 43"/>
                    <a:gd name="T1" fmla="*/ 2 h 50"/>
                    <a:gd name="T2" fmla="*/ 2 w 43"/>
                    <a:gd name="T3" fmla="*/ 1 h 50"/>
                    <a:gd name="T4" fmla="*/ 3 w 43"/>
                    <a:gd name="T5" fmla="*/ 0 h 50"/>
                    <a:gd name="T6" fmla="*/ 2 w 43"/>
                    <a:gd name="T7" fmla="*/ 1 h 50"/>
                    <a:gd name="T8" fmla="*/ 0 w 43"/>
                    <a:gd name="T9" fmla="*/ 2 h 50"/>
                    <a:gd name="T10" fmla="*/ 0 w 43"/>
                    <a:gd name="T11" fmla="*/ 2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p:spPr>
              <p:txBody>
                <a:bodyPr/>
                <a:lstStyle/>
                <a:p>
                  <a:endParaRPr lang="zh-CN" altLang="en-US"/>
                </a:p>
              </p:txBody>
            </p:sp>
            <p:sp>
              <p:nvSpPr>
                <p:cNvPr id="16483" name="任意多边形 641114"/>
                <p:cNvSpPr>
                  <a:spLocks noChangeArrowheads="1"/>
                </p:cNvSpPr>
                <p:nvPr/>
              </p:nvSpPr>
              <p:spPr bwMode="auto">
                <a:xfrm>
                  <a:off x="4784" y="275"/>
                  <a:ext cx="18" cy="10"/>
                </a:xfrm>
                <a:custGeom>
                  <a:avLst/>
                  <a:gdLst>
                    <a:gd name="T0" fmla="*/ 0 w 41"/>
                    <a:gd name="T1" fmla="*/ 1 h 29"/>
                    <a:gd name="T2" fmla="*/ 1 w 41"/>
                    <a:gd name="T3" fmla="*/ 1 h 29"/>
                    <a:gd name="T4" fmla="*/ 0 w 41"/>
                    <a:gd name="T5" fmla="*/ 1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p:spPr>
              <p:txBody>
                <a:bodyPr/>
                <a:lstStyle/>
                <a:p>
                  <a:endParaRPr lang="zh-CN" altLang="en-US"/>
                </a:p>
              </p:txBody>
            </p:sp>
            <p:sp>
              <p:nvSpPr>
                <p:cNvPr id="16484" name="任意多边形 641115"/>
                <p:cNvSpPr>
                  <a:spLocks noChangeArrowheads="1"/>
                </p:cNvSpPr>
                <p:nvPr/>
              </p:nvSpPr>
              <p:spPr bwMode="auto">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p:spPr>
              <p:txBody>
                <a:bodyPr/>
                <a:lstStyle/>
                <a:p>
                  <a:endParaRPr lang="zh-CN" altLang="en-US"/>
                </a:p>
              </p:txBody>
            </p:sp>
            <p:sp>
              <p:nvSpPr>
                <p:cNvPr id="16485" name="任意多边形 641116"/>
                <p:cNvSpPr>
                  <a:spLocks noChangeArrowheads="1"/>
                </p:cNvSpPr>
                <p:nvPr/>
              </p:nvSpPr>
              <p:spPr bwMode="auto">
                <a:xfrm>
                  <a:off x="4731" y="240"/>
                  <a:ext cx="20" cy="55"/>
                </a:xfrm>
                <a:custGeom>
                  <a:avLst/>
                  <a:gdLst>
                    <a:gd name="T0" fmla="*/ 0 w 47"/>
                    <a:gd name="T1" fmla="*/ 6 h 165"/>
                    <a:gd name="T2" fmla="*/ 1 w 47"/>
                    <a:gd name="T3" fmla="*/ 4 h 165"/>
                    <a:gd name="T4" fmla="*/ 1 w 47"/>
                    <a:gd name="T5" fmla="*/ 3 h 165"/>
                    <a:gd name="T6" fmla="*/ 1 w 47"/>
                    <a:gd name="T7" fmla="*/ 1 h 165"/>
                    <a:gd name="T8" fmla="*/ 1 w 47"/>
                    <a:gd name="T9" fmla="*/ 0 h 165"/>
                    <a:gd name="T10" fmla="*/ 2 w 47"/>
                    <a:gd name="T11" fmla="*/ 0 h 165"/>
                    <a:gd name="T12" fmla="*/ 3 w 47"/>
                    <a:gd name="T13" fmla="*/ 1 h 165"/>
                    <a:gd name="T14" fmla="*/ 4 w 47"/>
                    <a:gd name="T15" fmla="*/ 4 h 165"/>
                    <a:gd name="T16" fmla="*/ 3 w 47"/>
                    <a:gd name="T17" fmla="*/ 4 h 165"/>
                    <a:gd name="T18" fmla="*/ 2 w 47"/>
                    <a:gd name="T19" fmla="*/ 5 h 165"/>
                    <a:gd name="T20" fmla="*/ 2 w 47"/>
                    <a:gd name="T21" fmla="*/ 5 h 165"/>
                    <a:gd name="T22" fmla="*/ 2 w 47"/>
                    <a:gd name="T23" fmla="*/ 5 h 165"/>
                    <a:gd name="T24" fmla="*/ 3 w 47"/>
                    <a:gd name="T25" fmla="*/ 5 h 165"/>
                    <a:gd name="T26" fmla="*/ 1 w 47"/>
                    <a:gd name="T27" fmla="*/ 5 h 165"/>
                    <a:gd name="T28" fmla="*/ 0 w 47"/>
                    <a:gd name="T29" fmla="*/ 6 h 165"/>
                    <a:gd name="T30" fmla="*/ 0 w 47"/>
                    <a:gd name="T31" fmla="*/ 6 h 165"/>
                    <a:gd name="T32" fmla="*/ 0 w 47"/>
                    <a:gd name="T33" fmla="*/ 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p:spPr>
              <p:txBody>
                <a:bodyPr/>
                <a:lstStyle/>
                <a:p>
                  <a:endParaRPr lang="zh-CN" altLang="en-US"/>
                </a:p>
              </p:txBody>
            </p:sp>
            <p:sp>
              <p:nvSpPr>
                <p:cNvPr id="16486" name="任意多边形 641117"/>
                <p:cNvSpPr>
                  <a:spLocks noChangeArrowheads="1"/>
                </p:cNvSpPr>
                <p:nvPr/>
              </p:nvSpPr>
              <p:spPr bwMode="auto">
                <a:xfrm>
                  <a:off x="4719" y="287"/>
                  <a:ext cx="59" cy="34"/>
                </a:xfrm>
                <a:custGeom>
                  <a:avLst/>
                  <a:gdLst>
                    <a:gd name="T0" fmla="*/ 2 w 138"/>
                    <a:gd name="T1" fmla="*/ 2 h 103"/>
                    <a:gd name="T2" fmla="*/ 3 w 138"/>
                    <a:gd name="T3" fmla="*/ 2 h 103"/>
                    <a:gd name="T4" fmla="*/ 4 w 138"/>
                    <a:gd name="T5" fmla="*/ 1 h 103"/>
                    <a:gd name="T6" fmla="*/ 4 w 138"/>
                    <a:gd name="T7" fmla="*/ 2 h 103"/>
                    <a:gd name="T8" fmla="*/ 5 w 138"/>
                    <a:gd name="T9" fmla="*/ 2 h 103"/>
                    <a:gd name="T10" fmla="*/ 6 w 138"/>
                    <a:gd name="T11" fmla="*/ 2 h 103"/>
                    <a:gd name="T12" fmla="*/ 9 w 138"/>
                    <a:gd name="T13" fmla="*/ 1 h 103"/>
                    <a:gd name="T14" fmla="*/ 10 w 138"/>
                    <a:gd name="T15" fmla="*/ 1 h 103"/>
                    <a:gd name="T16" fmla="*/ 11 w 138"/>
                    <a:gd name="T17" fmla="*/ 0 h 103"/>
                    <a:gd name="T18" fmla="*/ 8 w 138"/>
                    <a:gd name="T19" fmla="*/ 2 h 103"/>
                    <a:gd name="T20" fmla="*/ 6 w 138"/>
                    <a:gd name="T21" fmla="*/ 2 h 103"/>
                    <a:gd name="T22" fmla="*/ 5 w 138"/>
                    <a:gd name="T23" fmla="*/ 3 h 103"/>
                    <a:gd name="T24" fmla="*/ 4 w 138"/>
                    <a:gd name="T25" fmla="*/ 4 h 103"/>
                    <a:gd name="T26" fmla="*/ 2 w 138"/>
                    <a:gd name="T27" fmla="*/ 3 h 103"/>
                    <a:gd name="T28" fmla="*/ 2 w 138"/>
                    <a:gd name="T29" fmla="*/ 3 h 103"/>
                    <a:gd name="T30" fmla="*/ 2 w 138"/>
                    <a:gd name="T31" fmla="*/ 4 h 103"/>
                    <a:gd name="T32" fmla="*/ 0 w 138"/>
                    <a:gd name="T33" fmla="*/ 4 h 103"/>
                    <a:gd name="T34" fmla="*/ 1 w 138"/>
                    <a:gd name="T35" fmla="*/ 3 h 103"/>
                    <a:gd name="T36" fmla="*/ 2 w 138"/>
                    <a:gd name="T37" fmla="*/ 2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p:spPr>
              <p:txBody>
                <a:bodyPr/>
                <a:lstStyle/>
                <a:p>
                  <a:endParaRPr lang="zh-CN" altLang="en-US"/>
                </a:p>
              </p:txBody>
            </p:sp>
            <p:sp>
              <p:nvSpPr>
                <p:cNvPr id="16487" name="任意多边形 641118"/>
                <p:cNvSpPr>
                  <a:spLocks noChangeArrowheads="1"/>
                </p:cNvSpPr>
                <p:nvPr/>
              </p:nvSpPr>
              <p:spPr bwMode="auto">
                <a:xfrm>
                  <a:off x="4656" y="319"/>
                  <a:ext cx="80" cy="72"/>
                </a:xfrm>
                <a:custGeom>
                  <a:avLst/>
                  <a:gdLst>
                    <a:gd name="T0" fmla="*/ 12 w 188"/>
                    <a:gd name="T1" fmla="*/ 1 h 214"/>
                    <a:gd name="T2" fmla="*/ 12 w 188"/>
                    <a:gd name="T3" fmla="*/ 0 h 214"/>
                    <a:gd name="T4" fmla="*/ 13 w 188"/>
                    <a:gd name="T5" fmla="*/ 0 h 214"/>
                    <a:gd name="T6" fmla="*/ 14 w 188"/>
                    <a:gd name="T7" fmla="*/ 1 h 214"/>
                    <a:gd name="T8" fmla="*/ 14 w 188"/>
                    <a:gd name="T9" fmla="*/ 2 h 214"/>
                    <a:gd name="T10" fmla="*/ 14 w 188"/>
                    <a:gd name="T11" fmla="*/ 2 h 214"/>
                    <a:gd name="T12" fmla="*/ 13 w 188"/>
                    <a:gd name="T13" fmla="*/ 3 h 214"/>
                    <a:gd name="T14" fmla="*/ 12 w 188"/>
                    <a:gd name="T15" fmla="*/ 5 h 214"/>
                    <a:gd name="T16" fmla="*/ 11 w 188"/>
                    <a:gd name="T17" fmla="*/ 5 h 214"/>
                    <a:gd name="T18" fmla="*/ 9 w 188"/>
                    <a:gd name="T19" fmla="*/ 5 h 214"/>
                    <a:gd name="T20" fmla="*/ 9 w 188"/>
                    <a:gd name="T21" fmla="*/ 5 h 214"/>
                    <a:gd name="T22" fmla="*/ 8 w 188"/>
                    <a:gd name="T23" fmla="*/ 5 h 214"/>
                    <a:gd name="T24" fmla="*/ 7 w 188"/>
                    <a:gd name="T25" fmla="*/ 6 h 214"/>
                    <a:gd name="T26" fmla="*/ 6 w 188"/>
                    <a:gd name="T27" fmla="*/ 5 h 214"/>
                    <a:gd name="T28" fmla="*/ 5 w 188"/>
                    <a:gd name="T29" fmla="*/ 5 h 214"/>
                    <a:gd name="T30" fmla="*/ 6 w 188"/>
                    <a:gd name="T31" fmla="*/ 5 h 214"/>
                    <a:gd name="T32" fmla="*/ 6 w 188"/>
                    <a:gd name="T33" fmla="*/ 6 h 214"/>
                    <a:gd name="T34" fmla="*/ 5 w 188"/>
                    <a:gd name="T35" fmla="*/ 6 h 214"/>
                    <a:gd name="T36" fmla="*/ 3 w 188"/>
                    <a:gd name="T37" fmla="*/ 6 h 214"/>
                    <a:gd name="T38" fmla="*/ 3 w 188"/>
                    <a:gd name="T39" fmla="*/ 6 h 214"/>
                    <a:gd name="T40" fmla="*/ 4 w 188"/>
                    <a:gd name="T41" fmla="*/ 5 h 214"/>
                    <a:gd name="T42" fmla="*/ 3 w 188"/>
                    <a:gd name="T43" fmla="*/ 6 h 214"/>
                    <a:gd name="T44" fmla="*/ 2 w 188"/>
                    <a:gd name="T45" fmla="*/ 6 h 214"/>
                    <a:gd name="T46" fmla="*/ 3 w 188"/>
                    <a:gd name="T47" fmla="*/ 7 h 214"/>
                    <a:gd name="T48" fmla="*/ 1 w 188"/>
                    <a:gd name="T49" fmla="*/ 8 h 214"/>
                    <a:gd name="T50" fmla="*/ 0 w 188"/>
                    <a:gd name="T51" fmla="*/ 8 h 214"/>
                    <a:gd name="T52" fmla="*/ 0 w 188"/>
                    <a:gd name="T53" fmla="*/ 7 h 214"/>
                    <a:gd name="T54" fmla="*/ 0 w 188"/>
                    <a:gd name="T55" fmla="*/ 6 h 214"/>
                    <a:gd name="T56" fmla="*/ 1 w 188"/>
                    <a:gd name="T57" fmla="*/ 6 h 214"/>
                    <a:gd name="T58" fmla="*/ 3 w 188"/>
                    <a:gd name="T59" fmla="*/ 5 h 214"/>
                    <a:gd name="T60" fmla="*/ 3 w 188"/>
                    <a:gd name="T61" fmla="*/ 4 h 214"/>
                    <a:gd name="T62" fmla="*/ 6 w 188"/>
                    <a:gd name="T63" fmla="*/ 4 h 214"/>
                    <a:gd name="T64" fmla="*/ 6 w 188"/>
                    <a:gd name="T65" fmla="*/ 4 h 214"/>
                    <a:gd name="T66" fmla="*/ 9 w 188"/>
                    <a:gd name="T67" fmla="*/ 3 h 214"/>
                    <a:gd name="T68" fmla="*/ 9 w 188"/>
                    <a:gd name="T69" fmla="*/ 3 h 214"/>
                    <a:gd name="T70" fmla="*/ 10 w 188"/>
                    <a:gd name="T71" fmla="*/ 3 h 214"/>
                    <a:gd name="T72" fmla="*/ 11 w 188"/>
                    <a:gd name="T73" fmla="*/ 2 h 214"/>
                    <a:gd name="T74" fmla="*/ 12 w 188"/>
                    <a:gd name="T75" fmla="*/ 2 h 214"/>
                    <a:gd name="T76" fmla="*/ 11 w 188"/>
                    <a:gd name="T77" fmla="*/ 1 h 214"/>
                    <a:gd name="T78" fmla="*/ 12 w 188"/>
                    <a:gd name="T79" fmla="*/ 1 h 214"/>
                    <a:gd name="T80" fmla="*/ 12 w 188"/>
                    <a:gd name="T81" fmla="*/ 1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p:spPr>
              <p:txBody>
                <a:bodyPr/>
                <a:lstStyle/>
                <a:p>
                  <a:endParaRPr lang="zh-CN" altLang="en-US"/>
                </a:p>
              </p:txBody>
            </p:sp>
            <p:sp>
              <p:nvSpPr>
                <p:cNvPr id="16488" name="任意多边形 641119"/>
                <p:cNvSpPr>
                  <a:spLocks noChangeArrowheads="1"/>
                </p:cNvSpPr>
                <p:nvPr/>
              </p:nvSpPr>
              <p:spPr bwMode="auto">
                <a:xfrm>
                  <a:off x="4709"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p:spPr>
              <p:txBody>
                <a:bodyPr/>
                <a:lstStyle/>
                <a:p>
                  <a:endParaRPr lang="zh-CN" altLang="en-US"/>
                </a:p>
              </p:txBody>
            </p:sp>
            <p:sp>
              <p:nvSpPr>
                <p:cNvPr id="16489" name="任意多边形 641120"/>
                <p:cNvSpPr>
                  <a:spLocks noChangeArrowheads="1"/>
                </p:cNvSpPr>
                <p:nvPr/>
              </p:nvSpPr>
              <p:spPr bwMode="auto">
                <a:xfrm>
                  <a:off x="4261" y="389"/>
                  <a:ext cx="347" cy="189"/>
                </a:xfrm>
                <a:custGeom>
                  <a:avLst/>
                  <a:gdLst>
                    <a:gd name="T0" fmla="*/ 63 w 812"/>
                    <a:gd name="T1" fmla="*/ 1 h 564"/>
                    <a:gd name="T2" fmla="*/ 61 w 812"/>
                    <a:gd name="T3" fmla="*/ 3 h 564"/>
                    <a:gd name="T4" fmla="*/ 59 w 812"/>
                    <a:gd name="T5" fmla="*/ 5 h 564"/>
                    <a:gd name="T6" fmla="*/ 56 w 812"/>
                    <a:gd name="T7" fmla="*/ 5 h 564"/>
                    <a:gd name="T8" fmla="*/ 50 w 812"/>
                    <a:gd name="T9" fmla="*/ 7 h 564"/>
                    <a:gd name="T10" fmla="*/ 49 w 812"/>
                    <a:gd name="T11" fmla="*/ 8 h 564"/>
                    <a:gd name="T12" fmla="*/ 47 w 812"/>
                    <a:gd name="T13" fmla="*/ 9 h 564"/>
                    <a:gd name="T14" fmla="*/ 48 w 812"/>
                    <a:gd name="T15" fmla="*/ 7 h 564"/>
                    <a:gd name="T16" fmla="*/ 45 w 812"/>
                    <a:gd name="T17" fmla="*/ 7 h 564"/>
                    <a:gd name="T18" fmla="*/ 44 w 812"/>
                    <a:gd name="T19" fmla="*/ 8 h 564"/>
                    <a:gd name="T20" fmla="*/ 47 w 812"/>
                    <a:gd name="T21" fmla="*/ 11 h 564"/>
                    <a:gd name="T22" fmla="*/ 47 w 812"/>
                    <a:gd name="T23" fmla="*/ 14 h 564"/>
                    <a:gd name="T24" fmla="*/ 42 w 812"/>
                    <a:gd name="T25" fmla="*/ 15 h 564"/>
                    <a:gd name="T26" fmla="*/ 41 w 812"/>
                    <a:gd name="T27" fmla="*/ 14 h 564"/>
                    <a:gd name="T28" fmla="*/ 38 w 812"/>
                    <a:gd name="T29" fmla="*/ 13 h 564"/>
                    <a:gd name="T30" fmla="*/ 36 w 812"/>
                    <a:gd name="T31" fmla="*/ 13 h 564"/>
                    <a:gd name="T32" fmla="*/ 35 w 812"/>
                    <a:gd name="T33" fmla="*/ 15 h 564"/>
                    <a:gd name="T34" fmla="*/ 39 w 812"/>
                    <a:gd name="T35" fmla="*/ 17 h 564"/>
                    <a:gd name="T36" fmla="*/ 40 w 812"/>
                    <a:gd name="T37" fmla="*/ 20 h 564"/>
                    <a:gd name="T38" fmla="*/ 41 w 812"/>
                    <a:gd name="T39" fmla="*/ 21 h 564"/>
                    <a:gd name="T40" fmla="*/ 38 w 812"/>
                    <a:gd name="T41" fmla="*/ 20 h 564"/>
                    <a:gd name="T42" fmla="*/ 37 w 812"/>
                    <a:gd name="T43" fmla="*/ 19 h 564"/>
                    <a:gd name="T44" fmla="*/ 33 w 812"/>
                    <a:gd name="T45" fmla="*/ 16 h 564"/>
                    <a:gd name="T46" fmla="*/ 33 w 812"/>
                    <a:gd name="T47" fmla="*/ 12 h 564"/>
                    <a:gd name="T48" fmla="*/ 33 w 812"/>
                    <a:gd name="T49" fmla="*/ 10 h 564"/>
                    <a:gd name="T50" fmla="*/ 32 w 812"/>
                    <a:gd name="T51" fmla="*/ 10 h 564"/>
                    <a:gd name="T52" fmla="*/ 30 w 812"/>
                    <a:gd name="T53" fmla="*/ 10 h 564"/>
                    <a:gd name="T54" fmla="*/ 28 w 812"/>
                    <a:gd name="T55" fmla="*/ 6 h 564"/>
                    <a:gd name="T56" fmla="*/ 26 w 812"/>
                    <a:gd name="T57" fmla="*/ 6 h 564"/>
                    <a:gd name="T58" fmla="*/ 23 w 812"/>
                    <a:gd name="T59" fmla="*/ 6 h 564"/>
                    <a:gd name="T60" fmla="*/ 19 w 812"/>
                    <a:gd name="T61" fmla="*/ 9 h 564"/>
                    <a:gd name="T62" fmla="*/ 15 w 812"/>
                    <a:gd name="T63" fmla="*/ 10 h 564"/>
                    <a:gd name="T64" fmla="*/ 15 w 812"/>
                    <a:gd name="T65" fmla="*/ 10 h 564"/>
                    <a:gd name="T66" fmla="*/ 12 w 812"/>
                    <a:gd name="T67" fmla="*/ 12 h 564"/>
                    <a:gd name="T68" fmla="*/ 12 w 812"/>
                    <a:gd name="T69" fmla="*/ 13 h 564"/>
                    <a:gd name="T70" fmla="*/ 10 w 812"/>
                    <a:gd name="T71" fmla="*/ 15 h 564"/>
                    <a:gd name="T72" fmla="*/ 7 w 812"/>
                    <a:gd name="T73" fmla="*/ 15 h 564"/>
                    <a:gd name="T74" fmla="*/ 5 w 812"/>
                    <a:gd name="T75" fmla="*/ 10 h 564"/>
                    <a:gd name="T76" fmla="*/ 6 w 812"/>
                    <a:gd name="T77" fmla="*/ 6 h 564"/>
                    <a:gd name="T78" fmla="*/ 3 w 812"/>
                    <a:gd name="T79" fmla="*/ 7 h 564"/>
                    <a:gd name="T80" fmla="*/ 2 w 812"/>
                    <a:gd name="T81" fmla="*/ 6 h 564"/>
                    <a:gd name="T82" fmla="*/ 2 w 812"/>
                    <a:gd name="T83" fmla="*/ 5 h 564"/>
                    <a:gd name="T84" fmla="*/ 0 w 812"/>
                    <a:gd name="T85" fmla="*/ 3 h 564"/>
                    <a:gd name="T86" fmla="*/ 62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p:spPr>
              <p:txBody>
                <a:bodyPr/>
                <a:lstStyle/>
                <a:p>
                  <a:endParaRPr lang="zh-CN" altLang="en-US"/>
                </a:p>
              </p:txBody>
            </p:sp>
            <p:sp>
              <p:nvSpPr>
                <p:cNvPr id="16490" name="任意多边形 641121"/>
                <p:cNvSpPr>
                  <a:spLocks noChangeArrowheads="1"/>
                </p:cNvSpPr>
                <p:nvPr/>
              </p:nvSpPr>
              <p:spPr bwMode="auto">
                <a:xfrm>
                  <a:off x="4322" y="519"/>
                  <a:ext cx="19" cy="29"/>
                </a:xfrm>
                <a:custGeom>
                  <a:avLst/>
                  <a:gdLst>
                    <a:gd name="T0" fmla="*/ 0 w 43"/>
                    <a:gd name="T1" fmla="*/ 0 h 85"/>
                    <a:gd name="T2" fmla="*/ 2 w 43"/>
                    <a:gd name="T3" fmla="*/ 0 h 85"/>
                    <a:gd name="T4" fmla="*/ 3 w 43"/>
                    <a:gd name="T5" fmla="*/ 1 h 85"/>
                    <a:gd name="T6" fmla="*/ 2 w 43"/>
                    <a:gd name="T7" fmla="*/ 3 h 85"/>
                    <a:gd name="T8" fmla="*/ 0 w 43"/>
                    <a:gd name="T9" fmla="*/ 3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p:spPr>
              <p:txBody>
                <a:bodyPr/>
                <a:lstStyle/>
                <a:p>
                  <a:endParaRPr lang="zh-CN" altLang="en-US"/>
                </a:p>
              </p:txBody>
            </p:sp>
            <p:sp>
              <p:nvSpPr>
                <p:cNvPr id="16491" name="任意多边形 641122"/>
                <p:cNvSpPr>
                  <a:spLocks noChangeArrowheads="1"/>
                </p:cNvSpPr>
                <p:nvPr/>
              </p:nvSpPr>
              <p:spPr bwMode="auto">
                <a:xfrm>
                  <a:off x="4588" y="421"/>
                  <a:ext cx="18" cy="24"/>
                </a:xfrm>
                <a:custGeom>
                  <a:avLst/>
                  <a:gdLst>
                    <a:gd name="T0" fmla="*/ 1 w 44"/>
                    <a:gd name="T1" fmla="*/ 1 h 74"/>
                    <a:gd name="T2" fmla="*/ 2 w 44"/>
                    <a:gd name="T3" fmla="*/ 0 h 74"/>
                    <a:gd name="T4" fmla="*/ 3 w 44"/>
                    <a:gd name="T5" fmla="*/ 0 h 74"/>
                    <a:gd name="T6" fmla="*/ 3 w 44"/>
                    <a:gd name="T7" fmla="*/ 1 h 74"/>
                    <a:gd name="T8" fmla="*/ 1 w 44"/>
                    <a:gd name="T9" fmla="*/ 3 h 74"/>
                    <a:gd name="T10" fmla="*/ 0 w 44"/>
                    <a:gd name="T11" fmla="*/ 2 h 74"/>
                    <a:gd name="T12" fmla="*/ 0 w 44"/>
                    <a:gd name="T13" fmla="*/ 1 h 74"/>
                    <a:gd name="T14" fmla="*/ 1 w 44"/>
                    <a:gd name="T15" fmla="*/ 1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p:spPr>
              <p:txBody>
                <a:bodyPr/>
                <a:lstStyle/>
                <a:p>
                  <a:endParaRPr lang="zh-CN" altLang="en-US"/>
                </a:p>
              </p:txBody>
            </p:sp>
            <p:sp>
              <p:nvSpPr>
                <p:cNvPr id="16492" name="任意多边形 641123"/>
                <p:cNvSpPr>
                  <a:spLocks noChangeArrowheads="1"/>
                </p:cNvSpPr>
                <p:nvPr/>
              </p:nvSpPr>
              <p:spPr bwMode="auto">
                <a:xfrm>
                  <a:off x="4639" y="409"/>
                  <a:ext cx="9" cy="10"/>
                </a:xfrm>
                <a:custGeom>
                  <a:avLst/>
                  <a:gdLst>
                    <a:gd name="T0" fmla="*/ 0 w 20"/>
                    <a:gd name="T1" fmla="*/ 1 h 30"/>
                    <a:gd name="T2" fmla="*/ 0 w 20"/>
                    <a:gd name="T3" fmla="*/ 1 h 30"/>
                    <a:gd name="T4" fmla="*/ 0 w 20"/>
                    <a:gd name="T5" fmla="*/ 1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p:spPr>
              <p:txBody>
                <a:bodyPr/>
                <a:lstStyle/>
                <a:p>
                  <a:endParaRPr lang="zh-CN" altLang="en-US"/>
                </a:p>
              </p:txBody>
            </p:sp>
            <p:sp>
              <p:nvSpPr>
                <p:cNvPr id="16493" name="任意多边形 641124"/>
                <p:cNvSpPr>
                  <a:spLocks noChangeArrowheads="1"/>
                </p:cNvSpPr>
                <p:nvPr/>
              </p:nvSpPr>
              <p:spPr bwMode="auto">
                <a:xfrm>
                  <a:off x="3709" y="315"/>
                  <a:ext cx="433" cy="354"/>
                </a:xfrm>
                <a:custGeom>
                  <a:avLst/>
                  <a:gdLst>
                    <a:gd name="T0" fmla="*/ 123 w 682"/>
                    <a:gd name="T1" fmla="*/ 119 h 557"/>
                    <a:gd name="T2" fmla="*/ 124 w 682"/>
                    <a:gd name="T3" fmla="*/ 116 h 557"/>
                    <a:gd name="T4" fmla="*/ 128 w 682"/>
                    <a:gd name="T5" fmla="*/ 106 h 557"/>
                    <a:gd name="T6" fmla="*/ 79 w 682"/>
                    <a:gd name="T7" fmla="*/ 74 h 557"/>
                    <a:gd name="T8" fmla="*/ 72 w 682"/>
                    <a:gd name="T9" fmla="*/ 89 h 557"/>
                    <a:gd name="T10" fmla="*/ 77 w 682"/>
                    <a:gd name="T11" fmla="*/ 142 h 557"/>
                    <a:gd name="T12" fmla="*/ 72 w 682"/>
                    <a:gd name="T13" fmla="*/ 127 h 557"/>
                    <a:gd name="T14" fmla="*/ 62 w 682"/>
                    <a:gd name="T15" fmla="*/ 112 h 557"/>
                    <a:gd name="T16" fmla="*/ 63 w 682"/>
                    <a:gd name="T17" fmla="*/ 106 h 557"/>
                    <a:gd name="T18" fmla="*/ 63 w 682"/>
                    <a:gd name="T19" fmla="*/ 101 h 557"/>
                    <a:gd name="T20" fmla="*/ 57 w 682"/>
                    <a:gd name="T21" fmla="*/ 96 h 557"/>
                    <a:gd name="T22" fmla="*/ 50 w 682"/>
                    <a:gd name="T23" fmla="*/ 89 h 557"/>
                    <a:gd name="T24" fmla="*/ 38 w 682"/>
                    <a:gd name="T25" fmla="*/ 91 h 557"/>
                    <a:gd name="T26" fmla="*/ 32 w 682"/>
                    <a:gd name="T27" fmla="*/ 93 h 557"/>
                    <a:gd name="T28" fmla="*/ 20 w 682"/>
                    <a:gd name="T29" fmla="*/ 93 h 557"/>
                    <a:gd name="T30" fmla="*/ 6 w 682"/>
                    <a:gd name="T31" fmla="*/ 80 h 557"/>
                    <a:gd name="T32" fmla="*/ 3 w 682"/>
                    <a:gd name="T33" fmla="*/ 76 h 557"/>
                    <a:gd name="T34" fmla="*/ 0 w 682"/>
                    <a:gd name="T35" fmla="*/ 68 h 557"/>
                    <a:gd name="T36" fmla="*/ 6 w 682"/>
                    <a:gd name="T37" fmla="*/ 55 h 557"/>
                    <a:gd name="T38" fmla="*/ 8 w 682"/>
                    <a:gd name="T39" fmla="*/ 46 h 557"/>
                    <a:gd name="T40" fmla="*/ 13 w 682"/>
                    <a:gd name="T41" fmla="*/ 37 h 557"/>
                    <a:gd name="T42" fmla="*/ 20 w 682"/>
                    <a:gd name="T43" fmla="*/ 30 h 557"/>
                    <a:gd name="T44" fmla="*/ 43 w 682"/>
                    <a:gd name="T45" fmla="*/ 17 h 557"/>
                    <a:gd name="T46" fmla="*/ 57 w 682"/>
                    <a:gd name="T47" fmla="*/ 8 h 557"/>
                    <a:gd name="T48" fmla="*/ 66 w 682"/>
                    <a:gd name="T49" fmla="*/ 2 h 557"/>
                    <a:gd name="T50" fmla="*/ 93 w 682"/>
                    <a:gd name="T51" fmla="*/ 1 h 557"/>
                    <a:gd name="T52" fmla="*/ 102 w 682"/>
                    <a:gd name="T53" fmla="*/ 0 h 557"/>
                    <a:gd name="T54" fmla="*/ 98 w 682"/>
                    <a:gd name="T55" fmla="*/ 9 h 557"/>
                    <a:gd name="T56" fmla="*/ 113 w 682"/>
                    <a:gd name="T57" fmla="*/ 22 h 557"/>
                    <a:gd name="T58" fmla="*/ 128 w 682"/>
                    <a:gd name="T59" fmla="*/ 19 h 557"/>
                    <a:gd name="T60" fmla="*/ 135 w 682"/>
                    <a:gd name="T61" fmla="*/ 21 h 557"/>
                    <a:gd name="T62" fmla="*/ 143 w 682"/>
                    <a:gd name="T63" fmla="*/ 25 h 557"/>
                    <a:gd name="T64" fmla="*/ 146 w 682"/>
                    <a:gd name="T65" fmla="*/ 48 h 557"/>
                    <a:gd name="T66" fmla="*/ 146 w 682"/>
                    <a:gd name="T67" fmla="*/ 62 h 557"/>
                    <a:gd name="T68" fmla="*/ 153 w 682"/>
                    <a:gd name="T69" fmla="*/ 72 h 557"/>
                    <a:gd name="T70" fmla="*/ 165 w 682"/>
                    <a:gd name="T71" fmla="*/ 77 h 557"/>
                    <a:gd name="T72" fmla="*/ 174 w 682"/>
                    <a:gd name="T73" fmla="*/ 76 h 557"/>
                    <a:gd name="T74" fmla="*/ 170 w 682"/>
                    <a:gd name="T75" fmla="*/ 87 h 557"/>
                    <a:gd name="T76" fmla="*/ 153 w 682"/>
                    <a:gd name="T77" fmla="*/ 105 h 557"/>
                    <a:gd name="T78" fmla="*/ 140 w 682"/>
                    <a:gd name="T79" fmla="*/ 125 h 557"/>
                    <a:gd name="T80" fmla="*/ 142 w 682"/>
                    <a:gd name="T81" fmla="*/ 130 h 557"/>
                    <a:gd name="T82" fmla="*/ 111 w 682"/>
                    <a:gd name="T83" fmla="*/ 142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p:spPr>
              <p:txBody>
                <a:bodyPr/>
                <a:lstStyle/>
                <a:p>
                  <a:endParaRPr lang="zh-CN" altLang="en-US"/>
                </a:p>
              </p:txBody>
            </p:sp>
            <p:sp>
              <p:nvSpPr>
                <p:cNvPr id="16494" name="任意多边形 641125"/>
                <p:cNvSpPr>
                  <a:spLocks noChangeArrowheads="1"/>
                </p:cNvSpPr>
                <p:nvPr/>
              </p:nvSpPr>
              <p:spPr bwMode="auto">
                <a:xfrm>
                  <a:off x="3877" y="448"/>
                  <a:ext cx="163" cy="221"/>
                </a:xfrm>
                <a:custGeom>
                  <a:avLst/>
                  <a:gdLst>
                    <a:gd name="T0" fmla="*/ 62 w 257"/>
                    <a:gd name="T1" fmla="*/ 90 h 347"/>
                    <a:gd name="T2" fmla="*/ 60 w 257"/>
                    <a:gd name="T3" fmla="*/ 78 h 347"/>
                    <a:gd name="T4" fmla="*/ 56 w 257"/>
                    <a:gd name="T5" fmla="*/ 75 h 347"/>
                    <a:gd name="T6" fmla="*/ 55 w 257"/>
                    <a:gd name="T7" fmla="*/ 69 h 347"/>
                    <a:gd name="T8" fmla="*/ 53 w 257"/>
                    <a:gd name="T9" fmla="*/ 66 h 347"/>
                    <a:gd name="T10" fmla="*/ 53 w 257"/>
                    <a:gd name="T11" fmla="*/ 59 h 347"/>
                    <a:gd name="T12" fmla="*/ 53 w 257"/>
                    <a:gd name="T13" fmla="*/ 55 h 347"/>
                    <a:gd name="T14" fmla="*/ 58 w 257"/>
                    <a:gd name="T15" fmla="*/ 52 h 347"/>
                    <a:gd name="T16" fmla="*/ 65 w 257"/>
                    <a:gd name="T17" fmla="*/ 51 h 347"/>
                    <a:gd name="T18" fmla="*/ 65 w 257"/>
                    <a:gd name="T19" fmla="*/ 35 h 347"/>
                    <a:gd name="T20" fmla="*/ 14 w 257"/>
                    <a:gd name="T21" fmla="*/ 25 h 347"/>
                    <a:gd name="T22" fmla="*/ 8 w 257"/>
                    <a:gd name="T23" fmla="*/ 25 h 347"/>
                    <a:gd name="T24" fmla="*/ 4 w 257"/>
                    <a:gd name="T25" fmla="*/ 26 h 347"/>
                    <a:gd name="T26" fmla="*/ 0 w 257"/>
                    <a:gd name="T27" fmla="*/ 39 h 347"/>
                    <a:gd name="T28" fmla="*/ 23 w 257"/>
                    <a:gd name="T29" fmla="*/ 89 h 347"/>
                    <a:gd name="T30" fmla="*/ 62 w 257"/>
                    <a:gd name="T31" fmla="*/ 9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p:spPr>
              <p:txBody>
                <a:bodyPr/>
                <a:lstStyle/>
                <a:p>
                  <a:endParaRPr lang="zh-CN" altLang="en-US"/>
                </a:p>
              </p:txBody>
            </p:sp>
            <p:sp>
              <p:nvSpPr>
                <p:cNvPr id="16495" name="任意多边形 641126"/>
                <p:cNvSpPr>
                  <a:spLocks noChangeArrowheads="1"/>
                </p:cNvSpPr>
                <p:nvPr/>
              </p:nvSpPr>
              <p:spPr bwMode="auto">
                <a:xfrm>
                  <a:off x="4164" y="611"/>
                  <a:ext cx="7" cy="12"/>
                </a:xfrm>
                <a:custGeom>
                  <a:avLst/>
                  <a:gdLst>
                    <a:gd name="T0" fmla="*/ 0 w 19"/>
                    <a:gd name="T1" fmla="*/ 1 h 37"/>
                    <a:gd name="T2" fmla="*/ 1 w 19"/>
                    <a:gd name="T3" fmla="*/ 1 h 37"/>
                    <a:gd name="T4" fmla="*/ 0 w 19"/>
                    <a:gd name="T5" fmla="*/ 1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p:spPr>
              <p:txBody>
                <a:bodyPr/>
                <a:lstStyle/>
                <a:p>
                  <a:endParaRPr lang="zh-CN" altLang="en-US"/>
                </a:p>
              </p:txBody>
            </p:sp>
            <p:sp>
              <p:nvSpPr>
                <p:cNvPr id="16496" name="任意多边形 641127"/>
                <p:cNvSpPr>
                  <a:spLocks noChangeArrowheads="1"/>
                </p:cNvSpPr>
                <p:nvPr/>
              </p:nvSpPr>
              <p:spPr bwMode="auto">
                <a:xfrm>
                  <a:off x="4155" y="497"/>
                  <a:ext cx="9" cy="7"/>
                </a:xfrm>
                <a:custGeom>
                  <a:avLst/>
                  <a:gdLst>
                    <a:gd name="T0" fmla="*/ 1 w 22"/>
                    <a:gd name="T1" fmla="*/ 0 h 20"/>
                    <a:gd name="T2" fmla="*/ 1 w 22"/>
                    <a:gd name="T3" fmla="*/ 0 h 20"/>
                    <a:gd name="T4" fmla="*/ 1 w 22"/>
                    <a:gd name="T5" fmla="*/ 0 h 20"/>
                    <a:gd name="T6" fmla="*/ 0 w 22"/>
                    <a:gd name="T7" fmla="*/ 1 h 20"/>
                    <a:gd name="T8" fmla="*/ 1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p:spPr>
              <p:txBody>
                <a:bodyPr/>
                <a:lstStyle/>
                <a:p>
                  <a:endParaRPr lang="zh-CN" altLang="en-US"/>
                </a:p>
              </p:txBody>
            </p:sp>
            <p:sp>
              <p:nvSpPr>
                <p:cNvPr id="16497" name="任意多边形 641128"/>
                <p:cNvSpPr>
                  <a:spLocks noChangeArrowheads="1"/>
                </p:cNvSpPr>
                <p:nvPr/>
              </p:nvSpPr>
              <p:spPr bwMode="auto">
                <a:xfrm>
                  <a:off x="3760" y="357"/>
                  <a:ext cx="25" cy="10"/>
                </a:xfrm>
                <a:custGeom>
                  <a:avLst/>
                  <a:gdLst>
                    <a:gd name="T0" fmla="*/ 2 w 57"/>
                    <a:gd name="T1" fmla="*/ 1 h 30"/>
                    <a:gd name="T2" fmla="*/ 3 w 57"/>
                    <a:gd name="T3" fmla="*/ 0 h 30"/>
                    <a:gd name="T4" fmla="*/ 3 w 57"/>
                    <a:gd name="T5" fmla="*/ 1 h 30"/>
                    <a:gd name="T6" fmla="*/ 2 w 57"/>
                    <a:gd name="T7" fmla="*/ 1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p:spPr>
              <p:txBody>
                <a:bodyPr/>
                <a:lstStyle/>
                <a:p>
                  <a:endParaRPr lang="zh-CN" altLang="en-US"/>
                </a:p>
              </p:txBody>
            </p:sp>
            <p:sp>
              <p:nvSpPr>
                <p:cNvPr id="16498" name="任意多边形 641129"/>
                <p:cNvSpPr>
                  <a:spLocks noChangeArrowheads="1"/>
                </p:cNvSpPr>
                <p:nvPr/>
              </p:nvSpPr>
              <p:spPr bwMode="auto">
                <a:xfrm>
                  <a:off x="4062" y="265"/>
                  <a:ext cx="295" cy="233"/>
                </a:xfrm>
                <a:custGeom>
                  <a:avLst/>
                  <a:gdLst>
                    <a:gd name="T0" fmla="*/ 37 w 693"/>
                    <a:gd name="T1" fmla="*/ 17 h 696"/>
                    <a:gd name="T2" fmla="*/ 30 w 693"/>
                    <a:gd name="T3" fmla="*/ 17 h 696"/>
                    <a:gd name="T4" fmla="*/ 25 w 693"/>
                    <a:gd name="T5" fmla="*/ 15 h 696"/>
                    <a:gd name="T6" fmla="*/ 20 w 693"/>
                    <a:gd name="T7" fmla="*/ 15 h 696"/>
                    <a:gd name="T8" fmla="*/ 18 w 693"/>
                    <a:gd name="T9" fmla="*/ 16 h 696"/>
                    <a:gd name="T10" fmla="*/ 20 w 693"/>
                    <a:gd name="T11" fmla="*/ 16 h 696"/>
                    <a:gd name="T12" fmla="*/ 23 w 693"/>
                    <a:gd name="T13" fmla="*/ 18 h 696"/>
                    <a:gd name="T14" fmla="*/ 25 w 693"/>
                    <a:gd name="T15" fmla="*/ 18 h 696"/>
                    <a:gd name="T16" fmla="*/ 26 w 693"/>
                    <a:gd name="T17" fmla="*/ 20 h 696"/>
                    <a:gd name="T18" fmla="*/ 24 w 693"/>
                    <a:gd name="T19" fmla="*/ 21 h 696"/>
                    <a:gd name="T20" fmla="*/ 20 w 693"/>
                    <a:gd name="T21" fmla="*/ 23 h 696"/>
                    <a:gd name="T22" fmla="*/ 17 w 693"/>
                    <a:gd name="T23" fmla="*/ 23 h 696"/>
                    <a:gd name="T24" fmla="*/ 7 w 693"/>
                    <a:gd name="T25" fmla="*/ 26 h 696"/>
                    <a:gd name="T26" fmla="*/ 6 w 693"/>
                    <a:gd name="T27" fmla="*/ 23 h 696"/>
                    <a:gd name="T28" fmla="*/ 3 w 693"/>
                    <a:gd name="T29" fmla="*/ 20 h 696"/>
                    <a:gd name="T30" fmla="*/ 3 w 693"/>
                    <a:gd name="T31" fmla="*/ 17 h 696"/>
                    <a:gd name="T32" fmla="*/ 4 w 693"/>
                    <a:gd name="T33" fmla="*/ 13 h 696"/>
                    <a:gd name="T34" fmla="*/ 1 w 693"/>
                    <a:gd name="T35" fmla="*/ 15 h 696"/>
                    <a:gd name="T36" fmla="*/ 6 w 693"/>
                    <a:gd name="T37" fmla="*/ 10 h 696"/>
                    <a:gd name="T38" fmla="*/ 9 w 693"/>
                    <a:gd name="T39" fmla="*/ 8 h 696"/>
                    <a:gd name="T40" fmla="*/ 3 w 693"/>
                    <a:gd name="T41" fmla="*/ 8 h 696"/>
                    <a:gd name="T42" fmla="*/ 0 w 693"/>
                    <a:gd name="T43" fmla="*/ 7 h 696"/>
                    <a:gd name="T44" fmla="*/ 2 w 693"/>
                    <a:gd name="T45" fmla="*/ 5 h 696"/>
                    <a:gd name="T46" fmla="*/ 7 w 693"/>
                    <a:gd name="T47" fmla="*/ 4 h 696"/>
                    <a:gd name="T48" fmla="*/ 17 w 693"/>
                    <a:gd name="T49" fmla="*/ 5 h 696"/>
                    <a:gd name="T50" fmla="*/ 17 w 693"/>
                    <a:gd name="T51" fmla="*/ 2 h 696"/>
                    <a:gd name="T52" fmla="*/ 20 w 693"/>
                    <a:gd name="T53" fmla="*/ 0 h 696"/>
                    <a:gd name="T54" fmla="*/ 28 w 693"/>
                    <a:gd name="T55" fmla="*/ 2 h 696"/>
                    <a:gd name="T56" fmla="*/ 26 w 693"/>
                    <a:gd name="T57" fmla="*/ 3 h 696"/>
                    <a:gd name="T58" fmla="*/ 23 w 693"/>
                    <a:gd name="T59" fmla="*/ 7 h 696"/>
                    <a:gd name="T60" fmla="*/ 28 w 693"/>
                    <a:gd name="T61" fmla="*/ 7 h 696"/>
                    <a:gd name="T62" fmla="*/ 29 w 693"/>
                    <a:gd name="T63" fmla="*/ 5 h 696"/>
                    <a:gd name="T64" fmla="*/ 32 w 693"/>
                    <a:gd name="T65" fmla="*/ 3 h 696"/>
                    <a:gd name="T66" fmla="*/ 38 w 693"/>
                    <a:gd name="T67" fmla="*/ 3 h 696"/>
                    <a:gd name="T68" fmla="*/ 41 w 693"/>
                    <a:gd name="T69" fmla="*/ 2 h 696"/>
                    <a:gd name="T70" fmla="*/ 42 w 693"/>
                    <a:gd name="T71" fmla="*/ 17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p:spPr>
              <p:txBody>
                <a:bodyPr/>
                <a:lstStyle/>
                <a:p>
                  <a:endParaRPr lang="zh-CN" altLang="en-US"/>
                </a:p>
              </p:txBody>
            </p:sp>
            <p:sp>
              <p:nvSpPr>
                <p:cNvPr id="16499" name="任意多边形 641130"/>
                <p:cNvSpPr>
                  <a:spLocks noChangeArrowheads="1"/>
                </p:cNvSpPr>
                <p:nvPr/>
              </p:nvSpPr>
              <p:spPr bwMode="auto">
                <a:xfrm>
                  <a:off x="3861" y="247"/>
                  <a:ext cx="591" cy="95"/>
                </a:xfrm>
                <a:custGeom>
                  <a:avLst/>
                  <a:gdLst>
                    <a:gd name="T0" fmla="*/ 211 w 931"/>
                    <a:gd name="T1" fmla="*/ 0 h 149"/>
                    <a:gd name="T2" fmla="*/ 37 w 931"/>
                    <a:gd name="T3" fmla="*/ 7 h 149"/>
                    <a:gd name="T4" fmla="*/ 23 w 931"/>
                    <a:gd name="T5" fmla="*/ 11 h 149"/>
                    <a:gd name="T6" fmla="*/ 16 w 931"/>
                    <a:gd name="T7" fmla="*/ 11 h 149"/>
                    <a:gd name="T8" fmla="*/ 6 w 931"/>
                    <a:gd name="T9" fmla="*/ 20 h 149"/>
                    <a:gd name="T10" fmla="*/ 0 w 931"/>
                    <a:gd name="T11" fmla="*/ 27 h 149"/>
                    <a:gd name="T12" fmla="*/ 15 w 931"/>
                    <a:gd name="T13" fmla="*/ 30 h 149"/>
                    <a:gd name="T14" fmla="*/ 25 w 931"/>
                    <a:gd name="T15" fmla="*/ 25 h 149"/>
                    <a:gd name="T16" fmla="*/ 28 w 931"/>
                    <a:gd name="T17" fmla="*/ 22 h 149"/>
                    <a:gd name="T18" fmla="*/ 43 w 931"/>
                    <a:gd name="T19" fmla="*/ 13 h 149"/>
                    <a:gd name="T20" fmla="*/ 55 w 931"/>
                    <a:gd name="T21" fmla="*/ 11 h 149"/>
                    <a:gd name="T22" fmla="*/ 60 w 931"/>
                    <a:gd name="T23" fmla="*/ 24 h 149"/>
                    <a:gd name="T24" fmla="*/ 48 w 931"/>
                    <a:gd name="T25" fmla="*/ 28 h 149"/>
                    <a:gd name="T26" fmla="*/ 59 w 931"/>
                    <a:gd name="T27" fmla="*/ 29 h 149"/>
                    <a:gd name="T28" fmla="*/ 64 w 931"/>
                    <a:gd name="T29" fmla="*/ 23 h 149"/>
                    <a:gd name="T30" fmla="*/ 68 w 931"/>
                    <a:gd name="T31" fmla="*/ 24 h 149"/>
                    <a:gd name="T32" fmla="*/ 65 w 931"/>
                    <a:gd name="T33" fmla="*/ 14 h 149"/>
                    <a:gd name="T34" fmla="*/ 68 w 931"/>
                    <a:gd name="T35" fmla="*/ 11 h 149"/>
                    <a:gd name="T36" fmla="*/ 71 w 931"/>
                    <a:gd name="T37" fmla="*/ 23 h 149"/>
                    <a:gd name="T38" fmla="*/ 68 w 931"/>
                    <a:gd name="T39" fmla="*/ 29 h 149"/>
                    <a:gd name="T40" fmla="*/ 76 w 931"/>
                    <a:gd name="T41" fmla="*/ 34 h 149"/>
                    <a:gd name="T42" fmla="*/ 77 w 931"/>
                    <a:gd name="T43" fmla="*/ 24 h 149"/>
                    <a:gd name="T44" fmla="*/ 84 w 931"/>
                    <a:gd name="T45" fmla="*/ 27 h 149"/>
                    <a:gd name="T46" fmla="*/ 98 w 931"/>
                    <a:gd name="T47" fmla="*/ 19 h 149"/>
                    <a:gd name="T48" fmla="*/ 105 w 931"/>
                    <a:gd name="T49" fmla="*/ 13 h 149"/>
                    <a:gd name="T50" fmla="*/ 112 w 931"/>
                    <a:gd name="T51" fmla="*/ 15 h 149"/>
                    <a:gd name="T52" fmla="*/ 116 w 931"/>
                    <a:gd name="T53" fmla="*/ 13 h 149"/>
                    <a:gd name="T54" fmla="*/ 110 w 931"/>
                    <a:gd name="T55" fmla="*/ 11 h 149"/>
                    <a:gd name="T56" fmla="*/ 121 w 931"/>
                    <a:gd name="T57" fmla="*/ 9 h 149"/>
                    <a:gd name="T58" fmla="*/ 139 w 931"/>
                    <a:gd name="T59" fmla="*/ 14 h 149"/>
                    <a:gd name="T60" fmla="*/ 149 w 931"/>
                    <a:gd name="T61" fmla="*/ 11 h 149"/>
                    <a:gd name="T62" fmla="*/ 150 w 931"/>
                    <a:gd name="T63" fmla="*/ 17 h 149"/>
                    <a:gd name="T64" fmla="*/ 145 w 931"/>
                    <a:gd name="T65" fmla="*/ 26 h 149"/>
                    <a:gd name="T66" fmla="*/ 156 w 931"/>
                    <a:gd name="T67" fmla="*/ 23 h 149"/>
                    <a:gd name="T68" fmla="*/ 159 w 931"/>
                    <a:gd name="T69" fmla="*/ 21 h 149"/>
                    <a:gd name="T70" fmla="*/ 166 w 931"/>
                    <a:gd name="T71" fmla="*/ 16 h 149"/>
                    <a:gd name="T72" fmla="*/ 203 w 931"/>
                    <a:gd name="T73" fmla="*/ 22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p:spPr>
              <p:txBody>
                <a:bodyPr/>
                <a:lstStyle/>
                <a:p>
                  <a:endParaRPr lang="zh-CN" altLang="en-US"/>
                </a:p>
              </p:txBody>
            </p:sp>
            <p:sp>
              <p:nvSpPr>
                <p:cNvPr id="16500" name="任意多边形 641131"/>
                <p:cNvSpPr>
                  <a:spLocks noChangeArrowheads="1"/>
                </p:cNvSpPr>
                <p:nvPr/>
              </p:nvSpPr>
              <p:spPr bwMode="auto">
                <a:xfrm>
                  <a:off x="3981" y="282"/>
                  <a:ext cx="13" cy="10"/>
                </a:xfrm>
                <a:custGeom>
                  <a:avLst/>
                  <a:gdLst>
                    <a:gd name="T0" fmla="*/ 0 w 31"/>
                    <a:gd name="T1" fmla="*/ 1 h 30"/>
                    <a:gd name="T2" fmla="*/ 2 w 31"/>
                    <a:gd name="T3" fmla="*/ 0 h 30"/>
                    <a:gd name="T4" fmla="*/ 1 w 31"/>
                    <a:gd name="T5" fmla="*/ 1 h 30"/>
                    <a:gd name="T6" fmla="*/ 0 w 31"/>
                    <a:gd name="T7" fmla="*/ 1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p:spPr>
              <p:txBody>
                <a:bodyPr/>
                <a:lstStyle/>
                <a:p>
                  <a:endParaRPr lang="zh-CN" altLang="en-US"/>
                </a:p>
              </p:txBody>
            </p:sp>
            <p:sp>
              <p:nvSpPr>
                <p:cNvPr id="16501" name="任意多边形 641132"/>
                <p:cNvSpPr>
                  <a:spLocks noChangeArrowheads="1"/>
                </p:cNvSpPr>
                <p:nvPr/>
              </p:nvSpPr>
              <p:spPr bwMode="auto">
                <a:xfrm>
                  <a:off x="3966" y="296"/>
                  <a:ext cx="19" cy="11"/>
                </a:xfrm>
                <a:custGeom>
                  <a:avLst/>
                  <a:gdLst>
                    <a:gd name="T0" fmla="*/ 0 w 44"/>
                    <a:gd name="T1" fmla="*/ 1 h 32"/>
                    <a:gd name="T2" fmla="*/ 2 w 44"/>
                    <a:gd name="T3" fmla="*/ 0 h 32"/>
                    <a:gd name="T4" fmla="*/ 3 w 44"/>
                    <a:gd name="T5" fmla="*/ 0 h 32"/>
                    <a:gd name="T6" fmla="*/ 0 w 44"/>
                    <a:gd name="T7" fmla="*/ 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p:spPr>
              <p:txBody>
                <a:bodyPr/>
                <a:lstStyle/>
                <a:p>
                  <a:endParaRPr lang="zh-CN" altLang="en-US"/>
                </a:p>
              </p:txBody>
            </p:sp>
            <p:sp>
              <p:nvSpPr>
                <p:cNvPr id="16502" name="任意多边形 641133"/>
                <p:cNvSpPr>
                  <a:spLocks noChangeArrowheads="1"/>
                </p:cNvSpPr>
                <p:nvPr/>
              </p:nvSpPr>
              <p:spPr bwMode="auto">
                <a:xfrm>
                  <a:off x="4028" y="337"/>
                  <a:ext cx="32" cy="6"/>
                </a:xfrm>
                <a:custGeom>
                  <a:avLst/>
                  <a:gdLst>
                    <a:gd name="T0" fmla="*/ 3 w 76"/>
                    <a:gd name="T1" fmla="*/ 1 h 18"/>
                    <a:gd name="T2" fmla="*/ 2 w 76"/>
                    <a:gd name="T3" fmla="*/ 0 h 18"/>
                    <a:gd name="T4" fmla="*/ 3 w 76"/>
                    <a:gd name="T5" fmla="*/ 1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p:spPr>
              <p:txBody>
                <a:bodyPr/>
                <a:lstStyle/>
                <a:p>
                  <a:endParaRPr lang="zh-CN" altLang="en-US"/>
                </a:p>
              </p:txBody>
            </p:sp>
            <p:sp>
              <p:nvSpPr>
                <p:cNvPr id="16503" name="任意多边形 641134"/>
                <p:cNvSpPr>
                  <a:spLocks noChangeArrowheads="1"/>
                </p:cNvSpPr>
                <p:nvPr/>
              </p:nvSpPr>
              <p:spPr bwMode="auto">
                <a:xfrm>
                  <a:off x="4083" y="336"/>
                  <a:ext cx="18" cy="15"/>
                </a:xfrm>
                <a:custGeom>
                  <a:avLst/>
                  <a:gdLst>
                    <a:gd name="T0" fmla="*/ 0 w 42"/>
                    <a:gd name="T1" fmla="*/ 1 h 44"/>
                    <a:gd name="T2" fmla="*/ 1 w 42"/>
                    <a:gd name="T3" fmla="*/ 0 h 44"/>
                    <a:gd name="T4" fmla="*/ 0 w 42"/>
                    <a:gd name="T5" fmla="*/ 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p:spPr>
              <p:txBody>
                <a:bodyPr/>
                <a:lstStyle/>
                <a:p>
                  <a:endParaRPr lang="zh-CN" altLang="en-US"/>
                </a:p>
              </p:txBody>
            </p:sp>
            <p:sp>
              <p:nvSpPr>
                <p:cNvPr id="16504" name="任意多边形 641135"/>
                <p:cNvSpPr>
                  <a:spLocks noChangeArrowheads="1"/>
                </p:cNvSpPr>
                <p:nvPr/>
              </p:nvSpPr>
              <p:spPr bwMode="auto">
                <a:xfrm>
                  <a:off x="3936" y="295"/>
                  <a:ext cx="14" cy="10"/>
                </a:xfrm>
                <a:custGeom>
                  <a:avLst/>
                  <a:gdLst>
                    <a:gd name="T0" fmla="*/ 0 w 31"/>
                    <a:gd name="T1" fmla="*/ 1 h 30"/>
                    <a:gd name="T2" fmla="*/ 3 w 31"/>
                    <a:gd name="T3" fmla="*/ 0 h 30"/>
                    <a:gd name="T4" fmla="*/ 0 w 31"/>
                    <a:gd name="T5" fmla="*/ 1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p:spPr>
              <p:txBody>
                <a:bodyPr/>
                <a:lstStyle/>
                <a:p>
                  <a:endParaRPr lang="zh-CN" altLang="en-US"/>
                </a:p>
              </p:txBody>
            </p:sp>
          </p:grpSp>
        </p:grpSp>
        <p:grpSp>
          <p:nvGrpSpPr>
            <p:cNvPr id="16413" name="组合 641136"/>
            <p:cNvGrpSpPr>
              <a:grpSpLocks/>
            </p:cNvGrpSpPr>
            <p:nvPr/>
          </p:nvGrpSpPr>
          <p:grpSpPr bwMode="auto">
            <a:xfrm>
              <a:off x="798" y="111"/>
              <a:ext cx="4702" cy="418"/>
              <a:chOff x="798" y="255"/>
              <a:chExt cx="4702" cy="418"/>
            </a:xfrm>
          </p:grpSpPr>
          <p:sp>
            <p:nvSpPr>
              <p:cNvPr id="16440" name="直接连接符 641137"/>
              <p:cNvSpPr>
                <a:spLocks noChangeShapeType="1"/>
              </p:cNvSpPr>
              <p:nvPr/>
            </p:nvSpPr>
            <p:spPr bwMode="auto">
              <a:xfrm>
                <a:off x="798" y="476"/>
                <a:ext cx="4702" cy="0"/>
              </a:xfrm>
              <a:prstGeom prst="line">
                <a:avLst/>
              </a:prstGeom>
              <a:noFill/>
              <a:ln w="9525">
                <a:solidFill>
                  <a:schemeClr val="folHlink"/>
                </a:solidFill>
                <a:round/>
                <a:headEnd/>
                <a:tailEnd/>
              </a:ln>
            </p:spPr>
            <p:txBody>
              <a:bodyPr/>
              <a:lstStyle/>
              <a:p>
                <a:endParaRPr lang="zh-CN" altLang="en-US"/>
              </a:p>
            </p:txBody>
          </p:sp>
          <p:sp>
            <p:nvSpPr>
              <p:cNvPr id="16441" name="直接连接符 641138"/>
              <p:cNvSpPr>
                <a:spLocks noChangeShapeType="1"/>
              </p:cNvSpPr>
              <p:nvPr/>
            </p:nvSpPr>
            <p:spPr bwMode="auto">
              <a:xfrm>
                <a:off x="1026" y="255"/>
                <a:ext cx="0" cy="418"/>
              </a:xfrm>
              <a:prstGeom prst="line">
                <a:avLst/>
              </a:prstGeom>
              <a:noFill/>
              <a:ln w="9525">
                <a:solidFill>
                  <a:schemeClr val="folHlink"/>
                </a:solidFill>
                <a:round/>
                <a:headEnd/>
                <a:tailEnd/>
              </a:ln>
            </p:spPr>
            <p:txBody>
              <a:bodyPr/>
              <a:lstStyle/>
              <a:p>
                <a:endParaRPr lang="zh-CN" altLang="en-US"/>
              </a:p>
            </p:txBody>
          </p:sp>
          <p:sp>
            <p:nvSpPr>
              <p:cNvPr id="16442" name="直接连接符 641139"/>
              <p:cNvSpPr>
                <a:spLocks noChangeShapeType="1"/>
              </p:cNvSpPr>
              <p:nvPr/>
            </p:nvSpPr>
            <p:spPr bwMode="auto">
              <a:xfrm>
                <a:off x="1254" y="255"/>
                <a:ext cx="0" cy="418"/>
              </a:xfrm>
              <a:prstGeom prst="line">
                <a:avLst/>
              </a:prstGeom>
              <a:noFill/>
              <a:ln w="9525">
                <a:solidFill>
                  <a:schemeClr val="folHlink"/>
                </a:solidFill>
                <a:round/>
                <a:headEnd/>
                <a:tailEnd/>
              </a:ln>
            </p:spPr>
            <p:txBody>
              <a:bodyPr/>
              <a:lstStyle/>
              <a:p>
                <a:endParaRPr lang="zh-CN" altLang="en-US"/>
              </a:p>
            </p:txBody>
          </p:sp>
          <p:sp>
            <p:nvSpPr>
              <p:cNvPr id="16443" name="直接连接符 641140"/>
              <p:cNvSpPr>
                <a:spLocks noChangeShapeType="1"/>
              </p:cNvSpPr>
              <p:nvPr/>
            </p:nvSpPr>
            <p:spPr bwMode="auto">
              <a:xfrm>
                <a:off x="1482" y="255"/>
                <a:ext cx="0" cy="418"/>
              </a:xfrm>
              <a:prstGeom prst="line">
                <a:avLst/>
              </a:prstGeom>
              <a:noFill/>
              <a:ln w="9525">
                <a:solidFill>
                  <a:schemeClr val="folHlink"/>
                </a:solidFill>
                <a:round/>
                <a:headEnd/>
                <a:tailEnd/>
              </a:ln>
            </p:spPr>
            <p:txBody>
              <a:bodyPr/>
              <a:lstStyle/>
              <a:p>
                <a:endParaRPr lang="zh-CN" altLang="en-US"/>
              </a:p>
            </p:txBody>
          </p:sp>
          <p:sp>
            <p:nvSpPr>
              <p:cNvPr id="16444" name="直接连接符 641141"/>
              <p:cNvSpPr>
                <a:spLocks noChangeShapeType="1"/>
              </p:cNvSpPr>
              <p:nvPr/>
            </p:nvSpPr>
            <p:spPr bwMode="auto">
              <a:xfrm>
                <a:off x="1710" y="255"/>
                <a:ext cx="0" cy="418"/>
              </a:xfrm>
              <a:prstGeom prst="line">
                <a:avLst/>
              </a:prstGeom>
              <a:noFill/>
              <a:ln w="9525">
                <a:solidFill>
                  <a:schemeClr val="folHlink"/>
                </a:solidFill>
                <a:round/>
                <a:headEnd/>
                <a:tailEnd/>
              </a:ln>
            </p:spPr>
            <p:txBody>
              <a:bodyPr/>
              <a:lstStyle/>
              <a:p>
                <a:endParaRPr lang="zh-CN" altLang="en-US"/>
              </a:p>
            </p:txBody>
          </p:sp>
          <p:sp>
            <p:nvSpPr>
              <p:cNvPr id="16445" name="直接连接符 641142"/>
              <p:cNvSpPr>
                <a:spLocks noChangeShapeType="1"/>
              </p:cNvSpPr>
              <p:nvPr/>
            </p:nvSpPr>
            <p:spPr bwMode="auto">
              <a:xfrm>
                <a:off x="1938" y="255"/>
                <a:ext cx="0" cy="418"/>
              </a:xfrm>
              <a:prstGeom prst="line">
                <a:avLst/>
              </a:prstGeom>
              <a:noFill/>
              <a:ln w="9525">
                <a:solidFill>
                  <a:schemeClr val="folHlink"/>
                </a:solidFill>
                <a:round/>
                <a:headEnd/>
                <a:tailEnd/>
              </a:ln>
            </p:spPr>
            <p:txBody>
              <a:bodyPr/>
              <a:lstStyle/>
              <a:p>
                <a:endParaRPr lang="zh-CN" altLang="en-US"/>
              </a:p>
            </p:txBody>
          </p:sp>
          <p:sp>
            <p:nvSpPr>
              <p:cNvPr id="16446" name="直接连接符 641143"/>
              <p:cNvSpPr>
                <a:spLocks noChangeShapeType="1"/>
              </p:cNvSpPr>
              <p:nvPr/>
            </p:nvSpPr>
            <p:spPr bwMode="auto">
              <a:xfrm>
                <a:off x="2166" y="255"/>
                <a:ext cx="0" cy="418"/>
              </a:xfrm>
              <a:prstGeom prst="line">
                <a:avLst/>
              </a:prstGeom>
              <a:noFill/>
              <a:ln w="9525">
                <a:solidFill>
                  <a:schemeClr val="folHlink"/>
                </a:solidFill>
                <a:round/>
                <a:headEnd/>
                <a:tailEnd/>
              </a:ln>
            </p:spPr>
            <p:txBody>
              <a:bodyPr/>
              <a:lstStyle/>
              <a:p>
                <a:endParaRPr lang="zh-CN" altLang="en-US"/>
              </a:p>
            </p:txBody>
          </p:sp>
          <p:sp>
            <p:nvSpPr>
              <p:cNvPr id="16447" name="直接连接符 641144"/>
              <p:cNvSpPr>
                <a:spLocks noChangeShapeType="1"/>
              </p:cNvSpPr>
              <p:nvPr/>
            </p:nvSpPr>
            <p:spPr bwMode="auto">
              <a:xfrm>
                <a:off x="2394" y="255"/>
                <a:ext cx="0" cy="418"/>
              </a:xfrm>
              <a:prstGeom prst="line">
                <a:avLst/>
              </a:prstGeom>
              <a:noFill/>
              <a:ln w="9525">
                <a:solidFill>
                  <a:schemeClr val="folHlink"/>
                </a:solidFill>
                <a:round/>
                <a:headEnd/>
                <a:tailEnd/>
              </a:ln>
            </p:spPr>
            <p:txBody>
              <a:bodyPr/>
              <a:lstStyle/>
              <a:p>
                <a:endParaRPr lang="zh-CN" altLang="en-US"/>
              </a:p>
            </p:txBody>
          </p:sp>
          <p:sp>
            <p:nvSpPr>
              <p:cNvPr id="16448" name="直接连接符 641145"/>
              <p:cNvSpPr>
                <a:spLocks noChangeShapeType="1"/>
              </p:cNvSpPr>
              <p:nvPr/>
            </p:nvSpPr>
            <p:spPr bwMode="auto">
              <a:xfrm>
                <a:off x="2622" y="255"/>
                <a:ext cx="0" cy="418"/>
              </a:xfrm>
              <a:prstGeom prst="line">
                <a:avLst/>
              </a:prstGeom>
              <a:noFill/>
              <a:ln w="9525">
                <a:solidFill>
                  <a:schemeClr val="folHlink"/>
                </a:solidFill>
                <a:round/>
                <a:headEnd/>
                <a:tailEnd/>
              </a:ln>
            </p:spPr>
            <p:txBody>
              <a:bodyPr/>
              <a:lstStyle/>
              <a:p>
                <a:endParaRPr lang="zh-CN" altLang="en-US"/>
              </a:p>
            </p:txBody>
          </p:sp>
          <p:sp>
            <p:nvSpPr>
              <p:cNvPr id="16449" name="直接连接符 641146"/>
              <p:cNvSpPr>
                <a:spLocks noChangeShapeType="1"/>
              </p:cNvSpPr>
              <p:nvPr/>
            </p:nvSpPr>
            <p:spPr bwMode="auto">
              <a:xfrm>
                <a:off x="2850" y="255"/>
                <a:ext cx="0" cy="418"/>
              </a:xfrm>
              <a:prstGeom prst="line">
                <a:avLst/>
              </a:prstGeom>
              <a:noFill/>
              <a:ln w="9525">
                <a:solidFill>
                  <a:schemeClr val="folHlink"/>
                </a:solidFill>
                <a:round/>
                <a:headEnd/>
                <a:tailEnd/>
              </a:ln>
            </p:spPr>
            <p:txBody>
              <a:bodyPr/>
              <a:lstStyle/>
              <a:p>
                <a:endParaRPr lang="zh-CN" altLang="en-US"/>
              </a:p>
            </p:txBody>
          </p:sp>
          <p:sp>
            <p:nvSpPr>
              <p:cNvPr id="16450" name="直接连接符 641147"/>
              <p:cNvSpPr>
                <a:spLocks noChangeShapeType="1"/>
              </p:cNvSpPr>
              <p:nvPr/>
            </p:nvSpPr>
            <p:spPr bwMode="auto">
              <a:xfrm>
                <a:off x="3078" y="255"/>
                <a:ext cx="0" cy="418"/>
              </a:xfrm>
              <a:prstGeom prst="line">
                <a:avLst/>
              </a:prstGeom>
              <a:noFill/>
              <a:ln w="9525">
                <a:solidFill>
                  <a:schemeClr val="folHlink"/>
                </a:solidFill>
                <a:round/>
                <a:headEnd/>
                <a:tailEnd/>
              </a:ln>
            </p:spPr>
            <p:txBody>
              <a:bodyPr/>
              <a:lstStyle/>
              <a:p>
                <a:endParaRPr lang="zh-CN" altLang="en-US"/>
              </a:p>
            </p:txBody>
          </p:sp>
          <p:sp>
            <p:nvSpPr>
              <p:cNvPr id="16451" name="直接连接符 641148"/>
              <p:cNvSpPr>
                <a:spLocks noChangeShapeType="1"/>
              </p:cNvSpPr>
              <p:nvPr/>
            </p:nvSpPr>
            <p:spPr bwMode="auto">
              <a:xfrm>
                <a:off x="3306" y="255"/>
                <a:ext cx="0" cy="418"/>
              </a:xfrm>
              <a:prstGeom prst="line">
                <a:avLst/>
              </a:prstGeom>
              <a:noFill/>
              <a:ln w="9525">
                <a:solidFill>
                  <a:schemeClr val="folHlink"/>
                </a:solidFill>
                <a:round/>
                <a:headEnd/>
                <a:tailEnd/>
              </a:ln>
            </p:spPr>
            <p:txBody>
              <a:bodyPr/>
              <a:lstStyle/>
              <a:p>
                <a:endParaRPr lang="zh-CN" altLang="en-US"/>
              </a:p>
            </p:txBody>
          </p:sp>
          <p:sp>
            <p:nvSpPr>
              <p:cNvPr id="16452" name="直接连接符 641149"/>
              <p:cNvSpPr>
                <a:spLocks noChangeShapeType="1"/>
              </p:cNvSpPr>
              <p:nvPr/>
            </p:nvSpPr>
            <p:spPr bwMode="auto">
              <a:xfrm>
                <a:off x="3534" y="255"/>
                <a:ext cx="0" cy="418"/>
              </a:xfrm>
              <a:prstGeom prst="line">
                <a:avLst/>
              </a:prstGeom>
              <a:noFill/>
              <a:ln w="9525">
                <a:solidFill>
                  <a:schemeClr val="folHlink"/>
                </a:solidFill>
                <a:round/>
                <a:headEnd/>
                <a:tailEnd/>
              </a:ln>
            </p:spPr>
            <p:txBody>
              <a:bodyPr/>
              <a:lstStyle/>
              <a:p>
                <a:endParaRPr lang="zh-CN" altLang="en-US"/>
              </a:p>
            </p:txBody>
          </p:sp>
          <p:sp>
            <p:nvSpPr>
              <p:cNvPr id="16453" name="直接连接符 641150"/>
              <p:cNvSpPr>
                <a:spLocks noChangeShapeType="1"/>
              </p:cNvSpPr>
              <p:nvPr/>
            </p:nvSpPr>
            <p:spPr bwMode="auto">
              <a:xfrm>
                <a:off x="3762" y="255"/>
                <a:ext cx="0" cy="418"/>
              </a:xfrm>
              <a:prstGeom prst="line">
                <a:avLst/>
              </a:prstGeom>
              <a:noFill/>
              <a:ln w="9525">
                <a:solidFill>
                  <a:schemeClr val="folHlink"/>
                </a:solidFill>
                <a:round/>
                <a:headEnd/>
                <a:tailEnd/>
              </a:ln>
            </p:spPr>
            <p:txBody>
              <a:bodyPr/>
              <a:lstStyle/>
              <a:p>
                <a:endParaRPr lang="zh-CN" altLang="en-US"/>
              </a:p>
            </p:txBody>
          </p:sp>
          <p:sp>
            <p:nvSpPr>
              <p:cNvPr id="16454" name="直接连接符 641151"/>
              <p:cNvSpPr>
                <a:spLocks noChangeShapeType="1"/>
              </p:cNvSpPr>
              <p:nvPr/>
            </p:nvSpPr>
            <p:spPr bwMode="auto">
              <a:xfrm>
                <a:off x="3990" y="255"/>
                <a:ext cx="0" cy="418"/>
              </a:xfrm>
              <a:prstGeom prst="line">
                <a:avLst/>
              </a:prstGeom>
              <a:noFill/>
              <a:ln w="9525">
                <a:solidFill>
                  <a:schemeClr val="folHlink"/>
                </a:solidFill>
                <a:round/>
                <a:headEnd/>
                <a:tailEnd/>
              </a:ln>
            </p:spPr>
            <p:txBody>
              <a:bodyPr/>
              <a:lstStyle/>
              <a:p>
                <a:endParaRPr lang="zh-CN" altLang="en-US"/>
              </a:p>
            </p:txBody>
          </p:sp>
          <p:sp>
            <p:nvSpPr>
              <p:cNvPr id="16455" name="直接连接符 641152"/>
              <p:cNvSpPr>
                <a:spLocks noChangeShapeType="1"/>
              </p:cNvSpPr>
              <p:nvPr/>
            </p:nvSpPr>
            <p:spPr bwMode="auto">
              <a:xfrm>
                <a:off x="4218" y="255"/>
                <a:ext cx="0" cy="418"/>
              </a:xfrm>
              <a:prstGeom prst="line">
                <a:avLst/>
              </a:prstGeom>
              <a:noFill/>
              <a:ln w="9525">
                <a:solidFill>
                  <a:schemeClr val="folHlink"/>
                </a:solidFill>
                <a:round/>
                <a:headEnd/>
                <a:tailEnd/>
              </a:ln>
            </p:spPr>
            <p:txBody>
              <a:bodyPr/>
              <a:lstStyle/>
              <a:p>
                <a:endParaRPr lang="zh-CN" altLang="en-US"/>
              </a:p>
            </p:txBody>
          </p:sp>
          <p:sp>
            <p:nvSpPr>
              <p:cNvPr id="16456" name="直接连接符 641153"/>
              <p:cNvSpPr>
                <a:spLocks noChangeShapeType="1"/>
              </p:cNvSpPr>
              <p:nvPr/>
            </p:nvSpPr>
            <p:spPr bwMode="auto">
              <a:xfrm>
                <a:off x="4446" y="255"/>
                <a:ext cx="0" cy="418"/>
              </a:xfrm>
              <a:prstGeom prst="line">
                <a:avLst/>
              </a:prstGeom>
              <a:noFill/>
              <a:ln w="9525">
                <a:solidFill>
                  <a:schemeClr val="folHlink"/>
                </a:solidFill>
                <a:round/>
                <a:headEnd/>
                <a:tailEnd/>
              </a:ln>
            </p:spPr>
            <p:txBody>
              <a:bodyPr/>
              <a:lstStyle/>
              <a:p>
                <a:endParaRPr lang="zh-CN" altLang="en-US"/>
              </a:p>
            </p:txBody>
          </p:sp>
          <p:sp>
            <p:nvSpPr>
              <p:cNvPr id="16457" name="直接连接符 641154"/>
              <p:cNvSpPr>
                <a:spLocks noChangeShapeType="1"/>
              </p:cNvSpPr>
              <p:nvPr/>
            </p:nvSpPr>
            <p:spPr bwMode="auto">
              <a:xfrm>
                <a:off x="4674" y="255"/>
                <a:ext cx="0" cy="418"/>
              </a:xfrm>
              <a:prstGeom prst="line">
                <a:avLst/>
              </a:prstGeom>
              <a:noFill/>
              <a:ln w="9525">
                <a:solidFill>
                  <a:schemeClr val="folHlink"/>
                </a:solidFill>
                <a:round/>
                <a:headEnd/>
                <a:tailEnd/>
              </a:ln>
            </p:spPr>
            <p:txBody>
              <a:bodyPr/>
              <a:lstStyle/>
              <a:p>
                <a:endParaRPr lang="zh-CN" altLang="en-US"/>
              </a:p>
            </p:txBody>
          </p:sp>
          <p:sp>
            <p:nvSpPr>
              <p:cNvPr id="16458" name="直接连接符 641155"/>
              <p:cNvSpPr>
                <a:spLocks noChangeShapeType="1"/>
              </p:cNvSpPr>
              <p:nvPr/>
            </p:nvSpPr>
            <p:spPr bwMode="auto">
              <a:xfrm>
                <a:off x="4902" y="255"/>
                <a:ext cx="0" cy="418"/>
              </a:xfrm>
              <a:prstGeom prst="line">
                <a:avLst/>
              </a:prstGeom>
              <a:noFill/>
              <a:ln w="9525">
                <a:solidFill>
                  <a:schemeClr val="folHlink"/>
                </a:solidFill>
                <a:round/>
                <a:headEnd/>
                <a:tailEnd/>
              </a:ln>
            </p:spPr>
            <p:txBody>
              <a:bodyPr/>
              <a:lstStyle/>
              <a:p>
                <a:endParaRPr lang="zh-CN" altLang="en-US"/>
              </a:p>
            </p:txBody>
          </p:sp>
          <p:sp>
            <p:nvSpPr>
              <p:cNvPr id="16459" name="直接连接符 641156"/>
              <p:cNvSpPr>
                <a:spLocks noChangeShapeType="1"/>
              </p:cNvSpPr>
              <p:nvPr/>
            </p:nvSpPr>
            <p:spPr bwMode="auto">
              <a:xfrm>
                <a:off x="5130" y="255"/>
                <a:ext cx="0" cy="418"/>
              </a:xfrm>
              <a:prstGeom prst="line">
                <a:avLst/>
              </a:prstGeom>
              <a:noFill/>
              <a:ln w="9525">
                <a:solidFill>
                  <a:schemeClr val="folHlink"/>
                </a:solidFill>
                <a:round/>
                <a:headEnd/>
                <a:tailEnd/>
              </a:ln>
            </p:spPr>
            <p:txBody>
              <a:bodyPr/>
              <a:lstStyle/>
              <a:p>
                <a:endParaRPr lang="zh-CN" altLang="en-US"/>
              </a:p>
            </p:txBody>
          </p:sp>
          <p:sp>
            <p:nvSpPr>
              <p:cNvPr id="16460" name="直接连接符 641157"/>
              <p:cNvSpPr>
                <a:spLocks noChangeShapeType="1"/>
              </p:cNvSpPr>
              <p:nvPr/>
            </p:nvSpPr>
            <p:spPr bwMode="auto">
              <a:xfrm>
                <a:off x="5358" y="255"/>
                <a:ext cx="0" cy="418"/>
              </a:xfrm>
              <a:prstGeom prst="line">
                <a:avLst/>
              </a:prstGeom>
              <a:noFill/>
              <a:ln w="9525">
                <a:solidFill>
                  <a:schemeClr val="folHlink"/>
                </a:solidFill>
                <a:round/>
                <a:headEnd/>
                <a:tailEnd/>
              </a:ln>
            </p:spPr>
            <p:txBody>
              <a:bodyPr/>
              <a:lstStyle/>
              <a:p>
                <a:endParaRPr lang="zh-CN" altLang="en-US"/>
              </a:p>
            </p:txBody>
          </p:sp>
        </p:grpSp>
        <p:grpSp>
          <p:nvGrpSpPr>
            <p:cNvPr id="16414" name="组合 641158"/>
            <p:cNvGrpSpPr>
              <a:grpSpLocks/>
            </p:cNvGrpSpPr>
            <p:nvPr/>
          </p:nvGrpSpPr>
          <p:grpSpPr bwMode="auto">
            <a:xfrm>
              <a:off x="1208" y="109"/>
              <a:ext cx="3694" cy="423"/>
              <a:chOff x="1034" y="245"/>
              <a:chExt cx="3694" cy="423"/>
            </a:xfrm>
          </p:grpSpPr>
          <p:sp>
            <p:nvSpPr>
              <p:cNvPr id="16415" name="直接连接符 641159"/>
              <p:cNvSpPr>
                <a:spLocks noChangeShapeType="1"/>
              </p:cNvSpPr>
              <p:nvPr/>
            </p:nvSpPr>
            <p:spPr bwMode="auto">
              <a:xfrm>
                <a:off x="2676" y="246"/>
                <a:ext cx="0" cy="142"/>
              </a:xfrm>
              <a:prstGeom prst="line">
                <a:avLst/>
              </a:prstGeom>
              <a:noFill/>
              <a:ln w="9525">
                <a:solidFill>
                  <a:schemeClr val="hlink"/>
                </a:solidFill>
                <a:round/>
                <a:headEnd/>
                <a:tailEnd/>
              </a:ln>
            </p:spPr>
            <p:txBody>
              <a:bodyPr/>
              <a:lstStyle/>
              <a:p>
                <a:endParaRPr lang="zh-CN" altLang="en-US"/>
              </a:p>
            </p:txBody>
          </p:sp>
          <p:sp>
            <p:nvSpPr>
              <p:cNvPr id="16416" name="直接连接符 641160"/>
              <p:cNvSpPr>
                <a:spLocks noChangeShapeType="1"/>
              </p:cNvSpPr>
              <p:nvPr/>
            </p:nvSpPr>
            <p:spPr bwMode="auto">
              <a:xfrm>
                <a:off x="2798" y="468"/>
                <a:ext cx="70" cy="0"/>
              </a:xfrm>
              <a:prstGeom prst="line">
                <a:avLst/>
              </a:prstGeom>
              <a:noFill/>
              <a:ln w="9525">
                <a:solidFill>
                  <a:schemeClr val="hlink"/>
                </a:solidFill>
                <a:round/>
                <a:headEnd/>
                <a:tailEnd/>
              </a:ln>
            </p:spPr>
            <p:txBody>
              <a:bodyPr/>
              <a:lstStyle/>
              <a:p>
                <a:endParaRPr lang="zh-CN" altLang="en-US"/>
              </a:p>
            </p:txBody>
          </p:sp>
          <p:sp>
            <p:nvSpPr>
              <p:cNvPr id="16417" name="直接连接符 641161"/>
              <p:cNvSpPr>
                <a:spLocks noChangeShapeType="1"/>
              </p:cNvSpPr>
              <p:nvPr/>
            </p:nvSpPr>
            <p:spPr bwMode="auto">
              <a:xfrm>
                <a:off x="2904" y="486"/>
                <a:ext cx="0" cy="28"/>
              </a:xfrm>
              <a:prstGeom prst="line">
                <a:avLst/>
              </a:prstGeom>
              <a:noFill/>
              <a:ln w="9525">
                <a:solidFill>
                  <a:schemeClr val="hlink"/>
                </a:solidFill>
                <a:round/>
                <a:headEnd/>
                <a:tailEnd/>
              </a:ln>
            </p:spPr>
            <p:txBody>
              <a:bodyPr/>
              <a:lstStyle/>
              <a:p>
                <a:endParaRPr lang="zh-CN" altLang="en-US"/>
              </a:p>
            </p:txBody>
          </p:sp>
          <p:sp>
            <p:nvSpPr>
              <p:cNvPr id="16418" name="直接连接符 641162"/>
              <p:cNvSpPr>
                <a:spLocks noChangeShapeType="1"/>
              </p:cNvSpPr>
              <p:nvPr/>
            </p:nvSpPr>
            <p:spPr bwMode="auto">
              <a:xfrm>
                <a:off x="3132" y="586"/>
                <a:ext cx="0" cy="79"/>
              </a:xfrm>
              <a:prstGeom prst="line">
                <a:avLst/>
              </a:prstGeom>
              <a:noFill/>
              <a:ln w="9525">
                <a:solidFill>
                  <a:schemeClr val="hlink"/>
                </a:solidFill>
                <a:round/>
                <a:headEnd/>
                <a:tailEnd/>
              </a:ln>
            </p:spPr>
            <p:txBody>
              <a:bodyPr/>
              <a:lstStyle/>
              <a:p>
                <a:endParaRPr lang="zh-CN" altLang="en-US"/>
              </a:p>
            </p:txBody>
          </p:sp>
          <p:sp>
            <p:nvSpPr>
              <p:cNvPr id="16419" name="直接连接符 641163"/>
              <p:cNvSpPr>
                <a:spLocks noChangeShapeType="1"/>
              </p:cNvSpPr>
              <p:nvPr/>
            </p:nvSpPr>
            <p:spPr bwMode="auto">
              <a:xfrm>
                <a:off x="3816" y="358"/>
                <a:ext cx="0" cy="180"/>
              </a:xfrm>
              <a:prstGeom prst="line">
                <a:avLst/>
              </a:prstGeom>
              <a:noFill/>
              <a:ln w="9525">
                <a:solidFill>
                  <a:schemeClr val="hlink"/>
                </a:solidFill>
                <a:round/>
                <a:headEnd/>
                <a:tailEnd/>
              </a:ln>
            </p:spPr>
            <p:txBody>
              <a:bodyPr/>
              <a:lstStyle/>
              <a:p>
                <a:endParaRPr lang="zh-CN" altLang="en-US"/>
              </a:p>
            </p:txBody>
          </p:sp>
          <p:sp>
            <p:nvSpPr>
              <p:cNvPr id="16420" name="直接连接符 641164"/>
              <p:cNvSpPr>
                <a:spLocks noChangeShapeType="1"/>
              </p:cNvSpPr>
              <p:nvPr/>
            </p:nvSpPr>
            <p:spPr bwMode="auto">
              <a:xfrm>
                <a:off x="3722" y="468"/>
                <a:ext cx="348" cy="0"/>
              </a:xfrm>
              <a:prstGeom prst="line">
                <a:avLst/>
              </a:prstGeom>
              <a:noFill/>
              <a:ln w="9525">
                <a:solidFill>
                  <a:schemeClr val="hlink"/>
                </a:solidFill>
                <a:round/>
                <a:headEnd/>
                <a:tailEnd/>
              </a:ln>
            </p:spPr>
            <p:txBody>
              <a:bodyPr/>
              <a:lstStyle/>
              <a:p>
                <a:endParaRPr lang="zh-CN" altLang="en-US"/>
              </a:p>
            </p:txBody>
          </p:sp>
          <p:sp>
            <p:nvSpPr>
              <p:cNvPr id="16421" name="直接连接符 641165"/>
              <p:cNvSpPr>
                <a:spLocks noChangeShapeType="1"/>
              </p:cNvSpPr>
              <p:nvPr/>
            </p:nvSpPr>
            <p:spPr bwMode="auto">
              <a:xfrm>
                <a:off x="4044" y="372"/>
                <a:ext cx="0" cy="294"/>
              </a:xfrm>
              <a:prstGeom prst="line">
                <a:avLst/>
              </a:prstGeom>
              <a:noFill/>
              <a:ln w="9525">
                <a:solidFill>
                  <a:schemeClr val="hlink"/>
                </a:solidFill>
                <a:round/>
                <a:headEnd/>
                <a:tailEnd/>
              </a:ln>
            </p:spPr>
            <p:txBody>
              <a:bodyPr/>
              <a:lstStyle/>
              <a:p>
                <a:endParaRPr lang="zh-CN" altLang="en-US"/>
              </a:p>
            </p:txBody>
          </p:sp>
          <p:sp>
            <p:nvSpPr>
              <p:cNvPr id="16422" name="直接连接符 641166"/>
              <p:cNvSpPr>
                <a:spLocks noChangeShapeType="1"/>
              </p:cNvSpPr>
              <p:nvPr/>
            </p:nvSpPr>
            <p:spPr bwMode="auto">
              <a:xfrm flipV="1">
                <a:off x="4046" y="248"/>
                <a:ext cx="0" cy="50"/>
              </a:xfrm>
              <a:prstGeom prst="line">
                <a:avLst/>
              </a:prstGeom>
              <a:noFill/>
              <a:ln w="9525">
                <a:solidFill>
                  <a:schemeClr val="hlink"/>
                </a:solidFill>
                <a:round/>
                <a:headEnd/>
                <a:tailEnd/>
              </a:ln>
            </p:spPr>
            <p:txBody>
              <a:bodyPr/>
              <a:lstStyle/>
              <a:p>
                <a:endParaRPr lang="zh-CN" altLang="en-US"/>
              </a:p>
            </p:txBody>
          </p:sp>
          <p:sp>
            <p:nvSpPr>
              <p:cNvPr id="16423" name="直接连接符 641167"/>
              <p:cNvSpPr>
                <a:spLocks noChangeShapeType="1"/>
              </p:cNvSpPr>
              <p:nvPr/>
            </p:nvSpPr>
            <p:spPr bwMode="auto">
              <a:xfrm flipV="1">
                <a:off x="4272" y="246"/>
                <a:ext cx="0" cy="182"/>
              </a:xfrm>
              <a:prstGeom prst="line">
                <a:avLst/>
              </a:prstGeom>
              <a:noFill/>
              <a:ln w="9525">
                <a:solidFill>
                  <a:schemeClr val="hlink"/>
                </a:solidFill>
                <a:round/>
                <a:headEnd/>
                <a:tailEnd/>
              </a:ln>
            </p:spPr>
            <p:txBody>
              <a:bodyPr/>
              <a:lstStyle/>
              <a:p>
                <a:endParaRPr lang="zh-CN" altLang="en-US"/>
              </a:p>
            </p:txBody>
          </p:sp>
          <p:sp>
            <p:nvSpPr>
              <p:cNvPr id="16424" name="直接连接符 641168"/>
              <p:cNvSpPr>
                <a:spLocks noChangeShapeType="1"/>
              </p:cNvSpPr>
              <p:nvPr/>
            </p:nvSpPr>
            <p:spPr bwMode="auto">
              <a:xfrm flipH="1">
                <a:off x="4422" y="468"/>
                <a:ext cx="78" cy="0"/>
              </a:xfrm>
              <a:prstGeom prst="line">
                <a:avLst/>
              </a:prstGeom>
              <a:noFill/>
              <a:ln w="9525">
                <a:solidFill>
                  <a:schemeClr val="hlink"/>
                </a:solidFill>
                <a:round/>
                <a:headEnd/>
                <a:tailEnd/>
              </a:ln>
            </p:spPr>
            <p:txBody>
              <a:bodyPr/>
              <a:lstStyle/>
              <a:p>
                <a:endParaRPr lang="zh-CN" altLang="en-US"/>
              </a:p>
            </p:txBody>
          </p:sp>
          <p:sp>
            <p:nvSpPr>
              <p:cNvPr id="16425" name="直接连接符 641169"/>
              <p:cNvSpPr>
                <a:spLocks noChangeShapeType="1"/>
              </p:cNvSpPr>
              <p:nvPr/>
            </p:nvSpPr>
            <p:spPr bwMode="auto">
              <a:xfrm flipH="1">
                <a:off x="4290" y="468"/>
                <a:ext cx="62" cy="0"/>
              </a:xfrm>
              <a:prstGeom prst="line">
                <a:avLst/>
              </a:prstGeom>
              <a:noFill/>
              <a:ln w="9525">
                <a:solidFill>
                  <a:schemeClr val="hlink"/>
                </a:solidFill>
                <a:round/>
                <a:headEnd/>
                <a:tailEnd/>
              </a:ln>
            </p:spPr>
            <p:txBody>
              <a:bodyPr/>
              <a:lstStyle/>
              <a:p>
                <a:endParaRPr lang="zh-CN" altLang="en-US"/>
              </a:p>
            </p:txBody>
          </p:sp>
          <p:sp>
            <p:nvSpPr>
              <p:cNvPr id="16426" name="直接连接符 641170"/>
              <p:cNvSpPr>
                <a:spLocks noChangeShapeType="1"/>
              </p:cNvSpPr>
              <p:nvPr/>
            </p:nvSpPr>
            <p:spPr bwMode="auto">
              <a:xfrm flipV="1">
                <a:off x="4500" y="246"/>
                <a:ext cx="0" cy="270"/>
              </a:xfrm>
              <a:prstGeom prst="line">
                <a:avLst/>
              </a:prstGeom>
              <a:noFill/>
              <a:ln w="9525">
                <a:solidFill>
                  <a:schemeClr val="hlink"/>
                </a:solidFill>
                <a:round/>
                <a:headEnd/>
                <a:tailEnd/>
              </a:ln>
            </p:spPr>
            <p:txBody>
              <a:bodyPr/>
              <a:lstStyle/>
              <a:p>
                <a:endParaRPr lang="zh-CN" altLang="en-US"/>
              </a:p>
            </p:txBody>
          </p:sp>
          <p:sp>
            <p:nvSpPr>
              <p:cNvPr id="16427" name="直接连接符 641171"/>
              <p:cNvSpPr>
                <a:spLocks noChangeShapeType="1"/>
              </p:cNvSpPr>
              <p:nvPr/>
            </p:nvSpPr>
            <p:spPr bwMode="auto">
              <a:xfrm>
                <a:off x="4728" y="606"/>
                <a:ext cx="0" cy="34"/>
              </a:xfrm>
              <a:prstGeom prst="line">
                <a:avLst/>
              </a:prstGeom>
              <a:noFill/>
              <a:ln w="9525">
                <a:solidFill>
                  <a:schemeClr val="hlink"/>
                </a:solidFill>
                <a:round/>
                <a:headEnd/>
                <a:tailEnd/>
              </a:ln>
            </p:spPr>
            <p:txBody>
              <a:bodyPr/>
              <a:lstStyle/>
              <a:p>
                <a:endParaRPr lang="zh-CN" altLang="en-US"/>
              </a:p>
            </p:txBody>
          </p:sp>
          <p:sp>
            <p:nvSpPr>
              <p:cNvPr id="16428" name="直接连接符 641172"/>
              <p:cNvSpPr>
                <a:spLocks noChangeShapeType="1"/>
              </p:cNvSpPr>
              <p:nvPr/>
            </p:nvSpPr>
            <p:spPr bwMode="auto">
              <a:xfrm>
                <a:off x="1992" y="250"/>
                <a:ext cx="0" cy="62"/>
              </a:xfrm>
              <a:prstGeom prst="line">
                <a:avLst/>
              </a:prstGeom>
              <a:noFill/>
              <a:ln w="9525">
                <a:solidFill>
                  <a:schemeClr val="hlink"/>
                </a:solidFill>
                <a:round/>
                <a:headEnd/>
                <a:tailEnd/>
              </a:ln>
            </p:spPr>
            <p:txBody>
              <a:bodyPr/>
              <a:lstStyle/>
              <a:p>
                <a:endParaRPr lang="zh-CN" altLang="en-US"/>
              </a:p>
            </p:txBody>
          </p:sp>
          <p:sp>
            <p:nvSpPr>
              <p:cNvPr id="16429" name="直接连接符 641173"/>
              <p:cNvSpPr>
                <a:spLocks noChangeShapeType="1"/>
              </p:cNvSpPr>
              <p:nvPr/>
            </p:nvSpPr>
            <p:spPr bwMode="auto">
              <a:xfrm>
                <a:off x="1764" y="247"/>
                <a:ext cx="0" cy="337"/>
              </a:xfrm>
              <a:prstGeom prst="line">
                <a:avLst/>
              </a:prstGeom>
              <a:noFill/>
              <a:ln w="9525">
                <a:solidFill>
                  <a:schemeClr val="hlink"/>
                </a:solidFill>
                <a:round/>
                <a:headEnd/>
                <a:tailEnd/>
              </a:ln>
            </p:spPr>
            <p:txBody>
              <a:bodyPr/>
              <a:lstStyle/>
              <a:p>
                <a:endParaRPr lang="zh-CN" altLang="en-US"/>
              </a:p>
            </p:txBody>
          </p:sp>
          <p:sp>
            <p:nvSpPr>
              <p:cNvPr id="16430" name="直接连接符 641174"/>
              <p:cNvSpPr>
                <a:spLocks noChangeShapeType="1"/>
              </p:cNvSpPr>
              <p:nvPr/>
            </p:nvSpPr>
            <p:spPr bwMode="auto">
              <a:xfrm flipH="1">
                <a:off x="1738" y="468"/>
                <a:ext cx="68" cy="0"/>
              </a:xfrm>
              <a:prstGeom prst="line">
                <a:avLst/>
              </a:prstGeom>
              <a:noFill/>
              <a:ln w="9525">
                <a:solidFill>
                  <a:schemeClr val="hlink"/>
                </a:solidFill>
                <a:round/>
                <a:headEnd/>
                <a:tailEnd/>
              </a:ln>
            </p:spPr>
            <p:txBody>
              <a:bodyPr/>
              <a:lstStyle/>
              <a:p>
                <a:endParaRPr lang="zh-CN" altLang="en-US"/>
              </a:p>
            </p:txBody>
          </p:sp>
          <p:sp>
            <p:nvSpPr>
              <p:cNvPr id="16431" name="直接连接符 641175"/>
              <p:cNvSpPr>
                <a:spLocks noChangeShapeType="1"/>
              </p:cNvSpPr>
              <p:nvPr/>
            </p:nvSpPr>
            <p:spPr bwMode="auto">
              <a:xfrm>
                <a:off x="1604" y="468"/>
                <a:ext cx="60" cy="0"/>
              </a:xfrm>
              <a:prstGeom prst="line">
                <a:avLst/>
              </a:prstGeom>
              <a:noFill/>
              <a:ln w="9525">
                <a:solidFill>
                  <a:schemeClr val="hlink"/>
                </a:solidFill>
                <a:round/>
                <a:headEnd/>
                <a:tailEnd/>
              </a:ln>
            </p:spPr>
            <p:txBody>
              <a:bodyPr/>
              <a:lstStyle/>
              <a:p>
                <a:endParaRPr lang="zh-CN" altLang="en-US"/>
              </a:p>
            </p:txBody>
          </p:sp>
          <p:sp>
            <p:nvSpPr>
              <p:cNvPr id="16432" name="直接连接符 641176"/>
              <p:cNvSpPr>
                <a:spLocks noChangeShapeType="1"/>
              </p:cNvSpPr>
              <p:nvPr/>
            </p:nvSpPr>
            <p:spPr bwMode="auto">
              <a:xfrm flipH="1">
                <a:off x="1404" y="468"/>
                <a:ext cx="82" cy="0"/>
              </a:xfrm>
              <a:prstGeom prst="line">
                <a:avLst/>
              </a:prstGeom>
              <a:noFill/>
              <a:ln w="9525">
                <a:solidFill>
                  <a:schemeClr val="hlink"/>
                </a:solidFill>
                <a:round/>
                <a:headEnd/>
                <a:tailEnd/>
              </a:ln>
            </p:spPr>
            <p:txBody>
              <a:bodyPr/>
              <a:lstStyle/>
              <a:p>
                <a:endParaRPr lang="zh-CN" altLang="en-US"/>
              </a:p>
            </p:txBody>
          </p:sp>
          <p:sp>
            <p:nvSpPr>
              <p:cNvPr id="16433" name="直接连接符 641177"/>
              <p:cNvSpPr>
                <a:spLocks noChangeShapeType="1"/>
              </p:cNvSpPr>
              <p:nvPr/>
            </p:nvSpPr>
            <p:spPr bwMode="auto">
              <a:xfrm>
                <a:off x="1034" y="468"/>
                <a:ext cx="348" cy="0"/>
              </a:xfrm>
              <a:prstGeom prst="line">
                <a:avLst/>
              </a:prstGeom>
              <a:noFill/>
              <a:ln w="9525">
                <a:solidFill>
                  <a:schemeClr val="hlink"/>
                </a:solidFill>
                <a:round/>
                <a:headEnd/>
                <a:tailEnd/>
              </a:ln>
            </p:spPr>
            <p:txBody>
              <a:bodyPr/>
              <a:lstStyle/>
              <a:p>
                <a:endParaRPr lang="zh-CN" altLang="en-US"/>
              </a:p>
            </p:txBody>
          </p:sp>
          <p:sp>
            <p:nvSpPr>
              <p:cNvPr id="16434" name="直接连接符 641178"/>
              <p:cNvSpPr>
                <a:spLocks noChangeShapeType="1"/>
              </p:cNvSpPr>
              <p:nvPr/>
            </p:nvSpPr>
            <p:spPr bwMode="auto">
              <a:xfrm>
                <a:off x="1306" y="370"/>
                <a:ext cx="0" cy="298"/>
              </a:xfrm>
              <a:prstGeom prst="line">
                <a:avLst/>
              </a:prstGeom>
              <a:noFill/>
              <a:ln w="9525">
                <a:solidFill>
                  <a:schemeClr val="hlink"/>
                </a:solidFill>
                <a:round/>
                <a:headEnd/>
                <a:tailEnd/>
              </a:ln>
            </p:spPr>
            <p:txBody>
              <a:bodyPr/>
              <a:lstStyle/>
              <a:p>
                <a:endParaRPr lang="zh-CN" altLang="en-US"/>
              </a:p>
            </p:txBody>
          </p:sp>
          <p:sp>
            <p:nvSpPr>
              <p:cNvPr id="16435" name="直接连接符 641179"/>
              <p:cNvSpPr>
                <a:spLocks noChangeShapeType="1"/>
              </p:cNvSpPr>
              <p:nvPr/>
            </p:nvSpPr>
            <p:spPr bwMode="auto">
              <a:xfrm>
                <a:off x="1080" y="388"/>
                <a:ext cx="0" cy="156"/>
              </a:xfrm>
              <a:prstGeom prst="line">
                <a:avLst/>
              </a:prstGeom>
              <a:noFill/>
              <a:ln w="9525">
                <a:solidFill>
                  <a:schemeClr val="hlink"/>
                </a:solidFill>
                <a:round/>
                <a:headEnd/>
                <a:tailEnd/>
              </a:ln>
            </p:spPr>
            <p:txBody>
              <a:bodyPr/>
              <a:lstStyle/>
              <a:p>
                <a:endParaRPr lang="zh-CN" altLang="en-US"/>
              </a:p>
            </p:txBody>
          </p:sp>
          <p:sp>
            <p:nvSpPr>
              <p:cNvPr id="16436" name="直接连接符 641180"/>
              <p:cNvSpPr>
                <a:spLocks noChangeShapeType="1"/>
              </p:cNvSpPr>
              <p:nvPr/>
            </p:nvSpPr>
            <p:spPr bwMode="auto">
              <a:xfrm flipH="1" flipV="1">
                <a:off x="1308" y="245"/>
                <a:ext cx="0" cy="27"/>
              </a:xfrm>
              <a:prstGeom prst="line">
                <a:avLst/>
              </a:prstGeom>
              <a:noFill/>
              <a:ln w="9525">
                <a:solidFill>
                  <a:schemeClr val="hlink"/>
                </a:solidFill>
                <a:round/>
                <a:headEnd/>
                <a:tailEnd/>
              </a:ln>
            </p:spPr>
            <p:txBody>
              <a:bodyPr/>
              <a:lstStyle/>
              <a:p>
                <a:endParaRPr lang="zh-CN" altLang="en-US"/>
              </a:p>
            </p:txBody>
          </p:sp>
          <p:sp>
            <p:nvSpPr>
              <p:cNvPr id="16437" name="直接连接符 641181"/>
              <p:cNvSpPr>
                <a:spLocks noChangeShapeType="1"/>
              </p:cNvSpPr>
              <p:nvPr/>
            </p:nvSpPr>
            <p:spPr bwMode="auto">
              <a:xfrm>
                <a:off x="1536" y="316"/>
                <a:ext cx="0" cy="96"/>
              </a:xfrm>
              <a:prstGeom prst="line">
                <a:avLst/>
              </a:prstGeom>
              <a:noFill/>
              <a:ln w="9525">
                <a:solidFill>
                  <a:schemeClr val="hlink"/>
                </a:solidFill>
                <a:round/>
                <a:headEnd/>
                <a:tailEnd/>
              </a:ln>
            </p:spPr>
            <p:txBody>
              <a:bodyPr/>
              <a:lstStyle/>
              <a:p>
                <a:endParaRPr lang="zh-CN" altLang="en-US"/>
              </a:p>
            </p:txBody>
          </p:sp>
          <p:sp>
            <p:nvSpPr>
              <p:cNvPr id="16438" name="直接连接符 641182"/>
              <p:cNvSpPr>
                <a:spLocks noChangeShapeType="1"/>
              </p:cNvSpPr>
              <p:nvPr/>
            </p:nvSpPr>
            <p:spPr bwMode="auto">
              <a:xfrm flipV="1">
                <a:off x="1536" y="247"/>
                <a:ext cx="0" cy="22"/>
              </a:xfrm>
              <a:prstGeom prst="line">
                <a:avLst/>
              </a:prstGeom>
              <a:noFill/>
              <a:ln w="9525">
                <a:solidFill>
                  <a:schemeClr val="hlink"/>
                </a:solidFill>
                <a:round/>
                <a:headEnd/>
                <a:tailEnd/>
              </a:ln>
            </p:spPr>
            <p:txBody>
              <a:bodyPr/>
              <a:lstStyle/>
              <a:p>
                <a:endParaRPr lang="zh-CN" altLang="en-US"/>
              </a:p>
            </p:txBody>
          </p:sp>
          <p:sp>
            <p:nvSpPr>
              <p:cNvPr id="16439" name="直接连接符 641183"/>
              <p:cNvSpPr>
                <a:spLocks noChangeShapeType="1"/>
              </p:cNvSpPr>
              <p:nvPr/>
            </p:nvSpPr>
            <p:spPr bwMode="auto">
              <a:xfrm>
                <a:off x="4095" y="467"/>
                <a:ext cx="80" cy="0"/>
              </a:xfrm>
              <a:prstGeom prst="line">
                <a:avLst/>
              </a:prstGeom>
              <a:noFill/>
              <a:ln w="9525">
                <a:solidFill>
                  <a:schemeClr val="hlink"/>
                </a:solidFill>
                <a:round/>
                <a:headEnd/>
                <a:tailEnd/>
              </a:ln>
            </p:spPr>
            <p:txBody>
              <a:bodyPr/>
              <a:lstStyle/>
              <a:p>
                <a:endParaRPr lang="zh-CN" altLang="en-US"/>
              </a:p>
            </p:txBody>
          </p:sp>
        </p:grpSp>
      </p:grpSp>
      <p:sp>
        <p:nvSpPr>
          <p:cNvPr id="641185" name="标题 641184"/>
          <p:cNvSpPr>
            <a:spLocks noGrp="1"/>
          </p:cNvSpPr>
          <p:nvPr>
            <p:ph type="title"/>
          </p:nvPr>
        </p:nvSpPr>
        <p:spPr>
          <a:xfrm>
            <a:off x="1295400" y="228600"/>
            <a:ext cx="7589838" cy="701675"/>
          </a:xfrm>
          <a:prstGeom prst="rect">
            <a:avLst/>
          </a:prstGeom>
          <a:noFill/>
          <a:ln w="9525">
            <a:noFill/>
          </a:ln>
        </p:spPr>
        <p:txBody>
          <a:bodyPr anchor="ctr"/>
          <a:lstStyle/>
          <a:p>
            <a:pPr lvl="0"/>
            <a:r>
              <a:rPr lang="zh-TW" altLang="en-US" noProof="1"/>
              <a:t>按一下以編輯母片標題樣式</a:t>
            </a:r>
          </a:p>
        </p:txBody>
      </p:sp>
      <p:sp>
        <p:nvSpPr>
          <p:cNvPr id="16392" name="直接连接符 641185"/>
          <p:cNvSpPr>
            <a:spLocks noChangeShapeType="1"/>
          </p:cNvSpPr>
          <p:nvPr/>
        </p:nvSpPr>
        <p:spPr bwMode="auto">
          <a:xfrm flipV="1">
            <a:off x="900113" y="6524625"/>
            <a:ext cx="7848600" cy="0"/>
          </a:xfrm>
          <a:prstGeom prst="line">
            <a:avLst/>
          </a:prstGeom>
          <a:noFill/>
          <a:ln w="57150" cmpd="thickThin">
            <a:solidFill>
              <a:schemeClr val="tx1"/>
            </a:solidFill>
            <a:round/>
            <a:headEnd/>
            <a:tailEnd/>
          </a:ln>
        </p:spPr>
        <p:txBody>
          <a:bodyPr/>
          <a:lstStyle/>
          <a:p>
            <a:endParaRPr lang="zh-CN" altLang="en-US"/>
          </a:p>
        </p:txBody>
      </p:sp>
      <p:sp>
        <p:nvSpPr>
          <p:cNvPr id="641187" name="灯片编号占位符 641186"/>
          <p:cNvSpPr>
            <a:spLocks noGrp="1"/>
          </p:cNvSpPr>
          <p:nvPr>
            <p:ph type="sldNum" sz="quarter" idx="4"/>
          </p:nvPr>
        </p:nvSpPr>
        <p:spPr>
          <a:xfrm>
            <a:off x="5435600" y="6524625"/>
            <a:ext cx="3251200" cy="21590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defRPr sz="1400">
                <a:latin typeface="Arial" pitchFamily="34" charset="0"/>
                <a:ea typeface="PMingLiU" pitchFamily="18" charset="-120"/>
              </a:defRPr>
            </a:lvl1pPr>
          </a:lstStyle>
          <a:p>
            <a:fld id="{BCCAF244-F4A6-4F24-8A1D-7DA928D3FE56}" type="slidenum">
              <a:rPr lang="zh-TW" altLang="en-US"/>
              <a:pPr/>
              <a:t>‹#›</a:t>
            </a:fld>
            <a:endParaRPr lang="zh-TW" altLang="en-US"/>
          </a:p>
        </p:txBody>
      </p:sp>
      <p:pic>
        <p:nvPicPr>
          <p:cNvPr id="16394" name="图片 641187" descr="ai logo"/>
          <p:cNvPicPr>
            <a:picLocks noChangeAspect="1" noChangeArrowheads="1"/>
          </p:cNvPicPr>
          <p:nvPr/>
        </p:nvPicPr>
        <p:blipFill>
          <a:blip r:embed="rId18" cstate="print"/>
          <a:srcRect/>
          <a:stretch>
            <a:fillRect/>
          </a:stretch>
        </p:blipFill>
        <p:spPr bwMode="auto">
          <a:xfrm>
            <a:off x="34925" y="5715000"/>
            <a:ext cx="1143000" cy="911225"/>
          </a:xfrm>
          <a:prstGeom prst="rect">
            <a:avLst/>
          </a:prstGeom>
          <a:noFill/>
          <a:ln w="9525">
            <a:noFill/>
            <a:miter lim="800000"/>
            <a:headEnd/>
            <a:tailEnd/>
          </a:ln>
        </p:spPr>
      </p:pic>
      <p:sp>
        <p:nvSpPr>
          <p:cNvPr id="641189" name="文本框 641188"/>
          <p:cNvSpPr txBox="1"/>
          <p:nvPr/>
        </p:nvSpPr>
        <p:spPr>
          <a:xfrm>
            <a:off x="1187450" y="6521450"/>
            <a:ext cx="5346700" cy="336550"/>
          </a:xfrm>
          <a:prstGeom prst="rect">
            <a:avLst/>
          </a:prstGeom>
          <a:noFill/>
          <a:ln w="9525">
            <a:noFill/>
          </a:ln>
        </p:spPr>
        <p:txBody>
          <a:bodyPr>
            <a:spAutoFit/>
          </a:bodyPr>
          <a:lstStyle/>
          <a:p>
            <a:pPr eaLnBrk="1" hangingPunct="1">
              <a:defRPr/>
            </a:pPr>
            <a:r>
              <a:rPr lang="en-US" altLang="zh-CN" sz="1600" b="1" noProof="1">
                <a:effectLst>
                  <a:outerShdw blurRad="38100" dist="38100" dir="2700000">
                    <a:srgbClr val="C0C0C0"/>
                  </a:outerShdw>
                </a:effectLst>
                <a:ea typeface="宋体" panose="02010600030101010101" pitchFamily="2" charset="-122"/>
              </a:rPr>
              <a:t>       Central South University   Artificial Intelligence</a:t>
            </a:r>
            <a:endParaRPr lang="en-US" altLang="zh-TW" sz="1600" b="1" noProof="1">
              <a:effectLst>
                <a:outerShdw blurRad="38100" dist="38100" dir="2700000">
                  <a:srgbClr val="C0C0C0"/>
                </a:outerShdw>
              </a:effectLst>
              <a:ea typeface="宋体" panose="02010600030101010101" pitchFamily="2" charset="-122"/>
            </a:endParaRPr>
          </a:p>
        </p:txBody>
      </p:sp>
      <p:grpSp>
        <p:nvGrpSpPr>
          <p:cNvPr id="16396" name="组合 641189"/>
          <p:cNvGrpSpPr>
            <a:grpSpLocks/>
          </p:cNvGrpSpPr>
          <p:nvPr/>
        </p:nvGrpSpPr>
        <p:grpSpPr bwMode="auto">
          <a:xfrm>
            <a:off x="53975" y="2865438"/>
            <a:ext cx="8915400" cy="1127125"/>
            <a:chOff x="0" y="0"/>
            <a:chExt cx="5616" cy="710"/>
          </a:xfrm>
        </p:grpSpPr>
        <p:sp>
          <p:nvSpPr>
            <p:cNvPr id="2073" name="矩形 641190"/>
            <p:cNvSpPr>
              <a:spLocks noChangeArrowheads="1"/>
            </p:cNvSpPr>
            <p:nvPr userDrawn="1"/>
          </p:nvSpPr>
          <p:spPr bwMode="auto">
            <a:xfrm>
              <a:off x="0" y="0"/>
              <a:ext cx="0" cy="0"/>
            </a:xfrm>
            <a:prstGeom prst="rect">
              <a:avLst/>
            </a:prstGeom>
            <a:noFill/>
            <a:ln>
              <a:noFill/>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2074" name="矩形 641191"/>
            <p:cNvSpPr>
              <a:spLocks noChangeArrowheads="1"/>
            </p:cNvSpPr>
            <p:nvPr userDrawn="1"/>
          </p:nvSpPr>
          <p:spPr bwMode="auto">
            <a:xfrm>
              <a:off x="0" y="0"/>
              <a:ext cx="5616" cy="710"/>
            </a:xfrm>
            <a:prstGeom prst="rect">
              <a:avLst/>
            </a:prstGeom>
            <a:noFill/>
            <a:ln>
              <a:noFill/>
            </a:ln>
          </p:spPr>
          <p:txBody>
            <a:bodyPr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defRPr/>
              </a:pPr>
              <a:r>
                <a:rPr lang="en-US" altLang="zh-CN" sz="900">
                  <a:ea typeface="宋体" panose="02010600030101010101" pitchFamily="2" charset="-122"/>
                </a:rPr>
                <a:t>  </a:t>
              </a:r>
              <a:r>
                <a:rPr lang="en-US" altLang="zh-CN" sz="5900">
                  <a:ea typeface="宋体" panose="02010600030101010101" pitchFamily="2" charset="-122"/>
                </a:rPr>
                <a:t> </a:t>
              </a:r>
              <a:r>
                <a:rPr lang="en-US" altLang="zh-CN" sz="900">
                  <a:ea typeface="宋体" panose="02010600030101010101" pitchFamily="2" charset="-122"/>
                </a:rPr>
                <a:t>                                                                                                                                                                                                                                                                                                                       </a:t>
              </a:r>
            </a:p>
          </p:txBody>
        </p:sp>
      </p:grpSp>
      <p:sp>
        <p:nvSpPr>
          <p:cNvPr id="2217" name="文本框 641192"/>
          <p:cNvSpPr txBox="1">
            <a:spLocks noChangeArrowheads="1"/>
          </p:cNvSpPr>
          <p:nvPr/>
        </p:nvSpPr>
        <p:spPr bwMode="auto">
          <a:xfrm rot="-1144999">
            <a:off x="7323138" y="5516563"/>
            <a:ext cx="1268412" cy="579437"/>
          </a:xfrm>
          <a:prstGeom prst="rect">
            <a:avLst/>
          </a:prstGeom>
          <a:noFill/>
          <a:ln>
            <a:noFill/>
          </a:ln>
        </p:spPr>
        <p:txBody>
          <a:bodyPr wrap="none">
            <a:spAutoFit/>
          </a:bodyPr>
          <a:lstStyle/>
          <a:p>
            <a:pPr eaLnBrk="1" hangingPunct="1">
              <a:defRPr/>
            </a:pPr>
            <a:r>
              <a:rPr lang="en-US" altLang="zh-CN" sz="3200" b="1">
                <a:solidFill>
                  <a:schemeClr val="bg2"/>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CISIC</a:t>
            </a:r>
          </a:p>
        </p:txBody>
      </p:sp>
      <p:sp>
        <p:nvSpPr>
          <p:cNvPr id="2062" name="矩形 641193"/>
          <p:cNvSpPr>
            <a:spLocks noChangeArrowheads="1"/>
          </p:cNvSpPr>
          <p:nvPr/>
        </p:nvSpPr>
        <p:spPr bwMode="auto">
          <a:xfrm>
            <a:off x="1981200" y="533400"/>
            <a:ext cx="381000" cy="38100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2063" name="矩形 641194"/>
          <p:cNvSpPr>
            <a:spLocks noChangeArrowheads="1"/>
          </p:cNvSpPr>
          <p:nvPr/>
        </p:nvSpPr>
        <p:spPr bwMode="auto">
          <a:xfrm>
            <a:off x="2362200" y="152400"/>
            <a:ext cx="381000" cy="38100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2064" name="矩形 641195"/>
          <p:cNvSpPr>
            <a:spLocks noChangeArrowheads="1"/>
          </p:cNvSpPr>
          <p:nvPr/>
        </p:nvSpPr>
        <p:spPr bwMode="auto">
          <a:xfrm>
            <a:off x="5715000" y="609600"/>
            <a:ext cx="304800" cy="304800"/>
          </a:xfrm>
          <a:prstGeom prst="rect">
            <a:avLst/>
          </a:prstGeom>
          <a:solidFill>
            <a:schemeClr val="accent2"/>
          </a:solid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2065" name="矩形 641196"/>
          <p:cNvSpPr>
            <a:spLocks noChangeArrowheads="1"/>
          </p:cNvSpPr>
          <p:nvPr/>
        </p:nvSpPr>
        <p:spPr bwMode="auto">
          <a:xfrm>
            <a:off x="5562600" y="457200"/>
            <a:ext cx="304800" cy="304800"/>
          </a:xfrm>
          <a:prstGeom prst="rect">
            <a:avLst/>
          </a:prstGeom>
          <a:solidFill>
            <a:schemeClr val="accent1"/>
          </a:solid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2066" name="矩形 641197"/>
          <p:cNvSpPr>
            <a:spLocks noChangeArrowheads="1"/>
          </p:cNvSpPr>
          <p:nvPr/>
        </p:nvSpPr>
        <p:spPr bwMode="auto">
          <a:xfrm>
            <a:off x="1981200" y="533400"/>
            <a:ext cx="381000" cy="381000"/>
          </a:xfrm>
          <a:prstGeom prst="rect">
            <a:avLst/>
          </a:prstGeom>
          <a:solidFill>
            <a:schemeClr val="accent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2067" name="矩形 641198"/>
          <p:cNvSpPr>
            <a:spLocks noChangeArrowheads="1"/>
          </p:cNvSpPr>
          <p:nvPr/>
        </p:nvSpPr>
        <p:spPr bwMode="auto">
          <a:xfrm>
            <a:off x="2362200" y="152400"/>
            <a:ext cx="381000" cy="381000"/>
          </a:xfrm>
          <a:prstGeom prst="rect">
            <a:avLst/>
          </a:prstGeom>
          <a:solidFill>
            <a:schemeClr val="bg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grpSp>
        <p:nvGrpSpPr>
          <p:cNvPr id="16404" name="组合 641199"/>
          <p:cNvGrpSpPr>
            <a:grpSpLocks/>
          </p:cNvGrpSpPr>
          <p:nvPr/>
        </p:nvGrpSpPr>
        <p:grpSpPr bwMode="auto">
          <a:xfrm>
            <a:off x="76200" y="762000"/>
            <a:ext cx="533400" cy="609600"/>
            <a:chOff x="480" y="432"/>
            <a:chExt cx="480" cy="480"/>
          </a:xfrm>
        </p:grpSpPr>
        <p:sp>
          <p:nvSpPr>
            <p:cNvPr id="2069" name="矩形 641200"/>
            <p:cNvSpPr>
              <a:spLocks noChangeArrowheads="1"/>
            </p:cNvSpPr>
            <p:nvPr/>
          </p:nvSpPr>
          <p:spPr bwMode="auto">
            <a:xfrm>
              <a:off x="480" y="672"/>
              <a:ext cx="240" cy="24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2070" name="矩形 641201"/>
            <p:cNvSpPr>
              <a:spLocks noChangeArrowheads="1"/>
            </p:cNvSpPr>
            <p:nvPr/>
          </p:nvSpPr>
          <p:spPr bwMode="auto">
            <a:xfrm>
              <a:off x="720" y="432"/>
              <a:ext cx="240" cy="24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2071" name="矩形 641202"/>
            <p:cNvSpPr>
              <a:spLocks noChangeArrowheads="1"/>
            </p:cNvSpPr>
            <p:nvPr/>
          </p:nvSpPr>
          <p:spPr bwMode="auto">
            <a:xfrm>
              <a:off x="480" y="672"/>
              <a:ext cx="240" cy="240"/>
            </a:xfrm>
            <a:prstGeom prst="rect">
              <a:avLst/>
            </a:prstGeom>
            <a:solidFill>
              <a:schemeClr val="accent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2072" name="矩形 641203"/>
            <p:cNvSpPr>
              <a:spLocks noChangeArrowheads="1"/>
            </p:cNvSpPr>
            <p:nvPr/>
          </p:nvSpPr>
          <p:spPr bwMode="auto">
            <a:xfrm>
              <a:off x="720" y="432"/>
              <a:ext cx="240" cy="240"/>
            </a:xfrm>
            <a:prstGeom prst="rect">
              <a:avLst/>
            </a:prstGeom>
            <a:solidFill>
              <a:schemeClr val="tx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3969"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Lst>
  <p:transition/>
  <p:txStyles>
    <p:titleStyle>
      <a:lvl1pPr algn="l" rtl="0" eaLnBrk="0" fontAlgn="base" hangingPunct="0">
        <a:spcBef>
          <a:spcPct val="0"/>
        </a:spcBef>
        <a:spcAft>
          <a:spcPct val="0"/>
        </a:spcAft>
        <a:defRPr sz="3200" b="1" kern="1200">
          <a:solidFill>
            <a:srgbClr val="800000"/>
          </a:solidFill>
          <a:effectLst>
            <a:outerShdw blurRad="38100" dist="38100" dir="2700000">
              <a:srgbClr val="C0C0C0"/>
            </a:outerShdw>
          </a:effectLst>
          <a:latin typeface="+mj-lt"/>
          <a:ea typeface="+mj-ea"/>
          <a:cs typeface="+mj-cs"/>
        </a:defRPr>
      </a:lvl1pPr>
      <a:lvl2pPr algn="l" rtl="0" eaLnBrk="0" fontAlgn="base" hangingPunct="0">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2pPr>
      <a:lvl3pPr algn="l" rtl="0" eaLnBrk="0" fontAlgn="base" hangingPunct="0">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3pPr>
      <a:lvl4pPr algn="l" rtl="0" eaLnBrk="0" fontAlgn="base" hangingPunct="0">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4pPr>
      <a:lvl5pPr algn="l" rtl="0" eaLnBrk="0" fontAlgn="base" hangingPunct="0">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5pPr>
      <a:lvl6pPr marL="457200" algn="l" rtl="0" fontAlgn="base">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6pPr>
      <a:lvl7pPr marL="914400" algn="l" rtl="0" fontAlgn="base">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7pPr>
      <a:lvl8pPr marL="1371600" algn="l" rtl="0" fontAlgn="base">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8pPr>
      <a:lvl9pPr marL="1828800" algn="l" rtl="0" fontAlgn="base">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9pPr>
    </p:titleStyle>
    <p:bodyStyle>
      <a:lvl1pPr marL="342900" indent="-342900" algn="l" rtl="0" eaLnBrk="0" fontAlgn="base" hangingPunct="0">
        <a:spcBef>
          <a:spcPct val="20000"/>
        </a:spcBef>
        <a:spcAft>
          <a:spcPct val="0"/>
        </a:spcAft>
        <a:buBlip>
          <a:blip r:embed="rId19"/>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20"/>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21"/>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22"/>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5pPr>
      <a:lvl6pPr marL="2286000" lvl="5"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6pPr>
      <a:lvl7pPr marL="2743200" lvl="6"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7pPr>
      <a:lvl8pPr marL="3200400" lvl="7"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8pPr>
      <a:lvl9pPr marL="3657600" lvl="8"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grpSp>
        <p:nvGrpSpPr>
          <p:cNvPr id="30722" name="组合 641025"/>
          <p:cNvGrpSpPr>
            <a:grpSpLocks/>
          </p:cNvGrpSpPr>
          <p:nvPr/>
        </p:nvGrpSpPr>
        <p:grpSpPr bwMode="auto">
          <a:xfrm>
            <a:off x="304800" y="914400"/>
            <a:ext cx="762000" cy="762000"/>
            <a:chOff x="480" y="432"/>
            <a:chExt cx="480" cy="480"/>
          </a:xfrm>
        </p:grpSpPr>
        <p:sp>
          <p:nvSpPr>
            <p:cNvPr id="3249" name="矩形 641026"/>
            <p:cNvSpPr>
              <a:spLocks noChangeArrowheads="1"/>
            </p:cNvSpPr>
            <p:nvPr/>
          </p:nvSpPr>
          <p:spPr bwMode="auto">
            <a:xfrm>
              <a:off x="480" y="672"/>
              <a:ext cx="240" cy="24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3250" name="矩形 641027"/>
            <p:cNvSpPr>
              <a:spLocks noChangeArrowheads="1"/>
            </p:cNvSpPr>
            <p:nvPr/>
          </p:nvSpPr>
          <p:spPr bwMode="auto">
            <a:xfrm>
              <a:off x="720" y="432"/>
              <a:ext cx="240" cy="24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3251" name="矩形 641028"/>
            <p:cNvSpPr>
              <a:spLocks noChangeArrowheads="1"/>
            </p:cNvSpPr>
            <p:nvPr/>
          </p:nvSpPr>
          <p:spPr bwMode="auto">
            <a:xfrm>
              <a:off x="480" y="672"/>
              <a:ext cx="240" cy="240"/>
            </a:xfrm>
            <a:prstGeom prst="rect">
              <a:avLst/>
            </a:prstGeom>
            <a:solidFill>
              <a:schemeClr val="accent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3252" name="矩形 641029"/>
            <p:cNvSpPr>
              <a:spLocks noChangeArrowheads="1"/>
            </p:cNvSpPr>
            <p:nvPr/>
          </p:nvSpPr>
          <p:spPr bwMode="auto">
            <a:xfrm>
              <a:off x="720" y="432"/>
              <a:ext cx="240" cy="240"/>
            </a:xfrm>
            <a:prstGeom prst="rect">
              <a:avLst/>
            </a:prstGeom>
            <a:solidFill>
              <a:schemeClr val="tx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grpSp>
      <p:sp>
        <p:nvSpPr>
          <p:cNvPr id="3075" name="矩形 641030"/>
          <p:cNvSpPr>
            <a:spLocks noChangeArrowheads="1"/>
          </p:cNvSpPr>
          <p:nvPr/>
        </p:nvSpPr>
        <p:spPr bwMode="auto">
          <a:xfrm>
            <a:off x="0" y="762000"/>
            <a:ext cx="5867400" cy="7620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graphicFrame>
        <p:nvGraphicFramePr>
          <p:cNvPr id="30724" name="对象 641031"/>
          <p:cNvGraphicFramePr>
            <a:graphicFrameLocks/>
          </p:cNvGraphicFramePr>
          <p:nvPr/>
        </p:nvGraphicFramePr>
        <p:xfrm>
          <a:off x="533400" y="165100"/>
          <a:ext cx="685800" cy="673100"/>
        </p:xfrm>
        <a:graphic>
          <a:graphicData uri="http://schemas.openxmlformats.org/presentationml/2006/ole">
            <mc:AlternateContent xmlns:mc="http://schemas.openxmlformats.org/markup-compatibility/2006">
              <mc:Choice xmlns:v="urn:schemas-microsoft-com:vml" Requires="v">
                <p:oleObj spid="_x0000_s30725" r:id="rId16" imgW="542857" imgH="514422" progId="PBrush">
                  <p:embed/>
                </p:oleObj>
              </mc:Choice>
              <mc:Fallback>
                <p:oleObj r:id="rId16" imgW="542857" imgH="514422" progId="PBrush">
                  <p:embed/>
                  <p:pic>
                    <p:nvPicPr>
                      <p:cNvPr id="0" name="对象 641031"/>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3400" y="165100"/>
                        <a:ext cx="6858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25" name="文本占位符 641032"/>
          <p:cNvSpPr>
            <a:spLocks noGrp="1" noChangeArrowheads="1"/>
          </p:cNvSpPr>
          <p:nvPr>
            <p:ph type="body" idx="4294967295"/>
          </p:nvPr>
        </p:nvSpPr>
        <p:spPr bwMode="auto">
          <a:xfrm>
            <a:off x="685800" y="1676400"/>
            <a:ext cx="8061325" cy="4776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grpSp>
        <p:nvGrpSpPr>
          <p:cNvPr id="30726" name="组合 641033"/>
          <p:cNvGrpSpPr>
            <a:grpSpLocks/>
          </p:cNvGrpSpPr>
          <p:nvPr/>
        </p:nvGrpSpPr>
        <p:grpSpPr bwMode="auto">
          <a:xfrm>
            <a:off x="1054100" y="165100"/>
            <a:ext cx="7696200" cy="685800"/>
            <a:chOff x="664" y="104"/>
            <a:chExt cx="4848" cy="432"/>
          </a:xfrm>
        </p:grpSpPr>
        <p:sp>
          <p:nvSpPr>
            <p:cNvPr id="30747" name="任意多边形 641034"/>
            <p:cNvSpPr>
              <a:spLocks noChangeArrowheads="1"/>
            </p:cNvSpPr>
            <p:nvPr/>
          </p:nvSpPr>
          <p:spPr bwMode="auto">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a:lstStyle/>
            <a:p>
              <a:endParaRPr lang="zh-CN" altLang="en-US"/>
            </a:p>
          </p:txBody>
        </p:sp>
        <p:grpSp>
          <p:nvGrpSpPr>
            <p:cNvPr id="30748" name="组合 641035"/>
            <p:cNvGrpSpPr>
              <a:grpSpLocks/>
            </p:cNvGrpSpPr>
            <p:nvPr/>
          </p:nvGrpSpPr>
          <p:grpSpPr bwMode="auto">
            <a:xfrm>
              <a:off x="1195" y="104"/>
              <a:ext cx="3827" cy="429"/>
              <a:chOff x="1021" y="240"/>
              <a:chExt cx="3827" cy="429"/>
            </a:xfrm>
          </p:grpSpPr>
          <p:grpSp>
            <p:nvGrpSpPr>
              <p:cNvPr id="30797" name="组合 641036"/>
              <p:cNvGrpSpPr>
                <a:grpSpLocks/>
              </p:cNvGrpSpPr>
              <p:nvPr/>
            </p:nvGrpSpPr>
            <p:grpSpPr bwMode="auto">
              <a:xfrm>
                <a:off x="1021" y="241"/>
                <a:ext cx="2208" cy="427"/>
                <a:chOff x="1021" y="241"/>
                <a:chExt cx="2208" cy="427"/>
              </a:xfrm>
            </p:grpSpPr>
            <p:sp>
              <p:nvSpPr>
                <p:cNvPr id="30841" name="任意多边形 641037"/>
                <p:cNvSpPr>
                  <a:spLocks noChangeArrowheads="1"/>
                </p:cNvSpPr>
                <p:nvPr/>
              </p:nvSpPr>
              <p:spPr bwMode="auto">
                <a:xfrm>
                  <a:off x="2257" y="633"/>
                  <a:ext cx="7" cy="8"/>
                </a:xfrm>
                <a:custGeom>
                  <a:avLst/>
                  <a:gdLst>
                    <a:gd name="T0" fmla="*/ 0 w 15"/>
                    <a:gd name="T1" fmla="*/ 0 h 23"/>
                    <a:gd name="T2" fmla="*/ 1 w 15"/>
                    <a:gd name="T3" fmla="*/ 0 h 23"/>
                    <a:gd name="T4" fmla="*/ 1 w 15"/>
                    <a:gd name="T5" fmla="*/ 1 h 23"/>
                    <a:gd name="T6" fmla="*/ 0 w 15"/>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w="9525">
                  <a:noFill/>
                  <a:round/>
                  <a:headEnd/>
                  <a:tailEnd/>
                </a:ln>
              </p:spPr>
              <p:txBody>
                <a:bodyPr/>
                <a:lstStyle/>
                <a:p>
                  <a:endParaRPr lang="zh-CN" altLang="en-US"/>
                </a:p>
              </p:txBody>
            </p:sp>
            <p:sp>
              <p:nvSpPr>
                <p:cNvPr id="30842" name="任意多边形 641038"/>
                <p:cNvSpPr>
                  <a:spLocks noChangeArrowheads="1"/>
                </p:cNvSpPr>
                <p:nvPr/>
              </p:nvSpPr>
              <p:spPr bwMode="auto">
                <a:xfrm>
                  <a:off x="2332" y="660"/>
                  <a:ext cx="9" cy="8"/>
                </a:xfrm>
                <a:custGeom>
                  <a:avLst/>
                  <a:gdLst>
                    <a:gd name="T0" fmla="*/ 0 w 20"/>
                    <a:gd name="T1" fmla="*/ 1 h 23"/>
                    <a:gd name="T2" fmla="*/ 1 w 20"/>
                    <a:gd name="T3" fmla="*/ 0 h 23"/>
                    <a:gd name="T4" fmla="*/ 0 w 20"/>
                    <a:gd name="T5" fmla="*/ 1 h 23"/>
                    <a:gd name="T6" fmla="*/ 0 w 20"/>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w="9525">
                  <a:noFill/>
                  <a:round/>
                  <a:headEnd/>
                  <a:tailEnd/>
                </a:ln>
              </p:spPr>
              <p:txBody>
                <a:bodyPr/>
                <a:lstStyle/>
                <a:p>
                  <a:endParaRPr lang="zh-CN" altLang="en-US"/>
                </a:p>
              </p:txBody>
            </p:sp>
            <p:sp>
              <p:nvSpPr>
                <p:cNvPr id="30843" name="任意多边形 641039"/>
                <p:cNvSpPr>
                  <a:spLocks noChangeArrowheads="1"/>
                </p:cNvSpPr>
                <p:nvPr/>
              </p:nvSpPr>
              <p:spPr bwMode="auto">
                <a:xfrm>
                  <a:off x="2120" y="616"/>
                  <a:ext cx="13" cy="14"/>
                </a:xfrm>
                <a:custGeom>
                  <a:avLst/>
                  <a:gdLst>
                    <a:gd name="T0" fmla="*/ 1 w 30"/>
                    <a:gd name="T1" fmla="*/ 1 h 42"/>
                    <a:gd name="T2" fmla="*/ 0 w 30"/>
                    <a:gd name="T3" fmla="*/ 1 h 42"/>
                    <a:gd name="T4" fmla="*/ 0 w 30"/>
                    <a:gd name="T5" fmla="*/ 0 h 42"/>
                    <a:gd name="T6" fmla="*/ 1 w 30"/>
                    <a:gd name="T7" fmla="*/ 0 h 42"/>
                    <a:gd name="T8" fmla="*/ 3 w 30"/>
                    <a:gd name="T9" fmla="*/ 1 h 42"/>
                    <a:gd name="T10" fmla="*/ 2 w 30"/>
                    <a:gd name="T11" fmla="*/ 1 h 42"/>
                    <a:gd name="T12" fmla="*/ 1 w 30"/>
                    <a:gd name="T13" fmla="*/ 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p:spPr>
              <p:txBody>
                <a:bodyPr/>
                <a:lstStyle/>
                <a:p>
                  <a:endParaRPr lang="zh-CN" altLang="en-US"/>
                </a:p>
              </p:txBody>
            </p:sp>
            <p:sp>
              <p:nvSpPr>
                <p:cNvPr id="30844" name="任意多边形 641040"/>
                <p:cNvSpPr>
                  <a:spLocks noChangeArrowheads="1"/>
                </p:cNvSpPr>
                <p:nvPr/>
              </p:nvSpPr>
              <p:spPr bwMode="auto">
                <a:xfrm>
                  <a:off x="1967" y="629"/>
                  <a:ext cx="11" cy="5"/>
                </a:xfrm>
                <a:custGeom>
                  <a:avLst/>
                  <a:gdLst>
                    <a:gd name="T0" fmla="*/ 1 w 25"/>
                    <a:gd name="T1" fmla="*/ 1 h 16"/>
                    <a:gd name="T2" fmla="*/ 0 w 25"/>
                    <a:gd name="T3" fmla="*/ 0 h 16"/>
                    <a:gd name="T4" fmla="*/ 1 w 25"/>
                    <a:gd name="T5" fmla="*/ 0 h 16"/>
                    <a:gd name="T6" fmla="*/ 1 w 25"/>
                    <a:gd name="T7" fmla="*/ 1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p:spPr>
              <p:txBody>
                <a:bodyPr/>
                <a:lstStyle/>
                <a:p>
                  <a:endParaRPr lang="zh-CN" altLang="en-US"/>
                </a:p>
              </p:txBody>
            </p:sp>
            <p:sp>
              <p:nvSpPr>
                <p:cNvPr id="30845" name="任意多边形 641041"/>
                <p:cNvSpPr>
                  <a:spLocks noChangeArrowheads="1"/>
                </p:cNvSpPr>
                <p:nvPr/>
              </p:nvSpPr>
              <p:spPr bwMode="auto">
                <a:xfrm>
                  <a:off x="1921" y="635"/>
                  <a:ext cx="28" cy="16"/>
                </a:xfrm>
                <a:custGeom>
                  <a:avLst/>
                  <a:gdLst>
                    <a:gd name="T0" fmla="*/ 1 w 65"/>
                    <a:gd name="T1" fmla="*/ 1 h 46"/>
                    <a:gd name="T2" fmla="*/ 3 w 65"/>
                    <a:gd name="T3" fmla="*/ 0 h 46"/>
                    <a:gd name="T4" fmla="*/ 3 w 65"/>
                    <a:gd name="T5" fmla="*/ 0 h 46"/>
                    <a:gd name="T6" fmla="*/ 5 w 65"/>
                    <a:gd name="T7" fmla="*/ 0 h 46"/>
                    <a:gd name="T8" fmla="*/ 3 w 65"/>
                    <a:gd name="T9" fmla="*/ 1 h 46"/>
                    <a:gd name="T10" fmla="*/ 1 w 65"/>
                    <a:gd name="T11" fmla="*/ 2 h 46"/>
                    <a:gd name="T12" fmla="*/ 0 w 65"/>
                    <a:gd name="T13" fmla="*/ 1 h 46"/>
                    <a:gd name="T14" fmla="*/ 1 w 65"/>
                    <a:gd name="T15" fmla="*/ 1 h 46"/>
                    <a:gd name="T16" fmla="*/ 1 w 65"/>
                    <a:gd name="T17" fmla="*/ 1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p:spPr>
              <p:txBody>
                <a:bodyPr/>
                <a:lstStyle/>
                <a:p>
                  <a:endParaRPr lang="zh-CN" altLang="en-US"/>
                </a:p>
              </p:txBody>
            </p:sp>
            <p:sp>
              <p:nvSpPr>
                <p:cNvPr id="30846" name="任意多边形 641042"/>
                <p:cNvSpPr>
                  <a:spLocks noChangeArrowheads="1"/>
                </p:cNvSpPr>
                <p:nvPr/>
              </p:nvSpPr>
              <p:spPr bwMode="auto">
                <a:xfrm>
                  <a:off x="1892" y="634"/>
                  <a:ext cx="29" cy="16"/>
                </a:xfrm>
                <a:custGeom>
                  <a:avLst/>
                  <a:gdLst>
                    <a:gd name="T0" fmla="*/ 0 w 69"/>
                    <a:gd name="T1" fmla="*/ 1 h 47"/>
                    <a:gd name="T2" fmla="*/ 1 w 69"/>
                    <a:gd name="T3" fmla="*/ 1 h 47"/>
                    <a:gd name="T4" fmla="*/ 4 w 69"/>
                    <a:gd name="T5" fmla="*/ 0 h 47"/>
                    <a:gd name="T6" fmla="*/ 5 w 69"/>
                    <a:gd name="T7" fmla="*/ 0 h 47"/>
                    <a:gd name="T8" fmla="*/ 4 w 69"/>
                    <a:gd name="T9" fmla="*/ 1 h 47"/>
                    <a:gd name="T10" fmla="*/ 2 w 69"/>
                    <a:gd name="T11" fmla="*/ 1 h 47"/>
                    <a:gd name="T12" fmla="*/ 2 w 69"/>
                    <a:gd name="T13" fmla="*/ 2 h 47"/>
                    <a:gd name="T14" fmla="*/ 1 w 69"/>
                    <a:gd name="T15" fmla="*/ 2 h 47"/>
                    <a:gd name="T16" fmla="*/ 1 w 69"/>
                    <a:gd name="T17" fmla="*/ 1 h 47"/>
                    <a:gd name="T18" fmla="*/ 0 w 69"/>
                    <a:gd name="T19" fmla="*/ 1 h 47"/>
                    <a:gd name="T20" fmla="*/ 0 w 69"/>
                    <a:gd name="T21" fmla="*/ 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p:spPr>
              <p:txBody>
                <a:bodyPr/>
                <a:lstStyle/>
                <a:p>
                  <a:endParaRPr lang="zh-CN" altLang="en-US"/>
                </a:p>
              </p:txBody>
            </p:sp>
            <p:sp>
              <p:nvSpPr>
                <p:cNvPr id="30847" name="任意多边形 641043"/>
                <p:cNvSpPr>
                  <a:spLocks noChangeArrowheads="1"/>
                </p:cNvSpPr>
                <p:nvPr/>
              </p:nvSpPr>
              <p:spPr bwMode="auto">
                <a:xfrm>
                  <a:off x="1735" y="547"/>
                  <a:ext cx="151" cy="93"/>
                </a:xfrm>
                <a:custGeom>
                  <a:avLst/>
                  <a:gdLst>
                    <a:gd name="T0" fmla="*/ 1 w 355"/>
                    <a:gd name="T1" fmla="*/ 0 h 277"/>
                    <a:gd name="T2" fmla="*/ 3 w 355"/>
                    <a:gd name="T3" fmla="*/ 1 h 277"/>
                    <a:gd name="T4" fmla="*/ 4 w 355"/>
                    <a:gd name="T5" fmla="*/ 1 h 277"/>
                    <a:gd name="T6" fmla="*/ 6 w 355"/>
                    <a:gd name="T7" fmla="*/ 2 h 277"/>
                    <a:gd name="T8" fmla="*/ 7 w 355"/>
                    <a:gd name="T9" fmla="*/ 2 h 277"/>
                    <a:gd name="T10" fmla="*/ 9 w 355"/>
                    <a:gd name="T11" fmla="*/ 4 h 277"/>
                    <a:gd name="T12" fmla="*/ 11 w 355"/>
                    <a:gd name="T13" fmla="*/ 5 h 277"/>
                    <a:gd name="T14" fmla="*/ 11 w 355"/>
                    <a:gd name="T15" fmla="*/ 5 h 277"/>
                    <a:gd name="T16" fmla="*/ 12 w 355"/>
                    <a:gd name="T17" fmla="*/ 6 h 277"/>
                    <a:gd name="T18" fmla="*/ 14 w 355"/>
                    <a:gd name="T19" fmla="*/ 6 h 277"/>
                    <a:gd name="T20" fmla="*/ 13 w 355"/>
                    <a:gd name="T21" fmla="*/ 7 h 277"/>
                    <a:gd name="T22" fmla="*/ 14 w 355"/>
                    <a:gd name="T23" fmla="*/ 8 h 277"/>
                    <a:gd name="T24" fmla="*/ 15 w 355"/>
                    <a:gd name="T25" fmla="*/ 9 h 277"/>
                    <a:gd name="T26" fmla="*/ 17 w 355"/>
                    <a:gd name="T27" fmla="*/ 9 h 277"/>
                    <a:gd name="T28" fmla="*/ 18 w 355"/>
                    <a:gd name="T29" fmla="*/ 9 h 277"/>
                    <a:gd name="T30" fmla="*/ 20 w 355"/>
                    <a:gd name="T31" fmla="*/ 9 h 277"/>
                    <a:gd name="T32" fmla="*/ 21 w 355"/>
                    <a:gd name="T33" fmla="*/ 9 h 277"/>
                    <a:gd name="T34" fmla="*/ 23 w 355"/>
                    <a:gd name="T35" fmla="*/ 10 h 277"/>
                    <a:gd name="T36" fmla="*/ 24 w 355"/>
                    <a:gd name="T37" fmla="*/ 10 h 277"/>
                    <a:gd name="T38" fmla="*/ 27 w 355"/>
                    <a:gd name="T39" fmla="*/ 10 h 277"/>
                    <a:gd name="T40" fmla="*/ 26 w 355"/>
                    <a:gd name="T41" fmla="*/ 10 h 277"/>
                    <a:gd name="T42" fmla="*/ 25 w 355"/>
                    <a:gd name="T43" fmla="*/ 10 h 277"/>
                    <a:gd name="T44" fmla="*/ 23 w 355"/>
                    <a:gd name="T45" fmla="*/ 10 h 277"/>
                    <a:gd name="T46" fmla="*/ 22 w 355"/>
                    <a:gd name="T47" fmla="*/ 10 h 277"/>
                    <a:gd name="T48" fmla="*/ 20 w 355"/>
                    <a:gd name="T49" fmla="*/ 10 h 277"/>
                    <a:gd name="T50" fmla="*/ 18 w 355"/>
                    <a:gd name="T51" fmla="*/ 10 h 277"/>
                    <a:gd name="T52" fmla="*/ 13 w 355"/>
                    <a:gd name="T53" fmla="*/ 9 h 277"/>
                    <a:gd name="T54" fmla="*/ 12 w 355"/>
                    <a:gd name="T55" fmla="*/ 8 h 277"/>
                    <a:gd name="T56" fmla="*/ 10 w 355"/>
                    <a:gd name="T57" fmla="*/ 7 h 277"/>
                    <a:gd name="T58" fmla="*/ 9 w 355"/>
                    <a:gd name="T59" fmla="*/ 7 h 277"/>
                    <a:gd name="T60" fmla="*/ 7 w 355"/>
                    <a:gd name="T61" fmla="*/ 6 h 277"/>
                    <a:gd name="T62" fmla="*/ 5 w 355"/>
                    <a:gd name="T63" fmla="*/ 4 h 277"/>
                    <a:gd name="T64" fmla="*/ 5 w 355"/>
                    <a:gd name="T65" fmla="*/ 4 h 277"/>
                    <a:gd name="T66" fmla="*/ 5 w 355"/>
                    <a:gd name="T67" fmla="*/ 4 h 277"/>
                    <a:gd name="T68" fmla="*/ 4 w 355"/>
                    <a:gd name="T69" fmla="*/ 3 h 277"/>
                    <a:gd name="T70" fmla="*/ 3 w 355"/>
                    <a:gd name="T71" fmla="*/ 2 h 277"/>
                    <a:gd name="T72" fmla="*/ 2 w 355"/>
                    <a:gd name="T73" fmla="*/ 1 h 277"/>
                    <a:gd name="T74" fmla="*/ 0 w 355"/>
                    <a:gd name="T75" fmla="*/ 1 h 277"/>
                    <a:gd name="T76" fmla="*/ 1 w 355"/>
                    <a:gd name="T77" fmla="*/ 0 h 277"/>
                    <a:gd name="T78" fmla="*/ 1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p:spPr>
              <p:txBody>
                <a:bodyPr/>
                <a:lstStyle/>
                <a:p>
                  <a:endParaRPr lang="zh-CN" altLang="en-US"/>
                </a:p>
              </p:txBody>
            </p:sp>
            <p:sp>
              <p:nvSpPr>
                <p:cNvPr id="30848" name="任意多边形 641044"/>
                <p:cNvSpPr>
                  <a:spLocks noChangeArrowheads="1"/>
                </p:cNvSpPr>
                <p:nvPr/>
              </p:nvSpPr>
              <p:spPr bwMode="auto">
                <a:xfrm>
                  <a:off x="1827" y="541"/>
                  <a:ext cx="67" cy="68"/>
                </a:xfrm>
                <a:custGeom>
                  <a:avLst/>
                  <a:gdLst>
                    <a:gd name="T0" fmla="*/ 4 w 156"/>
                    <a:gd name="T1" fmla="*/ 2 h 206"/>
                    <a:gd name="T2" fmla="*/ 5 w 156"/>
                    <a:gd name="T3" fmla="*/ 2 h 206"/>
                    <a:gd name="T4" fmla="*/ 5 w 156"/>
                    <a:gd name="T5" fmla="*/ 2 h 206"/>
                    <a:gd name="T6" fmla="*/ 6 w 156"/>
                    <a:gd name="T7" fmla="*/ 2 h 206"/>
                    <a:gd name="T8" fmla="*/ 9 w 156"/>
                    <a:gd name="T9" fmla="*/ 1 h 206"/>
                    <a:gd name="T10" fmla="*/ 9 w 156"/>
                    <a:gd name="T11" fmla="*/ 0 h 206"/>
                    <a:gd name="T12" fmla="*/ 10 w 156"/>
                    <a:gd name="T13" fmla="*/ 0 h 206"/>
                    <a:gd name="T14" fmla="*/ 12 w 156"/>
                    <a:gd name="T15" fmla="*/ 1 h 206"/>
                    <a:gd name="T16" fmla="*/ 12 w 156"/>
                    <a:gd name="T17" fmla="*/ 2 h 206"/>
                    <a:gd name="T18" fmla="*/ 10 w 156"/>
                    <a:gd name="T19" fmla="*/ 2 h 206"/>
                    <a:gd name="T20" fmla="*/ 10 w 156"/>
                    <a:gd name="T21" fmla="*/ 3 h 206"/>
                    <a:gd name="T22" fmla="*/ 11 w 156"/>
                    <a:gd name="T23" fmla="*/ 4 h 206"/>
                    <a:gd name="T24" fmla="*/ 12 w 156"/>
                    <a:gd name="T25" fmla="*/ 5 h 206"/>
                    <a:gd name="T26" fmla="*/ 10 w 156"/>
                    <a:gd name="T27" fmla="*/ 5 h 206"/>
                    <a:gd name="T28" fmla="*/ 9 w 156"/>
                    <a:gd name="T29" fmla="*/ 5 h 206"/>
                    <a:gd name="T30" fmla="*/ 8 w 156"/>
                    <a:gd name="T31" fmla="*/ 6 h 206"/>
                    <a:gd name="T32" fmla="*/ 8 w 156"/>
                    <a:gd name="T33" fmla="*/ 7 h 206"/>
                    <a:gd name="T34" fmla="*/ 7 w 156"/>
                    <a:gd name="T35" fmla="*/ 7 h 206"/>
                    <a:gd name="T36" fmla="*/ 6 w 156"/>
                    <a:gd name="T37" fmla="*/ 7 h 206"/>
                    <a:gd name="T38" fmla="*/ 6 w 156"/>
                    <a:gd name="T39" fmla="*/ 7 h 206"/>
                    <a:gd name="T40" fmla="*/ 6 w 156"/>
                    <a:gd name="T41" fmla="*/ 7 h 206"/>
                    <a:gd name="T42" fmla="*/ 5 w 156"/>
                    <a:gd name="T43" fmla="*/ 7 h 206"/>
                    <a:gd name="T44" fmla="*/ 3 w 156"/>
                    <a:gd name="T45" fmla="*/ 7 h 206"/>
                    <a:gd name="T46" fmla="*/ 2 w 156"/>
                    <a:gd name="T47" fmla="*/ 7 h 206"/>
                    <a:gd name="T48" fmla="*/ 1 w 156"/>
                    <a:gd name="T49" fmla="*/ 5 h 206"/>
                    <a:gd name="T50" fmla="*/ 0 w 156"/>
                    <a:gd name="T51" fmla="*/ 5 h 206"/>
                    <a:gd name="T52" fmla="*/ 0 w 156"/>
                    <a:gd name="T53" fmla="*/ 4 h 206"/>
                    <a:gd name="T54" fmla="*/ 2 w 156"/>
                    <a:gd name="T55" fmla="*/ 4 h 206"/>
                    <a:gd name="T56" fmla="*/ 3 w 156"/>
                    <a:gd name="T57" fmla="*/ 4 h 206"/>
                    <a:gd name="T58" fmla="*/ 3 w 156"/>
                    <a:gd name="T59" fmla="*/ 3 h 206"/>
                    <a:gd name="T60" fmla="*/ 4 w 156"/>
                    <a:gd name="T61" fmla="*/ 3 h 206"/>
                    <a:gd name="T62" fmla="*/ 4 w 156"/>
                    <a:gd name="T63" fmla="*/ 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p:spPr>
              <p:txBody>
                <a:bodyPr/>
                <a:lstStyle/>
                <a:p>
                  <a:endParaRPr lang="zh-CN" altLang="en-US"/>
                </a:p>
              </p:txBody>
            </p:sp>
            <p:sp>
              <p:nvSpPr>
                <p:cNvPr id="30849" name="任意多边形 641045"/>
                <p:cNvSpPr>
                  <a:spLocks noChangeArrowheads="1"/>
                </p:cNvSpPr>
                <p:nvPr/>
              </p:nvSpPr>
              <p:spPr bwMode="auto">
                <a:xfrm>
                  <a:off x="1892" y="572"/>
                  <a:ext cx="47" cy="13"/>
                </a:xfrm>
                <a:custGeom>
                  <a:avLst/>
                  <a:gdLst>
                    <a:gd name="T0" fmla="*/ 0 w 109"/>
                    <a:gd name="T1" fmla="*/ 1 h 38"/>
                    <a:gd name="T2" fmla="*/ 1 w 109"/>
                    <a:gd name="T3" fmla="*/ 0 h 38"/>
                    <a:gd name="T4" fmla="*/ 4 w 109"/>
                    <a:gd name="T5" fmla="*/ 1 h 38"/>
                    <a:gd name="T6" fmla="*/ 6 w 109"/>
                    <a:gd name="T7" fmla="*/ 1 h 38"/>
                    <a:gd name="T8" fmla="*/ 7 w 109"/>
                    <a:gd name="T9" fmla="*/ 0 h 38"/>
                    <a:gd name="T10" fmla="*/ 6 w 109"/>
                    <a:gd name="T11" fmla="*/ 1 h 38"/>
                    <a:gd name="T12" fmla="*/ 5 w 109"/>
                    <a:gd name="T13" fmla="*/ 1 h 38"/>
                    <a:gd name="T14" fmla="*/ 3 w 109"/>
                    <a:gd name="T15" fmla="*/ 1 h 38"/>
                    <a:gd name="T16" fmla="*/ 1 w 109"/>
                    <a:gd name="T17" fmla="*/ 1 h 38"/>
                    <a:gd name="T18" fmla="*/ 0 w 109"/>
                    <a:gd name="T19" fmla="*/ 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p:spPr>
              <p:txBody>
                <a:bodyPr/>
                <a:lstStyle/>
                <a:p>
                  <a:endParaRPr lang="zh-CN" altLang="en-US"/>
                </a:p>
              </p:txBody>
            </p:sp>
            <p:sp>
              <p:nvSpPr>
                <p:cNvPr id="30850" name="任意多边形 641046"/>
                <p:cNvSpPr>
                  <a:spLocks noChangeArrowheads="1"/>
                </p:cNvSpPr>
                <p:nvPr/>
              </p:nvSpPr>
              <p:spPr bwMode="auto">
                <a:xfrm>
                  <a:off x="1890" y="588"/>
                  <a:ext cx="32" cy="34"/>
                </a:xfrm>
                <a:custGeom>
                  <a:avLst/>
                  <a:gdLst>
                    <a:gd name="T0" fmla="*/ 0 w 76"/>
                    <a:gd name="T1" fmla="*/ 1 h 104"/>
                    <a:gd name="T2" fmla="*/ 1 w 76"/>
                    <a:gd name="T3" fmla="*/ 0 h 104"/>
                    <a:gd name="T4" fmla="*/ 3 w 76"/>
                    <a:gd name="T5" fmla="*/ 1 h 104"/>
                    <a:gd name="T6" fmla="*/ 5 w 76"/>
                    <a:gd name="T7" fmla="*/ 0 h 104"/>
                    <a:gd name="T8" fmla="*/ 3 w 76"/>
                    <a:gd name="T9" fmla="*/ 1 h 104"/>
                    <a:gd name="T10" fmla="*/ 4 w 76"/>
                    <a:gd name="T11" fmla="*/ 2 h 104"/>
                    <a:gd name="T12" fmla="*/ 4 w 76"/>
                    <a:gd name="T13" fmla="*/ 2 h 104"/>
                    <a:gd name="T14" fmla="*/ 3 w 76"/>
                    <a:gd name="T15" fmla="*/ 3 h 104"/>
                    <a:gd name="T16" fmla="*/ 3 w 76"/>
                    <a:gd name="T17" fmla="*/ 2 h 104"/>
                    <a:gd name="T18" fmla="*/ 2 w 76"/>
                    <a:gd name="T19" fmla="*/ 2 h 104"/>
                    <a:gd name="T20" fmla="*/ 2 w 76"/>
                    <a:gd name="T21" fmla="*/ 2 h 104"/>
                    <a:gd name="T22" fmla="*/ 2 w 76"/>
                    <a:gd name="T23" fmla="*/ 3 h 104"/>
                    <a:gd name="T24" fmla="*/ 1 w 76"/>
                    <a:gd name="T25" fmla="*/ 4 h 104"/>
                    <a:gd name="T26" fmla="*/ 1 w 76"/>
                    <a:gd name="T27" fmla="*/ 4 h 104"/>
                    <a:gd name="T28" fmla="*/ 0 w 76"/>
                    <a:gd name="T29" fmla="*/ 3 h 104"/>
                    <a:gd name="T30" fmla="*/ 0 w 76"/>
                    <a:gd name="T31" fmla="*/ 2 h 104"/>
                    <a:gd name="T32" fmla="*/ 0 w 76"/>
                    <a:gd name="T33" fmla="*/ 1 h 104"/>
                    <a:gd name="T34" fmla="*/ 0 w 76"/>
                    <a:gd name="T35" fmla="*/ 1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p:spPr>
              <p:txBody>
                <a:bodyPr/>
                <a:lstStyle/>
                <a:p>
                  <a:endParaRPr lang="zh-CN" altLang="en-US"/>
                </a:p>
              </p:txBody>
            </p:sp>
            <p:sp>
              <p:nvSpPr>
                <p:cNvPr id="30851" name="任意多边形 641047"/>
                <p:cNvSpPr>
                  <a:spLocks noChangeArrowheads="1"/>
                </p:cNvSpPr>
                <p:nvPr/>
              </p:nvSpPr>
              <p:spPr bwMode="auto">
                <a:xfrm>
                  <a:off x="1944" y="569"/>
                  <a:ext cx="16" cy="20"/>
                </a:xfrm>
                <a:custGeom>
                  <a:avLst/>
                  <a:gdLst>
                    <a:gd name="T0" fmla="*/ 0 w 37"/>
                    <a:gd name="T1" fmla="*/ 1 h 61"/>
                    <a:gd name="T2" fmla="*/ 1 w 37"/>
                    <a:gd name="T3" fmla="*/ 0 h 61"/>
                    <a:gd name="T4" fmla="*/ 1 w 37"/>
                    <a:gd name="T5" fmla="*/ 1 h 61"/>
                    <a:gd name="T6" fmla="*/ 3 w 37"/>
                    <a:gd name="T7" fmla="*/ 1 h 61"/>
                    <a:gd name="T8" fmla="*/ 1 w 37"/>
                    <a:gd name="T9" fmla="*/ 2 h 61"/>
                    <a:gd name="T10" fmla="*/ 0 w 37"/>
                    <a:gd name="T11" fmla="*/ 2 h 61"/>
                    <a:gd name="T12" fmla="*/ 0 w 37"/>
                    <a:gd name="T13" fmla="*/ 1 h 61"/>
                    <a:gd name="T14" fmla="*/ 0 w 37"/>
                    <a:gd name="T15" fmla="*/ 1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p:spPr>
              <p:txBody>
                <a:bodyPr/>
                <a:lstStyle/>
                <a:p>
                  <a:endParaRPr lang="zh-CN" altLang="en-US"/>
                </a:p>
              </p:txBody>
            </p:sp>
            <p:sp>
              <p:nvSpPr>
                <p:cNvPr id="30852" name="任意多边形 641048"/>
                <p:cNvSpPr>
                  <a:spLocks noChangeArrowheads="1"/>
                </p:cNvSpPr>
                <p:nvPr/>
              </p:nvSpPr>
              <p:spPr bwMode="auto">
                <a:xfrm>
                  <a:off x="1948" y="600"/>
                  <a:ext cx="20" cy="10"/>
                </a:xfrm>
                <a:custGeom>
                  <a:avLst/>
                  <a:gdLst>
                    <a:gd name="T0" fmla="*/ 0 w 49"/>
                    <a:gd name="T1" fmla="*/ 0 h 29"/>
                    <a:gd name="T2" fmla="*/ 2 w 49"/>
                    <a:gd name="T3" fmla="*/ 0 h 29"/>
                    <a:gd name="T4" fmla="*/ 3 w 49"/>
                    <a:gd name="T5" fmla="*/ 1 h 29"/>
                    <a:gd name="T6" fmla="*/ 2 w 49"/>
                    <a:gd name="T7" fmla="*/ 1 h 29"/>
                    <a:gd name="T8" fmla="*/ 0 w 49"/>
                    <a:gd name="T9" fmla="*/ 1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p:spPr>
              <p:txBody>
                <a:bodyPr/>
                <a:lstStyle/>
                <a:p>
                  <a:endParaRPr lang="zh-CN" altLang="en-US"/>
                </a:p>
              </p:txBody>
            </p:sp>
            <p:sp>
              <p:nvSpPr>
                <p:cNvPr id="30853" name="任意多边形 641049"/>
                <p:cNvSpPr>
                  <a:spLocks noChangeArrowheads="1"/>
                </p:cNvSpPr>
                <p:nvPr/>
              </p:nvSpPr>
              <p:spPr bwMode="auto">
                <a:xfrm>
                  <a:off x="1969" y="585"/>
                  <a:ext cx="26" cy="17"/>
                </a:xfrm>
                <a:custGeom>
                  <a:avLst/>
                  <a:gdLst>
                    <a:gd name="T0" fmla="*/ 2 w 61"/>
                    <a:gd name="T1" fmla="*/ 2 h 48"/>
                    <a:gd name="T2" fmla="*/ 1 w 61"/>
                    <a:gd name="T3" fmla="*/ 1 h 48"/>
                    <a:gd name="T4" fmla="*/ 0 w 61"/>
                    <a:gd name="T5" fmla="*/ 1 h 48"/>
                    <a:gd name="T6" fmla="*/ 1 w 61"/>
                    <a:gd name="T7" fmla="*/ 0 h 48"/>
                    <a:gd name="T8" fmla="*/ 2 w 61"/>
                    <a:gd name="T9" fmla="*/ 0 h 48"/>
                    <a:gd name="T10" fmla="*/ 4 w 61"/>
                    <a:gd name="T11" fmla="*/ 0 h 48"/>
                    <a:gd name="T12" fmla="*/ 4 w 61"/>
                    <a:gd name="T13" fmla="*/ 1 h 48"/>
                    <a:gd name="T14" fmla="*/ 5 w 61"/>
                    <a:gd name="T15" fmla="*/ 1 h 48"/>
                    <a:gd name="T16" fmla="*/ 3 w 61"/>
                    <a:gd name="T17" fmla="*/ 2 h 48"/>
                    <a:gd name="T18" fmla="*/ 2 w 61"/>
                    <a:gd name="T19" fmla="*/ 2 h 48"/>
                    <a:gd name="T20" fmla="*/ 2 w 61"/>
                    <a:gd name="T21" fmla="*/ 2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p:spPr>
              <p:txBody>
                <a:bodyPr/>
                <a:lstStyle/>
                <a:p>
                  <a:endParaRPr lang="zh-CN" altLang="en-US"/>
                </a:p>
              </p:txBody>
            </p:sp>
            <p:sp>
              <p:nvSpPr>
                <p:cNvPr id="30854" name="任意多边形 641050"/>
                <p:cNvSpPr>
                  <a:spLocks noChangeArrowheads="1"/>
                </p:cNvSpPr>
                <p:nvPr/>
              </p:nvSpPr>
              <p:spPr bwMode="auto">
                <a:xfrm>
                  <a:off x="1976" y="593"/>
                  <a:ext cx="122" cy="61"/>
                </a:xfrm>
                <a:custGeom>
                  <a:avLst/>
                  <a:gdLst>
                    <a:gd name="T0" fmla="*/ 4 w 286"/>
                    <a:gd name="T1" fmla="*/ 1 h 182"/>
                    <a:gd name="T2" fmla="*/ 3 w 286"/>
                    <a:gd name="T3" fmla="*/ 1 h 182"/>
                    <a:gd name="T4" fmla="*/ 2 w 286"/>
                    <a:gd name="T5" fmla="*/ 1 h 182"/>
                    <a:gd name="T6" fmla="*/ 0 w 286"/>
                    <a:gd name="T7" fmla="*/ 1 h 182"/>
                    <a:gd name="T8" fmla="*/ 1 w 286"/>
                    <a:gd name="T9" fmla="*/ 2 h 182"/>
                    <a:gd name="T10" fmla="*/ 1 w 286"/>
                    <a:gd name="T11" fmla="*/ 2 h 182"/>
                    <a:gd name="T12" fmla="*/ 2 w 286"/>
                    <a:gd name="T13" fmla="*/ 2 h 182"/>
                    <a:gd name="T14" fmla="*/ 3 w 286"/>
                    <a:gd name="T15" fmla="*/ 2 h 182"/>
                    <a:gd name="T16" fmla="*/ 4 w 286"/>
                    <a:gd name="T17" fmla="*/ 2 h 182"/>
                    <a:gd name="T18" fmla="*/ 6 w 286"/>
                    <a:gd name="T19" fmla="*/ 2 h 182"/>
                    <a:gd name="T20" fmla="*/ 7 w 286"/>
                    <a:gd name="T21" fmla="*/ 3 h 182"/>
                    <a:gd name="T22" fmla="*/ 8 w 286"/>
                    <a:gd name="T23" fmla="*/ 4 h 182"/>
                    <a:gd name="T24" fmla="*/ 8 w 286"/>
                    <a:gd name="T25" fmla="*/ 5 h 182"/>
                    <a:gd name="T26" fmla="*/ 8 w 286"/>
                    <a:gd name="T27" fmla="*/ 5 h 182"/>
                    <a:gd name="T28" fmla="*/ 9 w 286"/>
                    <a:gd name="T29" fmla="*/ 5 h 182"/>
                    <a:gd name="T30" fmla="*/ 11 w 286"/>
                    <a:gd name="T31" fmla="*/ 5 h 182"/>
                    <a:gd name="T32" fmla="*/ 13 w 286"/>
                    <a:gd name="T33" fmla="*/ 6 h 182"/>
                    <a:gd name="T34" fmla="*/ 14 w 286"/>
                    <a:gd name="T35" fmla="*/ 5 h 182"/>
                    <a:gd name="T36" fmla="*/ 13 w 286"/>
                    <a:gd name="T37" fmla="*/ 5 h 182"/>
                    <a:gd name="T38" fmla="*/ 14 w 286"/>
                    <a:gd name="T39" fmla="*/ 5 h 182"/>
                    <a:gd name="T40" fmla="*/ 15 w 286"/>
                    <a:gd name="T41" fmla="*/ 4 h 182"/>
                    <a:gd name="T42" fmla="*/ 16 w 286"/>
                    <a:gd name="T43" fmla="*/ 5 h 182"/>
                    <a:gd name="T44" fmla="*/ 17 w 286"/>
                    <a:gd name="T45" fmla="*/ 5 h 182"/>
                    <a:gd name="T46" fmla="*/ 19 w 286"/>
                    <a:gd name="T47" fmla="*/ 6 h 182"/>
                    <a:gd name="T48" fmla="*/ 20 w 286"/>
                    <a:gd name="T49" fmla="*/ 7 h 182"/>
                    <a:gd name="T50" fmla="*/ 22 w 286"/>
                    <a:gd name="T51" fmla="*/ 6 h 182"/>
                    <a:gd name="T52" fmla="*/ 21 w 286"/>
                    <a:gd name="T53" fmla="*/ 6 h 182"/>
                    <a:gd name="T54" fmla="*/ 20 w 286"/>
                    <a:gd name="T55" fmla="*/ 5 h 182"/>
                    <a:gd name="T56" fmla="*/ 20 w 286"/>
                    <a:gd name="T57" fmla="*/ 5 h 182"/>
                    <a:gd name="T58" fmla="*/ 19 w 286"/>
                    <a:gd name="T59" fmla="*/ 5 h 182"/>
                    <a:gd name="T60" fmla="*/ 18 w 286"/>
                    <a:gd name="T61" fmla="*/ 4 h 182"/>
                    <a:gd name="T62" fmla="*/ 19 w 286"/>
                    <a:gd name="T63" fmla="*/ 4 h 182"/>
                    <a:gd name="T64" fmla="*/ 17 w 286"/>
                    <a:gd name="T65" fmla="*/ 3 h 182"/>
                    <a:gd name="T66" fmla="*/ 16 w 286"/>
                    <a:gd name="T67" fmla="*/ 3 h 182"/>
                    <a:gd name="T68" fmla="*/ 15 w 286"/>
                    <a:gd name="T69" fmla="*/ 2 h 182"/>
                    <a:gd name="T70" fmla="*/ 13 w 286"/>
                    <a:gd name="T71" fmla="*/ 1 h 182"/>
                    <a:gd name="T72" fmla="*/ 12 w 286"/>
                    <a:gd name="T73" fmla="*/ 1 h 182"/>
                    <a:gd name="T74" fmla="*/ 9 w 286"/>
                    <a:gd name="T75" fmla="*/ 1 h 182"/>
                    <a:gd name="T76" fmla="*/ 8 w 286"/>
                    <a:gd name="T77" fmla="*/ 0 h 182"/>
                    <a:gd name="T78" fmla="*/ 7 w 286"/>
                    <a:gd name="T79" fmla="*/ 0 h 182"/>
                    <a:gd name="T80" fmla="*/ 6 w 286"/>
                    <a:gd name="T81" fmla="*/ 0 h 182"/>
                    <a:gd name="T82" fmla="*/ 4 w 286"/>
                    <a:gd name="T83" fmla="*/ 1 h 182"/>
                    <a:gd name="T84" fmla="*/ 4 w 286"/>
                    <a:gd name="T85" fmla="*/ 1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p:spPr>
              <p:txBody>
                <a:bodyPr/>
                <a:lstStyle/>
                <a:p>
                  <a:endParaRPr lang="zh-CN" altLang="en-US"/>
                </a:p>
              </p:txBody>
            </p:sp>
            <p:sp>
              <p:nvSpPr>
                <p:cNvPr id="30855" name="任意多边形 641051"/>
                <p:cNvSpPr>
                  <a:spLocks noChangeArrowheads="1"/>
                </p:cNvSpPr>
                <p:nvPr/>
              </p:nvSpPr>
              <p:spPr bwMode="auto">
                <a:xfrm>
                  <a:off x="2082" y="599"/>
                  <a:ext cx="33" cy="26"/>
                </a:xfrm>
                <a:custGeom>
                  <a:avLst/>
                  <a:gdLst>
                    <a:gd name="T0" fmla="*/ 0 w 78"/>
                    <a:gd name="T1" fmla="*/ 2 h 78"/>
                    <a:gd name="T2" fmla="*/ 2 w 78"/>
                    <a:gd name="T3" fmla="*/ 2 h 78"/>
                    <a:gd name="T4" fmla="*/ 3 w 78"/>
                    <a:gd name="T5" fmla="*/ 2 h 78"/>
                    <a:gd name="T6" fmla="*/ 4 w 78"/>
                    <a:gd name="T7" fmla="*/ 1 h 78"/>
                    <a:gd name="T8" fmla="*/ 3 w 78"/>
                    <a:gd name="T9" fmla="*/ 1 h 78"/>
                    <a:gd name="T10" fmla="*/ 3 w 78"/>
                    <a:gd name="T11" fmla="*/ 0 h 78"/>
                    <a:gd name="T12" fmla="*/ 6 w 78"/>
                    <a:gd name="T13" fmla="*/ 1 h 78"/>
                    <a:gd name="T14" fmla="*/ 5 w 78"/>
                    <a:gd name="T15" fmla="*/ 2 h 78"/>
                    <a:gd name="T16" fmla="*/ 3 w 78"/>
                    <a:gd name="T17" fmla="*/ 3 h 78"/>
                    <a:gd name="T18" fmla="*/ 1 w 78"/>
                    <a:gd name="T19" fmla="*/ 2 h 78"/>
                    <a:gd name="T20" fmla="*/ 0 w 78"/>
                    <a:gd name="T21" fmla="*/ 2 h 78"/>
                    <a:gd name="T22" fmla="*/ 0 w 78"/>
                    <a:gd name="T23" fmla="*/ 2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p:spPr>
              <p:txBody>
                <a:bodyPr/>
                <a:lstStyle/>
                <a:p>
                  <a:endParaRPr lang="zh-CN" altLang="en-US"/>
                </a:p>
              </p:txBody>
            </p:sp>
            <p:sp>
              <p:nvSpPr>
                <p:cNvPr id="30856" name="任意多边形 641052"/>
                <p:cNvSpPr>
                  <a:spLocks noChangeArrowheads="1"/>
                </p:cNvSpPr>
                <p:nvPr/>
              </p:nvSpPr>
              <p:spPr bwMode="auto">
                <a:xfrm>
                  <a:off x="2152" y="544"/>
                  <a:ext cx="8" cy="6"/>
                </a:xfrm>
                <a:custGeom>
                  <a:avLst/>
                  <a:gdLst>
                    <a:gd name="T0" fmla="*/ 0 w 17"/>
                    <a:gd name="T1" fmla="*/ 0 h 18"/>
                    <a:gd name="T2" fmla="*/ 0 w 17"/>
                    <a:gd name="T3" fmla="*/ 1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p:spPr>
              <p:txBody>
                <a:bodyPr/>
                <a:lstStyle/>
                <a:p>
                  <a:endParaRPr lang="zh-CN" altLang="en-US"/>
                </a:p>
              </p:txBody>
            </p:sp>
            <p:sp>
              <p:nvSpPr>
                <p:cNvPr id="30857" name="任意多边形 641053"/>
                <p:cNvSpPr>
                  <a:spLocks noChangeArrowheads="1"/>
                </p:cNvSpPr>
                <p:nvPr/>
              </p:nvSpPr>
              <p:spPr bwMode="auto">
                <a:xfrm>
                  <a:off x="2194" y="584"/>
                  <a:ext cx="11" cy="8"/>
                </a:xfrm>
                <a:custGeom>
                  <a:avLst/>
                  <a:gdLst>
                    <a:gd name="T0" fmla="*/ 0 w 26"/>
                    <a:gd name="T1" fmla="*/ 1 h 22"/>
                    <a:gd name="T2" fmla="*/ 1 w 26"/>
                    <a:gd name="T3" fmla="*/ 0 h 22"/>
                    <a:gd name="T4" fmla="*/ 1 w 26"/>
                    <a:gd name="T5" fmla="*/ 1 h 22"/>
                    <a:gd name="T6" fmla="*/ 0 w 26"/>
                    <a:gd name="T7" fmla="*/ 1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w="9525">
                  <a:noFill/>
                  <a:round/>
                  <a:headEnd/>
                  <a:tailEnd/>
                </a:ln>
              </p:spPr>
              <p:txBody>
                <a:bodyPr/>
                <a:lstStyle/>
                <a:p>
                  <a:endParaRPr lang="zh-CN" altLang="en-US"/>
                </a:p>
              </p:txBody>
            </p:sp>
            <p:sp>
              <p:nvSpPr>
                <p:cNvPr id="30858" name="任意多边形 641054"/>
                <p:cNvSpPr>
                  <a:spLocks noChangeArrowheads="1"/>
                </p:cNvSpPr>
                <p:nvPr/>
              </p:nvSpPr>
              <p:spPr bwMode="auto">
                <a:xfrm>
                  <a:off x="2059" y="494"/>
                  <a:ext cx="8" cy="5"/>
                </a:xfrm>
                <a:custGeom>
                  <a:avLst/>
                  <a:gdLst>
                    <a:gd name="T0" fmla="*/ 0 w 20"/>
                    <a:gd name="T1" fmla="*/ 0 h 15"/>
                    <a:gd name="T2" fmla="*/ 1 w 20"/>
                    <a:gd name="T3" fmla="*/ 0 h 15"/>
                    <a:gd name="T4" fmla="*/ 1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p:spPr>
              <p:txBody>
                <a:bodyPr/>
                <a:lstStyle/>
                <a:p>
                  <a:endParaRPr lang="zh-CN" altLang="en-US"/>
                </a:p>
              </p:txBody>
            </p:sp>
            <p:sp>
              <p:nvSpPr>
                <p:cNvPr id="30859" name="任意多边形 641055"/>
                <p:cNvSpPr>
                  <a:spLocks noChangeArrowheads="1"/>
                </p:cNvSpPr>
                <p:nvPr/>
              </p:nvSpPr>
              <p:spPr bwMode="auto">
                <a:xfrm>
                  <a:off x="1988" y="536"/>
                  <a:ext cx="8" cy="5"/>
                </a:xfrm>
                <a:custGeom>
                  <a:avLst/>
                  <a:gdLst>
                    <a:gd name="T0" fmla="*/ 0 w 20"/>
                    <a:gd name="T1" fmla="*/ 0 h 15"/>
                    <a:gd name="T2" fmla="*/ 1 w 20"/>
                    <a:gd name="T3" fmla="*/ 0 h 15"/>
                    <a:gd name="T4" fmla="*/ 1 w 20"/>
                    <a:gd name="T5" fmla="*/ 1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p:spPr>
              <p:txBody>
                <a:bodyPr/>
                <a:lstStyle/>
                <a:p>
                  <a:endParaRPr lang="zh-CN" altLang="en-US"/>
                </a:p>
              </p:txBody>
            </p:sp>
            <p:sp>
              <p:nvSpPr>
                <p:cNvPr id="30860" name="任意多边形 641056"/>
                <p:cNvSpPr>
                  <a:spLocks noChangeArrowheads="1"/>
                </p:cNvSpPr>
                <p:nvPr/>
              </p:nvSpPr>
              <p:spPr bwMode="auto">
                <a:xfrm>
                  <a:off x="1910" y="523"/>
                  <a:ext cx="34" cy="27"/>
                </a:xfrm>
                <a:custGeom>
                  <a:avLst/>
                  <a:gdLst>
                    <a:gd name="T0" fmla="*/ 0 w 80"/>
                    <a:gd name="T1" fmla="*/ 2 h 80"/>
                    <a:gd name="T2" fmla="*/ 1 w 80"/>
                    <a:gd name="T3" fmla="*/ 1 h 80"/>
                    <a:gd name="T4" fmla="*/ 2 w 80"/>
                    <a:gd name="T5" fmla="*/ 1 h 80"/>
                    <a:gd name="T6" fmla="*/ 4 w 80"/>
                    <a:gd name="T7" fmla="*/ 1 h 80"/>
                    <a:gd name="T8" fmla="*/ 5 w 80"/>
                    <a:gd name="T9" fmla="*/ 0 h 80"/>
                    <a:gd name="T10" fmla="*/ 6 w 80"/>
                    <a:gd name="T11" fmla="*/ 2 h 80"/>
                    <a:gd name="T12" fmla="*/ 6 w 80"/>
                    <a:gd name="T13" fmla="*/ 2 h 80"/>
                    <a:gd name="T14" fmla="*/ 4 w 80"/>
                    <a:gd name="T15" fmla="*/ 2 h 80"/>
                    <a:gd name="T16" fmla="*/ 4 w 80"/>
                    <a:gd name="T17" fmla="*/ 3 h 80"/>
                    <a:gd name="T18" fmla="*/ 3 w 80"/>
                    <a:gd name="T19" fmla="*/ 3 h 80"/>
                    <a:gd name="T20" fmla="*/ 3 w 80"/>
                    <a:gd name="T21" fmla="*/ 2 h 80"/>
                    <a:gd name="T22" fmla="*/ 3 w 80"/>
                    <a:gd name="T23" fmla="*/ 1 h 80"/>
                    <a:gd name="T24" fmla="*/ 2 w 80"/>
                    <a:gd name="T25" fmla="*/ 2 h 80"/>
                    <a:gd name="T26" fmla="*/ 0 w 80"/>
                    <a:gd name="T27" fmla="*/ 2 h 80"/>
                    <a:gd name="T28" fmla="*/ 0 w 80"/>
                    <a:gd name="T29" fmla="*/ 2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p:spPr>
              <p:txBody>
                <a:bodyPr/>
                <a:lstStyle/>
                <a:p>
                  <a:endParaRPr lang="zh-CN" altLang="en-US"/>
                </a:p>
              </p:txBody>
            </p:sp>
            <p:sp>
              <p:nvSpPr>
                <p:cNvPr id="30861" name="任意多边形 641057"/>
                <p:cNvSpPr>
                  <a:spLocks noChangeArrowheads="1"/>
                </p:cNvSpPr>
                <p:nvPr/>
              </p:nvSpPr>
              <p:spPr bwMode="auto">
                <a:xfrm>
                  <a:off x="1899" y="466"/>
                  <a:ext cx="40" cy="58"/>
                </a:xfrm>
                <a:custGeom>
                  <a:avLst/>
                  <a:gdLst>
                    <a:gd name="T0" fmla="*/ 1 w 94"/>
                    <a:gd name="T1" fmla="*/ 4 h 174"/>
                    <a:gd name="T2" fmla="*/ 2 w 94"/>
                    <a:gd name="T3" fmla="*/ 5 h 174"/>
                    <a:gd name="T4" fmla="*/ 3 w 94"/>
                    <a:gd name="T5" fmla="*/ 4 h 174"/>
                    <a:gd name="T6" fmla="*/ 4 w 94"/>
                    <a:gd name="T7" fmla="*/ 4 h 174"/>
                    <a:gd name="T8" fmla="*/ 4 w 94"/>
                    <a:gd name="T9" fmla="*/ 5 h 174"/>
                    <a:gd name="T10" fmla="*/ 5 w 94"/>
                    <a:gd name="T11" fmla="*/ 5 h 174"/>
                    <a:gd name="T12" fmla="*/ 6 w 94"/>
                    <a:gd name="T13" fmla="*/ 5 h 174"/>
                    <a:gd name="T14" fmla="*/ 5 w 94"/>
                    <a:gd name="T15" fmla="*/ 5 h 174"/>
                    <a:gd name="T16" fmla="*/ 6 w 94"/>
                    <a:gd name="T17" fmla="*/ 6 h 174"/>
                    <a:gd name="T18" fmla="*/ 6 w 94"/>
                    <a:gd name="T19" fmla="*/ 6 h 174"/>
                    <a:gd name="T20" fmla="*/ 6 w 94"/>
                    <a:gd name="T21" fmla="*/ 4 h 174"/>
                    <a:gd name="T22" fmla="*/ 5 w 94"/>
                    <a:gd name="T23" fmla="*/ 4 h 174"/>
                    <a:gd name="T24" fmla="*/ 4 w 94"/>
                    <a:gd name="T25" fmla="*/ 3 h 174"/>
                    <a:gd name="T26" fmla="*/ 3 w 94"/>
                    <a:gd name="T27" fmla="*/ 3 h 174"/>
                    <a:gd name="T28" fmla="*/ 3 w 94"/>
                    <a:gd name="T29" fmla="*/ 3 h 174"/>
                    <a:gd name="T30" fmla="*/ 3 w 94"/>
                    <a:gd name="T31" fmla="*/ 2 h 174"/>
                    <a:gd name="T32" fmla="*/ 3 w 94"/>
                    <a:gd name="T33" fmla="*/ 0 h 174"/>
                    <a:gd name="T34" fmla="*/ 1 w 94"/>
                    <a:gd name="T35" fmla="*/ 1 h 174"/>
                    <a:gd name="T36" fmla="*/ 0 w 94"/>
                    <a:gd name="T37" fmla="*/ 2 h 174"/>
                    <a:gd name="T38" fmla="*/ 1 w 94"/>
                    <a:gd name="T39" fmla="*/ 3 h 174"/>
                    <a:gd name="T40" fmla="*/ 1 w 94"/>
                    <a:gd name="T41" fmla="*/ 4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p:spPr>
              <p:txBody>
                <a:bodyPr/>
                <a:lstStyle/>
                <a:p>
                  <a:endParaRPr lang="zh-CN" altLang="en-US"/>
                </a:p>
              </p:txBody>
            </p:sp>
            <p:sp>
              <p:nvSpPr>
                <p:cNvPr id="30862" name="任意多边形 641058"/>
                <p:cNvSpPr>
                  <a:spLocks noChangeArrowheads="1"/>
                </p:cNvSpPr>
                <p:nvPr/>
              </p:nvSpPr>
              <p:spPr bwMode="auto">
                <a:xfrm>
                  <a:off x="1909" y="508"/>
                  <a:ext cx="14" cy="17"/>
                </a:xfrm>
                <a:custGeom>
                  <a:avLst/>
                  <a:gdLst>
                    <a:gd name="T0" fmla="*/ 0 w 32"/>
                    <a:gd name="T1" fmla="*/ 1 h 50"/>
                    <a:gd name="T2" fmla="*/ 1 w 32"/>
                    <a:gd name="T3" fmla="*/ 0 h 50"/>
                    <a:gd name="T4" fmla="*/ 2 w 32"/>
                    <a:gd name="T5" fmla="*/ 1 h 50"/>
                    <a:gd name="T6" fmla="*/ 2 w 32"/>
                    <a:gd name="T7" fmla="*/ 1 h 50"/>
                    <a:gd name="T8" fmla="*/ 2 w 32"/>
                    <a:gd name="T9" fmla="*/ 1 h 50"/>
                    <a:gd name="T10" fmla="*/ 3 w 32"/>
                    <a:gd name="T11" fmla="*/ 1 h 50"/>
                    <a:gd name="T12" fmla="*/ 2 w 32"/>
                    <a:gd name="T13" fmla="*/ 2 h 50"/>
                    <a:gd name="T14" fmla="*/ 0 w 32"/>
                    <a:gd name="T15" fmla="*/ 1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p:spPr>
              <p:txBody>
                <a:bodyPr/>
                <a:lstStyle/>
                <a:p>
                  <a:endParaRPr lang="zh-CN" altLang="en-US"/>
                </a:p>
              </p:txBody>
            </p:sp>
            <p:sp>
              <p:nvSpPr>
                <p:cNvPr id="30863" name="任意多边形 641059"/>
                <p:cNvSpPr>
                  <a:spLocks noChangeArrowheads="1"/>
                </p:cNvSpPr>
                <p:nvPr/>
              </p:nvSpPr>
              <p:spPr bwMode="auto">
                <a:xfrm>
                  <a:off x="1881" y="512"/>
                  <a:ext cx="19" cy="17"/>
                </a:xfrm>
                <a:custGeom>
                  <a:avLst/>
                  <a:gdLst>
                    <a:gd name="T0" fmla="*/ 0 w 43"/>
                    <a:gd name="T1" fmla="*/ 2 h 50"/>
                    <a:gd name="T2" fmla="*/ 2 w 43"/>
                    <a:gd name="T3" fmla="*/ 1 h 50"/>
                    <a:gd name="T4" fmla="*/ 3 w 43"/>
                    <a:gd name="T5" fmla="*/ 0 h 50"/>
                    <a:gd name="T6" fmla="*/ 2 w 43"/>
                    <a:gd name="T7" fmla="*/ 1 h 50"/>
                    <a:gd name="T8" fmla="*/ 0 w 43"/>
                    <a:gd name="T9" fmla="*/ 2 h 50"/>
                    <a:gd name="T10" fmla="*/ 0 w 43"/>
                    <a:gd name="T11" fmla="*/ 2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p:spPr>
              <p:txBody>
                <a:bodyPr/>
                <a:lstStyle/>
                <a:p>
                  <a:endParaRPr lang="zh-CN" altLang="en-US"/>
                </a:p>
              </p:txBody>
            </p:sp>
            <p:sp>
              <p:nvSpPr>
                <p:cNvPr id="30864" name="任意多边形 641060"/>
                <p:cNvSpPr>
                  <a:spLocks noChangeArrowheads="1"/>
                </p:cNvSpPr>
                <p:nvPr/>
              </p:nvSpPr>
              <p:spPr bwMode="auto">
                <a:xfrm>
                  <a:off x="2930" y="489"/>
                  <a:ext cx="299" cy="179"/>
                </a:xfrm>
                <a:custGeom>
                  <a:avLst/>
                  <a:gdLst>
                    <a:gd name="T0" fmla="*/ 5 w 471"/>
                    <a:gd name="T1" fmla="*/ 72 h 281"/>
                    <a:gd name="T2" fmla="*/ 6 w 471"/>
                    <a:gd name="T3" fmla="*/ 64 h 281"/>
                    <a:gd name="T4" fmla="*/ 6 w 471"/>
                    <a:gd name="T5" fmla="*/ 63 h 281"/>
                    <a:gd name="T6" fmla="*/ 4 w 471"/>
                    <a:gd name="T7" fmla="*/ 57 h 281"/>
                    <a:gd name="T8" fmla="*/ 1 w 471"/>
                    <a:gd name="T9" fmla="*/ 55 h 281"/>
                    <a:gd name="T10" fmla="*/ 0 w 471"/>
                    <a:gd name="T11" fmla="*/ 50 h 281"/>
                    <a:gd name="T12" fmla="*/ 3 w 471"/>
                    <a:gd name="T13" fmla="*/ 47 h 281"/>
                    <a:gd name="T14" fmla="*/ 2 w 471"/>
                    <a:gd name="T15" fmla="*/ 43 h 281"/>
                    <a:gd name="T16" fmla="*/ 1 w 471"/>
                    <a:gd name="T17" fmla="*/ 41 h 281"/>
                    <a:gd name="T18" fmla="*/ 7 w 471"/>
                    <a:gd name="T19" fmla="*/ 31 h 281"/>
                    <a:gd name="T20" fmla="*/ 11 w 471"/>
                    <a:gd name="T21" fmla="*/ 25 h 281"/>
                    <a:gd name="T22" fmla="*/ 11 w 471"/>
                    <a:gd name="T23" fmla="*/ 18 h 281"/>
                    <a:gd name="T24" fmla="*/ 6 w 471"/>
                    <a:gd name="T25" fmla="*/ 11 h 281"/>
                    <a:gd name="T26" fmla="*/ 5 w 471"/>
                    <a:gd name="T27" fmla="*/ 8 h 281"/>
                    <a:gd name="T28" fmla="*/ 7 w 471"/>
                    <a:gd name="T29" fmla="*/ 10 h 281"/>
                    <a:gd name="T30" fmla="*/ 12 w 471"/>
                    <a:gd name="T31" fmla="*/ 9 h 281"/>
                    <a:gd name="T32" fmla="*/ 17 w 471"/>
                    <a:gd name="T33" fmla="*/ 3 h 281"/>
                    <a:gd name="T34" fmla="*/ 21 w 471"/>
                    <a:gd name="T35" fmla="*/ 0 h 281"/>
                    <a:gd name="T36" fmla="*/ 23 w 471"/>
                    <a:gd name="T37" fmla="*/ 1 h 281"/>
                    <a:gd name="T38" fmla="*/ 23 w 471"/>
                    <a:gd name="T39" fmla="*/ 3 h 281"/>
                    <a:gd name="T40" fmla="*/ 25 w 471"/>
                    <a:gd name="T41" fmla="*/ 1 h 281"/>
                    <a:gd name="T42" fmla="*/ 28 w 471"/>
                    <a:gd name="T43" fmla="*/ 2 h 281"/>
                    <a:gd name="T44" fmla="*/ 30 w 471"/>
                    <a:gd name="T45" fmla="*/ 3 h 281"/>
                    <a:gd name="T46" fmla="*/ 36 w 471"/>
                    <a:gd name="T47" fmla="*/ 4 h 281"/>
                    <a:gd name="T48" fmla="*/ 39 w 471"/>
                    <a:gd name="T49" fmla="*/ 6 h 281"/>
                    <a:gd name="T50" fmla="*/ 43 w 471"/>
                    <a:gd name="T51" fmla="*/ 4 h 281"/>
                    <a:gd name="T52" fmla="*/ 44 w 471"/>
                    <a:gd name="T53" fmla="*/ 4 h 281"/>
                    <a:gd name="T54" fmla="*/ 50 w 471"/>
                    <a:gd name="T55" fmla="*/ 4 h 281"/>
                    <a:gd name="T56" fmla="*/ 54 w 471"/>
                    <a:gd name="T57" fmla="*/ 8 h 281"/>
                    <a:gd name="T58" fmla="*/ 59 w 471"/>
                    <a:gd name="T59" fmla="*/ 15 h 281"/>
                    <a:gd name="T60" fmla="*/ 63 w 471"/>
                    <a:gd name="T61" fmla="*/ 18 h 281"/>
                    <a:gd name="T62" fmla="*/ 65 w 471"/>
                    <a:gd name="T63" fmla="*/ 17 h 281"/>
                    <a:gd name="T64" fmla="*/ 69 w 471"/>
                    <a:gd name="T65" fmla="*/ 17 h 281"/>
                    <a:gd name="T66" fmla="*/ 74 w 471"/>
                    <a:gd name="T67" fmla="*/ 18 h 281"/>
                    <a:gd name="T68" fmla="*/ 77 w 471"/>
                    <a:gd name="T69" fmla="*/ 21 h 281"/>
                    <a:gd name="T70" fmla="*/ 79 w 471"/>
                    <a:gd name="T71" fmla="*/ 23 h 281"/>
                    <a:gd name="T72" fmla="*/ 81 w 471"/>
                    <a:gd name="T73" fmla="*/ 29 h 281"/>
                    <a:gd name="T74" fmla="*/ 83 w 471"/>
                    <a:gd name="T75" fmla="*/ 31 h 281"/>
                    <a:gd name="T76" fmla="*/ 83 w 471"/>
                    <a:gd name="T77" fmla="*/ 32 h 281"/>
                    <a:gd name="T78" fmla="*/ 79 w 471"/>
                    <a:gd name="T79" fmla="*/ 36 h 281"/>
                    <a:gd name="T80" fmla="*/ 83 w 471"/>
                    <a:gd name="T81" fmla="*/ 36 h 281"/>
                    <a:gd name="T82" fmla="*/ 88 w 471"/>
                    <a:gd name="T83" fmla="*/ 40 h 281"/>
                    <a:gd name="T84" fmla="*/ 93 w 471"/>
                    <a:gd name="T85" fmla="*/ 41 h 281"/>
                    <a:gd name="T86" fmla="*/ 97 w 471"/>
                    <a:gd name="T87" fmla="*/ 43 h 281"/>
                    <a:gd name="T88" fmla="*/ 98 w 471"/>
                    <a:gd name="T89" fmla="*/ 45 h 281"/>
                    <a:gd name="T90" fmla="*/ 98 w 471"/>
                    <a:gd name="T91" fmla="*/ 45 h 281"/>
                    <a:gd name="T92" fmla="*/ 101 w 471"/>
                    <a:gd name="T93" fmla="*/ 45 h 281"/>
                    <a:gd name="T94" fmla="*/ 102 w 471"/>
                    <a:gd name="T95" fmla="*/ 44 h 281"/>
                    <a:gd name="T96" fmla="*/ 112 w 471"/>
                    <a:gd name="T97" fmla="*/ 48 h 281"/>
                    <a:gd name="T98" fmla="*/ 114 w 471"/>
                    <a:gd name="T99" fmla="*/ 52 h 281"/>
                    <a:gd name="T100" fmla="*/ 119 w 471"/>
                    <a:gd name="T101" fmla="*/ 52 h 281"/>
                    <a:gd name="T102" fmla="*/ 121 w 471"/>
                    <a:gd name="T103" fmla="*/ 55 h 281"/>
                    <a:gd name="T104" fmla="*/ 116 w 471"/>
                    <a:gd name="T105" fmla="*/ 66 h 281"/>
                    <a:gd name="T106" fmla="*/ 111 w 471"/>
                    <a:gd name="T107" fmla="*/ 73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w="9525">
                  <a:noFill/>
                  <a:round/>
                  <a:headEnd/>
                  <a:tailEnd/>
                </a:ln>
              </p:spPr>
              <p:txBody>
                <a:bodyPr/>
                <a:lstStyle/>
                <a:p>
                  <a:endParaRPr lang="zh-CN" altLang="en-US"/>
                </a:p>
              </p:txBody>
            </p:sp>
            <p:sp>
              <p:nvSpPr>
                <p:cNvPr id="30865" name="任意多边形 641061"/>
                <p:cNvSpPr>
                  <a:spLocks noChangeArrowheads="1"/>
                </p:cNvSpPr>
                <p:nvPr/>
              </p:nvSpPr>
              <p:spPr bwMode="auto">
                <a:xfrm>
                  <a:off x="2534" y="242"/>
                  <a:ext cx="420" cy="283"/>
                </a:xfrm>
                <a:custGeom>
                  <a:avLst/>
                  <a:gdLst>
                    <a:gd name="T0" fmla="*/ 32 w 984"/>
                    <a:gd name="T1" fmla="*/ 0 h 844"/>
                    <a:gd name="T2" fmla="*/ 39 w 984"/>
                    <a:gd name="T3" fmla="*/ 1 h 844"/>
                    <a:gd name="T4" fmla="*/ 43 w 984"/>
                    <a:gd name="T5" fmla="*/ 1 h 844"/>
                    <a:gd name="T6" fmla="*/ 45 w 984"/>
                    <a:gd name="T7" fmla="*/ 5 h 844"/>
                    <a:gd name="T8" fmla="*/ 46 w 984"/>
                    <a:gd name="T9" fmla="*/ 3 h 844"/>
                    <a:gd name="T10" fmla="*/ 47 w 984"/>
                    <a:gd name="T11" fmla="*/ 3 h 844"/>
                    <a:gd name="T12" fmla="*/ 50 w 984"/>
                    <a:gd name="T13" fmla="*/ 5 h 844"/>
                    <a:gd name="T14" fmla="*/ 53 w 984"/>
                    <a:gd name="T15" fmla="*/ 4 h 844"/>
                    <a:gd name="T16" fmla="*/ 55 w 984"/>
                    <a:gd name="T17" fmla="*/ 3 h 844"/>
                    <a:gd name="T18" fmla="*/ 59 w 984"/>
                    <a:gd name="T19" fmla="*/ 0 h 844"/>
                    <a:gd name="T20" fmla="*/ 62 w 984"/>
                    <a:gd name="T21" fmla="*/ 3 h 844"/>
                    <a:gd name="T22" fmla="*/ 62 w 984"/>
                    <a:gd name="T23" fmla="*/ 5 h 844"/>
                    <a:gd name="T24" fmla="*/ 61 w 984"/>
                    <a:gd name="T25" fmla="*/ 6 h 844"/>
                    <a:gd name="T26" fmla="*/ 60 w 984"/>
                    <a:gd name="T27" fmla="*/ 6 h 844"/>
                    <a:gd name="T28" fmla="*/ 59 w 984"/>
                    <a:gd name="T29" fmla="*/ 7 h 844"/>
                    <a:gd name="T30" fmla="*/ 62 w 984"/>
                    <a:gd name="T31" fmla="*/ 8 h 844"/>
                    <a:gd name="T32" fmla="*/ 61 w 984"/>
                    <a:gd name="T33" fmla="*/ 12 h 844"/>
                    <a:gd name="T34" fmla="*/ 64 w 984"/>
                    <a:gd name="T35" fmla="*/ 16 h 844"/>
                    <a:gd name="T36" fmla="*/ 67 w 984"/>
                    <a:gd name="T37" fmla="*/ 17 h 844"/>
                    <a:gd name="T38" fmla="*/ 64 w 984"/>
                    <a:gd name="T39" fmla="*/ 17 h 844"/>
                    <a:gd name="T40" fmla="*/ 58 w 984"/>
                    <a:gd name="T41" fmla="*/ 14 h 844"/>
                    <a:gd name="T42" fmla="*/ 53 w 984"/>
                    <a:gd name="T43" fmla="*/ 15 h 844"/>
                    <a:gd name="T44" fmla="*/ 46 w 984"/>
                    <a:gd name="T45" fmla="*/ 17 h 844"/>
                    <a:gd name="T46" fmla="*/ 50 w 984"/>
                    <a:gd name="T47" fmla="*/ 22 h 844"/>
                    <a:gd name="T48" fmla="*/ 55 w 984"/>
                    <a:gd name="T49" fmla="*/ 23 h 844"/>
                    <a:gd name="T50" fmla="*/ 57 w 984"/>
                    <a:gd name="T51" fmla="*/ 21 h 844"/>
                    <a:gd name="T52" fmla="*/ 60 w 984"/>
                    <a:gd name="T53" fmla="*/ 21 h 844"/>
                    <a:gd name="T54" fmla="*/ 60 w 984"/>
                    <a:gd name="T55" fmla="*/ 24 h 844"/>
                    <a:gd name="T56" fmla="*/ 62 w 984"/>
                    <a:gd name="T57" fmla="*/ 25 h 844"/>
                    <a:gd name="T58" fmla="*/ 65 w 984"/>
                    <a:gd name="T59" fmla="*/ 25 h 844"/>
                    <a:gd name="T60" fmla="*/ 72 w 984"/>
                    <a:gd name="T61" fmla="*/ 31 h 844"/>
                    <a:gd name="T62" fmla="*/ 73 w 984"/>
                    <a:gd name="T63" fmla="*/ 31 h 844"/>
                    <a:gd name="T64" fmla="*/ 68 w 984"/>
                    <a:gd name="T65" fmla="*/ 31 h 844"/>
                    <a:gd name="T66" fmla="*/ 64 w 984"/>
                    <a:gd name="T67" fmla="*/ 29 h 844"/>
                    <a:gd name="T68" fmla="*/ 61 w 984"/>
                    <a:gd name="T69" fmla="*/ 27 h 844"/>
                    <a:gd name="T70" fmla="*/ 55 w 984"/>
                    <a:gd name="T71" fmla="*/ 25 h 844"/>
                    <a:gd name="T72" fmla="*/ 48 w 984"/>
                    <a:gd name="T73" fmla="*/ 24 h 844"/>
                    <a:gd name="T74" fmla="*/ 39 w 984"/>
                    <a:gd name="T75" fmla="*/ 22 h 844"/>
                    <a:gd name="T76" fmla="*/ 36 w 984"/>
                    <a:gd name="T77" fmla="*/ 19 h 844"/>
                    <a:gd name="T78" fmla="*/ 34 w 984"/>
                    <a:gd name="T79" fmla="*/ 17 h 844"/>
                    <a:gd name="T80" fmla="*/ 30 w 984"/>
                    <a:gd name="T81" fmla="*/ 16 h 844"/>
                    <a:gd name="T82" fmla="*/ 26 w 984"/>
                    <a:gd name="T83" fmla="*/ 14 h 844"/>
                    <a:gd name="T84" fmla="*/ 27 w 984"/>
                    <a:gd name="T85" fmla="*/ 16 h 844"/>
                    <a:gd name="T86" fmla="*/ 32 w 984"/>
                    <a:gd name="T87" fmla="*/ 19 h 844"/>
                    <a:gd name="T88" fmla="*/ 33 w 984"/>
                    <a:gd name="T89" fmla="*/ 20 h 844"/>
                    <a:gd name="T90" fmla="*/ 31 w 984"/>
                    <a:gd name="T91" fmla="*/ 19 h 844"/>
                    <a:gd name="T92" fmla="*/ 27 w 984"/>
                    <a:gd name="T93" fmla="*/ 17 h 844"/>
                    <a:gd name="T94" fmla="*/ 24 w 984"/>
                    <a:gd name="T95" fmla="*/ 15 h 844"/>
                    <a:gd name="T96" fmla="*/ 21 w 984"/>
                    <a:gd name="T97" fmla="*/ 13 h 844"/>
                    <a:gd name="T98" fmla="*/ 16 w 984"/>
                    <a:gd name="T99" fmla="*/ 12 h 844"/>
                    <a:gd name="T100" fmla="*/ 12 w 984"/>
                    <a:gd name="T101" fmla="*/ 9 h 844"/>
                    <a:gd name="T102" fmla="*/ 5 w 984"/>
                    <a:gd name="T103" fmla="*/ 2 h 844"/>
                    <a:gd name="T104" fmla="*/ 3 w 984"/>
                    <a:gd name="T105" fmla="*/ 1 h 844"/>
                    <a:gd name="T106" fmla="*/ 4 w 984"/>
                    <a:gd name="T107" fmla="*/ 1 h 844"/>
                    <a:gd name="T108" fmla="*/ 8 w 984"/>
                    <a:gd name="T109" fmla="*/ 3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w="9525">
                  <a:noFill/>
                  <a:round/>
                  <a:headEnd/>
                  <a:tailEnd/>
                </a:ln>
              </p:spPr>
              <p:txBody>
                <a:bodyPr/>
                <a:lstStyle/>
                <a:p>
                  <a:endParaRPr lang="zh-CN" altLang="en-US"/>
                </a:p>
              </p:txBody>
            </p:sp>
            <p:sp>
              <p:nvSpPr>
                <p:cNvPr id="30866" name="任意多边形 641062"/>
                <p:cNvSpPr>
                  <a:spLocks noChangeArrowheads="1"/>
                </p:cNvSpPr>
                <p:nvPr/>
              </p:nvSpPr>
              <p:spPr bwMode="auto">
                <a:xfrm>
                  <a:off x="2405" y="445"/>
                  <a:ext cx="15" cy="16"/>
                </a:xfrm>
                <a:custGeom>
                  <a:avLst/>
                  <a:gdLst>
                    <a:gd name="T0" fmla="*/ 0 w 36"/>
                    <a:gd name="T1" fmla="*/ 1 h 48"/>
                    <a:gd name="T2" fmla="*/ 1 w 36"/>
                    <a:gd name="T3" fmla="*/ 2 h 48"/>
                    <a:gd name="T4" fmla="*/ 0 w 36"/>
                    <a:gd name="T5" fmla="*/ 1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w="9525">
                  <a:noFill/>
                  <a:round/>
                  <a:headEnd/>
                  <a:tailEnd/>
                </a:ln>
              </p:spPr>
              <p:txBody>
                <a:bodyPr/>
                <a:lstStyle/>
                <a:p>
                  <a:endParaRPr lang="zh-CN" altLang="en-US"/>
                </a:p>
              </p:txBody>
            </p:sp>
            <p:sp>
              <p:nvSpPr>
                <p:cNvPr id="30867" name="任意多边形 641063"/>
                <p:cNvSpPr>
                  <a:spLocks noChangeArrowheads="1"/>
                </p:cNvSpPr>
                <p:nvPr/>
              </p:nvSpPr>
              <p:spPr bwMode="auto">
                <a:xfrm>
                  <a:off x="2393" y="439"/>
                  <a:ext cx="16" cy="12"/>
                </a:xfrm>
                <a:custGeom>
                  <a:avLst/>
                  <a:gdLst>
                    <a:gd name="T0" fmla="*/ 0 w 36"/>
                    <a:gd name="T1" fmla="*/ 0 h 37"/>
                    <a:gd name="T2" fmla="*/ 1 w 36"/>
                    <a:gd name="T3" fmla="*/ 0 h 37"/>
                    <a:gd name="T4" fmla="*/ 3 w 36"/>
                    <a:gd name="T5" fmla="*/ 1 h 37"/>
                    <a:gd name="T6" fmla="*/ 1 w 36"/>
                    <a:gd name="T7" fmla="*/ 1 h 37"/>
                    <a:gd name="T8" fmla="*/ 0 w 36"/>
                    <a:gd name="T9" fmla="*/ 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w="9525">
                  <a:noFill/>
                  <a:round/>
                  <a:headEnd/>
                  <a:tailEnd/>
                </a:ln>
              </p:spPr>
              <p:txBody>
                <a:bodyPr/>
                <a:lstStyle/>
                <a:p>
                  <a:endParaRPr lang="zh-CN" altLang="en-US"/>
                </a:p>
              </p:txBody>
            </p:sp>
            <p:sp>
              <p:nvSpPr>
                <p:cNvPr id="30868" name="任意多边形 641064"/>
                <p:cNvSpPr>
                  <a:spLocks noChangeArrowheads="1"/>
                </p:cNvSpPr>
                <p:nvPr/>
              </p:nvSpPr>
              <p:spPr bwMode="auto">
                <a:xfrm>
                  <a:off x="2878" y="406"/>
                  <a:ext cx="73" cy="33"/>
                </a:xfrm>
                <a:custGeom>
                  <a:avLst/>
                  <a:gdLst>
                    <a:gd name="T0" fmla="*/ 0 w 170"/>
                    <a:gd name="T1" fmla="*/ 2 h 96"/>
                    <a:gd name="T2" fmla="*/ 2 w 170"/>
                    <a:gd name="T3" fmla="*/ 1 h 96"/>
                    <a:gd name="T4" fmla="*/ 4 w 170"/>
                    <a:gd name="T5" fmla="*/ 1 h 96"/>
                    <a:gd name="T6" fmla="*/ 6 w 170"/>
                    <a:gd name="T7" fmla="*/ 0 h 96"/>
                    <a:gd name="T8" fmla="*/ 5 w 170"/>
                    <a:gd name="T9" fmla="*/ 1 h 96"/>
                    <a:gd name="T10" fmla="*/ 10 w 170"/>
                    <a:gd name="T11" fmla="*/ 2 h 96"/>
                    <a:gd name="T12" fmla="*/ 13 w 170"/>
                    <a:gd name="T13" fmla="*/ 3 h 96"/>
                    <a:gd name="T14" fmla="*/ 9 w 170"/>
                    <a:gd name="T15" fmla="*/ 3 h 96"/>
                    <a:gd name="T16" fmla="*/ 7 w 170"/>
                    <a:gd name="T17" fmla="*/ 2 h 96"/>
                    <a:gd name="T18" fmla="*/ 6 w 170"/>
                    <a:gd name="T19" fmla="*/ 2 h 96"/>
                    <a:gd name="T20" fmla="*/ 2 w 170"/>
                    <a:gd name="T21" fmla="*/ 2 h 96"/>
                    <a:gd name="T22" fmla="*/ 0 w 170"/>
                    <a:gd name="T23" fmla="*/ 2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w="9525">
                  <a:noFill/>
                  <a:round/>
                  <a:headEnd/>
                  <a:tailEnd/>
                </a:ln>
              </p:spPr>
              <p:txBody>
                <a:bodyPr/>
                <a:lstStyle/>
                <a:p>
                  <a:endParaRPr lang="zh-CN" altLang="en-US"/>
                </a:p>
              </p:txBody>
            </p:sp>
            <p:sp>
              <p:nvSpPr>
                <p:cNvPr id="30869" name="任意多边形 641065"/>
                <p:cNvSpPr>
                  <a:spLocks noChangeArrowheads="1"/>
                </p:cNvSpPr>
                <p:nvPr/>
              </p:nvSpPr>
              <p:spPr bwMode="auto">
                <a:xfrm>
                  <a:off x="2955" y="433"/>
                  <a:ext cx="59" cy="15"/>
                </a:xfrm>
                <a:custGeom>
                  <a:avLst/>
                  <a:gdLst>
                    <a:gd name="T0" fmla="*/ 0 w 138"/>
                    <a:gd name="T1" fmla="*/ 0 h 44"/>
                    <a:gd name="T2" fmla="*/ 4 w 138"/>
                    <a:gd name="T3" fmla="*/ 0 h 44"/>
                    <a:gd name="T4" fmla="*/ 7 w 138"/>
                    <a:gd name="T5" fmla="*/ 1 h 44"/>
                    <a:gd name="T6" fmla="*/ 9 w 138"/>
                    <a:gd name="T7" fmla="*/ 1 h 44"/>
                    <a:gd name="T8" fmla="*/ 9 w 138"/>
                    <a:gd name="T9" fmla="*/ 2 h 44"/>
                    <a:gd name="T10" fmla="*/ 5 w 138"/>
                    <a:gd name="T11" fmla="*/ 2 h 44"/>
                    <a:gd name="T12" fmla="*/ 0 w 138"/>
                    <a:gd name="T13" fmla="*/ 1 h 44"/>
                    <a:gd name="T14" fmla="*/ 2 w 138"/>
                    <a:gd name="T15" fmla="*/ 1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w="9525">
                  <a:noFill/>
                  <a:round/>
                  <a:headEnd/>
                  <a:tailEnd/>
                </a:ln>
              </p:spPr>
              <p:txBody>
                <a:bodyPr/>
                <a:lstStyle/>
                <a:p>
                  <a:endParaRPr lang="zh-CN" altLang="en-US"/>
                </a:p>
              </p:txBody>
            </p:sp>
            <p:sp>
              <p:nvSpPr>
                <p:cNvPr id="30870" name="任意多边形 641066"/>
                <p:cNvSpPr>
                  <a:spLocks noChangeArrowheads="1"/>
                </p:cNvSpPr>
                <p:nvPr/>
              </p:nvSpPr>
              <p:spPr bwMode="auto">
                <a:xfrm>
                  <a:off x="2924" y="441"/>
                  <a:ext cx="24" cy="14"/>
                </a:xfrm>
                <a:custGeom>
                  <a:avLst/>
                  <a:gdLst>
                    <a:gd name="T0" fmla="*/ 1 w 57"/>
                    <a:gd name="T1" fmla="*/ 1 h 42"/>
                    <a:gd name="T2" fmla="*/ 3 w 57"/>
                    <a:gd name="T3" fmla="*/ 0 h 42"/>
                    <a:gd name="T4" fmla="*/ 1 w 57"/>
                    <a:gd name="T5" fmla="*/ 1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w="9525">
                  <a:noFill/>
                  <a:round/>
                  <a:headEnd/>
                  <a:tailEnd/>
                </a:ln>
              </p:spPr>
              <p:txBody>
                <a:bodyPr/>
                <a:lstStyle/>
                <a:p>
                  <a:endParaRPr lang="zh-CN" altLang="en-US"/>
                </a:p>
              </p:txBody>
            </p:sp>
            <p:sp>
              <p:nvSpPr>
                <p:cNvPr id="30871" name="任意多边形 641067"/>
                <p:cNvSpPr>
                  <a:spLocks noChangeArrowheads="1"/>
                </p:cNvSpPr>
                <p:nvPr/>
              </p:nvSpPr>
              <p:spPr bwMode="auto">
                <a:xfrm>
                  <a:off x="2908" y="398"/>
                  <a:ext cx="16" cy="18"/>
                </a:xfrm>
                <a:custGeom>
                  <a:avLst/>
                  <a:gdLst>
                    <a:gd name="T0" fmla="*/ 1 w 39"/>
                    <a:gd name="T1" fmla="*/ 1 h 52"/>
                    <a:gd name="T2" fmla="*/ 1 w 39"/>
                    <a:gd name="T3" fmla="*/ 0 h 52"/>
                    <a:gd name="T4" fmla="*/ 1 w 39"/>
                    <a:gd name="T5" fmla="*/ 1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w="9525">
                  <a:noFill/>
                  <a:round/>
                  <a:headEnd/>
                  <a:tailEnd/>
                </a:ln>
              </p:spPr>
              <p:txBody>
                <a:bodyPr/>
                <a:lstStyle/>
                <a:p>
                  <a:endParaRPr lang="zh-CN" altLang="en-US"/>
                </a:p>
              </p:txBody>
            </p:sp>
            <p:sp>
              <p:nvSpPr>
                <p:cNvPr id="30872" name="任意多边形 641068"/>
                <p:cNvSpPr>
                  <a:spLocks noChangeArrowheads="1"/>
                </p:cNvSpPr>
                <p:nvPr/>
              </p:nvSpPr>
              <p:spPr bwMode="auto">
                <a:xfrm>
                  <a:off x="3035" y="452"/>
                  <a:ext cx="19" cy="27"/>
                </a:xfrm>
                <a:custGeom>
                  <a:avLst/>
                  <a:gdLst>
                    <a:gd name="T0" fmla="*/ 0 w 44"/>
                    <a:gd name="T1" fmla="*/ 0 h 80"/>
                    <a:gd name="T2" fmla="*/ 2 w 44"/>
                    <a:gd name="T3" fmla="*/ 1 h 80"/>
                    <a:gd name="T4" fmla="*/ 2 w 44"/>
                    <a:gd name="T5" fmla="*/ 2 h 80"/>
                    <a:gd name="T6" fmla="*/ 3 w 44"/>
                    <a:gd name="T7" fmla="*/ 2 h 80"/>
                    <a:gd name="T8" fmla="*/ 2 w 44"/>
                    <a:gd name="T9" fmla="*/ 3 h 80"/>
                    <a:gd name="T10" fmla="*/ 0 w 44"/>
                    <a:gd name="T11" fmla="*/ 1 h 80"/>
                    <a:gd name="T12" fmla="*/ 0 w 44"/>
                    <a:gd name="T13" fmla="*/ 0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w="9525">
                  <a:noFill/>
                  <a:round/>
                  <a:headEnd/>
                  <a:tailEnd/>
                </a:ln>
              </p:spPr>
              <p:txBody>
                <a:bodyPr/>
                <a:lstStyle/>
                <a:p>
                  <a:endParaRPr lang="zh-CN" altLang="en-US"/>
                </a:p>
              </p:txBody>
            </p:sp>
            <p:sp>
              <p:nvSpPr>
                <p:cNvPr id="30873" name="任意多边形 641069"/>
                <p:cNvSpPr>
                  <a:spLocks noChangeArrowheads="1"/>
                </p:cNvSpPr>
                <p:nvPr/>
              </p:nvSpPr>
              <p:spPr bwMode="auto">
                <a:xfrm>
                  <a:off x="2696" y="247"/>
                  <a:ext cx="205" cy="41"/>
                </a:xfrm>
                <a:custGeom>
                  <a:avLst/>
                  <a:gdLst>
                    <a:gd name="T0" fmla="*/ 56 w 323"/>
                    <a:gd name="T1" fmla="*/ 1 h 64"/>
                    <a:gd name="T2" fmla="*/ 59 w 323"/>
                    <a:gd name="T3" fmla="*/ 2 h 64"/>
                    <a:gd name="T4" fmla="*/ 60 w 323"/>
                    <a:gd name="T5" fmla="*/ 0 h 64"/>
                    <a:gd name="T6" fmla="*/ 68 w 323"/>
                    <a:gd name="T7" fmla="*/ 0 h 64"/>
                    <a:gd name="T8" fmla="*/ 74 w 323"/>
                    <a:gd name="T9" fmla="*/ 4 h 64"/>
                    <a:gd name="T10" fmla="*/ 81 w 323"/>
                    <a:gd name="T11" fmla="*/ 3 h 64"/>
                    <a:gd name="T12" fmla="*/ 80 w 323"/>
                    <a:gd name="T13" fmla="*/ 8 h 64"/>
                    <a:gd name="T14" fmla="*/ 76 w 323"/>
                    <a:gd name="T15" fmla="*/ 12 h 64"/>
                    <a:gd name="T16" fmla="*/ 76 w 323"/>
                    <a:gd name="T17" fmla="*/ 8 h 64"/>
                    <a:gd name="T18" fmla="*/ 74 w 323"/>
                    <a:gd name="T19" fmla="*/ 8 h 64"/>
                    <a:gd name="T20" fmla="*/ 71 w 323"/>
                    <a:gd name="T21" fmla="*/ 8 h 64"/>
                    <a:gd name="T22" fmla="*/ 67 w 323"/>
                    <a:gd name="T23" fmla="*/ 5 h 64"/>
                    <a:gd name="T24" fmla="*/ 58 w 323"/>
                    <a:gd name="T25" fmla="*/ 10 h 64"/>
                    <a:gd name="T26" fmla="*/ 51 w 323"/>
                    <a:gd name="T27" fmla="*/ 12 h 64"/>
                    <a:gd name="T28" fmla="*/ 55 w 323"/>
                    <a:gd name="T29" fmla="*/ 15 h 64"/>
                    <a:gd name="T30" fmla="*/ 48 w 323"/>
                    <a:gd name="T31" fmla="*/ 17 h 64"/>
                    <a:gd name="T32" fmla="*/ 43 w 323"/>
                    <a:gd name="T33" fmla="*/ 16 h 64"/>
                    <a:gd name="T34" fmla="*/ 45 w 323"/>
                    <a:gd name="T35" fmla="*/ 15 h 64"/>
                    <a:gd name="T36" fmla="*/ 44 w 323"/>
                    <a:gd name="T37" fmla="*/ 11 h 64"/>
                    <a:gd name="T38" fmla="*/ 43 w 323"/>
                    <a:gd name="T39" fmla="*/ 8 h 64"/>
                    <a:gd name="T40" fmla="*/ 40 w 323"/>
                    <a:gd name="T41" fmla="*/ 6 h 64"/>
                    <a:gd name="T42" fmla="*/ 36 w 323"/>
                    <a:gd name="T43" fmla="*/ 7 h 64"/>
                    <a:gd name="T44" fmla="*/ 34 w 323"/>
                    <a:gd name="T45" fmla="*/ 7 h 64"/>
                    <a:gd name="T46" fmla="*/ 32 w 323"/>
                    <a:gd name="T47" fmla="*/ 6 h 64"/>
                    <a:gd name="T48" fmla="*/ 22 w 323"/>
                    <a:gd name="T49" fmla="*/ 1 h 64"/>
                    <a:gd name="T50" fmla="*/ 15 w 323"/>
                    <a:gd name="T51" fmla="*/ 4 h 64"/>
                    <a:gd name="T52" fmla="*/ 1 w 323"/>
                    <a:gd name="T53" fmla="*/ 0 h 64"/>
                    <a:gd name="T54" fmla="*/ 56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w="9525">
                  <a:noFill/>
                  <a:round/>
                  <a:headEnd/>
                  <a:tailEnd/>
                </a:ln>
              </p:spPr>
              <p:txBody>
                <a:bodyPr/>
                <a:lstStyle/>
                <a:p>
                  <a:endParaRPr lang="zh-CN" altLang="en-US"/>
                </a:p>
              </p:txBody>
            </p:sp>
            <p:sp>
              <p:nvSpPr>
                <p:cNvPr id="30874" name="任意多边形 641070"/>
                <p:cNvSpPr>
                  <a:spLocks noChangeArrowheads="1"/>
                </p:cNvSpPr>
                <p:nvPr/>
              </p:nvSpPr>
              <p:spPr bwMode="auto">
                <a:xfrm>
                  <a:off x="2515" y="246"/>
                  <a:ext cx="190" cy="20"/>
                </a:xfrm>
                <a:custGeom>
                  <a:avLst/>
                  <a:gdLst>
                    <a:gd name="T0" fmla="*/ 27 w 300"/>
                    <a:gd name="T1" fmla="*/ 8 h 31"/>
                    <a:gd name="T2" fmla="*/ 8 w 300"/>
                    <a:gd name="T3" fmla="*/ 1 h 31"/>
                    <a:gd name="T4" fmla="*/ 73 w 300"/>
                    <a:gd name="T5" fmla="*/ 0 h 31"/>
                    <a:gd name="T6" fmla="*/ 75 w 300"/>
                    <a:gd name="T7" fmla="*/ 4 h 31"/>
                    <a:gd name="T8" fmla="*/ 67 w 300"/>
                    <a:gd name="T9" fmla="*/ 4 h 31"/>
                    <a:gd name="T10" fmla="*/ 27 w 300"/>
                    <a:gd name="T11" fmla="*/ 8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w="9525">
                  <a:noFill/>
                  <a:round/>
                  <a:headEnd/>
                  <a:tailEnd/>
                </a:ln>
              </p:spPr>
              <p:txBody>
                <a:bodyPr/>
                <a:lstStyle/>
                <a:p>
                  <a:endParaRPr lang="zh-CN" altLang="en-US"/>
                </a:p>
              </p:txBody>
            </p:sp>
            <p:sp>
              <p:nvSpPr>
                <p:cNvPr id="30875" name="任意多边形 641071"/>
                <p:cNvSpPr>
                  <a:spLocks noChangeArrowheads="1"/>
                </p:cNvSpPr>
                <p:nvPr/>
              </p:nvSpPr>
              <p:spPr bwMode="auto">
                <a:xfrm>
                  <a:off x="2096" y="275"/>
                  <a:ext cx="18" cy="10"/>
                </a:xfrm>
                <a:custGeom>
                  <a:avLst/>
                  <a:gdLst>
                    <a:gd name="T0" fmla="*/ 0 w 41"/>
                    <a:gd name="T1" fmla="*/ 1 h 29"/>
                    <a:gd name="T2" fmla="*/ 1 w 41"/>
                    <a:gd name="T3" fmla="*/ 1 h 29"/>
                    <a:gd name="T4" fmla="*/ 0 w 41"/>
                    <a:gd name="T5" fmla="*/ 1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p:spPr>
              <p:txBody>
                <a:bodyPr/>
                <a:lstStyle/>
                <a:p>
                  <a:endParaRPr lang="zh-CN" altLang="en-US"/>
                </a:p>
              </p:txBody>
            </p:sp>
            <p:sp>
              <p:nvSpPr>
                <p:cNvPr id="30876" name="任意多边形 641072"/>
                <p:cNvSpPr>
                  <a:spLocks noChangeArrowheads="1"/>
                </p:cNvSpPr>
                <p:nvPr/>
              </p:nvSpPr>
              <p:spPr bwMode="auto">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p:spPr>
              <p:txBody>
                <a:bodyPr/>
                <a:lstStyle/>
                <a:p>
                  <a:endParaRPr lang="zh-CN" altLang="en-US"/>
                </a:p>
              </p:txBody>
            </p:sp>
            <p:sp>
              <p:nvSpPr>
                <p:cNvPr id="30877" name="任意多边形 641073"/>
                <p:cNvSpPr>
                  <a:spLocks noChangeArrowheads="1"/>
                </p:cNvSpPr>
                <p:nvPr/>
              </p:nvSpPr>
              <p:spPr bwMode="auto">
                <a:xfrm>
                  <a:off x="2043" y="241"/>
                  <a:ext cx="20" cy="55"/>
                </a:xfrm>
                <a:custGeom>
                  <a:avLst/>
                  <a:gdLst>
                    <a:gd name="T0" fmla="*/ 0 w 47"/>
                    <a:gd name="T1" fmla="*/ 6 h 165"/>
                    <a:gd name="T2" fmla="*/ 1 w 47"/>
                    <a:gd name="T3" fmla="*/ 4 h 165"/>
                    <a:gd name="T4" fmla="*/ 1 w 47"/>
                    <a:gd name="T5" fmla="*/ 3 h 165"/>
                    <a:gd name="T6" fmla="*/ 1 w 47"/>
                    <a:gd name="T7" fmla="*/ 1 h 165"/>
                    <a:gd name="T8" fmla="*/ 1 w 47"/>
                    <a:gd name="T9" fmla="*/ 0 h 165"/>
                    <a:gd name="T10" fmla="*/ 2 w 47"/>
                    <a:gd name="T11" fmla="*/ 0 h 165"/>
                    <a:gd name="T12" fmla="*/ 3 w 47"/>
                    <a:gd name="T13" fmla="*/ 1 h 165"/>
                    <a:gd name="T14" fmla="*/ 4 w 47"/>
                    <a:gd name="T15" fmla="*/ 4 h 165"/>
                    <a:gd name="T16" fmla="*/ 3 w 47"/>
                    <a:gd name="T17" fmla="*/ 4 h 165"/>
                    <a:gd name="T18" fmla="*/ 2 w 47"/>
                    <a:gd name="T19" fmla="*/ 5 h 165"/>
                    <a:gd name="T20" fmla="*/ 2 w 47"/>
                    <a:gd name="T21" fmla="*/ 5 h 165"/>
                    <a:gd name="T22" fmla="*/ 2 w 47"/>
                    <a:gd name="T23" fmla="*/ 5 h 165"/>
                    <a:gd name="T24" fmla="*/ 3 w 47"/>
                    <a:gd name="T25" fmla="*/ 5 h 165"/>
                    <a:gd name="T26" fmla="*/ 1 w 47"/>
                    <a:gd name="T27" fmla="*/ 5 h 165"/>
                    <a:gd name="T28" fmla="*/ 0 w 47"/>
                    <a:gd name="T29" fmla="*/ 6 h 165"/>
                    <a:gd name="T30" fmla="*/ 0 w 47"/>
                    <a:gd name="T31" fmla="*/ 6 h 165"/>
                    <a:gd name="T32" fmla="*/ 0 w 47"/>
                    <a:gd name="T33" fmla="*/ 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p:spPr>
              <p:txBody>
                <a:bodyPr/>
                <a:lstStyle/>
                <a:p>
                  <a:endParaRPr lang="zh-CN" altLang="en-US"/>
                </a:p>
              </p:txBody>
            </p:sp>
            <p:sp>
              <p:nvSpPr>
                <p:cNvPr id="30878" name="任意多边形 641074"/>
                <p:cNvSpPr>
                  <a:spLocks noChangeArrowheads="1"/>
                </p:cNvSpPr>
                <p:nvPr/>
              </p:nvSpPr>
              <p:spPr bwMode="auto">
                <a:xfrm>
                  <a:off x="2031" y="287"/>
                  <a:ext cx="59" cy="34"/>
                </a:xfrm>
                <a:custGeom>
                  <a:avLst/>
                  <a:gdLst>
                    <a:gd name="T0" fmla="*/ 2 w 138"/>
                    <a:gd name="T1" fmla="*/ 2 h 103"/>
                    <a:gd name="T2" fmla="*/ 3 w 138"/>
                    <a:gd name="T3" fmla="*/ 2 h 103"/>
                    <a:gd name="T4" fmla="*/ 4 w 138"/>
                    <a:gd name="T5" fmla="*/ 1 h 103"/>
                    <a:gd name="T6" fmla="*/ 4 w 138"/>
                    <a:gd name="T7" fmla="*/ 2 h 103"/>
                    <a:gd name="T8" fmla="*/ 5 w 138"/>
                    <a:gd name="T9" fmla="*/ 2 h 103"/>
                    <a:gd name="T10" fmla="*/ 6 w 138"/>
                    <a:gd name="T11" fmla="*/ 2 h 103"/>
                    <a:gd name="T12" fmla="*/ 9 w 138"/>
                    <a:gd name="T13" fmla="*/ 1 h 103"/>
                    <a:gd name="T14" fmla="*/ 10 w 138"/>
                    <a:gd name="T15" fmla="*/ 1 h 103"/>
                    <a:gd name="T16" fmla="*/ 11 w 138"/>
                    <a:gd name="T17" fmla="*/ 0 h 103"/>
                    <a:gd name="T18" fmla="*/ 8 w 138"/>
                    <a:gd name="T19" fmla="*/ 2 h 103"/>
                    <a:gd name="T20" fmla="*/ 6 w 138"/>
                    <a:gd name="T21" fmla="*/ 2 h 103"/>
                    <a:gd name="T22" fmla="*/ 5 w 138"/>
                    <a:gd name="T23" fmla="*/ 3 h 103"/>
                    <a:gd name="T24" fmla="*/ 4 w 138"/>
                    <a:gd name="T25" fmla="*/ 4 h 103"/>
                    <a:gd name="T26" fmla="*/ 2 w 138"/>
                    <a:gd name="T27" fmla="*/ 3 h 103"/>
                    <a:gd name="T28" fmla="*/ 2 w 138"/>
                    <a:gd name="T29" fmla="*/ 3 h 103"/>
                    <a:gd name="T30" fmla="*/ 2 w 138"/>
                    <a:gd name="T31" fmla="*/ 4 h 103"/>
                    <a:gd name="T32" fmla="*/ 0 w 138"/>
                    <a:gd name="T33" fmla="*/ 4 h 103"/>
                    <a:gd name="T34" fmla="*/ 1 w 138"/>
                    <a:gd name="T35" fmla="*/ 3 h 103"/>
                    <a:gd name="T36" fmla="*/ 2 w 138"/>
                    <a:gd name="T37" fmla="*/ 2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p:spPr>
              <p:txBody>
                <a:bodyPr/>
                <a:lstStyle/>
                <a:p>
                  <a:endParaRPr lang="zh-CN" altLang="en-US"/>
                </a:p>
              </p:txBody>
            </p:sp>
            <p:sp>
              <p:nvSpPr>
                <p:cNvPr id="30879" name="任意多边形 641075"/>
                <p:cNvSpPr>
                  <a:spLocks noChangeArrowheads="1"/>
                </p:cNvSpPr>
                <p:nvPr/>
              </p:nvSpPr>
              <p:spPr bwMode="auto">
                <a:xfrm>
                  <a:off x="1968" y="319"/>
                  <a:ext cx="80" cy="72"/>
                </a:xfrm>
                <a:custGeom>
                  <a:avLst/>
                  <a:gdLst>
                    <a:gd name="T0" fmla="*/ 12 w 188"/>
                    <a:gd name="T1" fmla="*/ 1 h 214"/>
                    <a:gd name="T2" fmla="*/ 12 w 188"/>
                    <a:gd name="T3" fmla="*/ 0 h 214"/>
                    <a:gd name="T4" fmla="*/ 13 w 188"/>
                    <a:gd name="T5" fmla="*/ 0 h 214"/>
                    <a:gd name="T6" fmla="*/ 14 w 188"/>
                    <a:gd name="T7" fmla="*/ 1 h 214"/>
                    <a:gd name="T8" fmla="*/ 14 w 188"/>
                    <a:gd name="T9" fmla="*/ 2 h 214"/>
                    <a:gd name="T10" fmla="*/ 14 w 188"/>
                    <a:gd name="T11" fmla="*/ 2 h 214"/>
                    <a:gd name="T12" fmla="*/ 13 w 188"/>
                    <a:gd name="T13" fmla="*/ 3 h 214"/>
                    <a:gd name="T14" fmla="*/ 12 w 188"/>
                    <a:gd name="T15" fmla="*/ 5 h 214"/>
                    <a:gd name="T16" fmla="*/ 11 w 188"/>
                    <a:gd name="T17" fmla="*/ 5 h 214"/>
                    <a:gd name="T18" fmla="*/ 9 w 188"/>
                    <a:gd name="T19" fmla="*/ 5 h 214"/>
                    <a:gd name="T20" fmla="*/ 9 w 188"/>
                    <a:gd name="T21" fmla="*/ 5 h 214"/>
                    <a:gd name="T22" fmla="*/ 8 w 188"/>
                    <a:gd name="T23" fmla="*/ 5 h 214"/>
                    <a:gd name="T24" fmla="*/ 7 w 188"/>
                    <a:gd name="T25" fmla="*/ 6 h 214"/>
                    <a:gd name="T26" fmla="*/ 6 w 188"/>
                    <a:gd name="T27" fmla="*/ 5 h 214"/>
                    <a:gd name="T28" fmla="*/ 5 w 188"/>
                    <a:gd name="T29" fmla="*/ 5 h 214"/>
                    <a:gd name="T30" fmla="*/ 6 w 188"/>
                    <a:gd name="T31" fmla="*/ 5 h 214"/>
                    <a:gd name="T32" fmla="*/ 6 w 188"/>
                    <a:gd name="T33" fmla="*/ 6 h 214"/>
                    <a:gd name="T34" fmla="*/ 5 w 188"/>
                    <a:gd name="T35" fmla="*/ 6 h 214"/>
                    <a:gd name="T36" fmla="*/ 3 w 188"/>
                    <a:gd name="T37" fmla="*/ 6 h 214"/>
                    <a:gd name="T38" fmla="*/ 3 w 188"/>
                    <a:gd name="T39" fmla="*/ 6 h 214"/>
                    <a:gd name="T40" fmla="*/ 4 w 188"/>
                    <a:gd name="T41" fmla="*/ 5 h 214"/>
                    <a:gd name="T42" fmla="*/ 3 w 188"/>
                    <a:gd name="T43" fmla="*/ 6 h 214"/>
                    <a:gd name="T44" fmla="*/ 2 w 188"/>
                    <a:gd name="T45" fmla="*/ 6 h 214"/>
                    <a:gd name="T46" fmla="*/ 3 w 188"/>
                    <a:gd name="T47" fmla="*/ 7 h 214"/>
                    <a:gd name="T48" fmla="*/ 1 w 188"/>
                    <a:gd name="T49" fmla="*/ 8 h 214"/>
                    <a:gd name="T50" fmla="*/ 0 w 188"/>
                    <a:gd name="T51" fmla="*/ 8 h 214"/>
                    <a:gd name="T52" fmla="*/ 0 w 188"/>
                    <a:gd name="T53" fmla="*/ 7 h 214"/>
                    <a:gd name="T54" fmla="*/ 0 w 188"/>
                    <a:gd name="T55" fmla="*/ 6 h 214"/>
                    <a:gd name="T56" fmla="*/ 1 w 188"/>
                    <a:gd name="T57" fmla="*/ 6 h 214"/>
                    <a:gd name="T58" fmla="*/ 3 w 188"/>
                    <a:gd name="T59" fmla="*/ 5 h 214"/>
                    <a:gd name="T60" fmla="*/ 3 w 188"/>
                    <a:gd name="T61" fmla="*/ 4 h 214"/>
                    <a:gd name="T62" fmla="*/ 6 w 188"/>
                    <a:gd name="T63" fmla="*/ 4 h 214"/>
                    <a:gd name="T64" fmla="*/ 6 w 188"/>
                    <a:gd name="T65" fmla="*/ 4 h 214"/>
                    <a:gd name="T66" fmla="*/ 9 w 188"/>
                    <a:gd name="T67" fmla="*/ 3 h 214"/>
                    <a:gd name="T68" fmla="*/ 9 w 188"/>
                    <a:gd name="T69" fmla="*/ 3 h 214"/>
                    <a:gd name="T70" fmla="*/ 10 w 188"/>
                    <a:gd name="T71" fmla="*/ 3 h 214"/>
                    <a:gd name="T72" fmla="*/ 11 w 188"/>
                    <a:gd name="T73" fmla="*/ 2 h 214"/>
                    <a:gd name="T74" fmla="*/ 12 w 188"/>
                    <a:gd name="T75" fmla="*/ 2 h 214"/>
                    <a:gd name="T76" fmla="*/ 11 w 188"/>
                    <a:gd name="T77" fmla="*/ 1 h 214"/>
                    <a:gd name="T78" fmla="*/ 12 w 188"/>
                    <a:gd name="T79" fmla="*/ 1 h 214"/>
                    <a:gd name="T80" fmla="*/ 12 w 188"/>
                    <a:gd name="T81" fmla="*/ 1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p:spPr>
              <p:txBody>
                <a:bodyPr/>
                <a:lstStyle/>
                <a:p>
                  <a:endParaRPr lang="zh-CN" altLang="en-US"/>
                </a:p>
              </p:txBody>
            </p:sp>
            <p:sp>
              <p:nvSpPr>
                <p:cNvPr id="30880" name="任意多边形 641076"/>
                <p:cNvSpPr>
                  <a:spLocks noChangeArrowheads="1"/>
                </p:cNvSpPr>
                <p:nvPr/>
              </p:nvSpPr>
              <p:spPr bwMode="auto">
                <a:xfrm>
                  <a:off x="2021"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p:spPr>
              <p:txBody>
                <a:bodyPr/>
                <a:lstStyle/>
                <a:p>
                  <a:endParaRPr lang="zh-CN" altLang="en-US"/>
                </a:p>
              </p:txBody>
            </p:sp>
            <p:sp>
              <p:nvSpPr>
                <p:cNvPr id="30881" name="任意多边形 641077"/>
                <p:cNvSpPr>
                  <a:spLocks noChangeArrowheads="1"/>
                </p:cNvSpPr>
                <p:nvPr/>
              </p:nvSpPr>
              <p:spPr bwMode="auto">
                <a:xfrm>
                  <a:off x="1573" y="389"/>
                  <a:ext cx="347" cy="189"/>
                </a:xfrm>
                <a:custGeom>
                  <a:avLst/>
                  <a:gdLst>
                    <a:gd name="T0" fmla="*/ 63 w 812"/>
                    <a:gd name="T1" fmla="*/ 1 h 564"/>
                    <a:gd name="T2" fmla="*/ 61 w 812"/>
                    <a:gd name="T3" fmla="*/ 3 h 564"/>
                    <a:gd name="T4" fmla="*/ 59 w 812"/>
                    <a:gd name="T5" fmla="*/ 5 h 564"/>
                    <a:gd name="T6" fmla="*/ 56 w 812"/>
                    <a:gd name="T7" fmla="*/ 5 h 564"/>
                    <a:gd name="T8" fmla="*/ 50 w 812"/>
                    <a:gd name="T9" fmla="*/ 7 h 564"/>
                    <a:gd name="T10" fmla="*/ 49 w 812"/>
                    <a:gd name="T11" fmla="*/ 8 h 564"/>
                    <a:gd name="T12" fmla="*/ 47 w 812"/>
                    <a:gd name="T13" fmla="*/ 9 h 564"/>
                    <a:gd name="T14" fmla="*/ 48 w 812"/>
                    <a:gd name="T15" fmla="*/ 7 h 564"/>
                    <a:gd name="T16" fmla="*/ 45 w 812"/>
                    <a:gd name="T17" fmla="*/ 7 h 564"/>
                    <a:gd name="T18" fmla="*/ 44 w 812"/>
                    <a:gd name="T19" fmla="*/ 8 h 564"/>
                    <a:gd name="T20" fmla="*/ 47 w 812"/>
                    <a:gd name="T21" fmla="*/ 11 h 564"/>
                    <a:gd name="T22" fmla="*/ 47 w 812"/>
                    <a:gd name="T23" fmla="*/ 14 h 564"/>
                    <a:gd name="T24" fmla="*/ 42 w 812"/>
                    <a:gd name="T25" fmla="*/ 15 h 564"/>
                    <a:gd name="T26" fmla="*/ 41 w 812"/>
                    <a:gd name="T27" fmla="*/ 14 h 564"/>
                    <a:gd name="T28" fmla="*/ 38 w 812"/>
                    <a:gd name="T29" fmla="*/ 13 h 564"/>
                    <a:gd name="T30" fmla="*/ 36 w 812"/>
                    <a:gd name="T31" fmla="*/ 13 h 564"/>
                    <a:gd name="T32" fmla="*/ 35 w 812"/>
                    <a:gd name="T33" fmla="*/ 15 h 564"/>
                    <a:gd name="T34" fmla="*/ 39 w 812"/>
                    <a:gd name="T35" fmla="*/ 17 h 564"/>
                    <a:gd name="T36" fmla="*/ 40 w 812"/>
                    <a:gd name="T37" fmla="*/ 20 h 564"/>
                    <a:gd name="T38" fmla="*/ 41 w 812"/>
                    <a:gd name="T39" fmla="*/ 21 h 564"/>
                    <a:gd name="T40" fmla="*/ 38 w 812"/>
                    <a:gd name="T41" fmla="*/ 20 h 564"/>
                    <a:gd name="T42" fmla="*/ 37 w 812"/>
                    <a:gd name="T43" fmla="*/ 19 h 564"/>
                    <a:gd name="T44" fmla="*/ 33 w 812"/>
                    <a:gd name="T45" fmla="*/ 16 h 564"/>
                    <a:gd name="T46" fmla="*/ 33 w 812"/>
                    <a:gd name="T47" fmla="*/ 12 h 564"/>
                    <a:gd name="T48" fmla="*/ 33 w 812"/>
                    <a:gd name="T49" fmla="*/ 10 h 564"/>
                    <a:gd name="T50" fmla="*/ 32 w 812"/>
                    <a:gd name="T51" fmla="*/ 10 h 564"/>
                    <a:gd name="T52" fmla="*/ 30 w 812"/>
                    <a:gd name="T53" fmla="*/ 10 h 564"/>
                    <a:gd name="T54" fmla="*/ 28 w 812"/>
                    <a:gd name="T55" fmla="*/ 6 h 564"/>
                    <a:gd name="T56" fmla="*/ 26 w 812"/>
                    <a:gd name="T57" fmla="*/ 6 h 564"/>
                    <a:gd name="T58" fmla="*/ 23 w 812"/>
                    <a:gd name="T59" fmla="*/ 6 h 564"/>
                    <a:gd name="T60" fmla="*/ 19 w 812"/>
                    <a:gd name="T61" fmla="*/ 9 h 564"/>
                    <a:gd name="T62" fmla="*/ 15 w 812"/>
                    <a:gd name="T63" fmla="*/ 10 h 564"/>
                    <a:gd name="T64" fmla="*/ 15 w 812"/>
                    <a:gd name="T65" fmla="*/ 10 h 564"/>
                    <a:gd name="T66" fmla="*/ 12 w 812"/>
                    <a:gd name="T67" fmla="*/ 12 h 564"/>
                    <a:gd name="T68" fmla="*/ 12 w 812"/>
                    <a:gd name="T69" fmla="*/ 13 h 564"/>
                    <a:gd name="T70" fmla="*/ 10 w 812"/>
                    <a:gd name="T71" fmla="*/ 15 h 564"/>
                    <a:gd name="T72" fmla="*/ 7 w 812"/>
                    <a:gd name="T73" fmla="*/ 15 h 564"/>
                    <a:gd name="T74" fmla="*/ 5 w 812"/>
                    <a:gd name="T75" fmla="*/ 10 h 564"/>
                    <a:gd name="T76" fmla="*/ 6 w 812"/>
                    <a:gd name="T77" fmla="*/ 6 h 564"/>
                    <a:gd name="T78" fmla="*/ 3 w 812"/>
                    <a:gd name="T79" fmla="*/ 7 h 564"/>
                    <a:gd name="T80" fmla="*/ 2 w 812"/>
                    <a:gd name="T81" fmla="*/ 6 h 564"/>
                    <a:gd name="T82" fmla="*/ 2 w 812"/>
                    <a:gd name="T83" fmla="*/ 5 h 564"/>
                    <a:gd name="T84" fmla="*/ 0 w 812"/>
                    <a:gd name="T85" fmla="*/ 3 h 564"/>
                    <a:gd name="T86" fmla="*/ 62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p:spPr>
              <p:txBody>
                <a:bodyPr/>
                <a:lstStyle/>
                <a:p>
                  <a:endParaRPr lang="zh-CN" altLang="en-US"/>
                </a:p>
              </p:txBody>
            </p:sp>
            <p:sp>
              <p:nvSpPr>
                <p:cNvPr id="30882" name="任意多边形 641078"/>
                <p:cNvSpPr>
                  <a:spLocks noChangeArrowheads="1"/>
                </p:cNvSpPr>
                <p:nvPr/>
              </p:nvSpPr>
              <p:spPr bwMode="auto">
                <a:xfrm>
                  <a:off x="1634" y="519"/>
                  <a:ext cx="19" cy="29"/>
                </a:xfrm>
                <a:custGeom>
                  <a:avLst/>
                  <a:gdLst>
                    <a:gd name="T0" fmla="*/ 0 w 43"/>
                    <a:gd name="T1" fmla="*/ 0 h 85"/>
                    <a:gd name="T2" fmla="*/ 2 w 43"/>
                    <a:gd name="T3" fmla="*/ 0 h 85"/>
                    <a:gd name="T4" fmla="*/ 3 w 43"/>
                    <a:gd name="T5" fmla="*/ 1 h 85"/>
                    <a:gd name="T6" fmla="*/ 2 w 43"/>
                    <a:gd name="T7" fmla="*/ 3 h 85"/>
                    <a:gd name="T8" fmla="*/ 0 w 43"/>
                    <a:gd name="T9" fmla="*/ 3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p:spPr>
              <p:txBody>
                <a:bodyPr/>
                <a:lstStyle/>
                <a:p>
                  <a:endParaRPr lang="zh-CN" altLang="en-US"/>
                </a:p>
              </p:txBody>
            </p:sp>
            <p:sp>
              <p:nvSpPr>
                <p:cNvPr id="30883" name="任意多边形 641079"/>
                <p:cNvSpPr>
                  <a:spLocks noChangeArrowheads="1"/>
                </p:cNvSpPr>
                <p:nvPr/>
              </p:nvSpPr>
              <p:spPr bwMode="auto">
                <a:xfrm>
                  <a:off x="1900" y="421"/>
                  <a:ext cx="18" cy="24"/>
                </a:xfrm>
                <a:custGeom>
                  <a:avLst/>
                  <a:gdLst>
                    <a:gd name="T0" fmla="*/ 1 w 44"/>
                    <a:gd name="T1" fmla="*/ 1 h 74"/>
                    <a:gd name="T2" fmla="*/ 2 w 44"/>
                    <a:gd name="T3" fmla="*/ 0 h 74"/>
                    <a:gd name="T4" fmla="*/ 3 w 44"/>
                    <a:gd name="T5" fmla="*/ 0 h 74"/>
                    <a:gd name="T6" fmla="*/ 3 w 44"/>
                    <a:gd name="T7" fmla="*/ 1 h 74"/>
                    <a:gd name="T8" fmla="*/ 1 w 44"/>
                    <a:gd name="T9" fmla="*/ 3 h 74"/>
                    <a:gd name="T10" fmla="*/ 0 w 44"/>
                    <a:gd name="T11" fmla="*/ 2 h 74"/>
                    <a:gd name="T12" fmla="*/ 0 w 44"/>
                    <a:gd name="T13" fmla="*/ 1 h 74"/>
                    <a:gd name="T14" fmla="*/ 1 w 44"/>
                    <a:gd name="T15" fmla="*/ 1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p:spPr>
              <p:txBody>
                <a:bodyPr/>
                <a:lstStyle/>
                <a:p>
                  <a:endParaRPr lang="zh-CN" altLang="en-US"/>
                </a:p>
              </p:txBody>
            </p:sp>
            <p:sp>
              <p:nvSpPr>
                <p:cNvPr id="30884" name="任意多边形 641080"/>
                <p:cNvSpPr>
                  <a:spLocks noChangeArrowheads="1"/>
                </p:cNvSpPr>
                <p:nvPr/>
              </p:nvSpPr>
              <p:spPr bwMode="auto">
                <a:xfrm>
                  <a:off x="1951" y="409"/>
                  <a:ext cx="9" cy="10"/>
                </a:xfrm>
                <a:custGeom>
                  <a:avLst/>
                  <a:gdLst>
                    <a:gd name="T0" fmla="*/ 0 w 20"/>
                    <a:gd name="T1" fmla="*/ 1 h 30"/>
                    <a:gd name="T2" fmla="*/ 0 w 20"/>
                    <a:gd name="T3" fmla="*/ 1 h 30"/>
                    <a:gd name="T4" fmla="*/ 0 w 20"/>
                    <a:gd name="T5" fmla="*/ 1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p:spPr>
              <p:txBody>
                <a:bodyPr/>
                <a:lstStyle/>
                <a:p>
                  <a:endParaRPr lang="zh-CN" altLang="en-US"/>
                </a:p>
              </p:txBody>
            </p:sp>
            <p:sp>
              <p:nvSpPr>
                <p:cNvPr id="30885" name="任意多边形 641081"/>
                <p:cNvSpPr>
                  <a:spLocks noChangeArrowheads="1"/>
                </p:cNvSpPr>
                <p:nvPr/>
              </p:nvSpPr>
              <p:spPr bwMode="auto">
                <a:xfrm>
                  <a:off x="1021" y="314"/>
                  <a:ext cx="433" cy="354"/>
                </a:xfrm>
                <a:custGeom>
                  <a:avLst/>
                  <a:gdLst>
                    <a:gd name="T0" fmla="*/ 123 w 682"/>
                    <a:gd name="T1" fmla="*/ 119 h 557"/>
                    <a:gd name="T2" fmla="*/ 124 w 682"/>
                    <a:gd name="T3" fmla="*/ 116 h 557"/>
                    <a:gd name="T4" fmla="*/ 128 w 682"/>
                    <a:gd name="T5" fmla="*/ 106 h 557"/>
                    <a:gd name="T6" fmla="*/ 79 w 682"/>
                    <a:gd name="T7" fmla="*/ 74 h 557"/>
                    <a:gd name="T8" fmla="*/ 72 w 682"/>
                    <a:gd name="T9" fmla="*/ 89 h 557"/>
                    <a:gd name="T10" fmla="*/ 77 w 682"/>
                    <a:gd name="T11" fmla="*/ 142 h 557"/>
                    <a:gd name="T12" fmla="*/ 72 w 682"/>
                    <a:gd name="T13" fmla="*/ 127 h 557"/>
                    <a:gd name="T14" fmla="*/ 62 w 682"/>
                    <a:gd name="T15" fmla="*/ 112 h 557"/>
                    <a:gd name="T16" fmla="*/ 63 w 682"/>
                    <a:gd name="T17" fmla="*/ 106 h 557"/>
                    <a:gd name="T18" fmla="*/ 63 w 682"/>
                    <a:gd name="T19" fmla="*/ 101 h 557"/>
                    <a:gd name="T20" fmla="*/ 57 w 682"/>
                    <a:gd name="T21" fmla="*/ 96 h 557"/>
                    <a:gd name="T22" fmla="*/ 50 w 682"/>
                    <a:gd name="T23" fmla="*/ 89 h 557"/>
                    <a:gd name="T24" fmla="*/ 38 w 682"/>
                    <a:gd name="T25" fmla="*/ 91 h 557"/>
                    <a:gd name="T26" fmla="*/ 32 w 682"/>
                    <a:gd name="T27" fmla="*/ 93 h 557"/>
                    <a:gd name="T28" fmla="*/ 20 w 682"/>
                    <a:gd name="T29" fmla="*/ 93 h 557"/>
                    <a:gd name="T30" fmla="*/ 6 w 682"/>
                    <a:gd name="T31" fmla="*/ 80 h 557"/>
                    <a:gd name="T32" fmla="*/ 3 w 682"/>
                    <a:gd name="T33" fmla="*/ 76 h 557"/>
                    <a:gd name="T34" fmla="*/ 0 w 682"/>
                    <a:gd name="T35" fmla="*/ 68 h 557"/>
                    <a:gd name="T36" fmla="*/ 6 w 682"/>
                    <a:gd name="T37" fmla="*/ 55 h 557"/>
                    <a:gd name="T38" fmla="*/ 8 w 682"/>
                    <a:gd name="T39" fmla="*/ 46 h 557"/>
                    <a:gd name="T40" fmla="*/ 13 w 682"/>
                    <a:gd name="T41" fmla="*/ 37 h 557"/>
                    <a:gd name="T42" fmla="*/ 20 w 682"/>
                    <a:gd name="T43" fmla="*/ 30 h 557"/>
                    <a:gd name="T44" fmla="*/ 43 w 682"/>
                    <a:gd name="T45" fmla="*/ 17 h 557"/>
                    <a:gd name="T46" fmla="*/ 57 w 682"/>
                    <a:gd name="T47" fmla="*/ 8 h 557"/>
                    <a:gd name="T48" fmla="*/ 66 w 682"/>
                    <a:gd name="T49" fmla="*/ 2 h 557"/>
                    <a:gd name="T50" fmla="*/ 93 w 682"/>
                    <a:gd name="T51" fmla="*/ 1 h 557"/>
                    <a:gd name="T52" fmla="*/ 102 w 682"/>
                    <a:gd name="T53" fmla="*/ 0 h 557"/>
                    <a:gd name="T54" fmla="*/ 98 w 682"/>
                    <a:gd name="T55" fmla="*/ 9 h 557"/>
                    <a:gd name="T56" fmla="*/ 113 w 682"/>
                    <a:gd name="T57" fmla="*/ 22 h 557"/>
                    <a:gd name="T58" fmla="*/ 128 w 682"/>
                    <a:gd name="T59" fmla="*/ 19 h 557"/>
                    <a:gd name="T60" fmla="*/ 135 w 682"/>
                    <a:gd name="T61" fmla="*/ 21 h 557"/>
                    <a:gd name="T62" fmla="*/ 143 w 682"/>
                    <a:gd name="T63" fmla="*/ 25 h 557"/>
                    <a:gd name="T64" fmla="*/ 146 w 682"/>
                    <a:gd name="T65" fmla="*/ 48 h 557"/>
                    <a:gd name="T66" fmla="*/ 146 w 682"/>
                    <a:gd name="T67" fmla="*/ 62 h 557"/>
                    <a:gd name="T68" fmla="*/ 153 w 682"/>
                    <a:gd name="T69" fmla="*/ 72 h 557"/>
                    <a:gd name="T70" fmla="*/ 165 w 682"/>
                    <a:gd name="T71" fmla="*/ 77 h 557"/>
                    <a:gd name="T72" fmla="*/ 174 w 682"/>
                    <a:gd name="T73" fmla="*/ 76 h 557"/>
                    <a:gd name="T74" fmla="*/ 170 w 682"/>
                    <a:gd name="T75" fmla="*/ 87 h 557"/>
                    <a:gd name="T76" fmla="*/ 153 w 682"/>
                    <a:gd name="T77" fmla="*/ 105 h 557"/>
                    <a:gd name="T78" fmla="*/ 140 w 682"/>
                    <a:gd name="T79" fmla="*/ 125 h 557"/>
                    <a:gd name="T80" fmla="*/ 142 w 682"/>
                    <a:gd name="T81" fmla="*/ 130 h 557"/>
                    <a:gd name="T82" fmla="*/ 111 w 682"/>
                    <a:gd name="T83" fmla="*/ 142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p:spPr>
              <p:txBody>
                <a:bodyPr/>
                <a:lstStyle/>
                <a:p>
                  <a:endParaRPr lang="zh-CN" altLang="en-US"/>
                </a:p>
              </p:txBody>
            </p:sp>
            <p:sp>
              <p:nvSpPr>
                <p:cNvPr id="30886" name="任意多边形 641082"/>
                <p:cNvSpPr>
                  <a:spLocks noChangeArrowheads="1"/>
                </p:cNvSpPr>
                <p:nvPr/>
              </p:nvSpPr>
              <p:spPr bwMode="auto">
                <a:xfrm>
                  <a:off x="1189" y="447"/>
                  <a:ext cx="163" cy="221"/>
                </a:xfrm>
                <a:custGeom>
                  <a:avLst/>
                  <a:gdLst>
                    <a:gd name="T0" fmla="*/ 62 w 257"/>
                    <a:gd name="T1" fmla="*/ 90 h 347"/>
                    <a:gd name="T2" fmla="*/ 60 w 257"/>
                    <a:gd name="T3" fmla="*/ 78 h 347"/>
                    <a:gd name="T4" fmla="*/ 56 w 257"/>
                    <a:gd name="T5" fmla="*/ 75 h 347"/>
                    <a:gd name="T6" fmla="*/ 55 w 257"/>
                    <a:gd name="T7" fmla="*/ 69 h 347"/>
                    <a:gd name="T8" fmla="*/ 53 w 257"/>
                    <a:gd name="T9" fmla="*/ 66 h 347"/>
                    <a:gd name="T10" fmla="*/ 53 w 257"/>
                    <a:gd name="T11" fmla="*/ 59 h 347"/>
                    <a:gd name="T12" fmla="*/ 53 w 257"/>
                    <a:gd name="T13" fmla="*/ 55 h 347"/>
                    <a:gd name="T14" fmla="*/ 58 w 257"/>
                    <a:gd name="T15" fmla="*/ 52 h 347"/>
                    <a:gd name="T16" fmla="*/ 65 w 257"/>
                    <a:gd name="T17" fmla="*/ 51 h 347"/>
                    <a:gd name="T18" fmla="*/ 65 w 257"/>
                    <a:gd name="T19" fmla="*/ 35 h 347"/>
                    <a:gd name="T20" fmla="*/ 14 w 257"/>
                    <a:gd name="T21" fmla="*/ 25 h 347"/>
                    <a:gd name="T22" fmla="*/ 8 w 257"/>
                    <a:gd name="T23" fmla="*/ 25 h 347"/>
                    <a:gd name="T24" fmla="*/ 4 w 257"/>
                    <a:gd name="T25" fmla="*/ 26 h 347"/>
                    <a:gd name="T26" fmla="*/ 0 w 257"/>
                    <a:gd name="T27" fmla="*/ 39 h 347"/>
                    <a:gd name="T28" fmla="*/ 23 w 257"/>
                    <a:gd name="T29" fmla="*/ 89 h 347"/>
                    <a:gd name="T30" fmla="*/ 62 w 257"/>
                    <a:gd name="T31" fmla="*/ 9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p:spPr>
              <p:txBody>
                <a:bodyPr/>
                <a:lstStyle/>
                <a:p>
                  <a:endParaRPr lang="zh-CN" altLang="en-US"/>
                </a:p>
              </p:txBody>
            </p:sp>
            <p:sp>
              <p:nvSpPr>
                <p:cNvPr id="30887" name="任意多边形 641083"/>
                <p:cNvSpPr>
                  <a:spLocks noChangeArrowheads="1"/>
                </p:cNvSpPr>
                <p:nvPr/>
              </p:nvSpPr>
              <p:spPr bwMode="auto">
                <a:xfrm>
                  <a:off x="1476" y="611"/>
                  <a:ext cx="7" cy="12"/>
                </a:xfrm>
                <a:custGeom>
                  <a:avLst/>
                  <a:gdLst>
                    <a:gd name="T0" fmla="*/ 0 w 19"/>
                    <a:gd name="T1" fmla="*/ 1 h 37"/>
                    <a:gd name="T2" fmla="*/ 1 w 19"/>
                    <a:gd name="T3" fmla="*/ 1 h 37"/>
                    <a:gd name="T4" fmla="*/ 0 w 19"/>
                    <a:gd name="T5" fmla="*/ 1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p:spPr>
              <p:txBody>
                <a:bodyPr/>
                <a:lstStyle/>
                <a:p>
                  <a:endParaRPr lang="zh-CN" altLang="en-US"/>
                </a:p>
              </p:txBody>
            </p:sp>
            <p:sp>
              <p:nvSpPr>
                <p:cNvPr id="30888" name="任意多边形 641084"/>
                <p:cNvSpPr>
                  <a:spLocks noChangeArrowheads="1"/>
                </p:cNvSpPr>
                <p:nvPr/>
              </p:nvSpPr>
              <p:spPr bwMode="auto">
                <a:xfrm>
                  <a:off x="1467" y="497"/>
                  <a:ext cx="9" cy="7"/>
                </a:xfrm>
                <a:custGeom>
                  <a:avLst/>
                  <a:gdLst>
                    <a:gd name="T0" fmla="*/ 1 w 22"/>
                    <a:gd name="T1" fmla="*/ 0 h 20"/>
                    <a:gd name="T2" fmla="*/ 1 w 22"/>
                    <a:gd name="T3" fmla="*/ 0 h 20"/>
                    <a:gd name="T4" fmla="*/ 1 w 22"/>
                    <a:gd name="T5" fmla="*/ 0 h 20"/>
                    <a:gd name="T6" fmla="*/ 0 w 22"/>
                    <a:gd name="T7" fmla="*/ 1 h 20"/>
                    <a:gd name="T8" fmla="*/ 1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p:spPr>
              <p:txBody>
                <a:bodyPr/>
                <a:lstStyle/>
                <a:p>
                  <a:endParaRPr lang="zh-CN" altLang="en-US"/>
                </a:p>
              </p:txBody>
            </p:sp>
            <p:sp>
              <p:nvSpPr>
                <p:cNvPr id="30889" name="任意多边形 641085"/>
                <p:cNvSpPr>
                  <a:spLocks noChangeArrowheads="1"/>
                </p:cNvSpPr>
                <p:nvPr/>
              </p:nvSpPr>
              <p:spPr bwMode="auto">
                <a:xfrm>
                  <a:off x="1072" y="357"/>
                  <a:ext cx="25" cy="10"/>
                </a:xfrm>
                <a:custGeom>
                  <a:avLst/>
                  <a:gdLst>
                    <a:gd name="T0" fmla="*/ 2 w 57"/>
                    <a:gd name="T1" fmla="*/ 1 h 30"/>
                    <a:gd name="T2" fmla="*/ 3 w 57"/>
                    <a:gd name="T3" fmla="*/ 0 h 30"/>
                    <a:gd name="T4" fmla="*/ 3 w 57"/>
                    <a:gd name="T5" fmla="*/ 1 h 30"/>
                    <a:gd name="T6" fmla="*/ 2 w 57"/>
                    <a:gd name="T7" fmla="*/ 1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p:spPr>
              <p:txBody>
                <a:bodyPr/>
                <a:lstStyle/>
                <a:p>
                  <a:endParaRPr lang="zh-CN" altLang="en-US"/>
                </a:p>
              </p:txBody>
            </p:sp>
            <p:sp>
              <p:nvSpPr>
                <p:cNvPr id="30890" name="任意多边形 641086"/>
                <p:cNvSpPr>
                  <a:spLocks noChangeArrowheads="1"/>
                </p:cNvSpPr>
                <p:nvPr/>
              </p:nvSpPr>
              <p:spPr bwMode="auto">
                <a:xfrm>
                  <a:off x="1374" y="265"/>
                  <a:ext cx="295" cy="233"/>
                </a:xfrm>
                <a:custGeom>
                  <a:avLst/>
                  <a:gdLst>
                    <a:gd name="T0" fmla="*/ 37 w 693"/>
                    <a:gd name="T1" fmla="*/ 17 h 696"/>
                    <a:gd name="T2" fmla="*/ 30 w 693"/>
                    <a:gd name="T3" fmla="*/ 17 h 696"/>
                    <a:gd name="T4" fmla="*/ 25 w 693"/>
                    <a:gd name="T5" fmla="*/ 15 h 696"/>
                    <a:gd name="T6" fmla="*/ 20 w 693"/>
                    <a:gd name="T7" fmla="*/ 15 h 696"/>
                    <a:gd name="T8" fmla="*/ 18 w 693"/>
                    <a:gd name="T9" fmla="*/ 16 h 696"/>
                    <a:gd name="T10" fmla="*/ 20 w 693"/>
                    <a:gd name="T11" fmla="*/ 16 h 696"/>
                    <a:gd name="T12" fmla="*/ 23 w 693"/>
                    <a:gd name="T13" fmla="*/ 18 h 696"/>
                    <a:gd name="T14" fmla="*/ 25 w 693"/>
                    <a:gd name="T15" fmla="*/ 18 h 696"/>
                    <a:gd name="T16" fmla="*/ 26 w 693"/>
                    <a:gd name="T17" fmla="*/ 20 h 696"/>
                    <a:gd name="T18" fmla="*/ 24 w 693"/>
                    <a:gd name="T19" fmla="*/ 21 h 696"/>
                    <a:gd name="T20" fmla="*/ 20 w 693"/>
                    <a:gd name="T21" fmla="*/ 23 h 696"/>
                    <a:gd name="T22" fmla="*/ 17 w 693"/>
                    <a:gd name="T23" fmla="*/ 23 h 696"/>
                    <a:gd name="T24" fmla="*/ 7 w 693"/>
                    <a:gd name="T25" fmla="*/ 26 h 696"/>
                    <a:gd name="T26" fmla="*/ 6 w 693"/>
                    <a:gd name="T27" fmla="*/ 23 h 696"/>
                    <a:gd name="T28" fmla="*/ 3 w 693"/>
                    <a:gd name="T29" fmla="*/ 20 h 696"/>
                    <a:gd name="T30" fmla="*/ 3 w 693"/>
                    <a:gd name="T31" fmla="*/ 17 h 696"/>
                    <a:gd name="T32" fmla="*/ 4 w 693"/>
                    <a:gd name="T33" fmla="*/ 13 h 696"/>
                    <a:gd name="T34" fmla="*/ 1 w 693"/>
                    <a:gd name="T35" fmla="*/ 15 h 696"/>
                    <a:gd name="T36" fmla="*/ 6 w 693"/>
                    <a:gd name="T37" fmla="*/ 10 h 696"/>
                    <a:gd name="T38" fmla="*/ 9 w 693"/>
                    <a:gd name="T39" fmla="*/ 8 h 696"/>
                    <a:gd name="T40" fmla="*/ 3 w 693"/>
                    <a:gd name="T41" fmla="*/ 8 h 696"/>
                    <a:gd name="T42" fmla="*/ 0 w 693"/>
                    <a:gd name="T43" fmla="*/ 7 h 696"/>
                    <a:gd name="T44" fmla="*/ 2 w 693"/>
                    <a:gd name="T45" fmla="*/ 5 h 696"/>
                    <a:gd name="T46" fmla="*/ 7 w 693"/>
                    <a:gd name="T47" fmla="*/ 4 h 696"/>
                    <a:gd name="T48" fmla="*/ 17 w 693"/>
                    <a:gd name="T49" fmla="*/ 5 h 696"/>
                    <a:gd name="T50" fmla="*/ 17 w 693"/>
                    <a:gd name="T51" fmla="*/ 2 h 696"/>
                    <a:gd name="T52" fmla="*/ 20 w 693"/>
                    <a:gd name="T53" fmla="*/ 0 h 696"/>
                    <a:gd name="T54" fmla="*/ 28 w 693"/>
                    <a:gd name="T55" fmla="*/ 2 h 696"/>
                    <a:gd name="T56" fmla="*/ 26 w 693"/>
                    <a:gd name="T57" fmla="*/ 3 h 696"/>
                    <a:gd name="T58" fmla="*/ 23 w 693"/>
                    <a:gd name="T59" fmla="*/ 7 h 696"/>
                    <a:gd name="T60" fmla="*/ 28 w 693"/>
                    <a:gd name="T61" fmla="*/ 7 h 696"/>
                    <a:gd name="T62" fmla="*/ 29 w 693"/>
                    <a:gd name="T63" fmla="*/ 5 h 696"/>
                    <a:gd name="T64" fmla="*/ 32 w 693"/>
                    <a:gd name="T65" fmla="*/ 3 h 696"/>
                    <a:gd name="T66" fmla="*/ 38 w 693"/>
                    <a:gd name="T67" fmla="*/ 3 h 696"/>
                    <a:gd name="T68" fmla="*/ 41 w 693"/>
                    <a:gd name="T69" fmla="*/ 2 h 696"/>
                    <a:gd name="T70" fmla="*/ 42 w 693"/>
                    <a:gd name="T71" fmla="*/ 17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p:spPr>
              <p:txBody>
                <a:bodyPr/>
                <a:lstStyle/>
                <a:p>
                  <a:endParaRPr lang="zh-CN" altLang="en-US"/>
                </a:p>
              </p:txBody>
            </p:sp>
            <p:sp>
              <p:nvSpPr>
                <p:cNvPr id="30891" name="任意多边形 641087"/>
                <p:cNvSpPr>
                  <a:spLocks noChangeArrowheads="1"/>
                </p:cNvSpPr>
                <p:nvPr/>
              </p:nvSpPr>
              <p:spPr bwMode="auto">
                <a:xfrm>
                  <a:off x="1173" y="247"/>
                  <a:ext cx="591" cy="95"/>
                </a:xfrm>
                <a:custGeom>
                  <a:avLst/>
                  <a:gdLst>
                    <a:gd name="T0" fmla="*/ 211 w 931"/>
                    <a:gd name="T1" fmla="*/ 0 h 149"/>
                    <a:gd name="T2" fmla="*/ 37 w 931"/>
                    <a:gd name="T3" fmla="*/ 7 h 149"/>
                    <a:gd name="T4" fmla="*/ 23 w 931"/>
                    <a:gd name="T5" fmla="*/ 11 h 149"/>
                    <a:gd name="T6" fmla="*/ 16 w 931"/>
                    <a:gd name="T7" fmla="*/ 11 h 149"/>
                    <a:gd name="T8" fmla="*/ 6 w 931"/>
                    <a:gd name="T9" fmla="*/ 20 h 149"/>
                    <a:gd name="T10" fmla="*/ 0 w 931"/>
                    <a:gd name="T11" fmla="*/ 27 h 149"/>
                    <a:gd name="T12" fmla="*/ 15 w 931"/>
                    <a:gd name="T13" fmla="*/ 30 h 149"/>
                    <a:gd name="T14" fmla="*/ 25 w 931"/>
                    <a:gd name="T15" fmla="*/ 25 h 149"/>
                    <a:gd name="T16" fmla="*/ 28 w 931"/>
                    <a:gd name="T17" fmla="*/ 22 h 149"/>
                    <a:gd name="T18" fmla="*/ 43 w 931"/>
                    <a:gd name="T19" fmla="*/ 13 h 149"/>
                    <a:gd name="T20" fmla="*/ 55 w 931"/>
                    <a:gd name="T21" fmla="*/ 11 h 149"/>
                    <a:gd name="T22" fmla="*/ 60 w 931"/>
                    <a:gd name="T23" fmla="*/ 24 h 149"/>
                    <a:gd name="T24" fmla="*/ 48 w 931"/>
                    <a:gd name="T25" fmla="*/ 28 h 149"/>
                    <a:gd name="T26" fmla="*/ 59 w 931"/>
                    <a:gd name="T27" fmla="*/ 29 h 149"/>
                    <a:gd name="T28" fmla="*/ 64 w 931"/>
                    <a:gd name="T29" fmla="*/ 23 h 149"/>
                    <a:gd name="T30" fmla="*/ 68 w 931"/>
                    <a:gd name="T31" fmla="*/ 24 h 149"/>
                    <a:gd name="T32" fmla="*/ 65 w 931"/>
                    <a:gd name="T33" fmla="*/ 14 h 149"/>
                    <a:gd name="T34" fmla="*/ 68 w 931"/>
                    <a:gd name="T35" fmla="*/ 11 h 149"/>
                    <a:gd name="T36" fmla="*/ 71 w 931"/>
                    <a:gd name="T37" fmla="*/ 23 h 149"/>
                    <a:gd name="T38" fmla="*/ 68 w 931"/>
                    <a:gd name="T39" fmla="*/ 29 h 149"/>
                    <a:gd name="T40" fmla="*/ 76 w 931"/>
                    <a:gd name="T41" fmla="*/ 34 h 149"/>
                    <a:gd name="T42" fmla="*/ 77 w 931"/>
                    <a:gd name="T43" fmla="*/ 24 h 149"/>
                    <a:gd name="T44" fmla="*/ 84 w 931"/>
                    <a:gd name="T45" fmla="*/ 27 h 149"/>
                    <a:gd name="T46" fmla="*/ 98 w 931"/>
                    <a:gd name="T47" fmla="*/ 19 h 149"/>
                    <a:gd name="T48" fmla="*/ 105 w 931"/>
                    <a:gd name="T49" fmla="*/ 13 h 149"/>
                    <a:gd name="T50" fmla="*/ 112 w 931"/>
                    <a:gd name="T51" fmla="*/ 15 h 149"/>
                    <a:gd name="T52" fmla="*/ 116 w 931"/>
                    <a:gd name="T53" fmla="*/ 13 h 149"/>
                    <a:gd name="T54" fmla="*/ 110 w 931"/>
                    <a:gd name="T55" fmla="*/ 11 h 149"/>
                    <a:gd name="T56" fmla="*/ 121 w 931"/>
                    <a:gd name="T57" fmla="*/ 9 h 149"/>
                    <a:gd name="T58" fmla="*/ 139 w 931"/>
                    <a:gd name="T59" fmla="*/ 14 h 149"/>
                    <a:gd name="T60" fmla="*/ 149 w 931"/>
                    <a:gd name="T61" fmla="*/ 11 h 149"/>
                    <a:gd name="T62" fmla="*/ 150 w 931"/>
                    <a:gd name="T63" fmla="*/ 17 h 149"/>
                    <a:gd name="T64" fmla="*/ 145 w 931"/>
                    <a:gd name="T65" fmla="*/ 26 h 149"/>
                    <a:gd name="T66" fmla="*/ 156 w 931"/>
                    <a:gd name="T67" fmla="*/ 23 h 149"/>
                    <a:gd name="T68" fmla="*/ 159 w 931"/>
                    <a:gd name="T69" fmla="*/ 21 h 149"/>
                    <a:gd name="T70" fmla="*/ 166 w 931"/>
                    <a:gd name="T71" fmla="*/ 16 h 149"/>
                    <a:gd name="T72" fmla="*/ 203 w 931"/>
                    <a:gd name="T73" fmla="*/ 22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p:spPr>
              <p:txBody>
                <a:bodyPr/>
                <a:lstStyle/>
                <a:p>
                  <a:endParaRPr lang="zh-CN" altLang="en-US"/>
                </a:p>
              </p:txBody>
            </p:sp>
            <p:sp>
              <p:nvSpPr>
                <p:cNvPr id="30892" name="任意多边形 641088"/>
                <p:cNvSpPr>
                  <a:spLocks noChangeArrowheads="1"/>
                </p:cNvSpPr>
                <p:nvPr/>
              </p:nvSpPr>
              <p:spPr bwMode="auto">
                <a:xfrm>
                  <a:off x="1293" y="282"/>
                  <a:ext cx="13" cy="10"/>
                </a:xfrm>
                <a:custGeom>
                  <a:avLst/>
                  <a:gdLst>
                    <a:gd name="T0" fmla="*/ 0 w 31"/>
                    <a:gd name="T1" fmla="*/ 1 h 30"/>
                    <a:gd name="T2" fmla="*/ 2 w 31"/>
                    <a:gd name="T3" fmla="*/ 0 h 30"/>
                    <a:gd name="T4" fmla="*/ 1 w 31"/>
                    <a:gd name="T5" fmla="*/ 1 h 30"/>
                    <a:gd name="T6" fmla="*/ 0 w 31"/>
                    <a:gd name="T7" fmla="*/ 1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p:spPr>
              <p:txBody>
                <a:bodyPr/>
                <a:lstStyle/>
                <a:p>
                  <a:endParaRPr lang="zh-CN" altLang="en-US"/>
                </a:p>
              </p:txBody>
            </p:sp>
            <p:sp>
              <p:nvSpPr>
                <p:cNvPr id="30893" name="任意多边形 641089"/>
                <p:cNvSpPr>
                  <a:spLocks noChangeArrowheads="1"/>
                </p:cNvSpPr>
                <p:nvPr/>
              </p:nvSpPr>
              <p:spPr bwMode="auto">
                <a:xfrm>
                  <a:off x="1278" y="296"/>
                  <a:ext cx="19" cy="11"/>
                </a:xfrm>
                <a:custGeom>
                  <a:avLst/>
                  <a:gdLst>
                    <a:gd name="T0" fmla="*/ 0 w 44"/>
                    <a:gd name="T1" fmla="*/ 1 h 32"/>
                    <a:gd name="T2" fmla="*/ 2 w 44"/>
                    <a:gd name="T3" fmla="*/ 0 h 32"/>
                    <a:gd name="T4" fmla="*/ 3 w 44"/>
                    <a:gd name="T5" fmla="*/ 0 h 32"/>
                    <a:gd name="T6" fmla="*/ 0 w 44"/>
                    <a:gd name="T7" fmla="*/ 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p:spPr>
              <p:txBody>
                <a:bodyPr/>
                <a:lstStyle/>
                <a:p>
                  <a:endParaRPr lang="zh-CN" altLang="en-US"/>
                </a:p>
              </p:txBody>
            </p:sp>
            <p:sp>
              <p:nvSpPr>
                <p:cNvPr id="30894" name="任意多边形 641090"/>
                <p:cNvSpPr>
                  <a:spLocks noChangeArrowheads="1"/>
                </p:cNvSpPr>
                <p:nvPr/>
              </p:nvSpPr>
              <p:spPr bwMode="auto">
                <a:xfrm>
                  <a:off x="1340" y="337"/>
                  <a:ext cx="32" cy="6"/>
                </a:xfrm>
                <a:custGeom>
                  <a:avLst/>
                  <a:gdLst>
                    <a:gd name="T0" fmla="*/ 3 w 76"/>
                    <a:gd name="T1" fmla="*/ 1 h 18"/>
                    <a:gd name="T2" fmla="*/ 2 w 76"/>
                    <a:gd name="T3" fmla="*/ 0 h 18"/>
                    <a:gd name="T4" fmla="*/ 3 w 76"/>
                    <a:gd name="T5" fmla="*/ 1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p:spPr>
              <p:txBody>
                <a:bodyPr/>
                <a:lstStyle/>
                <a:p>
                  <a:endParaRPr lang="zh-CN" altLang="en-US"/>
                </a:p>
              </p:txBody>
            </p:sp>
            <p:sp>
              <p:nvSpPr>
                <p:cNvPr id="30895" name="任意多边形 641091"/>
                <p:cNvSpPr>
                  <a:spLocks noChangeArrowheads="1"/>
                </p:cNvSpPr>
                <p:nvPr/>
              </p:nvSpPr>
              <p:spPr bwMode="auto">
                <a:xfrm>
                  <a:off x="1395" y="336"/>
                  <a:ext cx="18" cy="15"/>
                </a:xfrm>
                <a:custGeom>
                  <a:avLst/>
                  <a:gdLst>
                    <a:gd name="T0" fmla="*/ 0 w 42"/>
                    <a:gd name="T1" fmla="*/ 1 h 44"/>
                    <a:gd name="T2" fmla="*/ 1 w 42"/>
                    <a:gd name="T3" fmla="*/ 0 h 44"/>
                    <a:gd name="T4" fmla="*/ 0 w 42"/>
                    <a:gd name="T5" fmla="*/ 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p:spPr>
              <p:txBody>
                <a:bodyPr/>
                <a:lstStyle/>
                <a:p>
                  <a:endParaRPr lang="zh-CN" altLang="en-US"/>
                </a:p>
              </p:txBody>
            </p:sp>
            <p:sp>
              <p:nvSpPr>
                <p:cNvPr id="30896" name="任意多边形 641092"/>
                <p:cNvSpPr>
                  <a:spLocks noChangeArrowheads="1"/>
                </p:cNvSpPr>
                <p:nvPr/>
              </p:nvSpPr>
              <p:spPr bwMode="auto">
                <a:xfrm>
                  <a:off x="1248" y="295"/>
                  <a:ext cx="14" cy="10"/>
                </a:xfrm>
                <a:custGeom>
                  <a:avLst/>
                  <a:gdLst>
                    <a:gd name="T0" fmla="*/ 0 w 31"/>
                    <a:gd name="T1" fmla="*/ 1 h 30"/>
                    <a:gd name="T2" fmla="*/ 3 w 31"/>
                    <a:gd name="T3" fmla="*/ 0 h 30"/>
                    <a:gd name="T4" fmla="*/ 0 w 31"/>
                    <a:gd name="T5" fmla="*/ 1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p:spPr>
              <p:txBody>
                <a:bodyPr/>
                <a:lstStyle/>
                <a:p>
                  <a:endParaRPr lang="zh-CN" altLang="en-US"/>
                </a:p>
              </p:txBody>
            </p:sp>
          </p:grpSp>
          <p:grpSp>
            <p:nvGrpSpPr>
              <p:cNvPr id="30798" name="组合 641093"/>
              <p:cNvGrpSpPr>
                <a:grpSpLocks/>
              </p:cNvGrpSpPr>
              <p:nvPr/>
            </p:nvGrpSpPr>
            <p:grpSpPr bwMode="auto">
              <a:xfrm>
                <a:off x="3709" y="240"/>
                <a:ext cx="1139" cy="429"/>
                <a:chOff x="3709" y="240"/>
                <a:chExt cx="1139" cy="429"/>
              </a:xfrm>
            </p:grpSpPr>
            <p:sp>
              <p:nvSpPr>
                <p:cNvPr id="30799" name="任意多边形 641094"/>
                <p:cNvSpPr>
                  <a:spLocks noChangeArrowheads="1"/>
                </p:cNvSpPr>
                <p:nvPr/>
              </p:nvSpPr>
              <p:spPr bwMode="auto">
                <a:xfrm>
                  <a:off x="4808" y="616"/>
                  <a:ext cx="13" cy="14"/>
                </a:xfrm>
                <a:custGeom>
                  <a:avLst/>
                  <a:gdLst>
                    <a:gd name="T0" fmla="*/ 1 w 30"/>
                    <a:gd name="T1" fmla="*/ 1 h 42"/>
                    <a:gd name="T2" fmla="*/ 0 w 30"/>
                    <a:gd name="T3" fmla="*/ 1 h 42"/>
                    <a:gd name="T4" fmla="*/ 0 w 30"/>
                    <a:gd name="T5" fmla="*/ 0 h 42"/>
                    <a:gd name="T6" fmla="*/ 1 w 30"/>
                    <a:gd name="T7" fmla="*/ 0 h 42"/>
                    <a:gd name="T8" fmla="*/ 3 w 30"/>
                    <a:gd name="T9" fmla="*/ 1 h 42"/>
                    <a:gd name="T10" fmla="*/ 2 w 30"/>
                    <a:gd name="T11" fmla="*/ 1 h 42"/>
                    <a:gd name="T12" fmla="*/ 1 w 30"/>
                    <a:gd name="T13" fmla="*/ 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p:spPr>
              <p:txBody>
                <a:bodyPr/>
                <a:lstStyle/>
                <a:p>
                  <a:endParaRPr lang="zh-CN" altLang="en-US"/>
                </a:p>
              </p:txBody>
            </p:sp>
            <p:sp>
              <p:nvSpPr>
                <p:cNvPr id="30800" name="任意多边形 641095"/>
                <p:cNvSpPr>
                  <a:spLocks noChangeArrowheads="1"/>
                </p:cNvSpPr>
                <p:nvPr/>
              </p:nvSpPr>
              <p:spPr bwMode="auto">
                <a:xfrm>
                  <a:off x="4655" y="629"/>
                  <a:ext cx="11" cy="5"/>
                </a:xfrm>
                <a:custGeom>
                  <a:avLst/>
                  <a:gdLst>
                    <a:gd name="T0" fmla="*/ 1 w 25"/>
                    <a:gd name="T1" fmla="*/ 1 h 16"/>
                    <a:gd name="T2" fmla="*/ 0 w 25"/>
                    <a:gd name="T3" fmla="*/ 0 h 16"/>
                    <a:gd name="T4" fmla="*/ 1 w 25"/>
                    <a:gd name="T5" fmla="*/ 0 h 16"/>
                    <a:gd name="T6" fmla="*/ 1 w 25"/>
                    <a:gd name="T7" fmla="*/ 1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p:spPr>
              <p:txBody>
                <a:bodyPr/>
                <a:lstStyle/>
                <a:p>
                  <a:endParaRPr lang="zh-CN" altLang="en-US"/>
                </a:p>
              </p:txBody>
            </p:sp>
            <p:sp>
              <p:nvSpPr>
                <p:cNvPr id="30801" name="任意多边形 641096"/>
                <p:cNvSpPr>
                  <a:spLocks noChangeArrowheads="1"/>
                </p:cNvSpPr>
                <p:nvPr/>
              </p:nvSpPr>
              <p:spPr bwMode="auto">
                <a:xfrm>
                  <a:off x="4609" y="635"/>
                  <a:ext cx="28" cy="16"/>
                </a:xfrm>
                <a:custGeom>
                  <a:avLst/>
                  <a:gdLst>
                    <a:gd name="T0" fmla="*/ 1 w 65"/>
                    <a:gd name="T1" fmla="*/ 1 h 46"/>
                    <a:gd name="T2" fmla="*/ 3 w 65"/>
                    <a:gd name="T3" fmla="*/ 0 h 46"/>
                    <a:gd name="T4" fmla="*/ 3 w 65"/>
                    <a:gd name="T5" fmla="*/ 0 h 46"/>
                    <a:gd name="T6" fmla="*/ 5 w 65"/>
                    <a:gd name="T7" fmla="*/ 0 h 46"/>
                    <a:gd name="T8" fmla="*/ 3 w 65"/>
                    <a:gd name="T9" fmla="*/ 1 h 46"/>
                    <a:gd name="T10" fmla="*/ 1 w 65"/>
                    <a:gd name="T11" fmla="*/ 2 h 46"/>
                    <a:gd name="T12" fmla="*/ 0 w 65"/>
                    <a:gd name="T13" fmla="*/ 1 h 46"/>
                    <a:gd name="T14" fmla="*/ 1 w 65"/>
                    <a:gd name="T15" fmla="*/ 1 h 46"/>
                    <a:gd name="T16" fmla="*/ 1 w 65"/>
                    <a:gd name="T17" fmla="*/ 1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p:spPr>
              <p:txBody>
                <a:bodyPr/>
                <a:lstStyle/>
                <a:p>
                  <a:endParaRPr lang="zh-CN" altLang="en-US"/>
                </a:p>
              </p:txBody>
            </p:sp>
            <p:sp>
              <p:nvSpPr>
                <p:cNvPr id="30802" name="任意多边形 641097"/>
                <p:cNvSpPr>
                  <a:spLocks noChangeArrowheads="1"/>
                </p:cNvSpPr>
                <p:nvPr/>
              </p:nvSpPr>
              <p:spPr bwMode="auto">
                <a:xfrm>
                  <a:off x="4580" y="634"/>
                  <a:ext cx="29" cy="16"/>
                </a:xfrm>
                <a:custGeom>
                  <a:avLst/>
                  <a:gdLst>
                    <a:gd name="T0" fmla="*/ 0 w 69"/>
                    <a:gd name="T1" fmla="*/ 1 h 47"/>
                    <a:gd name="T2" fmla="*/ 1 w 69"/>
                    <a:gd name="T3" fmla="*/ 1 h 47"/>
                    <a:gd name="T4" fmla="*/ 4 w 69"/>
                    <a:gd name="T5" fmla="*/ 0 h 47"/>
                    <a:gd name="T6" fmla="*/ 5 w 69"/>
                    <a:gd name="T7" fmla="*/ 0 h 47"/>
                    <a:gd name="T8" fmla="*/ 4 w 69"/>
                    <a:gd name="T9" fmla="*/ 1 h 47"/>
                    <a:gd name="T10" fmla="*/ 2 w 69"/>
                    <a:gd name="T11" fmla="*/ 1 h 47"/>
                    <a:gd name="T12" fmla="*/ 2 w 69"/>
                    <a:gd name="T13" fmla="*/ 2 h 47"/>
                    <a:gd name="T14" fmla="*/ 1 w 69"/>
                    <a:gd name="T15" fmla="*/ 2 h 47"/>
                    <a:gd name="T16" fmla="*/ 1 w 69"/>
                    <a:gd name="T17" fmla="*/ 1 h 47"/>
                    <a:gd name="T18" fmla="*/ 0 w 69"/>
                    <a:gd name="T19" fmla="*/ 1 h 47"/>
                    <a:gd name="T20" fmla="*/ 0 w 69"/>
                    <a:gd name="T21" fmla="*/ 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p:spPr>
              <p:txBody>
                <a:bodyPr/>
                <a:lstStyle/>
                <a:p>
                  <a:endParaRPr lang="zh-CN" altLang="en-US"/>
                </a:p>
              </p:txBody>
            </p:sp>
            <p:sp>
              <p:nvSpPr>
                <p:cNvPr id="30803" name="任意多边形 641098"/>
                <p:cNvSpPr>
                  <a:spLocks noChangeArrowheads="1"/>
                </p:cNvSpPr>
                <p:nvPr/>
              </p:nvSpPr>
              <p:spPr bwMode="auto">
                <a:xfrm>
                  <a:off x="4423" y="547"/>
                  <a:ext cx="151" cy="93"/>
                </a:xfrm>
                <a:custGeom>
                  <a:avLst/>
                  <a:gdLst>
                    <a:gd name="T0" fmla="*/ 1 w 355"/>
                    <a:gd name="T1" fmla="*/ 0 h 277"/>
                    <a:gd name="T2" fmla="*/ 3 w 355"/>
                    <a:gd name="T3" fmla="*/ 1 h 277"/>
                    <a:gd name="T4" fmla="*/ 4 w 355"/>
                    <a:gd name="T5" fmla="*/ 1 h 277"/>
                    <a:gd name="T6" fmla="*/ 6 w 355"/>
                    <a:gd name="T7" fmla="*/ 2 h 277"/>
                    <a:gd name="T8" fmla="*/ 7 w 355"/>
                    <a:gd name="T9" fmla="*/ 2 h 277"/>
                    <a:gd name="T10" fmla="*/ 9 w 355"/>
                    <a:gd name="T11" fmla="*/ 4 h 277"/>
                    <a:gd name="T12" fmla="*/ 11 w 355"/>
                    <a:gd name="T13" fmla="*/ 5 h 277"/>
                    <a:gd name="T14" fmla="*/ 11 w 355"/>
                    <a:gd name="T15" fmla="*/ 5 h 277"/>
                    <a:gd name="T16" fmla="*/ 12 w 355"/>
                    <a:gd name="T17" fmla="*/ 6 h 277"/>
                    <a:gd name="T18" fmla="*/ 14 w 355"/>
                    <a:gd name="T19" fmla="*/ 6 h 277"/>
                    <a:gd name="T20" fmla="*/ 13 w 355"/>
                    <a:gd name="T21" fmla="*/ 7 h 277"/>
                    <a:gd name="T22" fmla="*/ 14 w 355"/>
                    <a:gd name="T23" fmla="*/ 8 h 277"/>
                    <a:gd name="T24" fmla="*/ 15 w 355"/>
                    <a:gd name="T25" fmla="*/ 9 h 277"/>
                    <a:gd name="T26" fmla="*/ 17 w 355"/>
                    <a:gd name="T27" fmla="*/ 9 h 277"/>
                    <a:gd name="T28" fmla="*/ 18 w 355"/>
                    <a:gd name="T29" fmla="*/ 9 h 277"/>
                    <a:gd name="T30" fmla="*/ 20 w 355"/>
                    <a:gd name="T31" fmla="*/ 9 h 277"/>
                    <a:gd name="T32" fmla="*/ 21 w 355"/>
                    <a:gd name="T33" fmla="*/ 9 h 277"/>
                    <a:gd name="T34" fmla="*/ 23 w 355"/>
                    <a:gd name="T35" fmla="*/ 10 h 277"/>
                    <a:gd name="T36" fmla="*/ 24 w 355"/>
                    <a:gd name="T37" fmla="*/ 10 h 277"/>
                    <a:gd name="T38" fmla="*/ 27 w 355"/>
                    <a:gd name="T39" fmla="*/ 10 h 277"/>
                    <a:gd name="T40" fmla="*/ 26 w 355"/>
                    <a:gd name="T41" fmla="*/ 10 h 277"/>
                    <a:gd name="T42" fmla="*/ 25 w 355"/>
                    <a:gd name="T43" fmla="*/ 10 h 277"/>
                    <a:gd name="T44" fmla="*/ 23 w 355"/>
                    <a:gd name="T45" fmla="*/ 10 h 277"/>
                    <a:gd name="T46" fmla="*/ 22 w 355"/>
                    <a:gd name="T47" fmla="*/ 10 h 277"/>
                    <a:gd name="T48" fmla="*/ 20 w 355"/>
                    <a:gd name="T49" fmla="*/ 10 h 277"/>
                    <a:gd name="T50" fmla="*/ 18 w 355"/>
                    <a:gd name="T51" fmla="*/ 10 h 277"/>
                    <a:gd name="T52" fmla="*/ 13 w 355"/>
                    <a:gd name="T53" fmla="*/ 9 h 277"/>
                    <a:gd name="T54" fmla="*/ 12 w 355"/>
                    <a:gd name="T55" fmla="*/ 8 h 277"/>
                    <a:gd name="T56" fmla="*/ 10 w 355"/>
                    <a:gd name="T57" fmla="*/ 7 h 277"/>
                    <a:gd name="T58" fmla="*/ 9 w 355"/>
                    <a:gd name="T59" fmla="*/ 7 h 277"/>
                    <a:gd name="T60" fmla="*/ 7 w 355"/>
                    <a:gd name="T61" fmla="*/ 6 h 277"/>
                    <a:gd name="T62" fmla="*/ 5 w 355"/>
                    <a:gd name="T63" fmla="*/ 4 h 277"/>
                    <a:gd name="T64" fmla="*/ 5 w 355"/>
                    <a:gd name="T65" fmla="*/ 4 h 277"/>
                    <a:gd name="T66" fmla="*/ 5 w 355"/>
                    <a:gd name="T67" fmla="*/ 4 h 277"/>
                    <a:gd name="T68" fmla="*/ 4 w 355"/>
                    <a:gd name="T69" fmla="*/ 3 h 277"/>
                    <a:gd name="T70" fmla="*/ 3 w 355"/>
                    <a:gd name="T71" fmla="*/ 2 h 277"/>
                    <a:gd name="T72" fmla="*/ 2 w 355"/>
                    <a:gd name="T73" fmla="*/ 1 h 277"/>
                    <a:gd name="T74" fmla="*/ 0 w 355"/>
                    <a:gd name="T75" fmla="*/ 1 h 277"/>
                    <a:gd name="T76" fmla="*/ 1 w 355"/>
                    <a:gd name="T77" fmla="*/ 0 h 277"/>
                    <a:gd name="T78" fmla="*/ 1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p:spPr>
              <p:txBody>
                <a:bodyPr/>
                <a:lstStyle/>
                <a:p>
                  <a:endParaRPr lang="zh-CN" altLang="en-US"/>
                </a:p>
              </p:txBody>
            </p:sp>
            <p:sp>
              <p:nvSpPr>
                <p:cNvPr id="30804" name="任意多边形 641099"/>
                <p:cNvSpPr>
                  <a:spLocks noChangeArrowheads="1"/>
                </p:cNvSpPr>
                <p:nvPr/>
              </p:nvSpPr>
              <p:spPr bwMode="auto">
                <a:xfrm>
                  <a:off x="4515" y="541"/>
                  <a:ext cx="67" cy="68"/>
                </a:xfrm>
                <a:custGeom>
                  <a:avLst/>
                  <a:gdLst>
                    <a:gd name="T0" fmla="*/ 4 w 156"/>
                    <a:gd name="T1" fmla="*/ 2 h 206"/>
                    <a:gd name="T2" fmla="*/ 5 w 156"/>
                    <a:gd name="T3" fmla="*/ 2 h 206"/>
                    <a:gd name="T4" fmla="*/ 5 w 156"/>
                    <a:gd name="T5" fmla="*/ 2 h 206"/>
                    <a:gd name="T6" fmla="*/ 6 w 156"/>
                    <a:gd name="T7" fmla="*/ 2 h 206"/>
                    <a:gd name="T8" fmla="*/ 9 w 156"/>
                    <a:gd name="T9" fmla="*/ 1 h 206"/>
                    <a:gd name="T10" fmla="*/ 9 w 156"/>
                    <a:gd name="T11" fmla="*/ 0 h 206"/>
                    <a:gd name="T12" fmla="*/ 10 w 156"/>
                    <a:gd name="T13" fmla="*/ 0 h 206"/>
                    <a:gd name="T14" fmla="*/ 12 w 156"/>
                    <a:gd name="T15" fmla="*/ 1 h 206"/>
                    <a:gd name="T16" fmla="*/ 12 w 156"/>
                    <a:gd name="T17" fmla="*/ 2 h 206"/>
                    <a:gd name="T18" fmla="*/ 10 w 156"/>
                    <a:gd name="T19" fmla="*/ 2 h 206"/>
                    <a:gd name="T20" fmla="*/ 10 w 156"/>
                    <a:gd name="T21" fmla="*/ 3 h 206"/>
                    <a:gd name="T22" fmla="*/ 11 w 156"/>
                    <a:gd name="T23" fmla="*/ 4 h 206"/>
                    <a:gd name="T24" fmla="*/ 12 w 156"/>
                    <a:gd name="T25" fmla="*/ 5 h 206"/>
                    <a:gd name="T26" fmla="*/ 10 w 156"/>
                    <a:gd name="T27" fmla="*/ 5 h 206"/>
                    <a:gd name="T28" fmla="*/ 9 w 156"/>
                    <a:gd name="T29" fmla="*/ 5 h 206"/>
                    <a:gd name="T30" fmla="*/ 8 w 156"/>
                    <a:gd name="T31" fmla="*/ 6 h 206"/>
                    <a:gd name="T32" fmla="*/ 8 w 156"/>
                    <a:gd name="T33" fmla="*/ 7 h 206"/>
                    <a:gd name="T34" fmla="*/ 7 w 156"/>
                    <a:gd name="T35" fmla="*/ 7 h 206"/>
                    <a:gd name="T36" fmla="*/ 6 w 156"/>
                    <a:gd name="T37" fmla="*/ 7 h 206"/>
                    <a:gd name="T38" fmla="*/ 6 w 156"/>
                    <a:gd name="T39" fmla="*/ 7 h 206"/>
                    <a:gd name="T40" fmla="*/ 6 w 156"/>
                    <a:gd name="T41" fmla="*/ 7 h 206"/>
                    <a:gd name="T42" fmla="*/ 5 w 156"/>
                    <a:gd name="T43" fmla="*/ 7 h 206"/>
                    <a:gd name="T44" fmla="*/ 3 w 156"/>
                    <a:gd name="T45" fmla="*/ 7 h 206"/>
                    <a:gd name="T46" fmla="*/ 2 w 156"/>
                    <a:gd name="T47" fmla="*/ 7 h 206"/>
                    <a:gd name="T48" fmla="*/ 1 w 156"/>
                    <a:gd name="T49" fmla="*/ 5 h 206"/>
                    <a:gd name="T50" fmla="*/ 0 w 156"/>
                    <a:gd name="T51" fmla="*/ 5 h 206"/>
                    <a:gd name="T52" fmla="*/ 0 w 156"/>
                    <a:gd name="T53" fmla="*/ 4 h 206"/>
                    <a:gd name="T54" fmla="*/ 2 w 156"/>
                    <a:gd name="T55" fmla="*/ 4 h 206"/>
                    <a:gd name="T56" fmla="*/ 3 w 156"/>
                    <a:gd name="T57" fmla="*/ 4 h 206"/>
                    <a:gd name="T58" fmla="*/ 3 w 156"/>
                    <a:gd name="T59" fmla="*/ 3 h 206"/>
                    <a:gd name="T60" fmla="*/ 4 w 156"/>
                    <a:gd name="T61" fmla="*/ 3 h 206"/>
                    <a:gd name="T62" fmla="*/ 4 w 156"/>
                    <a:gd name="T63" fmla="*/ 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p:spPr>
              <p:txBody>
                <a:bodyPr/>
                <a:lstStyle/>
                <a:p>
                  <a:endParaRPr lang="zh-CN" altLang="en-US"/>
                </a:p>
              </p:txBody>
            </p:sp>
            <p:sp>
              <p:nvSpPr>
                <p:cNvPr id="30805" name="任意多边形 641100"/>
                <p:cNvSpPr>
                  <a:spLocks noChangeArrowheads="1"/>
                </p:cNvSpPr>
                <p:nvPr/>
              </p:nvSpPr>
              <p:spPr bwMode="auto">
                <a:xfrm>
                  <a:off x="4580" y="572"/>
                  <a:ext cx="47" cy="13"/>
                </a:xfrm>
                <a:custGeom>
                  <a:avLst/>
                  <a:gdLst>
                    <a:gd name="T0" fmla="*/ 0 w 109"/>
                    <a:gd name="T1" fmla="*/ 1 h 38"/>
                    <a:gd name="T2" fmla="*/ 1 w 109"/>
                    <a:gd name="T3" fmla="*/ 0 h 38"/>
                    <a:gd name="T4" fmla="*/ 4 w 109"/>
                    <a:gd name="T5" fmla="*/ 1 h 38"/>
                    <a:gd name="T6" fmla="*/ 6 w 109"/>
                    <a:gd name="T7" fmla="*/ 1 h 38"/>
                    <a:gd name="T8" fmla="*/ 7 w 109"/>
                    <a:gd name="T9" fmla="*/ 0 h 38"/>
                    <a:gd name="T10" fmla="*/ 6 w 109"/>
                    <a:gd name="T11" fmla="*/ 1 h 38"/>
                    <a:gd name="T12" fmla="*/ 5 w 109"/>
                    <a:gd name="T13" fmla="*/ 1 h 38"/>
                    <a:gd name="T14" fmla="*/ 3 w 109"/>
                    <a:gd name="T15" fmla="*/ 1 h 38"/>
                    <a:gd name="T16" fmla="*/ 1 w 109"/>
                    <a:gd name="T17" fmla="*/ 1 h 38"/>
                    <a:gd name="T18" fmla="*/ 0 w 109"/>
                    <a:gd name="T19" fmla="*/ 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p:spPr>
              <p:txBody>
                <a:bodyPr/>
                <a:lstStyle/>
                <a:p>
                  <a:endParaRPr lang="zh-CN" altLang="en-US"/>
                </a:p>
              </p:txBody>
            </p:sp>
            <p:sp>
              <p:nvSpPr>
                <p:cNvPr id="30806" name="任意多边形 641101"/>
                <p:cNvSpPr>
                  <a:spLocks noChangeArrowheads="1"/>
                </p:cNvSpPr>
                <p:nvPr/>
              </p:nvSpPr>
              <p:spPr bwMode="auto">
                <a:xfrm>
                  <a:off x="4578" y="588"/>
                  <a:ext cx="32" cy="34"/>
                </a:xfrm>
                <a:custGeom>
                  <a:avLst/>
                  <a:gdLst>
                    <a:gd name="T0" fmla="*/ 0 w 76"/>
                    <a:gd name="T1" fmla="*/ 1 h 104"/>
                    <a:gd name="T2" fmla="*/ 1 w 76"/>
                    <a:gd name="T3" fmla="*/ 0 h 104"/>
                    <a:gd name="T4" fmla="*/ 3 w 76"/>
                    <a:gd name="T5" fmla="*/ 1 h 104"/>
                    <a:gd name="T6" fmla="*/ 5 w 76"/>
                    <a:gd name="T7" fmla="*/ 0 h 104"/>
                    <a:gd name="T8" fmla="*/ 3 w 76"/>
                    <a:gd name="T9" fmla="*/ 1 h 104"/>
                    <a:gd name="T10" fmla="*/ 4 w 76"/>
                    <a:gd name="T11" fmla="*/ 2 h 104"/>
                    <a:gd name="T12" fmla="*/ 4 w 76"/>
                    <a:gd name="T13" fmla="*/ 2 h 104"/>
                    <a:gd name="T14" fmla="*/ 3 w 76"/>
                    <a:gd name="T15" fmla="*/ 3 h 104"/>
                    <a:gd name="T16" fmla="*/ 3 w 76"/>
                    <a:gd name="T17" fmla="*/ 2 h 104"/>
                    <a:gd name="T18" fmla="*/ 2 w 76"/>
                    <a:gd name="T19" fmla="*/ 2 h 104"/>
                    <a:gd name="T20" fmla="*/ 2 w 76"/>
                    <a:gd name="T21" fmla="*/ 2 h 104"/>
                    <a:gd name="T22" fmla="*/ 2 w 76"/>
                    <a:gd name="T23" fmla="*/ 3 h 104"/>
                    <a:gd name="T24" fmla="*/ 1 w 76"/>
                    <a:gd name="T25" fmla="*/ 4 h 104"/>
                    <a:gd name="T26" fmla="*/ 1 w 76"/>
                    <a:gd name="T27" fmla="*/ 4 h 104"/>
                    <a:gd name="T28" fmla="*/ 0 w 76"/>
                    <a:gd name="T29" fmla="*/ 3 h 104"/>
                    <a:gd name="T30" fmla="*/ 0 w 76"/>
                    <a:gd name="T31" fmla="*/ 2 h 104"/>
                    <a:gd name="T32" fmla="*/ 0 w 76"/>
                    <a:gd name="T33" fmla="*/ 1 h 104"/>
                    <a:gd name="T34" fmla="*/ 0 w 76"/>
                    <a:gd name="T35" fmla="*/ 1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p:spPr>
              <p:txBody>
                <a:bodyPr/>
                <a:lstStyle/>
                <a:p>
                  <a:endParaRPr lang="zh-CN" altLang="en-US"/>
                </a:p>
              </p:txBody>
            </p:sp>
            <p:sp>
              <p:nvSpPr>
                <p:cNvPr id="30807" name="任意多边形 641102"/>
                <p:cNvSpPr>
                  <a:spLocks noChangeArrowheads="1"/>
                </p:cNvSpPr>
                <p:nvPr/>
              </p:nvSpPr>
              <p:spPr bwMode="auto">
                <a:xfrm>
                  <a:off x="4632" y="569"/>
                  <a:ext cx="16" cy="20"/>
                </a:xfrm>
                <a:custGeom>
                  <a:avLst/>
                  <a:gdLst>
                    <a:gd name="T0" fmla="*/ 0 w 37"/>
                    <a:gd name="T1" fmla="*/ 1 h 61"/>
                    <a:gd name="T2" fmla="*/ 1 w 37"/>
                    <a:gd name="T3" fmla="*/ 0 h 61"/>
                    <a:gd name="T4" fmla="*/ 1 w 37"/>
                    <a:gd name="T5" fmla="*/ 1 h 61"/>
                    <a:gd name="T6" fmla="*/ 3 w 37"/>
                    <a:gd name="T7" fmla="*/ 1 h 61"/>
                    <a:gd name="T8" fmla="*/ 1 w 37"/>
                    <a:gd name="T9" fmla="*/ 2 h 61"/>
                    <a:gd name="T10" fmla="*/ 0 w 37"/>
                    <a:gd name="T11" fmla="*/ 2 h 61"/>
                    <a:gd name="T12" fmla="*/ 0 w 37"/>
                    <a:gd name="T13" fmla="*/ 1 h 61"/>
                    <a:gd name="T14" fmla="*/ 0 w 37"/>
                    <a:gd name="T15" fmla="*/ 1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p:spPr>
              <p:txBody>
                <a:bodyPr/>
                <a:lstStyle/>
                <a:p>
                  <a:endParaRPr lang="zh-CN" altLang="en-US"/>
                </a:p>
              </p:txBody>
            </p:sp>
            <p:sp>
              <p:nvSpPr>
                <p:cNvPr id="30808" name="任意多边形 641103"/>
                <p:cNvSpPr>
                  <a:spLocks noChangeArrowheads="1"/>
                </p:cNvSpPr>
                <p:nvPr/>
              </p:nvSpPr>
              <p:spPr bwMode="auto">
                <a:xfrm>
                  <a:off x="4636" y="600"/>
                  <a:ext cx="20" cy="10"/>
                </a:xfrm>
                <a:custGeom>
                  <a:avLst/>
                  <a:gdLst>
                    <a:gd name="T0" fmla="*/ 0 w 49"/>
                    <a:gd name="T1" fmla="*/ 0 h 29"/>
                    <a:gd name="T2" fmla="*/ 2 w 49"/>
                    <a:gd name="T3" fmla="*/ 0 h 29"/>
                    <a:gd name="T4" fmla="*/ 3 w 49"/>
                    <a:gd name="T5" fmla="*/ 1 h 29"/>
                    <a:gd name="T6" fmla="*/ 2 w 49"/>
                    <a:gd name="T7" fmla="*/ 1 h 29"/>
                    <a:gd name="T8" fmla="*/ 0 w 49"/>
                    <a:gd name="T9" fmla="*/ 1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p:spPr>
              <p:txBody>
                <a:bodyPr/>
                <a:lstStyle/>
                <a:p>
                  <a:endParaRPr lang="zh-CN" altLang="en-US"/>
                </a:p>
              </p:txBody>
            </p:sp>
            <p:sp>
              <p:nvSpPr>
                <p:cNvPr id="30809" name="任意多边形 641104"/>
                <p:cNvSpPr>
                  <a:spLocks noChangeArrowheads="1"/>
                </p:cNvSpPr>
                <p:nvPr/>
              </p:nvSpPr>
              <p:spPr bwMode="auto">
                <a:xfrm>
                  <a:off x="4657" y="585"/>
                  <a:ext cx="26" cy="17"/>
                </a:xfrm>
                <a:custGeom>
                  <a:avLst/>
                  <a:gdLst>
                    <a:gd name="T0" fmla="*/ 2 w 61"/>
                    <a:gd name="T1" fmla="*/ 2 h 48"/>
                    <a:gd name="T2" fmla="*/ 1 w 61"/>
                    <a:gd name="T3" fmla="*/ 1 h 48"/>
                    <a:gd name="T4" fmla="*/ 0 w 61"/>
                    <a:gd name="T5" fmla="*/ 1 h 48"/>
                    <a:gd name="T6" fmla="*/ 1 w 61"/>
                    <a:gd name="T7" fmla="*/ 0 h 48"/>
                    <a:gd name="T8" fmla="*/ 2 w 61"/>
                    <a:gd name="T9" fmla="*/ 0 h 48"/>
                    <a:gd name="T10" fmla="*/ 4 w 61"/>
                    <a:gd name="T11" fmla="*/ 0 h 48"/>
                    <a:gd name="T12" fmla="*/ 4 w 61"/>
                    <a:gd name="T13" fmla="*/ 1 h 48"/>
                    <a:gd name="T14" fmla="*/ 5 w 61"/>
                    <a:gd name="T15" fmla="*/ 1 h 48"/>
                    <a:gd name="T16" fmla="*/ 3 w 61"/>
                    <a:gd name="T17" fmla="*/ 2 h 48"/>
                    <a:gd name="T18" fmla="*/ 2 w 61"/>
                    <a:gd name="T19" fmla="*/ 2 h 48"/>
                    <a:gd name="T20" fmla="*/ 2 w 61"/>
                    <a:gd name="T21" fmla="*/ 2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p:spPr>
              <p:txBody>
                <a:bodyPr/>
                <a:lstStyle/>
                <a:p>
                  <a:endParaRPr lang="zh-CN" altLang="en-US"/>
                </a:p>
              </p:txBody>
            </p:sp>
            <p:sp>
              <p:nvSpPr>
                <p:cNvPr id="30810" name="任意多边形 641105"/>
                <p:cNvSpPr>
                  <a:spLocks noChangeArrowheads="1"/>
                </p:cNvSpPr>
                <p:nvPr/>
              </p:nvSpPr>
              <p:spPr bwMode="auto">
                <a:xfrm>
                  <a:off x="4664" y="593"/>
                  <a:ext cx="122" cy="61"/>
                </a:xfrm>
                <a:custGeom>
                  <a:avLst/>
                  <a:gdLst>
                    <a:gd name="T0" fmla="*/ 4 w 286"/>
                    <a:gd name="T1" fmla="*/ 1 h 182"/>
                    <a:gd name="T2" fmla="*/ 3 w 286"/>
                    <a:gd name="T3" fmla="*/ 1 h 182"/>
                    <a:gd name="T4" fmla="*/ 2 w 286"/>
                    <a:gd name="T5" fmla="*/ 1 h 182"/>
                    <a:gd name="T6" fmla="*/ 0 w 286"/>
                    <a:gd name="T7" fmla="*/ 1 h 182"/>
                    <a:gd name="T8" fmla="*/ 1 w 286"/>
                    <a:gd name="T9" fmla="*/ 2 h 182"/>
                    <a:gd name="T10" fmla="*/ 1 w 286"/>
                    <a:gd name="T11" fmla="*/ 2 h 182"/>
                    <a:gd name="T12" fmla="*/ 2 w 286"/>
                    <a:gd name="T13" fmla="*/ 2 h 182"/>
                    <a:gd name="T14" fmla="*/ 3 w 286"/>
                    <a:gd name="T15" fmla="*/ 2 h 182"/>
                    <a:gd name="T16" fmla="*/ 4 w 286"/>
                    <a:gd name="T17" fmla="*/ 2 h 182"/>
                    <a:gd name="T18" fmla="*/ 6 w 286"/>
                    <a:gd name="T19" fmla="*/ 2 h 182"/>
                    <a:gd name="T20" fmla="*/ 7 w 286"/>
                    <a:gd name="T21" fmla="*/ 3 h 182"/>
                    <a:gd name="T22" fmla="*/ 8 w 286"/>
                    <a:gd name="T23" fmla="*/ 4 h 182"/>
                    <a:gd name="T24" fmla="*/ 8 w 286"/>
                    <a:gd name="T25" fmla="*/ 5 h 182"/>
                    <a:gd name="T26" fmla="*/ 8 w 286"/>
                    <a:gd name="T27" fmla="*/ 5 h 182"/>
                    <a:gd name="T28" fmla="*/ 9 w 286"/>
                    <a:gd name="T29" fmla="*/ 5 h 182"/>
                    <a:gd name="T30" fmla="*/ 11 w 286"/>
                    <a:gd name="T31" fmla="*/ 5 h 182"/>
                    <a:gd name="T32" fmla="*/ 13 w 286"/>
                    <a:gd name="T33" fmla="*/ 6 h 182"/>
                    <a:gd name="T34" fmla="*/ 14 w 286"/>
                    <a:gd name="T35" fmla="*/ 5 h 182"/>
                    <a:gd name="T36" fmla="*/ 13 w 286"/>
                    <a:gd name="T37" fmla="*/ 5 h 182"/>
                    <a:gd name="T38" fmla="*/ 14 w 286"/>
                    <a:gd name="T39" fmla="*/ 5 h 182"/>
                    <a:gd name="T40" fmla="*/ 15 w 286"/>
                    <a:gd name="T41" fmla="*/ 4 h 182"/>
                    <a:gd name="T42" fmla="*/ 16 w 286"/>
                    <a:gd name="T43" fmla="*/ 5 h 182"/>
                    <a:gd name="T44" fmla="*/ 17 w 286"/>
                    <a:gd name="T45" fmla="*/ 5 h 182"/>
                    <a:gd name="T46" fmla="*/ 19 w 286"/>
                    <a:gd name="T47" fmla="*/ 6 h 182"/>
                    <a:gd name="T48" fmla="*/ 20 w 286"/>
                    <a:gd name="T49" fmla="*/ 7 h 182"/>
                    <a:gd name="T50" fmla="*/ 22 w 286"/>
                    <a:gd name="T51" fmla="*/ 6 h 182"/>
                    <a:gd name="T52" fmla="*/ 21 w 286"/>
                    <a:gd name="T53" fmla="*/ 6 h 182"/>
                    <a:gd name="T54" fmla="*/ 20 w 286"/>
                    <a:gd name="T55" fmla="*/ 5 h 182"/>
                    <a:gd name="T56" fmla="*/ 20 w 286"/>
                    <a:gd name="T57" fmla="*/ 5 h 182"/>
                    <a:gd name="T58" fmla="*/ 19 w 286"/>
                    <a:gd name="T59" fmla="*/ 5 h 182"/>
                    <a:gd name="T60" fmla="*/ 18 w 286"/>
                    <a:gd name="T61" fmla="*/ 4 h 182"/>
                    <a:gd name="T62" fmla="*/ 19 w 286"/>
                    <a:gd name="T63" fmla="*/ 4 h 182"/>
                    <a:gd name="T64" fmla="*/ 17 w 286"/>
                    <a:gd name="T65" fmla="*/ 3 h 182"/>
                    <a:gd name="T66" fmla="*/ 16 w 286"/>
                    <a:gd name="T67" fmla="*/ 3 h 182"/>
                    <a:gd name="T68" fmla="*/ 15 w 286"/>
                    <a:gd name="T69" fmla="*/ 2 h 182"/>
                    <a:gd name="T70" fmla="*/ 13 w 286"/>
                    <a:gd name="T71" fmla="*/ 1 h 182"/>
                    <a:gd name="T72" fmla="*/ 12 w 286"/>
                    <a:gd name="T73" fmla="*/ 1 h 182"/>
                    <a:gd name="T74" fmla="*/ 9 w 286"/>
                    <a:gd name="T75" fmla="*/ 1 h 182"/>
                    <a:gd name="T76" fmla="*/ 8 w 286"/>
                    <a:gd name="T77" fmla="*/ 0 h 182"/>
                    <a:gd name="T78" fmla="*/ 7 w 286"/>
                    <a:gd name="T79" fmla="*/ 0 h 182"/>
                    <a:gd name="T80" fmla="*/ 6 w 286"/>
                    <a:gd name="T81" fmla="*/ 0 h 182"/>
                    <a:gd name="T82" fmla="*/ 4 w 286"/>
                    <a:gd name="T83" fmla="*/ 1 h 182"/>
                    <a:gd name="T84" fmla="*/ 4 w 286"/>
                    <a:gd name="T85" fmla="*/ 1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p:spPr>
              <p:txBody>
                <a:bodyPr/>
                <a:lstStyle/>
                <a:p>
                  <a:endParaRPr lang="zh-CN" altLang="en-US"/>
                </a:p>
              </p:txBody>
            </p:sp>
            <p:sp>
              <p:nvSpPr>
                <p:cNvPr id="30811" name="任意多边形 641106"/>
                <p:cNvSpPr>
                  <a:spLocks noChangeArrowheads="1"/>
                </p:cNvSpPr>
                <p:nvPr/>
              </p:nvSpPr>
              <p:spPr bwMode="auto">
                <a:xfrm>
                  <a:off x="4770" y="599"/>
                  <a:ext cx="33" cy="26"/>
                </a:xfrm>
                <a:custGeom>
                  <a:avLst/>
                  <a:gdLst>
                    <a:gd name="T0" fmla="*/ 0 w 78"/>
                    <a:gd name="T1" fmla="*/ 2 h 78"/>
                    <a:gd name="T2" fmla="*/ 2 w 78"/>
                    <a:gd name="T3" fmla="*/ 2 h 78"/>
                    <a:gd name="T4" fmla="*/ 3 w 78"/>
                    <a:gd name="T5" fmla="*/ 2 h 78"/>
                    <a:gd name="T6" fmla="*/ 4 w 78"/>
                    <a:gd name="T7" fmla="*/ 1 h 78"/>
                    <a:gd name="T8" fmla="*/ 3 w 78"/>
                    <a:gd name="T9" fmla="*/ 1 h 78"/>
                    <a:gd name="T10" fmla="*/ 3 w 78"/>
                    <a:gd name="T11" fmla="*/ 0 h 78"/>
                    <a:gd name="T12" fmla="*/ 6 w 78"/>
                    <a:gd name="T13" fmla="*/ 1 h 78"/>
                    <a:gd name="T14" fmla="*/ 5 w 78"/>
                    <a:gd name="T15" fmla="*/ 2 h 78"/>
                    <a:gd name="T16" fmla="*/ 3 w 78"/>
                    <a:gd name="T17" fmla="*/ 3 h 78"/>
                    <a:gd name="T18" fmla="*/ 1 w 78"/>
                    <a:gd name="T19" fmla="*/ 2 h 78"/>
                    <a:gd name="T20" fmla="*/ 0 w 78"/>
                    <a:gd name="T21" fmla="*/ 2 h 78"/>
                    <a:gd name="T22" fmla="*/ 0 w 78"/>
                    <a:gd name="T23" fmla="*/ 2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p:spPr>
              <p:txBody>
                <a:bodyPr/>
                <a:lstStyle/>
                <a:p>
                  <a:endParaRPr lang="zh-CN" altLang="en-US"/>
                </a:p>
              </p:txBody>
            </p:sp>
            <p:sp>
              <p:nvSpPr>
                <p:cNvPr id="30812" name="任意多边形 641107"/>
                <p:cNvSpPr>
                  <a:spLocks noChangeArrowheads="1"/>
                </p:cNvSpPr>
                <p:nvPr/>
              </p:nvSpPr>
              <p:spPr bwMode="auto">
                <a:xfrm>
                  <a:off x="4840" y="544"/>
                  <a:ext cx="8" cy="6"/>
                </a:xfrm>
                <a:custGeom>
                  <a:avLst/>
                  <a:gdLst>
                    <a:gd name="T0" fmla="*/ 0 w 17"/>
                    <a:gd name="T1" fmla="*/ 0 h 18"/>
                    <a:gd name="T2" fmla="*/ 0 w 17"/>
                    <a:gd name="T3" fmla="*/ 1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p:spPr>
              <p:txBody>
                <a:bodyPr/>
                <a:lstStyle/>
                <a:p>
                  <a:endParaRPr lang="zh-CN" altLang="en-US"/>
                </a:p>
              </p:txBody>
            </p:sp>
            <p:sp>
              <p:nvSpPr>
                <p:cNvPr id="30813" name="任意多边形 641108"/>
                <p:cNvSpPr>
                  <a:spLocks noChangeArrowheads="1"/>
                </p:cNvSpPr>
                <p:nvPr/>
              </p:nvSpPr>
              <p:spPr bwMode="auto">
                <a:xfrm>
                  <a:off x="4747" y="494"/>
                  <a:ext cx="8" cy="5"/>
                </a:xfrm>
                <a:custGeom>
                  <a:avLst/>
                  <a:gdLst>
                    <a:gd name="T0" fmla="*/ 0 w 20"/>
                    <a:gd name="T1" fmla="*/ 0 h 15"/>
                    <a:gd name="T2" fmla="*/ 1 w 20"/>
                    <a:gd name="T3" fmla="*/ 0 h 15"/>
                    <a:gd name="T4" fmla="*/ 1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p:spPr>
              <p:txBody>
                <a:bodyPr/>
                <a:lstStyle/>
                <a:p>
                  <a:endParaRPr lang="zh-CN" altLang="en-US"/>
                </a:p>
              </p:txBody>
            </p:sp>
            <p:sp>
              <p:nvSpPr>
                <p:cNvPr id="30814" name="任意多边形 641109"/>
                <p:cNvSpPr>
                  <a:spLocks noChangeArrowheads="1"/>
                </p:cNvSpPr>
                <p:nvPr/>
              </p:nvSpPr>
              <p:spPr bwMode="auto">
                <a:xfrm>
                  <a:off x="4676" y="536"/>
                  <a:ext cx="8" cy="5"/>
                </a:xfrm>
                <a:custGeom>
                  <a:avLst/>
                  <a:gdLst>
                    <a:gd name="T0" fmla="*/ 0 w 20"/>
                    <a:gd name="T1" fmla="*/ 0 h 15"/>
                    <a:gd name="T2" fmla="*/ 1 w 20"/>
                    <a:gd name="T3" fmla="*/ 0 h 15"/>
                    <a:gd name="T4" fmla="*/ 1 w 20"/>
                    <a:gd name="T5" fmla="*/ 1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p:spPr>
              <p:txBody>
                <a:bodyPr/>
                <a:lstStyle/>
                <a:p>
                  <a:endParaRPr lang="zh-CN" altLang="en-US"/>
                </a:p>
              </p:txBody>
            </p:sp>
            <p:sp>
              <p:nvSpPr>
                <p:cNvPr id="30815" name="任意多边形 641110"/>
                <p:cNvSpPr>
                  <a:spLocks noChangeArrowheads="1"/>
                </p:cNvSpPr>
                <p:nvPr/>
              </p:nvSpPr>
              <p:spPr bwMode="auto">
                <a:xfrm>
                  <a:off x="4598" y="523"/>
                  <a:ext cx="34" cy="27"/>
                </a:xfrm>
                <a:custGeom>
                  <a:avLst/>
                  <a:gdLst>
                    <a:gd name="T0" fmla="*/ 0 w 80"/>
                    <a:gd name="T1" fmla="*/ 2 h 80"/>
                    <a:gd name="T2" fmla="*/ 1 w 80"/>
                    <a:gd name="T3" fmla="*/ 1 h 80"/>
                    <a:gd name="T4" fmla="*/ 2 w 80"/>
                    <a:gd name="T5" fmla="*/ 1 h 80"/>
                    <a:gd name="T6" fmla="*/ 4 w 80"/>
                    <a:gd name="T7" fmla="*/ 1 h 80"/>
                    <a:gd name="T8" fmla="*/ 5 w 80"/>
                    <a:gd name="T9" fmla="*/ 0 h 80"/>
                    <a:gd name="T10" fmla="*/ 6 w 80"/>
                    <a:gd name="T11" fmla="*/ 2 h 80"/>
                    <a:gd name="T12" fmla="*/ 6 w 80"/>
                    <a:gd name="T13" fmla="*/ 2 h 80"/>
                    <a:gd name="T14" fmla="*/ 4 w 80"/>
                    <a:gd name="T15" fmla="*/ 2 h 80"/>
                    <a:gd name="T16" fmla="*/ 4 w 80"/>
                    <a:gd name="T17" fmla="*/ 3 h 80"/>
                    <a:gd name="T18" fmla="*/ 3 w 80"/>
                    <a:gd name="T19" fmla="*/ 3 h 80"/>
                    <a:gd name="T20" fmla="*/ 3 w 80"/>
                    <a:gd name="T21" fmla="*/ 2 h 80"/>
                    <a:gd name="T22" fmla="*/ 3 w 80"/>
                    <a:gd name="T23" fmla="*/ 1 h 80"/>
                    <a:gd name="T24" fmla="*/ 2 w 80"/>
                    <a:gd name="T25" fmla="*/ 2 h 80"/>
                    <a:gd name="T26" fmla="*/ 0 w 80"/>
                    <a:gd name="T27" fmla="*/ 2 h 80"/>
                    <a:gd name="T28" fmla="*/ 0 w 80"/>
                    <a:gd name="T29" fmla="*/ 2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p:spPr>
              <p:txBody>
                <a:bodyPr/>
                <a:lstStyle/>
                <a:p>
                  <a:endParaRPr lang="zh-CN" altLang="en-US"/>
                </a:p>
              </p:txBody>
            </p:sp>
            <p:sp>
              <p:nvSpPr>
                <p:cNvPr id="30816" name="任意多边形 641111"/>
                <p:cNvSpPr>
                  <a:spLocks noChangeArrowheads="1"/>
                </p:cNvSpPr>
                <p:nvPr/>
              </p:nvSpPr>
              <p:spPr bwMode="auto">
                <a:xfrm>
                  <a:off x="4587" y="466"/>
                  <a:ext cx="40" cy="58"/>
                </a:xfrm>
                <a:custGeom>
                  <a:avLst/>
                  <a:gdLst>
                    <a:gd name="T0" fmla="*/ 1 w 94"/>
                    <a:gd name="T1" fmla="*/ 4 h 174"/>
                    <a:gd name="T2" fmla="*/ 2 w 94"/>
                    <a:gd name="T3" fmla="*/ 5 h 174"/>
                    <a:gd name="T4" fmla="*/ 3 w 94"/>
                    <a:gd name="T5" fmla="*/ 4 h 174"/>
                    <a:gd name="T6" fmla="*/ 4 w 94"/>
                    <a:gd name="T7" fmla="*/ 4 h 174"/>
                    <a:gd name="T8" fmla="*/ 4 w 94"/>
                    <a:gd name="T9" fmla="*/ 5 h 174"/>
                    <a:gd name="T10" fmla="*/ 5 w 94"/>
                    <a:gd name="T11" fmla="*/ 5 h 174"/>
                    <a:gd name="T12" fmla="*/ 6 w 94"/>
                    <a:gd name="T13" fmla="*/ 5 h 174"/>
                    <a:gd name="T14" fmla="*/ 5 w 94"/>
                    <a:gd name="T15" fmla="*/ 5 h 174"/>
                    <a:gd name="T16" fmla="*/ 6 w 94"/>
                    <a:gd name="T17" fmla="*/ 6 h 174"/>
                    <a:gd name="T18" fmla="*/ 6 w 94"/>
                    <a:gd name="T19" fmla="*/ 6 h 174"/>
                    <a:gd name="T20" fmla="*/ 6 w 94"/>
                    <a:gd name="T21" fmla="*/ 4 h 174"/>
                    <a:gd name="T22" fmla="*/ 5 w 94"/>
                    <a:gd name="T23" fmla="*/ 4 h 174"/>
                    <a:gd name="T24" fmla="*/ 4 w 94"/>
                    <a:gd name="T25" fmla="*/ 3 h 174"/>
                    <a:gd name="T26" fmla="*/ 3 w 94"/>
                    <a:gd name="T27" fmla="*/ 3 h 174"/>
                    <a:gd name="T28" fmla="*/ 3 w 94"/>
                    <a:gd name="T29" fmla="*/ 3 h 174"/>
                    <a:gd name="T30" fmla="*/ 3 w 94"/>
                    <a:gd name="T31" fmla="*/ 2 h 174"/>
                    <a:gd name="T32" fmla="*/ 3 w 94"/>
                    <a:gd name="T33" fmla="*/ 0 h 174"/>
                    <a:gd name="T34" fmla="*/ 1 w 94"/>
                    <a:gd name="T35" fmla="*/ 1 h 174"/>
                    <a:gd name="T36" fmla="*/ 0 w 94"/>
                    <a:gd name="T37" fmla="*/ 2 h 174"/>
                    <a:gd name="T38" fmla="*/ 1 w 94"/>
                    <a:gd name="T39" fmla="*/ 3 h 174"/>
                    <a:gd name="T40" fmla="*/ 1 w 94"/>
                    <a:gd name="T41" fmla="*/ 4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p:spPr>
              <p:txBody>
                <a:bodyPr/>
                <a:lstStyle/>
                <a:p>
                  <a:endParaRPr lang="zh-CN" altLang="en-US"/>
                </a:p>
              </p:txBody>
            </p:sp>
            <p:sp>
              <p:nvSpPr>
                <p:cNvPr id="30817" name="任意多边形 641112"/>
                <p:cNvSpPr>
                  <a:spLocks noChangeArrowheads="1"/>
                </p:cNvSpPr>
                <p:nvPr/>
              </p:nvSpPr>
              <p:spPr bwMode="auto">
                <a:xfrm>
                  <a:off x="4597" y="508"/>
                  <a:ext cx="14" cy="17"/>
                </a:xfrm>
                <a:custGeom>
                  <a:avLst/>
                  <a:gdLst>
                    <a:gd name="T0" fmla="*/ 0 w 32"/>
                    <a:gd name="T1" fmla="*/ 1 h 50"/>
                    <a:gd name="T2" fmla="*/ 1 w 32"/>
                    <a:gd name="T3" fmla="*/ 0 h 50"/>
                    <a:gd name="T4" fmla="*/ 2 w 32"/>
                    <a:gd name="T5" fmla="*/ 1 h 50"/>
                    <a:gd name="T6" fmla="*/ 2 w 32"/>
                    <a:gd name="T7" fmla="*/ 1 h 50"/>
                    <a:gd name="T8" fmla="*/ 2 w 32"/>
                    <a:gd name="T9" fmla="*/ 1 h 50"/>
                    <a:gd name="T10" fmla="*/ 3 w 32"/>
                    <a:gd name="T11" fmla="*/ 1 h 50"/>
                    <a:gd name="T12" fmla="*/ 2 w 32"/>
                    <a:gd name="T13" fmla="*/ 2 h 50"/>
                    <a:gd name="T14" fmla="*/ 0 w 32"/>
                    <a:gd name="T15" fmla="*/ 1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p:spPr>
              <p:txBody>
                <a:bodyPr/>
                <a:lstStyle/>
                <a:p>
                  <a:endParaRPr lang="zh-CN" altLang="en-US"/>
                </a:p>
              </p:txBody>
            </p:sp>
            <p:sp>
              <p:nvSpPr>
                <p:cNvPr id="30818" name="任意多边形 641113"/>
                <p:cNvSpPr>
                  <a:spLocks noChangeArrowheads="1"/>
                </p:cNvSpPr>
                <p:nvPr/>
              </p:nvSpPr>
              <p:spPr bwMode="auto">
                <a:xfrm>
                  <a:off x="4569" y="512"/>
                  <a:ext cx="19" cy="17"/>
                </a:xfrm>
                <a:custGeom>
                  <a:avLst/>
                  <a:gdLst>
                    <a:gd name="T0" fmla="*/ 0 w 43"/>
                    <a:gd name="T1" fmla="*/ 2 h 50"/>
                    <a:gd name="T2" fmla="*/ 2 w 43"/>
                    <a:gd name="T3" fmla="*/ 1 h 50"/>
                    <a:gd name="T4" fmla="*/ 3 w 43"/>
                    <a:gd name="T5" fmla="*/ 0 h 50"/>
                    <a:gd name="T6" fmla="*/ 2 w 43"/>
                    <a:gd name="T7" fmla="*/ 1 h 50"/>
                    <a:gd name="T8" fmla="*/ 0 w 43"/>
                    <a:gd name="T9" fmla="*/ 2 h 50"/>
                    <a:gd name="T10" fmla="*/ 0 w 43"/>
                    <a:gd name="T11" fmla="*/ 2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p:spPr>
              <p:txBody>
                <a:bodyPr/>
                <a:lstStyle/>
                <a:p>
                  <a:endParaRPr lang="zh-CN" altLang="en-US"/>
                </a:p>
              </p:txBody>
            </p:sp>
            <p:sp>
              <p:nvSpPr>
                <p:cNvPr id="30819" name="任意多边形 641114"/>
                <p:cNvSpPr>
                  <a:spLocks noChangeArrowheads="1"/>
                </p:cNvSpPr>
                <p:nvPr/>
              </p:nvSpPr>
              <p:spPr bwMode="auto">
                <a:xfrm>
                  <a:off x="4784" y="275"/>
                  <a:ext cx="18" cy="10"/>
                </a:xfrm>
                <a:custGeom>
                  <a:avLst/>
                  <a:gdLst>
                    <a:gd name="T0" fmla="*/ 0 w 41"/>
                    <a:gd name="T1" fmla="*/ 1 h 29"/>
                    <a:gd name="T2" fmla="*/ 1 w 41"/>
                    <a:gd name="T3" fmla="*/ 1 h 29"/>
                    <a:gd name="T4" fmla="*/ 0 w 41"/>
                    <a:gd name="T5" fmla="*/ 1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p:spPr>
              <p:txBody>
                <a:bodyPr/>
                <a:lstStyle/>
                <a:p>
                  <a:endParaRPr lang="zh-CN" altLang="en-US"/>
                </a:p>
              </p:txBody>
            </p:sp>
            <p:sp>
              <p:nvSpPr>
                <p:cNvPr id="30820" name="任意多边形 641115"/>
                <p:cNvSpPr>
                  <a:spLocks noChangeArrowheads="1"/>
                </p:cNvSpPr>
                <p:nvPr/>
              </p:nvSpPr>
              <p:spPr bwMode="auto">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p:spPr>
              <p:txBody>
                <a:bodyPr/>
                <a:lstStyle/>
                <a:p>
                  <a:endParaRPr lang="zh-CN" altLang="en-US"/>
                </a:p>
              </p:txBody>
            </p:sp>
            <p:sp>
              <p:nvSpPr>
                <p:cNvPr id="30821" name="任意多边形 641116"/>
                <p:cNvSpPr>
                  <a:spLocks noChangeArrowheads="1"/>
                </p:cNvSpPr>
                <p:nvPr/>
              </p:nvSpPr>
              <p:spPr bwMode="auto">
                <a:xfrm>
                  <a:off x="4731" y="240"/>
                  <a:ext cx="20" cy="55"/>
                </a:xfrm>
                <a:custGeom>
                  <a:avLst/>
                  <a:gdLst>
                    <a:gd name="T0" fmla="*/ 0 w 47"/>
                    <a:gd name="T1" fmla="*/ 6 h 165"/>
                    <a:gd name="T2" fmla="*/ 1 w 47"/>
                    <a:gd name="T3" fmla="*/ 4 h 165"/>
                    <a:gd name="T4" fmla="*/ 1 w 47"/>
                    <a:gd name="T5" fmla="*/ 3 h 165"/>
                    <a:gd name="T6" fmla="*/ 1 w 47"/>
                    <a:gd name="T7" fmla="*/ 1 h 165"/>
                    <a:gd name="T8" fmla="*/ 1 w 47"/>
                    <a:gd name="T9" fmla="*/ 0 h 165"/>
                    <a:gd name="T10" fmla="*/ 2 w 47"/>
                    <a:gd name="T11" fmla="*/ 0 h 165"/>
                    <a:gd name="T12" fmla="*/ 3 w 47"/>
                    <a:gd name="T13" fmla="*/ 1 h 165"/>
                    <a:gd name="T14" fmla="*/ 4 w 47"/>
                    <a:gd name="T15" fmla="*/ 4 h 165"/>
                    <a:gd name="T16" fmla="*/ 3 w 47"/>
                    <a:gd name="T17" fmla="*/ 4 h 165"/>
                    <a:gd name="T18" fmla="*/ 2 w 47"/>
                    <a:gd name="T19" fmla="*/ 5 h 165"/>
                    <a:gd name="T20" fmla="*/ 2 w 47"/>
                    <a:gd name="T21" fmla="*/ 5 h 165"/>
                    <a:gd name="T22" fmla="*/ 2 w 47"/>
                    <a:gd name="T23" fmla="*/ 5 h 165"/>
                    <a:gd name="T24" fmla="*/ 3 w 47"/>
                    <a:gd name="T25" fmla="*/ 5 h 165"/>
                    <a:gd name="T26" fmla="*/ 1 w 47"/>
                    <a:gd name="T27" fmla="*/ 5 h 165"/>
                    <a:gd name="T28" fmla="*/ 0 w 47"/>
                    <a:gd name="T29" fmla="*/ 6 h 165"/>
                    <a:gd name="T30" fmla="*/ 0 w 47"/>
                    <a:gd name="T31" fmla="*/ 6 h 165"/>
                    <a:gd name="T32" fmla="*/ 0 w 47"/>
                    <a:gd name="T33" fmla="*/ 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p:spPr>
              <p:txBody>
                <a:bodyPr/>
                <a:lstStyle/>
                <a:p>
                  <a:endParaRPr lang="zh-CN" altLang="en-US"/>
                </a:p>
              </p:txBody>
            </p:sp>
            <p:sp>
              <p:nvSpPr>
                <p:cNvPr id="30822" name="任意多边形 641117"/>
                <p:cNvSpPr>
                  <a:spLocks noChangeArrowheads="1"/>
                </p:cNvSpPr>
                <p:nvPr/>
              </p:nvSpPr>
              <p:spPr bwMode="auto">
                <a:xfrm>
                  <a:off x="4719" y="287"/>
                  <a:ext cx="59" cy="34"/>
                </a:xfrm>
                <a:custGeom>
                  <a:avLst/>
                  <a:gdLst>
                    <a:gd name="T0" fmla="*/ 2 w 138"/>
                    <a:gd name="T1" fmla="*/ 2 h 103"/>
                    <a:gd name="T2" fmla="*/ 3 w 138"/>
                    <a:gd name="T3" fmla="*/ 2 h 103"/>
                    <a:gd name="T4" fmla="*/ 4 w 138"/>
                    <a:gd name="T5" fmla="*/ 1 h 103"/>
                    <a:gd name="T6" fmla="*/ 4 w 138"/>
                    <a:gd name="T7" fmla="*/ 2 h 103"/>
                    <a:gd name="T8" fmla="*/ 5 w 138"/>
                    <a:gd name="T9" fmla="*/ 2 h 103"/>
                    <a:gd name="T10" fmla="*/ 6 w 138"/>
                    <a:gd name="T11" fmla="*/ 2 h 103"/>
                    <a:gd name="T12" fmla="*/ 9 w 138"/>
                    <a:gd name="T13" fmla="*/ 1 h 103"/>
                    <a:gd name="T14" fmla="*/ 10 w 138"/>
                    <a:gd name="T15" fmla="*/ 1 h 103"/>
                    <a:gd name="T16" fmla="*/ 11 w 138"/>
                    <a:gd name="T17" fmla="*/ 0 h 103"/>
                    <a:gd name="T18" fmla="*/ 8 w 138"/>
                    <a:gd name="T19" fmla="*/ 2 h 103"/>
                    <a:gd name="T20" fmla="*/ 6 w 138"/>
                    <a:gd name="T21" fmla="*/ 2 h 103"/>
                    <a:gd name="T22" fmla="*/ 5 w 138"/>
                    <a:gd name="T23" fmla="*/ 3 h 103"/>
                    <a:gd name="T24" fmla="*/ 4 w 138"/>
                    <a:gd name="T25" fmla="*/ 4 h 103"/>
                    <a:gd name="T26" fmla="*/ 2 w 138"/>
                    <a:gd name="T27" fmla="*/ 3 h 103"/>
                    <a:gd name="T28" fmla="*/ 2 w 138"/>
                    <a:gd name="T29" fmla="*/ 3 h 103"/>
                    <a:gd name="T30" fmla="*/ 2 w 138"/>
                    <a:gd name="T31" fmla="*/ 4 h 103"/>
                    <a:gd name="T32" fmla="*/ 0 w 138"/>
                    <a:gd name="T33" fmla="*/ 4 h 103"/>
                    <a:gd name="T34" fmla="*/ 1 w 138"/>
                    <a:gd name="T35" fmla="*/ 3 h 103"/>
                    <a:gd name="T36" fmla="*/ 2 w 138"/>
                    <a:gd name="T37" fmla="*/ 2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p:spPr>
              <p:txBody>
                <a:bodyPr/>
                <a:lstStyle/>
                <a:p>
                  <a:endParaRPr lang="zh-CN" altLang="en-US"/>
                </a:p>
              </p:txBody>
            </p:sp>
            <p:sp>
              <p:nvSpPr>
                <p:cNvPr id="30823" name="任意多边形 641118"/>
                <p:cNvSpPr>
                  <a:spLocks noChangeArrowheads="1"/>
                </p:cNvSpPr>
                <p:nvPr/>
              </p:nvSpPr>
              <p:spPr bwMode="auto">
                <a:xfrm>
                  <a:off x="4656" y="319"/>
                  <a:ext cx="80" cy="72"/>
                </a:xfrm>
                <a:custGeom>
                  <a:avLst/>
                  <a:gdLst>
                    <a:gd name="T0" fmla="*/ 12 w 188"/>
                    <a:gd name="T1" fmla="*/ 1 h 214"/>
                    <a:gd name="T2" fmla="*/ 12 w 188"/>
                    <a:gd name="T3" fmla="*/ 0 h 214"/>
                    <a:gd name="T4" fmla="*/ 13 w 188"/>
                    <a:gd name="T5" fmla="*/ 0 h 214"/>
                    <a:gd name="T6" fmla="*/ 14 w 188"/>
                    <a:gd name="T7" fmla="*/ 1 h 214"/>
                    <a:gd name="T8" fmla="*/ 14 w 188"/>
                    <a:gd name="T9" fmla="*/ 2 h 214"/>
                    <a:gd name="T10" fmla="*/ 14 w 188"/>
                    <a:gd name="T11" fmla="*/ 2 h 214"/>
                    <a:gd name="T12" fmla="*/ 13 w 188"/>
                    <a:gd name="T13" fmla="*/ 3 h 214"/>
                    <a:gd name="T14" fmla="*/ 12 w 188"/>
                    <a:gd name="T15" fmla="*/ 5 h 214"/>
                    <a:gd name="T16" fmla="*/ 11 w 188"/>
                    <a:gd name="T17" fmla="*/ 5 h 214"/>
                    <a:gd name="T18" fmla="*/ 9 w 188"/>
                    <a:gd name="T19" fmla="*/ 5 h 214"/>
                    <a:gd name="T20" fmla="*/ 9 w 188"/>
                    <a:gd name="T21" fmla="*/ 5 h 214"/>
                    <a:gd name="T22" fmla="*/ 8 w 188"/>
                    <a:gd name="T23" fmla="*/ 5 h 214"/>
                    <a:gd name="T24" fmla="*/ 7 w 188"/>
                    <a:gd name="T25" fmla="*/ 6 h 214"/>
                    <a:gd name="T26" fmla="*/ 6 w 188"/>
                    <a:gd name="T27" fmla="*/ 5 h 214"/>
                    <a:gd name="T28" fmla="*/ 5 w 188"/>
                    <a:gd name="T29" fmla="*/ 5 h 214"/>
                    <a:gd name="T30" fmla="*/ 6 w 188"/>
                    <a:gd name="T31" fmla="*/ 5 h 214"/>
                    <a:gd name="T32" fmla="*/ 6 w 188"/>
                    <a:gd name="T33" fmla="*/ 6 h 214"/>
                    <a:gd name="T34" fmla="*/ 5 w 188"/>
                    <a:gd name="T35" fmla="*/ 6 h 214"/>
                    <a:gd name="T36" fmla="*/ 3 w 188"/>
                    <a:gd name="T37" fmla="*/ 6 h 214"/>
                    <a:gd name="T38" fmla="*/ 3 w 188"/>
                    <a:gd name="T39" fmla="*/ 6 h 214"/>
                    <a:gd name="T40" fmla="*/ 4 w 188"/>
                    <a:gd name="T41" fmla="*/ 5 h 214"/>
                    <a:gd name="T42" fmla="*/ 3 w 188"/>
                    <a:gd name="T43" fmla="*/ 6 h 214"/>
                    <a:gd name="T44" fmla="*/ 2 w 188"/>
                    <a:gd name="T45" fmla="*/ 6 h 214"/>
                    <a:gd name="T46" fmla="*/ 3 w 188"/>
                    <a:gd name="T47" fmla="*/ 7 h 214"/>
                    <a:gd name="T48" fmla="*/ 1 w 188"/>
                    <a:gd name="T49" fmla="*/ 8 h 214"/>
                    <a:gd name="T50" fmla="*/ 0 w 188"/>
                    <a:gd name="T51" fmla="*/ 8 h 214"/>
                    <a:gd name="T52" fmla="*/ 0 w 188"/>
                    <a:gd name="T53" fmla="*/ 7 h 214"/>
                    <a:gd name="T54" fmla="*/ 0 w 188"/>
                    <a:gd name="T55" fmla="*/ 6 h 214"/>
                    <a:gd name="T56" fmla="*/ 1 w 188"/>
                    <a:gd name="T57" fmla="*/ 6 h 214"/>
                    <a:gd name="T58" fmla="*/ 3 w 188"/>
                    <a:gd name="T59" fmla="*/ 5 h 214"/>
                    <a:gd name="T60" fmla="*/ 3 w 188"/>
                    <a:gd name="T61" fmla="*/ 4 h 214"/>
                    <a:gd name="T62" fmla="*/ 6 w 188"/>
                    <a:gd name="T63" fmla="*/ 4 h 214"/>
                    <a:gd name="T64" fmla="*/ 6 w 188"/>
                    <a:gd name="T65" fmla="*/ 4 h 214"/>
                    <a:gd name="T66" fmla="*/ 9 w 188"/>
                    <a:gd name="T67" fmla="*/ 3 h 214"/>
                    <a:gd name="T68" fmla="*/ 9 w 188"/>
                    <a:gd name="T69" fmla="*/ 3 h 214"/>
                    <a:gd name="T70" fmla="*/ 10 w 188"/>
                    <a:gd name="T71" fmla="*/ 3 h 214"/>
                    <a:gd name="T72" fmla="*/ 11 w 188"/>
                    <a:gd name="T73" fmla="*/ 2 h 214"/>
                    <a:gd name="T74" fmla="*/ 12 w 188"/>
                    <a:gd name="T75" fmla="*/ 2 h 214"/>
                    <a:gd name="T76" fmla="*/ 11 w 188"/>
                    <a:gd name="T77" fmla="*/ 1 h 214"/>
                    <a:gd name="T78" fmla="*/ 12 w 188"/>
                    <a:gd name="T79" fmla="*/ 1 h 214"/>
                    <a:gd name="T80" fmla="*/ 12 w 188"/>
                    <a:gd name="T81" fmla="*/ 1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p:spPr>
              <p:txBody>
                <a:bodyPr/>
                <a:lstStyle/>
                <a:p>
                  <a:endParaRPr lang="zh-CN" altLang="en-US"/>
                </a:p>
              </p:txBody>
            </p:sp>
            <p:sp>
              <p:nvSpPr>
                <p:cNvPr id="30824" name="任意多边形 641119"/>
                <p:cNvSpPr>
                  <a:spLocks noChangeArrowheads="1"/>
                </p:cNvSpPr>
                <p:nvPr/>
              </p:nvSpPr>
              <p:spPr bwMode="auto">
                <a:xfrm>
                  <a:off x="4709"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p:spPr>
              <p:txBody>
                <a:bodyPr/>
                <a:lstStyle/>
                <a:p>
                  <a:endParaRPr lang="zh-CN" altLang="en-US"/>
                </a:p>
              </p:txBody>
            </p:sp>
            <p:sp>
              <p:nvSpPr>
                <p:cNvPr id="30825" name="任意多边形 641120"/>
                <p:cNvSpPr>
                  <a:spLocks noChangeArrowheads="1"/>
                </p:cNvSpPr>
                <p:nvPr/>
              </p:nvSpPr>
              <p:spPr bwMode="auto">
                <a:xfrm>
                  <a:off x="4261" y="389"/>
                  <a:ext cx="347" cy="189"/>
                </a:xfrm>
                <a:custGeom>
                  <a:avLst/>
                  <a:gdLst>
                    <a:gd name="T0" fmla="*/ 63 w 812"/>
                    <a:gd name="T1" fmla="*/ 1 h 564"/>
                    <a:gd name="T2" fmla="*/ 61 w 812"/>
                    <a:gd name="T3" fmla="*/ 3 h 564"/>
                    <a:gd name="T4" fmla="*/ 59 w 812"/>
                    <a:gd name="T5" fmla="*/ 5 h 564"/>
                    <a:gd name="T6" fmla="*/ 56 w 812"/>
                    <a:gd name="T7" fmla="*/ 5 h 564"/>
                    <a:gd name="T8" fmla="*/ 50 w 812"/>
                    <a:gd name="T9" fmla="*/ 7 h 564"/>
                    <a:gd name="T10" fmla="*/ 49 w 812"/>
                    <a:gd name="T11" fmla="*/ 8 h 564"/>
                    <a:gd name="T12" fmla="*/ 47 w 812"/>
                    <a:gd name="T13" fmla="*/ 9 h 564"/>
                    <a:gd name="T14" fmla="*/ 48 w 812"/>
                    <a:gd name="T15" fmla="*/ 7 h 564"/>
                    <a:gd name="T16" fmla="*/ 45 w 812"/>
                    <a:gd name="T17" fmla="*/ 7 h 564"/>
                    <a:gd name="T18" fmla="*/ 44 w 812"/>
                    <a:gd name="T19" fmla="*/ 8 h 564"/>
                    <a:gd name="T20" fmla="*/ 47 w 812"/>
                    <a:gd name="T21" fmla="*/ 11 h 564"/>
                    <a:gd name="T22" fmla="*/ 47 w 812"/>
                    <a:gd name="T23" fmla="*/ 14 h 564"/>
                    <a:gd name="T24" fmla="*/ 42 w 812"/>
                    <a:gd name="T25" fmla="*/ 15 h 564"/>
                    <a:gd name="T26" fmla="*/ 41 w 812"/>
                    <a:gd name="T27" fmla="*/ 14 h 564"/>
                    <a:gd name="T28" fmla="*/ 38 w 812"/>
                    <a:gd name="T29" fmla="*/ 13 h 564"/>
                    <a:gd name="T30" fmla="*/ 36 w 812"/>
                    <a:gd name="T31" fmla="*/ 13 h 564"/>
                    <a:gd name="T32" fmla="*/ 35 w 812"/>
                    <a:gd name="T33" fmla="*/ 15 h 564"/>
                    <a:gd name="T34" fmla="*/ 39 w 812"/>
                    <a:gd name="T35" fmla="*/ 17 h 564"/>
                    <a:gd name="T36" fmla="*/ 40 w 812"/>
                    <a:gd name="T37" fmla="*/ 20 h 564"/>
                    <a:gd name="T38" fmla="*/ 41 w 812"/>
                    <a:gd name="T39" fmla="*/ 21 h 564"/>
                    <a:gd name="T40" fmla="*/ 38 w 812"/>
                    <a:gd name="T41" fmla="*/ 20 h 564"/>
                    <a:gd name="T42" fmla="*/ 37 w 812"/>
                    <a:gd name="T43" fmla="*/ 19 h 564"/>
                    <a:gd name="T44" fmla="*/ 33 w 812"/>
                    <a:gd name="T45" fmla="*/ 16 h 564"/>
                    <a:gd name="T46" fmla="*/ 33 w 812"/>
                    <a:gd name="T47" fmla="*/ 12 h 564"/>
                    <a:gd name="T48" fmla="*/ 33 w 812"/>
                    <a:gd name="T49" fmla="*/ 10 h 564"/>
                    <a:gd name="T50" fmla="*/ 32 w 812"/>
                    <a:gd name="T51" fmla="*/ 10 h 564"/>
                    <a:gd name="T52" fmla="*/ 30 w 812"/>
                    <a:gd name="T53" fmla="*/ 10 h 564"/>
                    <a:gd name="T54" fmla="*/ 28 w 812"/>
                    <a:gd name="T55" fmla="*/ 6 h 564"/>
                    <a:gd name="T56" fmla="*/ 26 w 812"/>
                    <a:gd name="T57" fmla="*/ 6 h 564"/>
                    <a:gd name="T58" fmla="*/ 23 w 812"/>
                    <a:gd name="T59" fmla="*/ 6 h 564"/>
                    <a:gd name="T60" fmla="*/ 19 w 812"/>
                    <a:gd name="T61" fmla="*/ 9 h 564"/>
                    <a:gd name="T62" fmla="*/ 15 w 812"/>
                    <a:gd name="T63" fmla="*/ 10 h 564"/>
                    <a:gd name="T64" fmla="*/ 15 w 812"/>
                    <a:gd name="T65" fmla="*/ 10 h 564"/>
                    <a:gd name="T66" fmla="*/ 12 w 812"/>
                    <a:gd name="T67" fmla="*/ 12 h 564"/>
                    <a:gd name="T68" fmla="*/ 12 w 812"/>
                    <a:gd name="T69" fmla="*/ 13 h 564"/>
                    <a:gd name="T70" fmla="*/ 10 w 812"/>
                    <a:gd name="T71" fmla="*/ 15 h 564"/>
                    <a:gd name="T72" fmla="*/ 7 w 812"/>
                    <a:gd name="T73" fmla="*/ 15 h 564"/>
                    <a:gd name="T74" fmla="*/ 5 w 812"/>
                    <a:gd name="T75" fmla="*/ 10 h 564"/>
                    <a:gd name="T76" fmla="*/ 6 w 812"/>
                    <a:gd name="T77" fmla="*/ 6 h 564"/>
                    <a:gd name="T78" fmla="*/ 3 w 812"/>
                    <a:gd name="T79" fmla="*/ 7 h 564"/>
                    <a:gd name="T80" fmla="*/ 2 w 812"/>
                    <a:gd name="T81" fmla="*/ 6 h 564"/>
                    <a:gd name="T82" fmla="*/ 2 w 812"/>
                    <a:gd name="T83" fmla="*/ 5 h 564"/>
                    <a:gd name="T84" fmla="*/ 0 w 812"/>
                    <a:gd name="T85" fmla="*/ 3 h 564"/>
                    <a:gd name="T86" fmla="*/ 62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p:spPr>
              <p:txBody>
                <a:bodyPr/>
                <a:lstStyle/>
                <a:p>
                  <a:endParaRPr lang="zh-CN" altLang="en-US"/>
                </a:p>
              </p:txBody>
            </p:sp>
            <p:sp>
              <p:nvSpPr>
                <p:cNvPr id="30826" name="任意多边形 641121"/>
                <p:cNvSpPr>
                  <a:spLocks noChangeArrowheads="1"/>
                </p:cNvSpPr>
                <p:nvPr/>
              </p:nvSpPr>
              <p:spPr bwMode="auto">
                <a:xfrm>
                  <a:off x="4322" y="519"/>
                  <a:ext cx="19" cy="29"/>
                </a:xfrm>
                <a:custGeom>
                  <a:avLst/>
                  <a:gdLst>
                    <a:gd name="T0" fmla="*/ 0 w 43"/>
                    <a:gd name="T1" fmla="*/ 0 h 85"/>
                    <a:gd name="T2" fmla="*/ 2 w 43"/>
                    <a:gd name="T3" fmla="*/ 0 h 85"/>
                    <a:gd name="T4" fmla="*/ 3 w 43"/>
                    <a:gd name="T5" fmla="*/ 1 h 85"/>
                    <a:gd name="T6" fmla="*/ 2 w 43"/>
                    <a:gd name="T7" fmla="*/ 3 h 85"/>
                    <a:gd name="T8" fmla="*/ 0 w 43"/>
                    <a:gd name="T9" fmla="*/ 3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p:spPr>
              <p:txBody>
                <a:bodyPr/>
                <a:lstStyle/>
                <a:p>
                  <a:endParaRPr lang="zh-CN" altLang="en-US"/>
                </a:p>
              </p:txBody>
            </p:sp>
            <p:sp>
              <p:nvSpPr>
                <p:cNvPr id="30827" name="任意多边形 641122"/>
                <p:cNvSpPr>
                  <a:spLocks noChangeArrowheads="1"/>
                </p:cNvSpPr>
                <p:nvPr/>
              </p:nvSpPr>
              <p:spPr bwMode="auto">
                <a:xfrm>
                  <a:off x="4588" y="421"/>
                  <a:ext cx="18" cy="24"/>
                </a:xfrm>
                <a:custGeom>
                  <a:avLst/>
                  <a:gdLst>
                    <a:gd name="T0" fmla="*/ 1 w 44"/>
                    <a:gd name="T1" fmla="*/ 1 h 74"/>
                    <a:gd name="T2" fmla="*/ 2 w 44"/>
                    <a:gd name="T3" fmla="*/ 0 h 74"/>
                    <a:gd name="T4" fmla="*/ 3 w 44"/>
                    <a:gd name="T5" fmla="*/ 0 h 74"/>
                    <a:gd name="T6" fmla="*/ 3 w 44"/>
                    <a:gd name="T7" fmla="*/ 1 h 74"/>
                    <a:gd name="T8" fmla="*/ 1 w 44"/>
                    <a:gd name="T9" fmla="*/ 3 h 74"/>
                    <a:gd name="T10" fmla="*/ 0 w 44"/>
                    <a:gd name="T11" fmla="*/ 2 h 74"/>
                    <a:gd name="T12" fmla="*/ 0 w 44"/>
                    <a:gd name="T13" fmla="*/ 1 h 74"/>
                    <a:gd name="T14" fmla="*/ 1 w 44"/>
                    <a:gd name="T15" fmla="*/ 1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p:spPr>
              <p:txBody>
                <a:bodyPr/>
                <a:lstStyle/>
                <a:p>
                  <a:endParaRPr lang="zh-CN" altLang="en-US"/>
                </a:p>
              </p:txBody>
            </p:sp>
            <p:sp>
              <p:nvSpPr>
                <p:cNvPr id="30828" name="任意多边形 641123"/>
                <p:cNvSpPr>
                  <a:spLocks noChangeArrowheads="1"/>
                </p:cNvSpPr>
                <p:nvPr/>
              </p:nvSpPr>
              <p:spPr bwMode="auto">
                <a:xfrm>
                  <a:off x="4639" y="409"/>
                  <a:ext cx="9" cy="10"/>
                </a:xfrm>
                <a:custGeom>
                  <a:avLst/>
                  <a:gdLst>
                    <a:gd name="T0" fmla="*/ 0 w 20"/>
                    <a:gd name="T1" fmla="*/ 1 h 30"/>
                    <a:gd name="T2" fmla="*/ 0 w 20"/>
                    <a:gd name="T3" fmla="*/ 1 h 30"/>
                    <a:gd name="T4" fmla="*/ 0 w 20"/>
                    <a:gd name="T5" fmla="*/ 1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p:spPr>
              <p:txBody>
                <a:bodyPr/>
                <a:lstStyle/>
                <a:p>
                  <a:endParaRPr lang="zh-CN" altLang="en-US"/>
                </a:p>
              </p:txBody>
            </p:sp>
            <p:sp>
              <p:nvSpPr>
                <p:cNvPr id="30829" name="任意多边形 641124"/>
                <p:cNvSpPr>
                  <a:spLocks noChangeArrowheads="1"/>
                </p:cNvSpPr>
                <p:nvPr/>
              </p:nvSpPr>
              <p:spPr bwMode="auto">
                <a:xfrm>
                  <a:off x="3709" y="315"/>
                  <a:ext cx="433" cy="354"/>
                </a:xfrm>
                <a:custGeom>
                  <a:avLst/>
                  <a:gdLst>
                    <a:gd name="T0" fmla="*/ 123 w 682"/>
                    <a:gd name="T1" fmla="*/ 119 h 557"/>
                    <a:gd name="T2" fmla="*/ 124 w 682"/>
                    <a:gd name="T3" fmla="*/ 116 h 557"/>
                    <a:gd name="T4" fmla="*/ 128 w 682"/>
                    <a:gd name="T5" fmla="*/ 106 h 557"/>
                    <a:gd name="T6" fmla="*/ 79 w 682"/>
                    <a:gd name="T7" fmla="*/ 74 h 557"/>
                    <a:gd name="T8" fmla="*/ 72 w 682"/>
                    <a:gd name="T9" fmla="*/ 89 h 557"/>
                    <a:gd name="T10" fmla="*/ 77 w 682"/>
                    <a:gd name="T11" fmla="*/ 142 h 557"/>
                    <a:gd name="T12" fmla="*/ 72 w 682"/>
                    <a:gd name="T13" fmla="*/ 127 h 557"/>
                    <a:gd name="T14" fmla="*/ 62 w 682"/>
                    <a:gd name="T15" fmla="*/ 112 h 557"/>
                    <a:gd name="T16" fmla="*/ 63 w 682"/>
                    <a:gd name="T17" fmla="*/ 106 h 557"/>
                    <a:gd name="T18" fmla="*/ 63 w 682"/>
                    <a:gd name="T19" fmla="*/ 101 h 557"/>
                    <a:gd name="T20" fmla="*/ 57 w 682"/>
                    <a:gd name="T21" fmla="*/ 96 h 557"/>
                    <a:gd name="T22" fmla="*/ 50 w 682"/>
                    <a:gd name="T23" fmla="*/ 89 h 557"/>
                    <a:gd name="T24" fmla="*/ 38 w 682"/>
                    <a:gd name="T25" fmla="*/ 91 h 557"/>
                    <a:gd name="T26" fmla="*/ 32 w 682"/>
                    <a:gd name="T27" fmla="*/ 93 h 557"/>
                    <a:gd name="T28" fmla="*/ 20 w 682"/>
                    <a:gd name="T29" fmla="*/ 93 h 557"/>
                    <a:gd name="T30" fmla="*/ 6 w 682"/>
                    <a:gd name="T31" fmla="*/ 80 h 557"/>
                    <a:gd name="T32" fmla="*/ 3 w 682"/>
                    <a:gd name="T33" fmla="*/ 76 h 557"/>
                    <a:gd name="T34" fmla="*/ 0 w 682"/>
                    <a:gd name="T35" fmla="*/ 68 h 557"/>
                    <a:gd name="T36" fmla="*/ 6 w 682"/>
                    <a:gd name="T37" fmla="*/ 55 h 557"/>
                    <a:gd name="T38" fmla="*/ 8 w 682"/>
                    <a:gd name="T39" fmla="*/ 46 h 557"/>
                    <a:gd name="T40" fmla="*/ 13 w 682"/>
                    <a:gd name="T41" fmla="*/ 37 h 557"/>
                    <a:gd name="T42" fmla="*/ 20 w 682"/>
                    <a:gd name="T43" fmla="*/ 30 h 557"/>
                    <a:gd name="T44" fmla="*/ 43 w 682"/>
                    <a:gd name="T45" fmla="*/ 17 h 557"/>
                    <a:gd name="T46" fmla="*/ 57 w 682"/>
                    <a:gd name="T47" fmla="*/ 8 h 557"/>
                    <a:gd name="T48" fmla="*/ 66 w 682"/>
                    <a:gd name="T49" fmla="*/ 2 h 557"/>
                    <a:gd name="T50" fmla="*/ 93 w 682"/>
                    <a:gd name="T51" fmla="*/ 1 h 557"/>
                    <a:gd name="T52" fmla="*/ 102 w 682"/>
                    <a:gd name="T53" fmla="*/ 0 h 557"/>
                    <a:gd name="T54" fmla="*/ 98 w 682"/>
                    <a:gd name="T55" fmla="*/ 9 h 557"/>
                    <a:gd name="T56" fmla="*/ 113 w 682"/>
                    <a:gd name="T57" fmla="*/ 22 h 557"/>
                    <a:gd name="T58" fmla="*/ 128 w 682"/>
                    <a:gd name="T59" fmla="*/ 19 h 557"/>
                    <a:gd name="T60" fmla="*/ 135 w 682"/>
                    <a:gd name="T61" fmla="*/ 21 h 557"/>
                    <a:gd name="T62" fmla="*/ 143 w 682"/>
                    <a:gd name="T63" fmla="*/ 25 h 557"/>
                    <a:gd name="T64" fmla="*/ 146 w 682"/>
                    <a:gd name="T65" fmla="*/ 48 h 557"/>
                    <a:gd name="T66" fmla="*/ 146 w 682"/>
                    <a:gd name="T67" fmla="*/ 62 h 557"/>
                    <a:gd name="T68" fmla="*/ 153 w 682"/>
                    <a:gd name="T69" fmla="*/ 72 h 557"/>
                    <a:gd name="T70" fmla="*/ 165 w 682"/>
                    <a:gd name="T71" fmla="*/ 77 h 557"/>
                    <a:gd name="T72" fmla="*/ 174 w 682"/>
                    <a:gd name="T73" fmla="*/ 76 h 557"/>
                    <a:gd name="T74" fmla="*/ 170 w 682"/>
                    <a:gd name="T75" fmla="*/ 87 h 557"/>
                    <a:gd name="T76" fmla="*/ 153 w 682"/>
                    <a:gd name="T77" fmla="*/ 105 h 557"/>
                    <a:gd name="T78" fmla="*/ 140 w 682"/>
                    <a:gd name="T79" fmla="*/ 125 h 557"/>
                    <a:gd name="T80" fmla="*/ 142 w 682"/>
                    <a:gd name="T81" fmla="*/ 130 h 557"/>
                    <a:gd name="T82" fmla="*/ 111 w 682"/>
                    <a:gd name="T83" fmla="*/ 142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p:spPr>
              <p:txBody>
                <a:bodyPr/>
                <a:lstStyle/>
                <a:p>
                  <a:endParaRPr lang="zh-CN" altLang="en-US"/>
                </a:p>
              </p:txBody>
            </p:sp>
            <p:sp>
              <p:nvSpPr>
                <p:cNvPr id="30830" name="任意多边形 641125"/>
                <p:cNvSpPr>
                  <a:spLocks noChangeArrowheads="1"/>
                </p:cNvSpPr>
                <p:nvPr/>
              </p:nvSpPr>
              <p:spPr bwMode="auto">
                <a:xfrm>
                  <a:off x="3877" y="448"/>
                  <a:ext cx="163" cy="221"/>
                </a:xfrm>
                <a:custGeom>
                  <a:avLst/>
                  <a:gdLst>
                    <a:gd name="T0" fmla="*/ 62 w 257"/>
                    <a:gd name="T1" fmla="*/ 90 h 347"/>
                    <a:gd name="T2" fmla="*/ 60 w 257"/>
                    <a:gd name="T3" fmla="*/ 78 h 347"/>
                    <a:gd name="T4" fmla="*/ 56 w 257"/>
                    <a:gd name="T5" fmla="*/ 75 h 347"/>
                    <a:gd name="T6" fmla="*/ 55 w 257"/>
                    <a:gd name="T7" fmla="*/ 69 h 347"/>
                    <a:gd name="T8" fmla="*/ 53 w 257"/>
                    <a:gd name="T9" fmla="*/ 66 h 347"/>
                    <a:gd name="T10" fmla="*/ 53 w 257"/>
                    <a:gd name="T11" fmla="*/ 59 h 347"/>
                    <a:gd name="T12" fmla="*/ 53 w 257"/>
                    <a:gd name="T13" fmla="*/ 55 h 347"/>
                    <a:gd name="T14" fmla="*/ 58 w 257"/>
                    <a:gd name="T15" fmla="*/ 52 h 347"/>
                    <a:gd name="T16" fmla="*/ 65 w 257"/>
                    <a:gd name="T17" fmla="*/ 51 h 347"/>
                    <a:gd name="T18" fmla="*/ 65 w 257"/>
                    <a:gd name="T19" fmla="*/ 35 h 347"/>
                    <a:gd name="T20" fmla="*/ 14 w 257"/>
                    <a:gd name="T21" fmla="*/ 25 h 347"/>
                    <a:gd name="T22" fmla="*/ 8 w 257"/>
                    <a:gd name="T23" fmla="*/ 25 h 347"/>
                    <a:gd name="T24" fmla="*/ 4 w 257"/>
                    <a:gd name="T25" fmla="*/ 26 h 347"/>
                    <a:gd name="T26" fmla="*/ 0 w 257"/>
                    <a:gd name="T27" fmla="*/ 39 h 347"/>
                    <a:gd name="T28" fmla="*/ 23 w 257"/>
                    <a:gd name="T29" fmla="*/ 89 h 347"/>
                    <a:gd name="T30" fmla="*/ 62 w 257"/>
                    <a:gd name="T31" fmla="*/ 9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p:spPr>
              <p:txBody>
                <a:bodyPr/>
                <a:lstStyle/>
                <a:p>
                  <a:endParaRPr lang="zh-CN" altLang="en-US"/>
                </a:p>
              </p:txBody>
            </p:sp>
            <p:sp>
              <p:nvSpPr>
                <p:cNvPr id="30831" name="任意多边形 641126"/>
                <p:cNvSpPr>
                  <a:spLocks noChangeArrowheads="1"/>
                </p:cNvSpPr>
                <p:nvPr/>
              </p:nvSpPr>
              <p:spPr bwMode="auto">
                <a:xfrm>
                  <a:off x="4164" y="611"/>
                  <a:ext cx="7" cy="12"/>
                </a:xfrm>
                <a:custGeom>
                  <a:avLst/>
                  <a:gdLst>
                    <a:gd name="T0" fmla="*/ 0 w 19"/>
                    <a:gd name="T1" fmla="*/ 1 h 37"/>
                    <a:gd name="T2" fmla="*/ 1 w 19"/>
                    <a:gd name="T3" fmla="*/ 1 h 37"/>
                    <a:gd name="T4" fmla="*/ 0 w 19"/>
                    <a:gd name="T5" fmla="*/ 1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p:spPr>
              <p:txBody>
                <a:bodyPr/>
                <a:lstStyle/>
                <a:p>
                  <a:endParaRPr lang="zh-CN" altLang="en-US"/>
                </a:p>
              </p:txBody>
            </p:sp>
            <p:sp>
              <p:nvSpPr>
                <p:cNvPr id="30832" name="任意多边形 641127"/>
                <p:cNvSpPr>
                  <a:spLocks noChangeArrowheads="1"/>
                </p:cNvSpPr>
                <p:nvPr/>
              </p:nvSpPr>
              <p:spPr bwMode="auto">
                <a:xfrm>
                  <a:off x="4155" y="497"/>
                  <a:ext cx="9" cy="7"/>
                </a:xfrm>
                <a:custGeom>
                  <a:avLst/>
                  <a:gdLst>
                    <a:gd name="T0" fmla="*/ 1 w 22"/>
                    <a:gd name="T1" fmla="*/ 0 h 20"/>
                    <a:gd name="T2" fmla="*/ 1 w 22"/>
                    <a:gd name="T3" fmla="*/ 0 h 20"/>
                    <a:gd name="T4" fmla="*/ 1 w 22"/>
                    <a:gd name="T5" fmla="*/ 0 h 20"/>
                    <a:gd name="T6" fmla="*/ 0 w 22"/>
                    <a:gd name="T7" fmla="*/ 1 h 20"/>
                    <a:gd name="T8" fmla="*/ 1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p:spPr>
              <p:txBody>
                <a:bodyPr/>
                <a:lstStyle/>
                <a:p>
                  <a:endParaRPr lang="zh-CN" altLang="en-US"/>
                </a:p>
              </p:txBody>
            </p:sp>
            <p:sp>
              <p:nvSpPr>
                <p:cNvPr id="30833" name="任意多边形 641128"/>
                <p:cNvSpPr>
                  <a:spLocks noChangeArrowheads="1"/>
                </p:cNvSpPr>
                <p:nvPr/>
              </p:nvSpPr>
              <p:spPr bwMode="auto">
                <a:xfrm>
                  <a:off x="3760" y="357"/>
                  <a:ext cx="25" cy="10"/>
                </a:xfrm>
                <a:custGeom>
                  <a:avLst/>
                  <a:gdLst>
                    <a:gd name="T0" fmla="*/ 2 w 57"/>
                    <a:gd name="T1" fmla="*/ 1 h 30"/>
                    <a:gd name="T2" fmla="*/ 3 w 57"/>
                    <a:gd name="T3" fmla="*/ 0 h 30"/>
                    <a:gd name="T4" fmla="*/ 3 w 57"/>
                    <a:gd name="T5" fmla="*/ 1 h 30"/>
                    <a:gd name="T6" fmla="*/ 2 w 57"/>
                    <a:gd name="T7" fmla="*/ 1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p:spPr>
              <p:txBody>
                <a:bodyPr/>
                <a:lstStyle/>
                <a:p>
                  <a:endParaRPr lang="zh-CN" altLang="en-US"/>
                </a:p>
              </p:txBody>
            </p:sp>
            <p:sp>
              <p:nvSpPr>
                <p:cNvPr id="30834" name="任意多边形 641129"/>
                <p:cNvSpPr>
                  <a:spLocks noChangeArrowheads="1"/>
                </p:cNvSpPr>
                <p:nvPr/>
              </p:nvSpPr>
              <p:spPr bwMode="auto">
                <a:xfrm>
                  <a:off x="4062" y="265"/>
                  <a:ext cx="295" cy="233"/>
                </a:xfrm>
                <a:custGeom>
                  <a:avLst/>
                  <a:gdLst>
                    <a:gd name="T0" fmla="*/ 37 w 693"/>
                    <a:gd name="T1" fmla="*/ 17 h 696"/>
                    <a:gd name="T2" fmla="*/ 30 w 693"/>
                    <a:gd name="T3" fmla="*/ 17 h 696"/>
                    <a:gd name="T4" fmla="*/ 25 w 693"/>
                    <a:gd name="T5" fmla="*/ 15 h 696"/>
                    <a:gd name="T6" fmla="*/ 20 w 693"/>
                    <a:gd name="T7" fmla="*/ 15 h 696"/>
                    <a:gd name="T8" fmla="*/ 18 w 693"/>
                    <a:gd name="T9" fmla="*/ 16 h 696"/>
                    <a:gd name="T10" fmla="*/ 20 w 693"/>
                    <a:gd name="T11" fmla="*/ 16 h 696"/>
                    <a:gd name="T12" fmla="*/ 23 w 693"/>
                    <a:gd name="T13" fmla="*/ 18 h 696"/>
                    <a:gd name="T14" fmla="*/ 25 w 693"/>
                    <a:gd name="T15" fmla="*/ 18 h 696"/>
                    <a:gd name="T16" fmla="*/ 26 w 693"/>
                    <a:gd name="T17" fmla="*/ 20 h 696"/>
                    <a:gd name="T18" fmla="*/ 24 w 693"/>
                    <a:gd name="T19" fmla="*/ 21 h 696"/>
                    <a:gd name="T20" fmla="*/ 20 w 693"/>
                    <a:gd name="T21" fmla="*/ 23 h 696"/>
                    <a:gd name="T22" fmla="*/ 17 w 693"/>
                    <a:gd name="T23" fmla="*/ 23 h 696"/>
                    <a:gd name="T24" fmla="*/ 7 w 693"/>
                    <a:gd name="T25" fmla="*/ 26 h 696"/>
                    <a:gd name="T26" fmla="*/ 6 w 693"/>
                    <a:gd name="T27" fmla="*/ 23 h 696"/>
                    <a:gd name="T28" fmla="*/ 3 w 693"/>
                    <a:gd name="T29" fmla="*/ 20 h 696"/>
                    <a:gd name="T30" fmla="*/ 3 w 693"/>
                    <a:gd name="T31" fmla="*/ 17 h 696"/>
                    <a:gd name="T32" fmla="*/ 4 w 693"/>
                    <a:gd name="T33" fmla="*/ 13 h 696"/>
                    <a:gd name="T34" fmla="*/ 1 w 693"/>
                    <a:gd name="T35" fmla="*/ 15 h 696"/>
                    <a:gd name="T36" fmla="*/ 6 w 693"/>
                    <a:gd name="T37" fmla="*/ 10 h 696"/>
                    <a:gd name="T38" fmla="*/ 9 w 693"/>
                    <a:gd name="T39" fmla="*/ 8 h 696"/>
                    <a:gd name="T40" fmla="*/ 3 w 693"/>
                    <a:gd name="T41" fmla="*/ 8 h 696"/>
                    <a:gd name="T42" fmla="*/ 0 w 693"/>
                    <a:gd name="T43" fmla="*/ 7 h 696"/>
                    <a:gd name="T44" fmla="*/ 2 w 693"/>
                    <a:gd name="T45" fmla="*/ 5 h 696"/>
                    <a:gd name="T46" fmla="*/ 7 w 693"/>
                    <a:gd name="T47" fmla="*/ 4 h 696"/>
                    <a:gd name="T48" fmla="*/ 17 w 693"/>
                    <a:gd name="T49" fmla="*/ 5 h 696"/>
                    <a:gd name="T50" fmla="*/ 17 w 693"/>
                    <a:gd name="T51" fmla="*/ 2 h 696"/>
                    <a:gd name="T52" fmla="*/ 20 w 693"/>
                    <a:gd name="T53" fmla="*/ 0 h 696"/>
                    <a:gd name="T54" fmla="*/ 28 w 693"/>
                    <a:gd name="T55" fmla="*/ 2 h 696"/>
                    <a:gd name="T56" fmla="*/ 26 w 693"/>
                    <a:gd name="T57" fmla="*/ 3 h 696"/>
                    <a:gd name="T58" fmla="*/ 23 w 693"/>
                    <a:gd name="T59" fmla="*/ 7 h 696"/>
                    <a:gd name="T60" fmla="*/ 28 w 693"/>
                    <a:gd name="T61" fmla="*/ 7 h 696"/>
                    <a:gd name="T62" fmla="*/ 29 w 693"/>
                    <a:gd name="T63" fmla="*/ 5 h 696"/>
                    <a:gd name="T64" fmla="*/ 32 w 693"/>
                    <a:gd name="T65" fmla="*/ 3 h 696"/>
                    <a:gd name="T66" fmla="*/ 38 w 693"/>
                    <a:gd name="T67" fmla="*/ 3 h 696"/>
                    <a:gd name="T68" fmla="*/ 41 w 693"/>
                    <a:gd name="T69" fmla="*/ 2 h 696"/>
                    <a:gd name="T70" fmla="*/ 42 w 693"/>
                    <a:gd name="T71" fmla="*/ 17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p:spPr>
              <p:txBody>
                <a:bodyPr/>
                <a:lstStyle/>
                <a:p>
                  <a:endParaRPr lang="zh-CN" altLang="en-US"/>
                </a:p>
              </p:txBody>
            </p:sp>
            <p:sp>
              <p:nvSpPr>
                <p:cNvPr id="30835" name="任意多边形 641130"/>
                <p:cNvSpPr>
                  <a:spLocks noChangeArrowheads="1"/>
                </p:cNvSpPr>
                <p:nvPr/>
              </p:nvSpPr>
              <p:spPr bwMode="auto">
                <a:xfrm>
                  <a:off x="3861" y="247"/>
                  <a:ext cx="591" cy="95"/>
                </a:xfrm>
                <a:custGeom>
                  <a:avLst/>
                  <a:gdLst>
                    <a:gd name="T0" fmla="*/ 211 w 931"/>
                    <a:gd name="T1" fmla="*/ 0 h 149"/>
                    <a:gd name="T2" fmla="*/ 37 w 931"/>
                    <a:gd name="T3" fmla="*/ 7 h 149"/>
                    <a:gd name="T4" fmla="*/ 23 w 931"/>
                    <a:gd name="T5" fmla="*/ 11 h 149"/>
                    <a:gd name="T6" fmla="*/ 16 w 931"/>
                    <a:gd name="T7" fmla="*/ 11 h 149"/>
                    <a:gd name="T8" fmla="*/ 6 w 931"/>
                    <a:gd name="T9" fmla="*/ 20 h 149"/>
                    <a:gd name="T10" fmla="*/ 0 w 931"/>
                    <a:gd name="T11" fmla="*/ 27 h 149"/>
                    <a:gd name="T12" fmla="*/ 15 w 931"/>
                    <a:gd name="T13" fmla="*/ 30 h 149"/>
                    <a:gd name="T14" fmla="*/ 25 w 931"/>
                    <a:gd name="T15" fmla="*/ 25 h 149"/>
                    <a:gd name="T16" fmla="*/ 28 w 931"/>
                    <a:gd name="T17" fmla="*/ 22 h 149"/>
                    <a:gd name="T18" fmla="*/ 43 w 931"/>
                    <a:gd name="T19" fmla="*/ 13 h 149"/>
                    <a:gd name="T20" fmla="*/ 55 w 931"/>
                    <a:gd name="T21" fmla="*/ 11 h 149"/>
                    <a:gd name="T22" fmla="*/ 60 w 931"/>
                    <a:gd name="T23" fmla="*/ 24 h 149"/>
                    <a:gd name="T24" fmla="*/ 48 w 931"/>
                    <a:gd name="T25" fmla="*/ 28 h 149"/>
                    <a:gd name="T26" fmla="*/ 59 w 931"/>
                    <a:gd name="T27" fmla="*/ 29 h 149"/>
                    <a:gd name="T28" fmla="*/ 64 w 931"/>
                    <a:gd name="T29" fmla="*/ 23 h 149"/>
                    <a:gd name="T30" fmla="*/ 68 w 931"/>
                    <a:gd name="T31" fmla="*/ 24 h 149"/>
                    <a:gd name="T32" fmla="*/ 65 w 931"/>
                    <a:gd name="T33" fmla="*/ 14 h 149"/>
                    <a:gd name="T34" fmla="*/ 68 w 931"/>
                    <a:gd name="T35" fmla="*/ 11 h 149"/>
                    <a:gd name="T36" fmla="*/ 71 w 931"/>
                    <a:gd name="T37" fmla="*/ 23 h 149"/>
                    <a:gd name="T38" fmla="*/ 68 w 931"/>
                    <a:gd name="T39" fmla="*/ 29 h 149"/>
                    <a:gd name="T40" fmla="*/ 76 w 931"/>
                    <a:gd name="T41" fmla="*/ 34 h 149"/>
                    <a:gd name="T42" fmla="*/ 77 w 931"/>
                    <a:gd name="T43" fmla="*/ 24 h 149"/>
                    <a:gd name="T44" fmla="*/ 84 w 931"/>
                    <a:gd name="T45" fmla="*/ 27 h 149"/>
                    <a:gd name="T46" fmla="*/ 98 w 931"/>
                    <a:gd name="T47" fmla="*/ 19 h 149"/>
                    <a:gd name="T48" fmla="*/ 105 w 931"/>
                    <a:gd name="T49" fmla="*/ 13 h 149"/>
                    <a:gd name="T50" fmla="*/ 112 w 931"/>
                    <a:gd name="T51" fmla="*/ 15 h 149"/>
                    <a:gd name="T52" fmla="*/ 116 w 931"/>
                    <a:gd name="T53" fmla="*/ 13 h 149"/>
                    <a:gd name="T54" fmla="*/ 110 w 931"/>
                    <a:gd name="T55" fmla="*/ 11 h 149"/>
                    <a:gd name="T56" fmla="*/ 121 w 931"/>
                    <a:gd name="T57" fmla="*/ 9 h 149"/>
                    <a:gd name="T58" fmla="*/ 139 w 931"/>
                    <a:gd name="T59" fmla="*/ 14 h 149"/>
                    <a:gd name="T60" fmla="*/ 149 w 931"/>
                    <a:gd name="T61" fmla="*/ 11 h 149"/>
                    <a:gd name="T62" fmla="*/ 150 w 931"/>
                    <a:gd name="T63" fmla="*/ 17 h 149"/>
                    <a:gd name="T64" fmla="*/ 145 w 931"/>
                    <a:gd name="T65" fmla="*/ 26 h 149"/>
                    <a:gd name="T66" fmla="*/ 156 w 931"/>
                    <a:gd name="T67" fmla="*/ 23 h 149"/>
                    <a:gd name="T68" fmla="*/ 159 w 931"/>
                    <a:gd name="T69" fmla="*/ 21 h 149"/>
                    <a:gd name="T70" fmla="*/ 166 w 931"/>
                    <a:gd name="T71" fmla="*/ 16 h 149"/>
                    <a:gd name="T72" fmla="*/ 203 w 931"/>
                    <a:gd name="T73" fmla="*/ 22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p:spPr>
              <p:txBody>
                <a:bodyPr/>
                <a:lstStyle/>
                <a:p>
                  <a:endParaRPr lang="zh-CN" altLang="en-US"/>
                </a:p>
              </p:txBody>
            </p:sp>
            <p:sp>
              <p:nvSpPr>
                <p:cNvPr id="30836" name="任意多边形 641131"/>
                <p:cNvSpPr>
                  <a:spLocks noChangeArrowheads="1"/>
                </p:cNvSpPr>
                <p:nvPr/>
              </p:nvSpPr>
              <p:spPr bwMode="auto">
                <a:xfrm>
                  <a:off x="3981" y="282"/>
                  <a:ext cx="13" cy="10"/>
                </a:xfrm>
                <a:custGeom>
                  <a:avLst/>
                  <a:gdLst>
                    <a:gd name="T0" fmla="*/ 0 w 31"/>
                    <a:gd name="T1" fmla="*/ 1 h 30"/>
                    <a:gd name="T2" fmla="*/ 2 w 31"/>
                    <a:gd name="T3" fmla="*/ 0 h 30"/>
                    <a:gd name="T4" fmla="*/ 1 w 31"/>
                    <a:gd name="T5" fmla="*/ 1 h 30"/>
                    <a:gd name="T6" fmla="*/ 0 w 31"/>
                    <a:gd name="T7" fmla="*/ 1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p:spPr>
              <p:txBody>
                <a:bodyPr/>
                <a:lstStyle/>
                <a:p>
                  <a:endParaRPr lang="zh-CN" altLang="en-US"/>
                </a:p>
              </p:txBody>
            </p:sp>
            <p:sp>
              <p:nvSpPr>
                <p:cNvPr id="30837" name="任意多边形 641132"/>
                <p:cNvSpPr>
                  <a:spLocks noChangeArrowheads="1"/>
                </p:cNvSpPr>
                <p:nvPr/>
              </p:nvSpPr>
              <p:spPr bwMode="auto">
                <a:xfrm>
                  <a:off x="3966" y="296"/>
                  <a:ext cx="19" cy="11"/>
                </a:xfrm>
                <a:custGeom>
                  <a:avLst/>
                  <a:gdLst>
                    <a:gd name="T0" fmla="*/ 0 w 44"/>
                    <a:gd name="T1" fmla="*/ 1 h 32"/>
                    <a:gd name="T2" fmla="*/ 2 w 44"/>
                    <a:gd name="T3" fmla="*/ 0 h 32"/>
                    <a:gd name="T4" fmla="*/ 3 w 44"/>
                    <a:gd name="T5" fmla="*/ 0 h 32"/>
                    <a:gd name="T6" fmla="*/ 0 w 44"/>
                    <a:gd name="T7" fmla="*/ 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p:spPr>
              <p:txBody>
                <a:bodyPr/>
                <a:lstStyle/>
                <a:p>
                  <a:endParaRPr lang="zh-CN" altLang="en-US"/>
                </a:p>
              </p:txBody>
            </p:sp>
            <p:sp>
              <p:nvSpPr>
                <p:cNvPr id="30838" name="任意多边形 641133"/>
                <p:cNvSpPr>
                  <a:spLocks noChangeArrowheads="1"/>
                </p:cNvSpPr>
                <p:nvPr/>
              </p:nvSpPr>
              <p:spPr bwMode="auto">
                <a:xfrm>
                  <a:off x="4028" y="337"/>
                  <a:ext cx="32" cy="6"/>
                </a:xfrm>
                <a:custGeom>
                  <a:avLst/>
                  <a:gdLst>
                    <a:gd name="T0" fmla="*/ 3 w 76"/>
                    <a:gd name="T1" fmla="*/ 1 h 18"/>
                    <a:gd name="T2" fmla="*/ 2 w 76"/>
                    <a:gd name="T3" fmla="*/ 0 h 18"/>
                    <a:gd name="T4" fmla="*/ 3 w 76"/>
                    <a:gd name="T5" fmla="*/ 1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p:spPr>
              <p:txBody>
                <a:bodyPr/>
                <a:lstStyle/>
                <a:p>
                  <a:endParaRPr lang="zh-CN" altLang="en-US"/>
                </a:p>
              </p:txBody>
            </p:sp>
            <p:sp>
              <p:nvSpPr>
                <p:cNvPr id="30839" name="任意多边形 641134"/>
                <p:cNvSpPr>
                  <a:spLocks noChangeArrowheads="1"/>
                </p:cNvSpPr>
                <p:nvPr/>
              </p:nvSpPr>
              <p:spPr bwMode="auto">
                <a:xfrm>
                  <a:off x="4083" y="336"/>
                  <a:ext cx="18" cy="15"/>
                </a:xfrm>
                <a:custGeom>
                  <a:avLst/>
                  <a:gdLst>
                    <a:gd name="T0" fmla="*/ 0 w 42"/>
                    <a:gd name="T1" fmla="*/ 1 h 44"/>
                    <a:gd name="T2" fmla="*/ 1 w 42"/>
                    <a:gd name="T3" fmla="*/ 0 h 44"/>
                    <a:gd name="T4" fmla="*/ 0 w 42"/>
                    <a:gd name="T5" fmla="*/ 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p:spPr>
              <p:txBody>
                <a:bodyPr/>
                <a:lstStyle/>
                <a:p>
                  <a:endParaRPr lang="zh-CN" altLang="en-US"/>
                </a:p>
              </p:txBody>
            </p:sp>
            <p:sp>
              <p:nvSpPr>
                <p:cNvPr id="30840" name="任意多边形 641135"/>
                <p:cNvSpPr>
                  <a:spLocks noChangeArrowheads="1"/>
                </p:cNvSpPr>
                <p:nvPr/>
              </p:nvSpPr>
              <p:spPr bwMode="auto">
                <a:xfrm>
                  <a:off x="3936" y="295"/>
                  <a:ext cx="14" cy="10"/>
                </a:xfrm>
                <a:custGeom>
                  <a:avLst/>
                  <a:gdLst>
                    <a:gd name="T0" fmla="*/ 0 w 31"/>
                    <a:gd name="T1" fmla="*/ 1 h 30"/>
                    <a:gd name="T2" fmla="*/ 3 w 31"/>
                    <a:gd name="T3" fmla="*/ 0 h 30"/>
                    <a:gd name="T4" fmla="*/ 0 w 31"/>
                    <a:gd name="T5" fmla="*/ 1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p:spPr>
              <p:txBody>
                <a:bodyPr/>
                <a:lstStyle/>
                <a:p>
                  <a:endParaRPr lang="zh-CN" altLang="en-US"/>
                </a:p>
              </p:txBody>
            </p:sp>
          </p:grpSp>
        </p:grpSp>
        <p:grpSp>
          <p:nvGrpSpPr>
            <p:cNvPr id="30749" name="组合 641136"/>
            <p:cNvGrpSpPr>
              <a:grpSpLocks/>
            </p:cNvGrpSpPr>
            <p:nvPr/>
          </p:nvGrpSpPr>
          <p:grpSpPr bwMode="auto">
            <a:xfrm>
              <a:off x="798" y="111"/>
              <a:ext cx="4702" cy="418"/>
              <a:chOff x="798" y="255"/>
              <a:chExt cx="4702" cy="418"/>
            </a:xfrm>
          </p:grpSpPr>
          <p:sp>
            <p:nvSpPr>
              <p:cNvPr id="30776" name="直接连接符 641137"/>
              <p:cNvSpPr>
                <a:spLocks noChangeShapeType="1"/>
              </p:cNvSpPr>
              <p:nvPr/>
            </p:nvSpPr>
            <p:spPr bwMode="auto">
              <a:xfrm>
                <a:off x="798" y="476"/>
                <a:ext cx="4702" cy="0"/>
              </a:xfrm>
              <a:prstGeom prst="line">
                <a:avLst/>
              </a:prstGeom>
              <a:noFill/>
              <a:ln w="9525">
                <a:solidFill>
                  <a:schemeClr val="folHlink"/>
                </a:solidFill>
                <a:round/>
                <a:headEnd/>
                <a:tailEnd/>
              </a:ln>
            </p:spPr>
            <p:txBody>
              <a:bodyPr/>
              <a:lstStyle/>
              <a:p>
                <a:endParaRPr lang="zh-CN" altLang="en-US"/>
              </a:p>
            </p:txBody>
          </p:sp>
          <p:sp>
            <p:nvSpPr>
              <p:cNvPr id="30777" name="直接连接符 641138"/>
              <p:cNvSpPr>
                <a:spLocks noChangeShapeType="1"/>
              </p:cNvSpPr>
              <p:nvPr/>
            </p:nvSpPr>
            <p:spPr bwMode="auto">
              <a:xfrm>
                <a:off x="1026" y="255"/>
                <a:ext cx="0" cy="418"/>
              </a:xfrm>
              <a:prstGeom prst="line">
                <a:avLst/>
              </a:prstGeom>
              <a:noFill/>
              <a:ln w="9525">
                <a:solidFill>
                  <a:schemeClr val="folHlink"/>
                </a:solidFill>
                <a:round/>
                <a:headEnd/>
                <a:tailEnd/>
              </a:ln>
            </p:spPr>
            <p:txBody>
              <a:bodyPr/>
              <a:lstStyle/>
              <a:p>
                <a:endParaRPr lang="zh-CN" altLang="en-US"/>
              </a:p>
            </p:txBody>
          </p:sp>
          <p:sp>
            <p:nvSpPr>
              <p:cNvPr id="30778" name="直接连接符 641139"/>
              <p:cNvSpPr>
                <a:spLocks noChangeShapeType="1"/>
              </p:cNvSpPr>
              <p:nvPr/>
            </p:nvSpPr>
            <p:spPr bwMode="auto">
              <a:xfrm>
                <a:off x="1254" y="255"/>
                <a:ext cx="0" cy="418"/>
              </a:xfrm>
              <a:prstGeom prst="line">
                <a:avLst/>
              </a:prstGeom>
              <a:noFill/>
              <a:ln w="9525">
                <a:solidFill>
                  <a:schemeClr val="folHlink"/>
                </a:solidFill>
                <a:round/>
                <a:headEnd/>
                <a:tailEnd/>
              </a:ln>
            </p:spPr>
            <p:txBody>
              <a:bodyPr/>
              <a:lstStyle/>
              <a:p>
                <a:endParaRPr lang="zh-CN" altLang="en-US"/>
              </a:p>
            </p:txBody>
          </p:sp>
          <p:sp>
            <p:nvSpPr>
              <p:cNvPr id="30779" name="直接连接符 641140"/>
              <p:cNvSpPr>
                <a:spLocks noChangeShapeType="1"/>
              </p:cNvSpPr>
              <p:nvPr/>
            </p:nvSpPr>
            <p:spPr bwMode="auto">
              <a:xfrm>
                <a:off x="1482" y="255"/>
                <a:ext cx="0" cy="418"/>
              </a:xfrm>
              <a:prstGeom prst="line">
                <a:avLst/>
              </a:prstGeom>
              <a:noFill/>
              <a:ln w="9525">
                <a:solidFill>
                  <a:schemeClr val="folHlink"/>
                </a:solidFill>
                <a:round/>
                <a:headEnd/>
                <a:tailEnd/>
              </a:ln>
            </p:spPr>
            <p:txBody>
              <a:bodyPr/>
              <a:lstStyle/>
              <a:p>
                <a:endParaRPr lang="zh-CN" altLang="en-US"/>
              </a:p>
            </p:txBody>
          </p:sp>
          <p:sp>
            <p:nvSpPr>
              <p:cNvPr id="30780" name="直接连接符 641141"/>
              <p:cNvSpPr>
                <a:spLocks noChangeShapeType="1"/>
              </p:cNvSpPr>
              <p:nvPr/>
            </p:nvSpPr>
            <p:spPr bwMode="auto">
              <a:xfrm>
                <a:off x="1710" y="255"/>
                <a:ext cx="0" cy="418"/>
              </a:xfrm>
              <a:prstGeom prst="line">
                <a:avLst/>
              </a:prstGeom>
              <a:noFill/>
              <a:ln w="9525">
                <a:solidFill>
                  <a:schemeClr val="folHlink"/>
                </a:solidFill>
                <a:round/>
                <a:headEnd/>
                <a:tailEnd/>
              </a:ln>
            </p:spPr>
            <p:txBody>
              <a:bodyPr/>
              <a:lstStyle/>
              <a:p>
                <a:endParaRPr lang="zh-CN" altLang="en-US"/>
              </a:p>
            </p:txBody>
          </p:sp>
          <p:sp>
            <p:nvSpPr>
              <p:cNvPr id="30781" name="直接连接符 641142"/>
              <p:cNvSpPr>
                <a:spLocks noChangeShapeType="1"/>
              </p:cNvSpPr>
              <p:nvPr/>
            </p:nvSpPr>
            <p:spPr bwMode="auto">
              <a:xfrm>
                <a:off x="1938" y="255"/>
                <a:ext cx="0" cy="418"/>
              </a:xfrm>
              <a:prstGeom prst="line">
                <a:avLst/>
              </a:prstGeom>
              <a:noFill/>
              <a:ln w="9525">
                <a:solidFill>
                  <a:schemeClr val="folHlink"/>
                </a:solidFill>
                <a:round/>
                <a:headEnd/>
                <a:tailEnd/>
              </a:ln>
            </p:spPr>
            <p:txBody>
              <a:bodyPr/>
              <a:lstStyle/>
              <a:p>
                <a:endParaRPr lang="zh-CN" altLang="en-US"/>
              </a:p>
            </p:txBody>
          </p:sp>
          <p:sp>
            <p:nvSpPr>
              <p:cNvPr id="30782" name="直接连接符 641143"/>
              <p:cNvSpPr>
                <a:spLocks noChangeShapeType="1"/>
              </p:cNvSpPr>
              <p:nvPr/>
            </p:nvSpPr>
            <p:spPr bwMode="auto">
              <a:xfrm>
                <a:off x="2166" y="255"/>
                <a:ext cx="0" cy="418"/>
              </a:xfrm>
              <a:prstGeom prst="line">
                <a:avLst/>
              </a:prstGeom>
              <a:noFill/>
              <a:ln w="9525">
                <a:solidFill>
                  <a:schemeClr val="folHlink"/>
                </a:solidFill>
                <a:round/>
                <a:headEnd/>
                <a:tailEnd/>
              </a:ln>
            </p:spPr>
            <p:txBody>
              <a:bodyPr/>
              <a:lstStyle/>
              <a:p>
                <a:endParaRPr lang="zh-CN" altLang="en-US"/>
              </a:p>
            </p:txBody>
          </p:sp>
          <p:sp>
            <p:nvSpPr>
              <p:cNvPr id="30783" name="直接连接符 641144"/>
              <p:cNvSpPr>
                <a:spLocks noChangeShapeType="1"/>
              </p:cNvSpPr>
              <p:nvPr/>
            </p:nvSpPr>
            <p:spPr bwMode="auto">
              <a:xfrm>
                <a:off x="2394" y="255"/>
                <a:ext cx="0" cy="418"/>
              </a:xfrm>
              <a:prstGeom prst="line">
                <a:avLst/>
              </a:prstGeom>
              <a:noFill/>
              <a:ln w="9525">
                <a:solidFill>
                  <a:schemeClr val="folHlink"/>
                </a:solidFill>
                <a:round/>
                <a:headEnd/>
                <a:tailEnd/>
              </a:ln>
            </p:spPr>
            <p:txBody>
              <a:bodyPr/>
              <a:lstStyle/>
              <a:p>
                <a:endParaRPr lang="zh-CN" altLang="en-US"/>
              </a:p>
            </p:txBody>
          </p:sp>
          <p:sp>
            <p:nvSpPr>
              <p:cNvPr id="30784" name="直接连接符 641145"/>
              <p:cNvSpPr>
                <a:spLocks noChangeShapeType="1"/>
              </p:cNvSpPr>
              <p:nvPr/>
            </p:nvSpPr>
            <p:spPr bwMode="auto">
              <a:xfrm>
                <a:off x="2622" y="255"/>
                <a:ext cx="0" cy="418"/>
              </a:xfrm>
              <a:prstGeom prst="line">
                <a:avLst/>
              </a:prstGeom>
              <a:noFill/>
              <a:ln w="9525">
                <a:solidFill>
                  <a:schemeClr val="folHlink"/>
                </a:solidFill>
                <a:round/>
                <a:headEnd/>
                <a:tailEnd/>
              </a:ln>
            </p:spPr>
            <p:txBody>
              <a:bodyPr/>
              <a:lstStyle/>
              <a:p>
                <a:endParaRPr lang="zh-CN" altLang="en-US"/>
              </a:p>
            </p:txBody>
          </p:sp>
          <p:sp>
            <p:nvSpPr>
              <p:cNvPr id="30785" name="直接连接符 641146"/>
              <p:cNvSpPr>
                <a:spLocks noChangeShapeType="1"/>
              </p:cNvSpPr>
              <p:nvPr/>
            </p:nvSpPr>
            <p:spPr bwMode="auto">
              <a:xfrm>
                <a:off x="2850" y="255"/>
                <a:ext cx="0" cy="418"/>
              </a:xfrm>
              <a:prstGeom prst="line">
                <a:avLst/>
              </a:prstGeom>
              <a:noFill/>
              <a:ln w="9525">
                <a:solidFill>
                  <a:schemeClr val="folHlink"/>
                </a:solidFill>
                <a:round/>
                <a:headEnd/>
                <a:tailEnd/>
              </a:ln>
            </p:spPr>
            <p:txBody>
              <a:bodyPr/>
              <a:lstStyle/>
              <a:p>
                <a:endParaRPr lang="zh-CN" altLang="en-US"/>
              </a:p>
            </p:txBody>
          </p:sp>
          <p:sp>
            <p:nvSpPr>
              <p:cNvPr id="30786" name="直接连接符 641147"/>
              <p:cNvSpPr>
                <a:spLocks noChangeShapeType="1"/>
              </p:cNvSpPr>
              <p:nvPr/>
            </p:nvSpPr>
            <p:spPr bwMode="auto">
              <a:xfrm>
                <a:off x="3078" y="255"/>
                <a:ext cx="0" cy="418"/>
              </a:xfrm>
              <a:prstGeom prst="line">
                <a:avLst/>
              </a:prstGeom>
              <a:noFill/>
              <a:ln w="9525">
                <a:solidFill>
                  <a:schemeClr val="folHlink"/>
                </a:solidFill>
                <a:round/>
                <a:headEnd/>
                <a:tailEnd/>
              </a:ln>
            </p:spPr>
            <p:txBody>
              <a:bodyPr/>
              <a:lstStyle/>
              <a:p>
                <a:endParaRPr lang="zh-CN" altLang="en-US"/>
              </a:p>
            </p:txBody>
          </p:sp>
          <p:sp>
            <p:nvSpPr>
              <p:cNvPr id="30787" name="直接连接符 641148"/>
              <p:cNvSpPr>
                <a:spLocks noChangeShapeType="1"/>
              </p:cNvSpPr>
              <p:nvPr/>
            </p:nvSpPr>
            <p:spPr bwMode="auto">
              <a:xfrm>
                <a:off x="3306" y="255"/>
                <a:ext cx="0" cy="418"/>
              </a:xfrm>
              <a:prstGeom prst="line">
                <a:avLst/>
              </a:prstGeom>
              <a:noFill/>
              <a:ln w="9525">
                <a:solidFill>
                  <a:schemeClr val="folHlink"/>
                </a:solidFill>
                <a:round/>
                <a:headEnd/>
                <a:tailEnd/>
              </a:ln>
            </p:spPr>
            <p:txBody>
              <a:bodyPr/>
              <a:lstStyle/>
              <a:p>
                <a:endParaRPr lang="zh-CN" altLang="en-US"/>
              </a:p>
            </p:txBody>
          </p:sp>
          <p:sp>
            <p:nvSpPr>
              <p:cNvPr id="30788" name="直接连接符 641149"/>
              <p:cNvSpPr>
                <a:spLocks noChangeShapeType="1"/>
              </p:cNvSpPr>
              <p:nvPr/>
            </p:nvSpPr>
            <p:spPr bwMode="auto">
              <a:xfrm>
                <a:off x="3534" y="255"/>
                <a:ext cx="0" cy="418"/>
              </a:xfrm>
              <a:prstGeom prst="line">
                <a:avLst/>
              </a:prstGeom>
              <a:noFill/>
              <a:ln w="9525">
                <a:solidFill>
                  <a:schemeClr val="folHlink"/>
                </a:solidFill>
                <a:round/>
                <a:headEnd/>
                <a:tailEnd/>
              </a:ln>
            </p:spPr>
            <p:txBody>
              <a:bodyPr/>
              <a:lstStyle/>
              <a:p>
                <a:endParaRPr lang="zh-CN" altLang="en-US"/>
              </a:p>
            </p:txBody>
          </p:sp>
          <p:sp>
            <p:nvSpPr>
              <p:cNvPr id="30789" name="直接连接符 641150"/>
              <p:cNvSpPr>
                <a:spLocks noChangeShapeType="1"/>
              </p:cNvSpPr>
              <p:nvPr/>
            </p:nvSpPr>
            <p:spPr bwMode="auto">
              <a:xfrm>
                <a:off x="3762" y="255"/>
                <a:ext cx="0" cy="418"/>
              </a:xfrm>
              <a:prstGeom prst="line">
                <a:avLst/>
              </a:prstGeom>
              <a:noFill/>
              <a:ln w="9525">
                <a:solidFill>
                  <a:schemeClr val="folHlink"/>
                </a:solidFill>
                <a:round/>
                <a:headEnd/>
                <a:tailEnd/>
              </a:ln>
            </p:spPr>
            <p:txBody>
              <a:bodyPr/>
              <a:lstStyle/>
              <a:p>
                <a:endParaRPr lang="zh-CN" altLang="en-US"/>
              </a:p>
            </p:txBody>
          </p:sp>
          <p:sp>
            <p:nvSpPr>
              <p:cNvPr id="30790" name="直接连接符 641151"/>
              <p:cNvSpPr>
                <a:spLocks noChangeShapeType="1"/>
              </p:cNvSpPr>
              <p:nvPr/>
            </p:nvSpPr>
            <p:spPr bwMode="auto">
              <a:xfrm>
                <a:off x="3990" y="255"/>
                <a:ext cx="0" cy="418"/>
              </a:xfrm>
              <a:prstGeom prst="line">
                <a:avLst/>
              </a:prstGeom>
              <a:noFill/>
              <a:ln w="9525">
                <a:solidFill>
                  <a:schemeClr val="folHlink"/>
                </a:solidFill>
                <a:round/>
                <a:headEnd/>
                <a:tailEnd/>
              </a:ln>
            </p:spPr>
            <p:txBody>
              <a:bodyPr/>
              <a:lstStyle/>
              <a:p>
                <a:endParaRPr lang="zh-CN" altLang="en-US"/>
              </a:p>
            </p:txBody>
          </p:sp>
          <p:sp>
            <p:nvSpPr>
              <p:cNvPr id="30791" name="直接连接符 641152"/>
              <p:cNvSpPr>
                <a:spLocks noChangeShapeType="1"/>
              </p:cNvSpPr>
              <p:nvPr/>
            </p:nvSpPr>
            <p:spPr bwMode="auto">
              <a:xfrm>
                <a:off x="4218" y="255"/>
                <a:ext cx="0" cy="418"/>
              </a:xfrm>
              <a:prstGeom prst="line">
                <a:avLst/>
              </a:prstGeom>
              <a:noFill/>
              <a:ln w="9525">
                <a:solidFill>
                  <a:schemeClr val="folHlink"/>
                </a:solidFill>
                <a:round/>
                <a:headEnd/>
                <a:tailEnd/>
              </a:ln>
            </p:spPr>
            <p:txBody>
              <a:bodyPr/>
              <a:lstStyle/>
              <a:p>
                <a:endParaRPr lang="zh-CN" altLang="en-US"/>
              </a:p>
            </p:txBody>
          </p:sp>
          <p:sp>
            <p:nvSpPr>
              <p:cNvPr id="30792" name="直接连接符 641153"/>
              <p:cNvSpPr>
                <a:spLocks noChangeShapeType="1"/>
              </p:cNvSpPr>
              <p:nvPr/>
            </p:nvSpPr>
            <p:spPr bwMode="auto">
              <a:xfrm>
                <a:off x="4446" y="255"/>
                <a:ext cx="0" cy="418"/>
              </a:xfrm>
              <a:prstGeom prst="line">
                <a:avLst/>
              </a:prstGeom>
              <a:noFill/>
              <a:ln w="9525">
                <a:solidFill>
                  <a:schemeClr val="folHlink"/>
                </a:solidFill>
                <a:round/>
                <a:headEnd/>
                <a:tailEnd/>
              </a:ln>
            </p:spPr>
            <p:txBody>
              <a:bodyPr/>
              <a:lstStyle/>
              <a:p>
                <a:endParaRPr lang="zh-CN" altLang="en-US"/>
              </a:p>
            </p:txBody>
          </p:sp>
          <p:sp>
            <p:nvSpPr>
              <p:cNvPr id="30793" name="直接连接符 641154"/>
              <p:cNvSpPr>
                <a:spLocks noChangeShapeType="1"/>
              </p:cNvSpPr>
              <p:nvPr/>
            </p:nvSpPr>
            <p:spPr bwMode="auto">
              <a:xfrm>
                <a:off x="4674" y="255"/>
                <a:ext cx="0" cy="418"/>
              </a:xfrm>
              <a:prstGeom prst="line">
                <a:avLst/>
              </a:prstGeom>
              <a:noFill/>
              <a:ln w="9525">
                <a:solidFill>
                  <a:schemeClr val="folHlink"/>
                </a:solidFill>
                <a:round/>
                <a:headEnd/>
                <a:tailEnd/>
              </a:ln>
            </p:spPr>
            <p:txBody>
              <a:bodyPr/>
              <a:lstStyle/>
              <a:p>
                <a:endParaRPr lang="zh-CN" altLang="en-US"/>
              </a:p>
            </p:txBody>
          </p:sp>
          <p:sp>
            <p:nvSpPr>
              <p:cNvPr id="30794" name="直接连接符 641155"/>
              <p:cNvSpPr>
                <a:spLocks noChangeShapeType="1"/>
              </p:cNvSpPr>
              <p:nvPr/>
            </p:nvSpPr>
            <p:spPr bwMode="auto">
              <a:xfrm>
                <a:off x="4902" y="255"/>
                <a:ext cx="0" cy="418"/>
              </a:xfrm>
              <a:prstGeom prst="line">
                <a:avLst/>
              </a:prstGeom>
              <a:noFill/>
              <a:ln w="9525">
                <a:solidFill>
                  <a:schemeClr val="folHlink"/>
                </a:solidFill>
                <a:round/>
                <a:headEnd/>
                <a:tailEnd/>
              </a:ln>
            </p:spPr>
            <p:txBody>
              <a:bodyPr/>
              <a:lstStyle/>
              <a:p>
                <a:endParaRPr lang="zh-CN" altLang="en-US"/>
              </a:p>
            </p:txBody>
          </p:sp>
          <p:sp>
            <p:nvSpPr>
              <p:cNvPr id="30795" name="直接连接符 641156"/>
              <p:cNvSpPr>
                <a:spLocks noChangeShapeType="1"/>
              </p:cNvSpPr>
              <p:nvPr/>
            </p:nvSpPr>
            <p:spPr bwMode="auto">
              <a:xfrm>
                <a:off x="5130" y="255"/>
                <a:ext cx="0" cy="418"/>
              </a:xfrm>
              <a:prstGeom prst="line">
                <a:avLst/>
              </a:prstGeom>
              <a:noFill/>
              <a:ln w="9525">
                <a:solidFill>
                  <a:schemeClr val="folHlink"/>
                </a:solidFill>
                <a:round/>
                <a:headEnd/>
                <a:tailEnd/>
              </a:ln>
            </p:spPr>
            <p:txBody>
              <a:bodyPr/>
              <a:lstStyle/>
              <a:p>
                <a:endParaRPr lang="zh-CN" altLang="en-US"/>
              </a:p>
            </p:txBody>
          </p:sp>
          <p:sp>
            <p:nvSpPr>
              <p:cNvPr id="30796" name="直接连接符 641157"/>
              <p:cNvSpPr>
                <a:spLocks noChangeShapeType="1"/>
              </p:cNvSpPr>
              <p:nvPr/>
            </p:nvSpPr>
            <p:spPr bwMode="auto">
              <a:xfrm>
                <a:off x="5358" y="255"/>
                <a:ext cx="0" cy="418"/>
              </a:xfrm>
              <a:prstGeom prst="line">
                <a:avLst/>
              </a:prstGeom>
              <a:noFill/>
              <a:ln w="9525">
                <a:solidFill>
                  <a:schemeClr val="folHlink"/>
                </a:solidFill>
                <a:round/>
                <a:headEnd/>
                <a:tailEnd/>
              </a:ln>
            </p:spPr>
            <p:txBody>
              <a:bodyPr/>
              <a:lstStyle/>
              <a:p>
                <a:endParaRPr lang="zh-CN" altLang="en-US"/>
              </a:p>
            </p:txBody>
          </p:sp>
        </p:grpSp>
        <p:grpSp>
          <p:nvGrpSpPr>
            <p:cNvPr id="30750" name="组合 641158"/>
            <p:cNvGrpSpPr>
              <a:grpSpLocks/>
            </p:cNvGrpSpPr>
            <p:nvPr/>
          </p:nvGrpSpPr>
          <p:grpSpPr bwMode="auto">
            <a:xfrm>
              <a:off x="1208" y="109"/>
              <a:ext cx="3694" cy="423"/>
              <a:chOff x="1034" y="245"/>
              <a:chExt cx="3694" cy="423"/>
            </a:xfrm>
          </p:grpSpPr>
          <p:sp>
            <p:nvSpPr>
              <p:cNvPr id="30751" name="直接连接符 641159"/>
              <p:cNvSpPr>
                <a:spLocks noChangeShapeType="1"/>
              </p:cNvSpPr>
              <p:nvPr/>
            </p:nvSpPr>
            <p:spPr bwMode="auto">
              <a:xfrm>
                <a:off x="2676" y="246"/>
                <a:ext cx="0" cy="142"/>
              </a:xfrm>
              <a:prstGeom prst="line">
                <a:avLst/>
              </a:prstGeom>
              <a:noFill/>
              <a:ln w="9525">
                <a:solidFill>
                  <a:schemeClr val="hlink"/>
                </a:solidFill>
                <a:round/>
                <a:headEnd/>
                <a:tailEnd/>
              </a:ln>
            </p:spPr>
            <p:txBody>
              <a:bodyPr/>
              <a:lstStyle/>
              <a:p>
                <a:endParaRPr lang="zh-CN" altLang="en-US"/>
              </a:p>
            </p:txBody>
          </p:sp>
          <p:sp>
            <p:nvSpPr>
              <p:cNvPr id="30752" name="直接连接符 641160"/>
              <p:cNvSpPr>
                <a:spLocks noChangeShapeType="1"/>
              </p:cNvSpPr>
              <p:nvPr/>
            </p:nvSpPr>
            <p:spPr bwMode="auto">
              <a:xfrm>
                <a:off x="2798" y="468"/>
                <a:ext cx="70" cy="0"/>
              </a:xfrm>
              <a:prstGeom prst="line">
                <a:avLst/>
              </a:prstGeom>
              <a:noFill/>
              <a:ln w="9525">
                <a:solidFill>
                  <a:schemeClr val="hlink"/>
                </a:solidFill>
                <a:round/>
                <a:headEnd/>
                <a:tailEnd/>
              </a:ln>
            </p:spPr>
            <p:txBody>
              <a:bodyPr/>
              <a:lstStyle/>
              <a:p>
                <a:endParaRPr lang="zh-CN" altLang="en-US"/>
              </a:p>
            </p:txBody>
          </p:sp>
          <p:sp>
            <p:nvSpPr>
              <p:cNvPr id="30753" name="直接连接符 641161"/>
              <p:cNvSpPr>
                <a:spLocks noChangeShapeType="1"/>
              </p:cNvSpPr>
              <p:nvPr/>
            </p:nvSpPr>
            <p:spPr bwMode="auto">
              <a:xfrm>
                <a:off x="2904" y="486"/>
                <a:ext cx="0" cy="28"/>
              </a:xfrm>
              <a:prstGeom prst="line">
                <a:avLst/>
              </a:prstGeom>
              <a:noFill/>
              <a:ln w="9525">
                <a:solidFill>
                  <a:schemeClr val="hlink"/>
                </a:solidFill>
                <a:round/>
                <a:headEnd/>
                <a:tailEnd/>
              </a:ln>
            </p:spPr>
            <p:txBody>
              <a:bodyPr/>
              <a:lstStyle/>
              <a:p>
                <a:endParaRPr lang="zh-CN" altLang="en-US"/>
              </a:p>
            </p:txBody>
          </p:sp>
          <p:sp>
            <p:nvSpPr>
              <p:cNvPr id="30754" name="直接连接符 641162"/>
              <p:cNvSpPr>
                <a:spLocks noChangeShapeType="1"/>
              </p:cNvSpPr>
              <p:nvPr/>
            </p:nvSpPr>
            <p:spPr bwMode="auto">
              <a:xfrm>
                <a:off x="3132" y="586"/>
                <a:ext cx="0" cy="79"/>
              </a:xfrm>
              <a:prstGeom prst="line">
                <a:avLst/>
              </a:prstGeom>
              <a:noFill/>
              <a:ln w="9525">
                <a:solidFill>
                  <a:schemeClr val="hlink"/>
                </a:solidFill>
                <a:round/>
                <a:headEnd/>
                <a:tailEnd/>
              </a:ln>
            </p:spPr>
            <p:txBody>
              <a:bodyPr/>
              <a:lstStyle/>
              <a:p>
                <a:endParaRPr lang="zh-CN" altLang="en-US"/>
              </a:p>
            </p:txBody>
          </p:sp>
          <p:sp>
            <p:nvSpPr>
              <p:cNvPr id="30755" name="直接连接符 641163"/>
              <p:cNvSpPr>
                <a:spLocks noChangeShapeType="1"/>
              </p:cNvSpPr>
              <p:nvPr/>
            </p:nvSpPr>
            <p:spPr bwMode="auto">
              <a:xfrm>
                <a:off x="3816" y="358"/>
                <a:ext cx="0" cy="180"/>
              </a:xfrm>
              <a:prstGeom prst="line">
                <a:avLst/>
              </a:prstGeom>
              <a:noFill/>
              <a:ln w="9525">
                <a:solidFill>
                  <a:schemeClr val="hlink"/>
                </a:solidFill>
                <a:round/>
                <a:headEnd/>
                <a:tailEnd/>
              </a:ln>
            </p:spPr>
            <p:txBody>
              <a:bodyPr/>
              <a:lstStyle/>
              <a:p>
                <a:endParaRPr lang="zh-CN" altLang="en-US"/>
              </a:p>
            </p:txBody>
          </p:sp>
          <p:sp>
            <p:nvSpPr>
              <p:cNvPr id="30756" name="直接连接符 641164"/>
              <p:cNvSpPr>
                <a:spLocks noChangeShapeType="1"/>
              </p:cNvSpPr>
              <p:nvPr/>
            </p:nvSpPr>
            <p:spPr bwMode="auto">
              <a:xfrm>
                <a:off x="3722" y="468"/>
                <a:ext cx="348" cy="0"/>
              </a:xfrm>
              <a:prstGeom prst="line">
                <a:avLst/>
              </a:prstGeom>
              <a:noFill/>
              <a:ln w="9525">
                <a:solidFill>
                  <a:schemeClr val="hlink"/>
                </a:solidFill>
                <a:round/>
                <a:headEnd/>
                <a:tailEnd/>
              </a:ln>
            </p:spPr>
            <p:txBody>
              <a:bodyPr/>
              <a:lstStyle/>
              <a:p>
                <a:endParaRPr lang="zh-CN" altLang="en-US"/>
              </a:p>
            </p:txBody>
          </p:sp>
          <p:sp>
            <p:nvSpPr>
              <p:cNvPr id="30757" name="直接连接符 641165"/>
              <p:cNvSpPr>
                <a:spLocks noChangeShapeType="1"/>
              </p:cNvSpPr>
              <p:nvPr/>
            </p:nvSpPr>
            <p:spPr bwMode="auto">
              <a:xfrm>
                <a:off x="4044" y="372"/>
                <a:ext cx="0" cy="294"/>
              </a:xfrm>
              <a:prstGeom prst="line">
                <a:avLst/>
              </a:prstGeom>
              <a:noFill/>
              <a:ln w="9525">
                <a:solidFill>
                  <a:schemeClr val="hlink"/>
                </a:solidFill>
                <a:round/>
                <a:headEnd/>
                <a:tailEnd/>
              </a:ln>
            </p:spPr>
            <p:txBody>
              <a:bodyPr/>
              <a:lstStyle/>
              <a:p>
                <a:endParaRPr lang="zh-CN" altLang="en-US"/>
              </a:p>
            </p:txBody>
          </p:sp>
          <p:sp>
            <p:nvSpPr>
              <p:cNvPr id="30758" name="直接连接符 641166"/>
              <p:cNvSpPr>
                <a:spLocks noChangeShapeType="1"/>
              </p:cNvSpPr>
              <p:nvPr/>
            </p:nvSpPr>
            <p:spPr bwMode="auto">
              <a:xfrm flipV="1">
                <a:off x="4046" y="248"/>
                <a:ext cx="0" cy="50"/>
              </a:xfrm>
              <a:prstGeom prst="line">
                <a:avLst/>
              </a:prstGeom>
              <a:noFill/>
              <a:ln w="9525">
                <a:solidFill>
                  <a:schemeClr val="hlink"/>
                </a:solidFill>
                <a:round/>
                <a:headEnd/>
                <a:tailEnd/>
              </a:ln>
            </p:spPr>
            <p:txBody>
              <a:bodyPr/>
              <a:lstStyle/>
              <a:p>
                <a:endParaRPr lang="zh-CN" altLang="en-US"/>
              </a:p>
            </p:txBody>
          </p:sp>
          <p:sp>
            <p:nvSpPr>
              <p:cNvPr id="30759" name="直接连接符 641167"/>
              <p:cNvSpPr>
                <a:spLocks noChangeShapeType="1"/>
              </p:cNvSpPr>
              <p:nvPr/>
            </p:nvSpPr>
            <p:spPr bwMode="auto">
              <a:xfrm flipV="1">
                <a:off x="4272" y="246"/>
                <a:ext cx="0" cy="182"/>
              </a:xfrm>
              <a:prstGeom prst="line">
                <a:avLst/>
              </a:prstGeom>
              <a:noFill/>
              <a:ln w="9525">
                <a:solidFill>
                  <a:schemeClr val="hlink"/>
                </a:solidFill>
                <a:round/>
                <a:headEnd/>
                <a:tailEnd/>
              </a:ln>
            </p:spPr>
            <p:txBody>
              <a:bodyPr/>
              <a:lstStyle/>
              <a:p>
                <a:endParaRPr lang="zh-CN" altLang="en-US"/>
              </a:p>
            </p:txBody>
          </p:sp>
          <p:sp>
            <p:nvSpPr>
              <p:cNvPr id="30760" name="直接连接符 641168"/>
              <p:cNvSpPr>
                <a:spLocks noChangeShapeType="1"/>
              </p:cNvSpPr>
              <p:nvPr/>
            </p:nvSpPr>
            <p:spPr bwMode="auto">
              <a:xfrm flipH="1">
                <a:off x="4422" y="468"/>
                <a:ext cx="78" cy="0"/>
              </a:xfrm>
              <a:prstGeom prst="line">
                <a:avLst/>
              </a:prstGeom>
              <a:noFill/>
              <a:ln w="9525">
                <a:solidFill>
                  <a:schemeClr val="hlink"/>
                </a:solidFill>
                <a:round/>
                <a:headEnd/>
                <a:tailEnd/>
              </a:ln>
            </p:spPr>
            <p:txBody>
              <a:bodyPr/>
              <a:lstStyle/>
              <a:p>
                <a:endParaRPr lang="zh-CN" altLang="en-US"/>
              </a:p>
            </p:txBody>
          </p:sp>
          <p:sp>
            <p:nvSpPr>
              <p:cNvPr id="30761" name="直接连接符 641169"/>
              <p:cNvSpPr>
                <a:spLocks noChangeShapeType="1"/>
              </p:cNvSpPr>
              <p:nvPr/>
            </p:nvSpPr>
            <p:spPr bwMode="auto">
              <a:xfrm flipH="1">
                <a:off x="4290" y="468"/>
                <a:ext cx="62" cy="0"/>
              </a:xfrm>
              <a:prstGeom prst="line">
                <a:avLst/>
              </a:prstGeom>
              <a:noFill/>
              <a:ln w="9525">
                <a:solidFill>
                  <a:schemeClr val="hlink"/>
                </a:solidFill>
                <a:round/>
                <a:headEnd/>
                <a:tailEnd/>
              </a:ln>
            </p:spPr>
            <p:txBody>
              <a:bodyPr/>
              <a:lstStyle/>
              <a:p>
                <a:endParaRPr lang="zh-CN" altLang="en-US"/>
              </a:p>
            </p:txBody>
          </p:sp>
          <p:sp>
            <p:nvSpPr>
              <p:cNvPr id="30762" name="直接连接符 641170"/>
              <p:cNvSpPr>
                <a:spLocks noChangeShapeType="1"/>
              </p:cNvSpPr>
              <p:nvPr/>
            </p:nvSpPr>
            <p:spPr bwMode="auto">
              <a:xfrm flipV="1">
                <a:off x="4500" y="246"/>
                <a:ext cx="0" cy="270"/>
              </a:xfrm>
              <a:prstGeom prst="line">
                <a:avLst/>
              </a:prstGeom>
              <a:noFill/>
              <a:ln w="9525">
                <a:solidFill>
                  <a:schemeClr val="hlink"/>
                </a:solidFill>
                <a:round/>
                <a:headEnd/>
                <a:tailEnd/>
              </a:ln>
            </p:spPr>
            <p:txBody>
              <a:bodyPr/>
              <a:lstStyle/>
              <a:p>
                <a:endParaRPr lang="zh-CN" altLang="en-US"/>
              </a:p>
            </p:txBody>
          </p:sp>
          <p:sp>
            <p:nvSpPr>
              <p:cNvPr id="30763" name="直接连接符 641171"/>
              <p:cNvSpPr>
                <a:spLocks noChangeShapeType="1"/>
              </p:cNvSpPr>
              <p:nvPr/>
            </p:nvSpPr>
            <p:spPr bwMode="auto">
              <a:xfrm>
                <a:off x="4728" y="606"/>
                <a:ext cx="0" cy="34"/>
              </a:xfrm>
              <a:prstGeom prst="line">
                <a:avLst/>
              </a:prstGeom>
              <a:noFill/>
              <a:ln w="9525">
                <a:solidFill>
                  <a:schemeClr val="hlink"/>
                </a:solidFill>
                <a:round/>
                <a:headEnd/>
                <a:tailEnd/>
              </a:ln>
            </p:spPr>
            <p:txBody>
              <a:bodyPr/>
              <a:lstStyle/>
              <a:p>
                <a:endParaRPr lang="zh-CN" altLang="en-US"/>
              </a:p>
            </p:txBody>
          </p:sp>
          <p:sp>
            <p:nvSpPr>
              <p:cNvPr id="30764" name="直接连接符 641172"/>
              <p:cNvSpPr>
                <a:spLocks noChangeShapeType="1"/>
              </p:cNvSpPr>
              <p:nvPr/>
            </p:nvSpPr>
            <p:spPr bwMode="auto">
              <a:xfrm>
                <a:off x="1992" y="250"/>
                <a:ext cx="0" cy="62"/>
              </a:xfrm>
              <a:prstGeom prst="line">
                <a:avLst/>
              </a:prstGeom>
              <a:noFill/>
              <a:ln w="9525">
                <a:solidFill>
                  <a:schemeClr val="hlink"/>
                </a:solidFill>
                <a:round/>
                <a:headEnd/>
                <a:tailEnd/>
              </a:ln>
            </p:spPr>
            <p:txBody>
              <a:bodyPr/>
              <a:lstStyle/>
              <a:p>
                <a:endParaRPr lang="zh-CN" altLang="en-US"/>
              </a:p>
            </p:txBody>
          </p:sp>
          <p:sp>
            <p:nvSpPr>
              <p:cNvPr id="30765" name="直接连接符 641173"/>
              <p:cNvSpPr>
                <a:spLocks noChangeShapeType="1"/>
              </p:cNvSpPr>
              <p:nvPr/>
            </p:nvSpPr>
            <p:spPr bwMode="auto">
              <a:xfrm>
                <a:off x="1764" y="247"/>
                <a:ext cx="0" cy="337"/>
              </a:xfrm>
              <a:prstGeom prst="line">
                <a:avLst/>
              </a:prstGeom>
              <a:noFill/>
              <a:ln w="9525">
                <a:solidFill>
                  <a:schemeClr val="hlink"/>
                </a:solidFill>
                <a:round/>
                <a:headEnd/>
                <a:tailEnd/>
              </a:ln>
            </p:spPr>
            <p:txBody>
              <a:bodyPr/>
              <a:lstStyle/>
              <a:p>
                <a:endParaRPr lang="zh-CN" altLang="en-US"/>
              </a:p>
            </p:txBody>
          </p:sp>
          <p:sp>
            <p:nvSpPr>
              <p:cNvPr id="30766" name="直接连接符 641174"/>
              <p:cNvSpPr>
                <a:spLocks noChangeShapeType="1"/>
              </p:cNvSpPr>
              <p:nvPr/>
            </p:nvSpPr>
            <p:spPr bwMode="auto">
              <a:xfrm flipH="1">
                <a:off x="1738" y="468"/>
                <a:ext cx="68" cy="0"/>
              </a:xfrm>
              <a:prstGeom prst="line">
                <a:avLst/>
              </a:prstGeom>
              <a:noFill/>
              <a:ln w="9525">
                <a:solidFill>
                  <a:schemeClr val="hlink"/>
                </a:solidFill>
                <a:round/>
                <a:headEnd/>
                <a:tailEnd/>
              </a:ln>
            </p:spPr>
            <p:txBody>
              <a:bodyPr/>
              <a:lstStyle/>
              <a:p>
                <a:endParaRPr lang="zh-CN" altLang="en-US"/>
              </a:p>
            </p:txBody>
          </p:sp>
          <p:sp>
            <p:nvSpPr>
              <p:cNvPr id="30767" name="直接连接符 641175"/>
              <p:cNvSpPr>
                <a:spLocks noChangeShapeType="1"/>
              </p:cNvSpPr>
              <p:nvPr/>
            </p:nvSpPr>
            <p:spPr bwMode="auto">
              <a:xfrm>
                <a:off x="1604" y="468"/>
                <a:ext cx="60" cy="0"/>
              </a:xfrm>
              <a:prstGeom prst="line">
                <a:avLst/>
              </a:prstGeom>
              <a:noFill/>
              <a:ln w="9525">
                <a:solidFill>
                  <a:schemeClr val="hlink"/>
                </a:solidFill>
                <a:round/>
                <a:headEnd/>
                <a:tailEnd/>
              </a:ln>
            </p:spPr>
            <p:txBody>
              <a:bodyPr/>
              <a:lstStyle/>
              <a:p>
                <a:endParaRPr lang="zh-CN" altLang="en-US"/>
              </a:p>
            </p:txBody>
          </p:sp>
          <p:sp>
            <p:nvSpPr>
              <p:cNvPr id="30768" name="直接连接符 641176"/>
              <p:cNvSpPr>
                <a:spLocks noChangeShapeType="1"/>
              </p:cNvSpPr>
              <p:nvPr/>
            </p:nvSpPr>
            <p:spPr bwMode="auto">
              <a:xfrm flipH="1">
                <a:off x="1404" y="468"/>
                <a:ext cx="82" cy="0"/>
              </a:xfrm>
              <a:prstGeom prst="line">
                <a:avLst/>
              </a:prstGeom>
              <a:noFill/>
              <a:ln w="9525">
                <a:solidFill>
                  <a:schemeClr val="hlink"/>
                </a:solidFill>
                <a:round/>
                <a:headEnd/>
                <a:tailEnd/>
              </a:ln>
            </p:spPr>
            <p:txBody>
              <a:bodyPr/>
              <a:lstStyle/>
              <a:p>
                <a:endParaRPr lang="zh-CN" altLang="en-US"/>
              </a:p>
            </p:txBody>
          </p:sp>
          <p:sp>
            <p:nvSpPr>
              <p:cNvPr id="30769" name="直接连接符 641177"/>
              <p:cNvSpPr>
                <a:spLocks noChangeShapeType="1"/>
              </p:cNvSpPr>
              <p:nvPr/>
            </p:nvSpPr>
            <p:spPr bwMode="auto">
              <a:xfrm>
                <a:off x="1034" y="468"/>
                <a:ext cx="348" cy="0"/>
              </a:xfrm>
              <a:prstGeom prst="line">
                <a:avLst/>
              </a:prstGeom>
              <a:noFill/>
              <a:ln w="9525">
                <a:solidFill>
                  <a:schemeClr val="hlink"/>
                </a:solidFill>
                <a:round/>
                <a:headEnd/>
                <a:tailEnd/>
              </a:ln>
            </p:spPr>
            <p:txBody>
              <a:bodyPr/>
              <a:lstStyle/>
              <a:p>
                <a:endParaRPr lang="zh-CN" altLang="en-US"/>
              </a:p>
            </p:txBody>
          </p:sp>
          <p:sp>
            <p:nvSpPr>
              <p:cNvPr id="30770" name="直接连接符 641178"/>
              <p:cNvSpPr>
                <a:spLocks noChangeShapeType="1"/>
              </p:cNvSpPr>
              <p:nvPr/>
            </p:nvSpPr>
            <p:spPr bwMode="auto">
              <a:xfrm>
                <a:off x="1306" y="370"/>
                <a:ext cx="0" cy="298"/>
              </a:xfrm>
              <a:prstGeom prst="line">
                <a:avLst/>
              </a:prstGeom>
              <a:noFill/>
              <a:ln w="9525">
                <a:solidFill>
                  <a:schemeClr val="hlink"/>
                </a:solidFill>
                <a:round/>
                <a:headEnd/>
                <a:tailEnd/>
              </a:ln>
            </p:spPr>
            <p:txBody>
              <a:bodyPr/>
              <a:lstStyle/>
              <a:p>
                <a:endParaRPr lang="zh-CN" altLang="en-US"/>
              </a:p>
            </p:txBody>
          </p:sp>
          <p:sp>
            <p:nvSpPr>
              <p:cNvPr id="30771" name="直接连接符 641179"/>
              <p:cNvSpPr>
                <a:spLocks noChangeShapeType="1"/>
              </p:cNvSpPr>
              <p:nvPr/>
            </p:nvSpPr>
            <p:spPr bwMode="auto">
              <a:xfrm>
                <a:off x="1080" y="388"/>
                <a:ext cx="0" cy="156"/>
              </a:xfrm>
              <a:prstGeom prst="line">
                <a:avLst/>
              </a:prstGeom>
              <a:noFill/>
              <a:ln w="9525">
                <a:solidFill>
                  <a:schemeClr val="hlink"/>
                </a:solidFill>
                <a:round/>
                <a:headEnd/>
                <a:tailEnd/>
              </a:ln>
            </p:spPr>
            <p:txBody>
              <a:bodyPr/>
              <a:lstStyle/>
              <a:p>
                <a:endParaRPr lang="zh-CN" altLang="en-US"/>
              </a:p>
            </p:txBody>
          </p:sp>
          <p:sp>
            <p:nvSpPr>
              <p:cNvPr id="30772" name="直接连接符 641180"/>
              <p:cNvSpPr>
                <a:spLocks noChangeShapeType="1"/>
              </p:cNvSpPr>
              <p:nvPr/>
            </p:nvSpPr>
            <p:spPr bwMode="auto">
              <a:xfrm flipH="1" flipV="1">
                <a:off x="1308" y="245"/>
                <a:ext cx="0" cy="27"/>
              </a:xfrm>
              <a:prstGeom prst="line">
                <a:avLst/>
              </a:prstGeom>
              <a:noFill/>
              <a:ln w="9525">
                <a:solidFill>
                  <a:schemeClr val="hlink"/>
                </a:solidFill>
                <a:round/>
                <a:headEnd/>
                <a:tailEnd/>
              </a:ln>
            </p:spPr>
            <p:txBody>
              <a:bodyPr/>
              <a:lstStyle/>
              <a:p>
                <a:endParaRPr lang="zh-CN" altLang="en-US"/>
              </a:p>
            </p:txBody>
          </p:sp>
          <p:sp>
            <p:nvSpPr>
              <p:cNvPr id="30773" name="直接连接符 641181"/>
              <p:cNvSpPr>
                <a:spLocks noChangeShapeType="1"/>
              </p:cNvSpPr>
              <p:nvPr/>
            </p:nvSpPr>
            <p:spPr bwMode="auto">
              <a:xfrm>
                <a:off x="1536" y="316"/>
                <a:ext cx="0" cy="96"/>
              </a:xfrm>
              <a:prstGeom prst="line">
                <a:avLst/>
              </a:prstGeom>
              <a:noFill/>
              <a:ln w="9525">
                <a:solidFill>
                  <a:schemeClr val="hlink"/>
                </a:solidFill>
                <a:round/>
                <a:headEnd/>
                <a:tailEnd/>
              </a:ln>
            </p:spPr>
            <p:txBody>
              <a:bodyPr/>
              <a:lstStyle/>
              <a:p>
                <a:endParaRPr lang="zh-CN" altLang="en-US"/>
              </a:p>
            </p:txBody>
          </p:sp>
          <p:sp>
            <p:nvSpPr>
              <p:cNvPr id="30774" name="直接连接符 641182"/>
              <p:cNvSpPr>
                <a:spLocks noChangeShapeType="1"/>
              </p:cNvSpPr>
              <p:nvPr/>
            </p:nvSpPr>
            <p:spPr bwMode="auto">
              <a:xfrm flipV="1">
                <a:off x="1536" y="247"/>
                <a:ext cx="0" cy="22"/>
              </a:xfrm>
              <a:prstGeom prst="line">
                <a:avLst/>
              </a:prstGeom>
              <a:noFill/>
              <a:ln w="9525">
                <a:solidFill>
                  <a:schemeClr val="hlink"/>
                </a:solidFill>
                <a:round/>
                <a:headEnd/>
                <a:tailEnd/>
              </a:ln>
            </p:spPr>
            <p:txBody>
              <a:bodyPr/>
              <a:lstStyle/>
              <a:p>
                <a:endParaRPr lang="zh-CN" altLang="en-US"/>
              </a:p>
            </p:txBody>
          </p:sp>
          <p:sp>
            <p:nvSpPr>
              <p:cNvPr id="30775" name="直接连接符 641183"/>
              <p:cNvSpPr>
                <a:spLocks noChangeShapeType="1"/>
              </p:cNvSpPr>
              <p:nvPr/>
            </p:nvSpPr>
            <p:spPr bwMode="auto">
              <a:xfrm>
                <a:off x="4095" y="467"/>
                <a:ext cx="80" cy="0"/>
              </a:xfrm>
              <a:prstGeom prst="line">
                <a:avLst/>
              </a:prstGeom>
              <a:noFill/>
              <a:ln w="9525">
                <a:solidFill>
                  <a:schemeClr val="hlink"/>
                </a:solidFill>
                <a:round/>
                <a:headEnd/>
                <a:tailEnd/>
              </a:ln>
            </p:spPr>
            <p:txBody>
              <a:bodyPr/>
              <a:lstStyle/>
              <a:p>
                <a:endParaRPr lang="zh-CN" altLang="en-US"/>
              </a:p>
            </p:txBody>
          </p:sp>
        </p:grpSp>
      </p:grpSp>
      <p:sp>
        <p:nvSpPr>
          <p:cNvPr id="641185" name="标题 641184"/>
          <p:cNvSpPr>
            <a:spLocks noGrp="1"/>
          </p:cNvSpPr>
          <p:nvPr>
            <p:ph type="title"/>
          </p:nvPr>
        </p:nvSpPr>
        <p:spPr>
          <a:xfrm>
            <a:off x="1295400" y="228600"/>
            <a:ext cx="7589838" cy="701675"/>
          </a:xfrm>
          <a:prstGeom prst="rect">
            <a:avLst/>
          </a:prstGeom>
          <a:noFill/>
          <a:ln w="9525">
            <a:noFill/>
          </a:ln>
        </p:spPr>
        <p:txBody>
          <a:bodyPr anchor="ctr"/>
          <a:lstStyle/>
          <a:p>
            <a:pPr lvl="0"/>
            <a:r>
              <a:rPr lang="zh-TW" altLang="en-US" noProof="1"/>
              <a:t>按一下以編輯母片標題樣式</a:t>
            </a:r>
          </a:p>
        </p:txBody>
      </p:sp>
      <p:sp>
        <p:nvSpPr>
          <p:cNvPr id="30728" name="直接连接符 641185"/>
          <p:cNvSpPr>
            <a:spLocks noChangeShapeType="1"/>
          </p:cNvSpPr>
          <p:nvPr/>
        </p:nvSpPr>
        <p:spPr bwMode="auto">
          <a:xfrm flipV="1">
            <a:off x="900113" y="6524625"/>
            <a:ext cx="7848600" cy="0"/>
          </a:xfrm>
          <a:prstGeom prst="line">
            <a:avLst/>
          </a:prstGeom>
          <a:noFill/>
          <a:ln w="57150" cmpd="thickThin">
            <a:solidFill>
              <a:schemeClr val="tx1"/>
            </a:solidFill>
            <a:round/>
            <a:headEnd/>
            <a:tailEnd/>
          </a:ln>
        </p:spPr>
        <p:txBody>
          <a:bodyPr/>
          <a:lstStyle/>
          <a:p>
            <a:endParaRPr lang="zh-CN" altLang="en-US"/>
          </a:p>
        </p:txBody>
      </p:sp>
      <p:sp>
        <p:nvSpPr>
          <p:cNvPr id="641187" name="灯片编号占位符 641186"/>
          <p:cNvSpPr>
            <a:spLocks noGrp="1"/>
          </p:cNvSpPr>
          <p:nvPr>
            <p:ph type="sldNum" sz="quarter" idx="4"/>
          </p:nvPr>
        </p:nvSpPr>
        <p:spPr>
          <a:xfrm>
            <a:off x="5435600" y="6524625"/>
            <a:ext cx="3251200" cy="21590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defRPr sz="1400">
                <a:latin typeface="Arial" pitchFamily="34" charset="0"/>
                <a:ea typeface="PMingLiU" pitchFamily="18" charset="-120"/>
              </a:defRPr>
            </a:lvl1pPr>
          </a:lstStyle>
          <a:p>
            <a:fld id="{582AA8BA-BD8D-4299-A214-EDCBD3F35BFD}" type="slidenum">
              <a:rPr lang="zh-TW" altLang="en-US"/>
              <a:pPr/>
              <a:t>‹#›</a:t>
            </a:fld>
            <a:endParaRPr lang="zh-TW" altLang="en-US"/>
          </a:p>
        </p:txBody>
      </p:sp>
      <p:pic>
        <p:nvPicPr>
          <p:cNvPr id="30730" name="图片 641187" descr="ai logo"/>
          <p:cNvPicPr>
            <a:picLocks noChangeAspect="1" noChangeArrowheads="1"/>
          </p:cNvPicPr>
          <p:nvPr/>
        </p:nvPicPr>
        <p:blipFill>
          <a:blip r:embed="rId18" cstate="print"/>
          <a:srcRect/>
          <a:stretch>
            <a:fillRect/>
          </a:stretch>
        </p:blipFill>
        <p:spPr bwMode="auto">
          <a:xfrm>
            <a:off x="34925" y="5715000"/>
            <a:ext cx="1143000" cy="911225"/>
          </a:xfrm>
          <a:prstGeom prst="rect">
            <a:avLst/>
          </a:prstGeom>
          <a:noFill/>
          <a:ln w="9525">
            <a:noFill/>
            <a:miter lim="800000"/>
            <a:headEnd/>
            <a:tailEnd/>
          </a:ln>
        </p:spPr>
      </p:pic>
      <p:sp>
        <p:nvSpPr>
          <p:cNvPr id="641189" name="文本框 641188"/>
          <p:cNvSpPr txBox="1"/>
          <p:nvPr/>
        </p:nvSpPr>
        <p:spPr>
          <a:xfrm>
            <a:off x="1187450" y="6521450"/>
            <a:ext cx="5346700" cy="336550"/>
          </a:xfrm>
          <a:prstGeom prst="rect">
            <a:avLst/>
          </a:prstGeom>
          <a:noFill/>
          <a:ln w="9525">
            <a:noFill/>
          </a:ln>
        </p:spPr>
        <p:txBody>
          <a:bodyPr>
            <a:spAutoFit/>
          </a:bodyPr>
          <a:lstStyle/>
          <a:p>
            <a:pPr eaLnBrk="1" hangingPunct="1">
              <a:defRPr/>
            </a:pPr>
            <a:r>
              <a:rPr lang="en-US" altLang="zh-CN" sz="1600" b="1" noProof="1">
                <a:effectLst>
                  <a:outerShdw blurRad="38100" dist="38100" dir="2700000">
                    <a:srgbClr val="C0C0C0"/>
                  </a:outerShdw>
                </a:effectLst>
                <a:ea typeface="宋体" panose="02010600030101010101" pitchFamily="2" charset="-122"/>
              </a:rPr>
              <a:t>       Central South University   Artificial Intelligence</a:t>
            </a:r>
            <a:endParaRPr lang="en-US" altLang="zh-TW" sz="1600" b="1" noProof="1">
              <a:effectLst>
                <a:outerShdw blurRad="38100" dist="38100" dir="2700000">
                  <a:srgbClr val="C0C0C0"/>
                </a:outerShdw>
              </a:effectLst>
              <a:ea typeface="宋体" panose="02010600030101010101" pitchFamily="2" charset="-122"/>
            </a:endParaRPr>
          </a:p>
        </p:txBody>
      </p:sp>
      <p:grpSp>
        <p:nvGrpSpPr>
          <p:cNvPr id="30732" name="组合 641189"/>
          <p:cNvGrpSpPr>
            <a:grpSpLocks/>
          </p:cNvGrpSpPr>
          <p:nvPr/>
        </p:nvGrpSpPr>
        <p:grpSpPr bwMode="auto">
          <a:xfrm>
            <a:off x="53975" y="2865438"/>
            <a:ext cx="8915400" cy="1127125"/>
            <a:chOff x="0" y="0"/>
            <a:chExt cx="5616" cy="710"/>
          </a:xfrm>
        </p:grpSpPr>
        <p:sp>
          <p:nvSpPr>
            <p:cNvPr id="3097" name="矩形 641190"/>
            <p:cNvSpPr>
              <a:spLocks noChangeArrowheads="1"/>
            </p:cNvSpPr>
            <p:nvPr userDrawn="1"/>
          </p:nvSpPr>
          <p:spPr bwMode="auto">
            <a:xfrm>
              <a:off x="0" y="0"/>
              <a:ext cx="0" cy="0"/>
            </a:xfrm>
            <a:prstGeom prst="rect">
              <a:avLst/>
            </a:prstGeom>
            <a:noFill/>
            <a:ln>
              <a:noFill/>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3098" name="矩形 641191"/>
            <p:cNvSpPr>
              <a:spLocks noChangeArrowheads="1"/>
            </p:cNvSpPr>
            <p:nvPr userDrawn="1"/>
          </p:nvSpPr>
          <p:spPr bwMode="auto">
            <a:xfrm>
              <a:off x="0" y="0"/>
              <a:ext cx="5616" cy="710"/>
            </a:xfrm>
            <a:prstGeom prst="rect">
              <a:avLst/>
            </a:prstGeom>
            <a:noFill/>
            <a:ln>
              <a:noFill/>
            </a:ln>
          </p:spPr>
          <p:txBody>
            <a:bodyPr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defRPr/>
              </a:pPr>
              <a:r>
                <a:rPr lang="en-US" altLang="zh-CN" sz="900">
                  <a:ea typeface="宋体" panose="02010600030101010101" pitchFamily="2" charset="-122"/>
                </a:rPr>
                <a:t>  </a:t>
              </a:r>
              <a:r>
                <a:rPr lang="en-US" altLang="zh-CN" sz="5900">
                  <a:ea typeface="宋体" panose="02010600030101010101" pitchFamily="2" charset="-122"/>
                </a:rPr>
                <a:t> </a:t>
              </a:r>
              <a:r>
                <a:rPr lang="en-US" altLang="zh-CN" sz="900">
                  <a:ea typeface="宋体" panose="02010600030101010101" pitchFamily="2" charset="-122"/>
                </a:rPr>
                <a:t>                                                                                                                                                                                                                                                                                                                       </a:t>
              </a:r>
            </a:p>
          </p:txBody>
        </p:sp>
      </p:grpSp>
      <p:sp>
        <p:nvSpPr>
          <p:cNvPr id="3241" name="文本框 641192"/>
          <p:cNvSpPr txBox="1">
            <a:spLocks noChangeArrowheads="1"/>
          </p:cNvSpPr>
          <p:nvPr/>
        </p:nvSpPr>
        <p:spPr bwMode="auto">
          <a:xfrm rot="-1144999">
            <a:off x="7323138" y="5516563"/>
            <a:ext cx="1268412" cy="579437"/>
          </a:xfrm>
          <a:prstGeom prst="rect">
            <a:avLst/>
          </a:prstGeom>
          <a:noFill/>
          <a:ln>
            <a:noFill/>
          </a:ln>
        </p:spPr>
        <p:txBody>
          <a:bodyPr wrap="none">
            <a:spAutoFit/>
          </a:bodyPr>
          <a:lstStyle/>
          <a:p>
            <a:pPr eaLnBrk="1" hangingPunct="1">
              <a:defRPr/>
            </a:pPr>
            <a:r>
              <a:rPr lang="en-US" altLang="zh-CN" sz="3200" b="1">
                <a:solidFill>
                  <a:schemeClr val="bg2"/>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CISIC</a:t>
            </a:r>
          </a:p>
        </p:txBody>
      </p:sp>
      <p:sp>
        <p:nvSpPr>
          <p:cNvPr id="3086" name="矩形 641193"/>
          <p:cNvSpPr>
            <a:spLocks noChangeArrowheads="1"/>
          </p:cNvSpPr>
          <p:nvPr/>
        </p:nvSpPr>
        <p:spPr bwMode="auto">
          <a:xfrm>
            <a:off x="1981200" y="533400"/>
            <a:ext cx="381000" cy="38100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3087" name="矩形 641194"/>
          <p:cNvSpPr>
            <a:spLocks noChangeArrowheads="1"/>
          </p:cNvSpPr>
          <p:nvPr/>
        </p:nvSpPr>
        <p:spPr bwMode="auto">
          <a:xfrm>
            <a:off x="2362200" y="152400"/>
            <a:ext cx="381000" cy="38100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3088" name="矩形 641195"/>
          <p:cNvSpPr>
            <a:spLocks noChangeArrowheads="1"/>
          </p:cNvSpPr>
          <p:nvPr/>
        </p:nvSpPr>
        <p:spPr bwMode="auto">
          <a:xfrm>
            <a:off x="5715000" y="609600"/>
            <a:ext cx="304800" cy="304800"/>
          </a:xfrm>
          <a:prstGeom prst="rect">
            <a:avLst/>
          </a:prstGeom>
          <a:solidFill>
            <a:schemeClr val="accent2"/>
          </a:solid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3089" name="矩形 641196"/>
          <p:cNvSpPr>
            <a:spLocks noChangeArrowheads="1"/>
          </p:cNvSpPr>
          <p:nvPr/>
        </p:nvSpPr>
        <p:spPr bwMode="auto">
          <a:xfrm>
            <a:off x="5562600" y="457200"/>
            <a:ext cx="304800" cy="304800"/>
          </a:xfrm>
          <a:prstGeom prst="rect">
            <a:avLst/>
          </a:prstGeom>
          <a:solidFill>
            <a:schemeClr val="accent1"/>
          </a:solid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3090" name="矩形 641197"/>
          <p:cNvSpPr>
            <a:spLocks noChangeArrowheads="1"/>
          </p:cNvSpPr>
          <p:nvPr/>
        </p:nvSpPr>
        <p:spPr bwMode="auto">
          <a:xfrm>
            <a:off x="1981200" y="533400"/>
            <a:ext cx="381000" cy="381000"/>
          </a:xfrm>
          <a:prstGeom prst="rect">
            <a:avLst/>
          </a:prstGeom>
          <a:solidFill>
            <a:schemeClr val="accent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3091" name="矩形 641198"/>
          <p:cNvSpPr>
            <a:spLocks noChangeArrowheads="1"/>
          </p:cNvSpPr>
          <p:nvPr/>
        </p:nvSpPr>
        <p:spPr bwMode="auto">
          <a:xfrm>
            <a:off x="2362200" y="152400"/>
            <a:ext cx="381000" cy="381000"/>
          </a:xfrm>
          <a:prstGeom prst="rect">
            <a:avLst/>
          </a:prstGeom>
          <a:solidFill>
            <a:schemeClr val="bg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grpSp>
        <p:nvGrpSpPr>
          <p:cNvPr id="30740" name="组合 641199"/>
          <p:cNvGrpSpPr>
            <a:grpSpLocks/>
          </p:cNvGrpSpPr>
          <p:nvPr/>
        </p:nvGrpSpPr>
        <p:grpSpPr bwMode="auto">
          <a:xfrm>
            <a:off x="76200" y="762000"/>
            <a:ext cx="533400" cy="609600"/>
            <a:chOff x="480" y="432"/>
            <a:chExt cx="480" cy="480"/>
          </a:xfrm>
        </p:grpSpPr>
        <p:sp>
          <p:nvSpPr>
            <p:cNvPr id="3093" name="矩形 641200"/>
            <p:cNvSpPr>
              <a:spLocks noChangeArrowheads="1"/>
            </p:cNvSpPr>
            <p:nvPr/>
          </p:nvSpPr>
          <p:spPr bwMode="auto">
            <a:xfrm>
              <a:off x="480" y="672"/>
              <a:ext cx="240" cy="24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3094" name="矩形 641201"/>
            <p:cNvSpPr>
              <a:spLocks noChangeArrowheads="1"/>
            </p:cNvSpPr>
            <p:nvPr/>
          </p:nvSpPr>
          <p:spPr bwMode="auto">
            <a:xfrm>
              <a:off x="720" y="432"/>
              <a:ext cx="240" cy="24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3095" name="矩形 641202"/>
            <p:cNvSpPr>
              <a:spLocks noChangeArrowheads="1"/>
            </p:cNvSpPr>
            <p:nvPr/>
          </p:nvSpPr>
          <p:spPr bwMode="auto">
            <a:xfrm>
              <a:off x="480" y="672"/>
              <a:ext cx="240" cy="240"/>
            </a:xfrm>
            <a:prstGeom prst="rect">
              <a:avLst/>
            </a:prstGeom>
            <a:solidFill>
              <a:schemeClr val="accent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3096" name="矩形 641203"/>
            <p:cNvSpPr>
              <a:spLocks noChangeArrowheads="1"/>
            </p:cNvSpPr>
            <p:nvPr/>
          </p:nvSpPr>
          <p:spPr bwMode="auto">
            <a:xfrm>
              <a:off x="720" y="432"/>
              <a:ext cx="240" cy="240"/>
            </a:xfrm>
            <a:prstGeom prst="rect">
              <a:avLst/>
            </a:prstGeom>
            <a:solidFill>
              <a:schemeClr val="tx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3970"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Lst>
  <p:transition/>
  <p:txStyles>
    <p:titleStyle>
      <a:lvl1pPr algn="l" rtl="0" eaLnBrk="0" fontAlgn="base" hangingPunct="0">
        <a:spcBef>
          <a:spcPct val="0"/>
        </a:spcBef>
        <a:spcAft>
          <a:spcPct val="0"/>
        </a:spcAft>
        <a:defRPr sz="3200" b="1" kern="1200">
          <a:solidFill>
            <a:srgbClr val="800000"/>
          </a:solidFill>
          <a:effectLst>
            <a:outerShdw blurRad="38100" dist="38100" dir="2700000">
              <a:srgbClr val="C0C0C0"/>
            </a:outerShdw>
          </a:effectLst>
          <a:latin typeface="+mj-lt"/>
          <a:ea typeface="+mj-ea"/>
          <a:cs typeface="+mj-cs"/>
        </a:defRPr>
      </a:lvl1pPr>
      <a:lvl2pPr algn="l" rtl="0" eaLnBrk="0" fontAlgn="base" hangingPunct="0">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2pPr>
      <a:lvl3pPr algn="l" rtl="0" eaLnBrk="0" fontAlgn="base" hangingPunct="0">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3pPr>
      <a:lvl4pPr algn="l" rtl="0" eaLnBrk="0" fontAlgn="base" hangingPunct="0">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4pPr>
      <a:lvl5pPr algn="l" rtl="0" eaLnBrk="0" fontAlgn="base" hangingPunct="0">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5pPr>
      <a:lvl6pPr marL="457200" algn="l" rtl="0" fontAlgn="base">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6pPr>
      <a:lvl7pPr marL="914400" algn="l" rtl="0" fontAlgn="base">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7pPr>
      <a:lvl8pPr marL="1371600" algn="l" rtl="0" fontAlgn="base">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8pPr>
      <a:lvl9pPr marL="1828800" algn="l" rtl="0" fontAlgn="base">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9pPr>
    </p:titleStyle>
    <p:bodyStyle>
      <a:lvl1pPr marL="342900" indent="-342900" algn="l" rtl="0" eaLnBrk="0" fontAlgn="base" hangingPunct="0">
        <a:spcBef>
          <a:spcPct val="20000"/>
        </a:spcBef>
        <a:spcAft>
          <a:spcPct val="0"/>
        </a:spcAft>
        <a:buBlip>
          <a:blip r:embed="rId19"/>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20"/>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21"/>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22"/>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5pPr>
      <a:lvl6pPr marL="2286000" lvl="5"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6pPr>
      <a:lvl7pPr marL="2743200" lvl="6"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7pPr>
      <a:lvl8pPr marL="3200400" lvl="7"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8pPr>
      <a:lvl9pPr marL="3657600" lvl="8"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grpSp>
        <p:nvGrpSpPr>
          <p:cNvPr id="45058" name="组合 641025"/>
          <p:cNvGrpSpPr>
            <a:grpSpLocks/>
          </p:cNvGrpSpPr>
          <p:nvPr/>
        </p:nvGrpSpPr>
        <p:grpSpPr bwMode="auto">
          <a:xfrm>
            <a:off x="304800" y="914400"/>
            <a:ext cx="762000" cy="762000"/>
            <a:chOff x="480" y="432"/>
            <a:chExt cx="480" cy="480"/>
          </a:xfrm>
        </p:grpSpPr>
        <p:sp>
          <p:nvSpPr>
            <p:cNvPr id="4273" name="矩形 641026"/>
            <p:cNvSpPr>
              <a:spLocks noChangeArrowheads="1"/>
            </p:cNvSpPr>
            <p:nvPr/>
          </p:nvSpPr>
          <p:spPr bwMode="auto">
            <a:xfrm>
              <a:off x="480" y="672"/>
              <a:ext cx="240" cy="24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4274" name="矩形 641027"/>
            <p:cNvSpPr>
              <a:spLocks noChangeArrowheads="1"/>
            </p:cNvSpPr>
            <p:nvPr/>
          </p:nvSpPr>
          <p:spPr bwMode="auto">
            <a:xfrm>
              <a:off x="720" y="432"/>
              <a:ext cx="240" cy="24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4275" name="矩形 641028"/>
            <p:cNvSpPr>
              <a:spLocks noChangeArrowheads="1"/>
            </p:cNvSpPr>
            <p:nvPr/>
          </p:nvSpPr>
          <p:spPr bwMode="auto">
            <a:xfrm>
              <a:off x="480" y="672"/>
              <a:ext cx="240" cy="240"/>
            </a:xfrm>
            <a:prstGeom prst="rect">
              <a:avLst/>
            </a:prstGeom>
            <a:solidFill>
              <a:schemeClr val="accent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4276" name="矩形 641029"/>
            <p:cNvSpPr>
              <a:spLocks noChangeArrowheads="1"/>
            </p:cNvSpPr>
            <p:nvPr/>
          </p:nvSpPr>
          <p:spPr bwMode="auto">
            <a:xfrm>
              <a:off x="720" y="432"/>
              <a:ext cx="240" cy="240"/>
            </a:xfrm>
            <a:prstGeom prst="rect">
              <a:avLst/>
            </a:prstGeom>
            <a:solidFill>
              <a:schemeClr val="tx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grpSp>
      <p:sp>
        <p:nvSpPr>
          <p:cNvPr id="4099" name="矩形 641030"/>
          <p:cNvSpPr>
            <a:spLocks noChangeArrowheads="1"/>
          </p:cNvSpPr>
          <p:nvPr/>
        </p:nvSpPr>
        <p:spPr bwMode="auto">
          <a:xfrm>
            <a:off x="0" y="762000"/>
            <a:ext cx="5867400" cy="7620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graphicFrame>
        <p:nvGraphicFramePr>
          <p:cNvPr id="45060" name="对象 641031"/>
          <p:cNvGraphicFramePr>
            <a:graphicFrameLocks/>
          </p:cNvGraphicFramePr>
          <p:nvPr/>
        </p:nvGraphicFramePr>
        <p:xfrm>
          <a:off x="533400" y="165100"/>
          <a:ext cx="685800" cy="673100"/>
        </p:xfrm>
        <a:graphic>
          <a:graphicData uri="http://schemas.openxmlformats.org/presentationml/2006/ole">
            <mc:AlternateContent xmlns:mc="http://schemas.openxmlformats.org/markup-compatibility/2006">
              <mc:Choice xmlns:v="urn:schemas-microsoft-com:vml" Requires="v">
                <p:oleObj spid="_x0000_s45061" r:id="rId17" imgW="542857" imgH="514422" progId="PBrush">
                  <p:embed/>
                </p:oleObj>
              </mc:Choice>
              <mc:Fallback>
                <p:oleObj r:id="rId17" imgW="542857" imgH="514422" progId="PBrush">
                  <p:embed/>
                  <p:pic>
                    <p:nvPicPr>
                      <p:cNvPr id="0" name="对象 641031"/>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3400" y="165100"/>
                        <a:ext cx="6858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61" name="文本占位符 641032"/>
          <p:cNvSpPr>
            <a:spLocks noGrp="1" noChangeArrowheads="1"/>
          </p:cNvSpPr>
          <p:nvPr>
            <p:ph type="body" idx="4294967295"/>
          </p:nvPr>
        </p:nvSpPr>
        <p:spPr bwMode="auto">
          <a:xfrm>
            <a:off x="685800" y="1676400"/>
            <a:ext cx="8061325" cy="4776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grpSp>
        <p:nvGrpSpPr>
          <p:cNvPr id="45062" name="组合 641033"/>
          <p:cNvGrpSpPr>
            <a:grpSpLocks/>
          </p:cNvGrpSpPr>
          <p:nvPr/>
        </p:nvGrpSpPr>
        <p:grpSpPr bwMode="auto">
          <a:xfrm>
            <a:off x="1054100" y="165100"/>
            <a:ext cx="7696200" cy="685800"/>
            <a:chOff x="664" y="104"/>
            <a:chExt cx="4848" cy="432"/>
          </a:xfrm>
        </p:grpSpPr>
        <p:sp>
          <p:nvSpPr>
            <p:cNvPr id="45083" name="任意多边形 641034"/>
            <p:cNvSpPr>
              <a:spLocks noChangeArrowheads="1"/>
            </p:cNvSpPr>
            <p:nvPr/>
          </p:nvSpPr>
          <p:spPr bwMode="auto">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a:lstStyle/>
            <a:p>
              <a:endParaRPr lang="zh-CN" altLang="en-US"/>
            </a:p>
          </p:txBody>
        </p:sp>
        <p:grpSp>
          <p:nvGrpSpPr>
            <p:cNvPr id="45084" name="组合 641035"/>
            <p:cNvGrpSpPr>
              <a:grpSpLocks/>
            </p:cNvGrpSpPr>
            <p:nvPr/>
          </p:nvGrpSpPr>
          <p:grpSpPr bwMode="auto">
            <a:xfrm>
              <a:off x="1195" y="104"/>
              <a:ext cx="3827" cy="429"/>
              <a:chOff x="1021" y="240"/>
              <a:chExt cx="3827" cy="429"/>
            </a:xfrm>
          </p:grpSpPr>
          <p:grpSp>
            <p:nvGrpSpPr>
              <p:cNvPr id="45133" name="组合 641036"/>
              <p:cNvGrpSpPr>
                <a:grpSpLocks/>
              </p:cNvGrpSpPr>
              <p:nvPr/>
            </p:nvGrpSpPr>
            <p:grpSpPr bwMode="auto">
              <a:xfrm>
                <a:off x="1021" y="241"/>
                <a:ext cx="2208" cy="427"/>
                <a:chOff x="1021" y="241"/>
                <a:chExt cx="2208" cy="427"/>
              </a:xfrm>
            </p:grpSpPr>
            <p:sp>
              <p:nvSpPr>
                <p:cNvPr id="45177" name="任意多边形 641037"/>
                <p:cNvSpPr>
                  <a:spLocks noChangeArrowheads="1"/>
                </p:cNvSpPr>
                <p:nvPr/>
              </p:nvSpPr>
              <p:spPr bwMode="auto">
                <a:xfrm>
                  <a:off x="2257" y="633"/>
                  <a:ext cx="7" cy="8"/>
                </a:xfrm>
                <a:custGeom>
                  <a:avLst/>
                  <a:gdLst>
                    <a:gd name="T0" fmla="*/ 0 w 15"/>
                    <a:gd name="T1" fmla="*/ 0 h 23"/>
                    <a:gd name="T2" fmla="*/ 1 w 15"/>
                    <a:gd name="T3" fmla="*/ 0 h 23"/>
                    <a:gd name="T4" fmla="*/ 1 w 15"/>
                    <a:gd name="T5" fmla="*/ 1 h 23"/>
                    <a:gd name="T6" fmla="*/ 0 w 15"/>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w="9525">
                  <a:noFill/>
                  <a:round/>
                  <a:headEnd/>
                  <a:tailEnd/>
                </a:ln>
              </p:spPr>
              <p:txBody>
                <a:bodyPr/>
                <a:lstStyle/>
                <a:p>
                  <a:endParaRPr lang="zh-CN" altLang="en-US"/>
                </a:p>
              </p:txBody>
            </p:sp>
            <p:sp>
              <p:nvSpPr>
                <p:cNvPr id="45178" name="任意多边形 641038"/>
                <p:cNvSpPr>
                  <a:spLocks noChangeArrowheads="1"/>
                </p:cNvSpPr>
                <p:nvPr/>
              </p:nvSpPr>
              <p:spPr bwMode="auto">
                <a:xfrm>
                  <a:off x="2332" y="660"/>
                  <a:ext cx="9" cy="8"/>
                </a:xfrm>
                <a:custGeom>
                  <a:avLst/>
                  <a:gdLst>
                    <a:gd name="T0" fmla="*/ 0 w 20"/>
                    <a:gd name="T1" fmla="*/ 1 h 23"/>
                    <a:gd name="T2" fmla="*/ 1 w 20"/>
                    <a:gd name="T3" fmla="*/ 0 h 23"/>
                    <a:gd name="T4" fmla="*/ 0 w 20"/>
                    <a:gd name="T5" fmla="*/ 1 h 23"/>
                    <a:gd name="T6" fmla="*/ 0 w 20"/>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w="9525">
                  <a:noFill/>
                  <a:round/>
                  <a:headEnd/>
                  <a:tailEnd/>
                </a:ln>
              </p:spPr>
              <p:txBody>
                <a:bodyPr/>
                <a:lstStyle/>
                <a:p>
                  <a:endParaRPr lang="zh-CN" altLang="en-US"/>
                </a:p>
              </p:txBody>
            </p:sp>
            <p:sp>
              <p:nvSpPr>
                <p:cNvPr id="45179" name="任意多边形 641039"/>
                <p:cNvSpPr>
                  <a:spLocks noChangeArrowheads="1"/>
                </p:cNvSpPr>
                <p:nvPr/>
              </p:nvSpPr>
              <p:spPr bwMode="auto">
                <a:xfrm>
                  <a:off x="2120" y="616"/>
                  <a:ext cx="13" cy="14"/>
                </a:xfrm>
                <a:custGeom>
                  <a:avLst/>
                  <a:gdLst>
                    <a:gd name="T0" fmla="*/ 1 w 30"/>
                    <a:gd name="T1" fmla="*/ 1 h 42"/>
                    <a:gd name="T2" fmla="*/ 0 w 30"/>
                    <a:gd name="T3" fmla="*/ 1 h 42"/>
                    <a:gd name="T4" fmla="*/ 0 w 30"/>
                    <a:gd name="T5" fmla="*/ 0 h 42"/>
                    <a:gd name="T6" fmla="*/ 1 w 30"/>
                    <a:gd name="T7" fmla="*/ 0 h 42"/>
                    <a:gd name="T8" fmla="*/ 3 w 30"/>
                    <a:gd name="T9" fmla="*/ 1 h 42"/>
                    <a:gd name="T10" fmla="*/ 2 w 30"/>
                    <a:gd name="T11" fmla="*/ 1 h 42"/>
                    <a:gd name="T12" fmla="*/ 1 w 30"/>
                    <a:gd name="T13" fmla="*/ 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p:spPr>
              <p:txBody>
                <a:bodyPr/>
                <a:lstStyle/>
                <a:p>
                  <a:endParaRPr lang="zh-CN" altLang="en-US"/>
                </a:p>
              </p:txBody>
            </p:sp>
            <p:sp>
              <p:nvSpPr>
                <p:cNvPr id="45180" name="任意多边形 641040"/>
                <p:cNvSpPr>
                  <a:spLocks noChangeArrowheads="1"/>
                </p:cNvSpPr>
                <p:nvPr/>
              </p:nvSpPr>
              <p:spPr bwMode="auto">
                <a:xfrm>
                  <a:off x="1967" y="629"/>
                  <a:ext cx="11" cy="5"/>
                </a:xfrm>
                <a:custGeom>
                  <a:avLst/>
                  <a:gdLst>
                    <a:gd name="T0" fmla="*/ 1 w 25"/>
                    <a:gd name="T1" fmla="*/ 1 h 16"/>
                    <a:gd name="T2" fmla="*/ 0 w 25"/>
                    <a:gd name="T3" fmla="*/ 0 h 16"/>
                    <a:gd name="T4" fmla="*/ 1 w 25"/>
                    <a:gd name="T5" fmla="*/ 0 h 16"/>
                    <a:gd name="T6" fmla="*/ 1 w 25"/>
                    <a:gd name="T7" fmla="*/ 1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p:spPr>
              <p:txBody>
                <a:bodyPr/>
                <a:lstStyle/>
                <a:p>
                  <a:endParaRPr lang="zh-CN" altLang="en-US"/>
                </a:p>
              </p:txBody>
            </p:sp>
            <p:sp>
              <p:nvSpPr>
                <p:cNvPr id="45181" name="任意多边形 641041"/>
                <p:cNvSpPr>
                  <a:spLocks noChangeArrowheads="1"/>
                </p:cNvSpPr>
                <p:nvPr/>
              </p:nvSpPr>
              <p:spPr bwMode="auto">
                <a:xfrm>
                  <a:off x="1921" y="635"/>
                  <a:ext cx="28" cy="16"/>
                </a:xfrm>
                <a:custGeom>
                  <a:avLst/>
                  <a:gdLst>
                    <a:gd name="T0" fmla="*/ 1 w 65"/>
                    <a:gd name="T1" fmla="*/ 1 h 46"/>
                    <a:gd name="T2" fmla="*/ 3 w 65"/>
                    <a:gd name="T3" fmla="*/ 0 h 46"/>
                    <a:gd name="T4" fmla="*/ 3 w 65"/>
                    <a:gd name="T5" fmla="*/ 0 h 46"/>
                    <a:gd name="T6" fmla="*/ 5 w 65"/>
                    <a:gd name="T7" fmla="*/ 0 h 46"/>
                    <a:gd name="T8" fmla="*/ 3 w 65"/>
                    <a:gd name="T9" fmla="*/ 1 h 46"/>
                    <a:gd name="T10" fmla="*/ 1 w 65"/>
                    <a:gd name="T11" fmla="*/ 2 h 46"/>
                    <a:gd name="T12" fmla="*/ 0 w 65"/>
                    <a:gd name="T13" fmla="*/ 1 h 46"/>
                    <a:gd name="T14" fmla="*/ 1 w 65"/>
                    <a:gd name="T15" fmla="*/ 1 h 46"/>
                    <a:gd name="T16" fmla="*/ 1 w 65"/>
                    <a:gd name="T17" fmla="*/ 1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p:spPr>
              <p:txBody>
                <a:bodyPr/>
                <a:lstStyle/>
                <a:p>
                  <a:endParaRPr lang="zh-CN" altLang="en-US"/>
                </a:p>
              </p:txBody>
            </p:sp>
            <p:sp>
              <p:nvSpPr>
                <p:cNvPr id="45182" name="任意多边形 641042"/>
                <p:cNvSpPr>
                  <a:spLocks noChangeArrowheads="1"/>
                </p:cNvSpPr>
                <p:nvPr/>
              </p:nvSpPr>
              <p:spPr bwMode="auto">
                <a:xfrm>
                  <a:off x="1892" y="634"/>
                  <a:ext cx="29" cy="16"/>
                </a:xfrm>
                <a:custGeom>
                  <a:avLst/>
                  <a:gdLst>
                    <a:gd name="T0" fmla="*/ 0 w 69"/>
                    <a:gd name="T1" fmla="*/ 1 h 47"/>
                    <a:gd name="T2" fmla="*/ 1 w 69"/>
                    <a:gd name="T3" fmla="*/ 1 h 47"/>
                    <a:gd name="T4" fmla="*/ 4 w 69"/>
                    <a:gd name="T5" fmla="*/ 0 h 47"/>
                    <a:gd name="T6" fmla="*/ 5 w 69"/>
                    <a:gd name="T7" fmla="*/ 0 h 47"/>
                    <a:gd name="T8" fmla="*/ 4 w 69"/>
                    <a:gd name="T9" fmla="*/ 1 h 47"/>
                    <a:gd name="T10" fmla="*/ 2 w 69"/>
                    <a:gd name="T11" fmla="*/ 1 h 47"/>
                    <a:gd name="T12" fmla="*/ 2 w 69"/>
                    <a:gd name="T13" fmla="*/ 2 h 47"/>
                    <a:gd name="T14" fmla="*/ 1 w 69"/>
                    <a:gd name="T15" fmla="*/ 2 h 47"/>
                    <a:gd name="T16" fmla="*/ 1 w 69"/>
                    <a:gd name="T17" fmla="*/ 1 h 47"/>
                    <a:gd name="T18" fmla="*/ 0 w 69"/>
                    <a:gd name="T19" fmla="*/ 1 h 47"/>
                    <a:gd name="T20" fmla="*/ 0 w 69"/>
                    <a:gd name="T21" fmla="*/ 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p:spPr>
              <p:txBody>
                <a:bodyPr/>
                <a:lstStyle/>
                <a:p>
                  <a:endParaRPr lang="zh-CN" altLang="en-US"/>
                </a:p>
              </p:txBody>
            </p:sp>
            <p:sp>
              <p:nvSpPr>
                <p:cNvPr id="45183" name="任意多边形 641043"/>
                <p:cNvSpPr>
                  <a:spLocks noChangeArrowheads="1"/>
                </p:cNvSpPr>
                <p:nvPr/>
              </p:nvSpPr>
              <p:spPr bwMode="auto">
                <a:xfrm>
                  <a:off x="1735" y="547"/>
                  <a:ext cx="151" cy="93"/>
                </a:xfrm>
                <a:custGeom>
                  <a:avLst/>
                  <a:gdLst>
                    <a:gd name="T0" fmla="*/ 1 w 355"/>
                    <a:gd name="T1" fmla="*/ 0 h 277"/>
                    <a:gd name="T2" fmla="*/ 3 w 355"/>
                    <a:gd name="T3" fmla="*/ 1 h 277"/>
                    <a:gd name="T4" fmla="*/ 4 w 355"/>
                    <a:gd name="T5" fmla="*/ 1 h 277"/>
                    <a:gd name="T6" fmla="*/ 6 w 355"/>
                    <a:gd name="T7" fmla="*/ 2 h 277"/>
                    <a:gd name="T8" fmla="*/ 7 w 355"/>
                    <a:gd name="T9" fmla="*/ 2 h 277"/>
                    <a:gd name="T10" fmla="*/ 9 w 355"/>
                    <a:gd name="T11" fmla="*/ 4 h 277"/>
                    <a:gd name="T12" fmla="*/ 11 w 355"/>
                    <a:gd name="T13" fmla="*/ 5 h 277"/>
                    <a:gd name="T14" fmla="*/ 11 w 355"/>
                    <a:gd name="T15" fmla="*/ 5 h 277"/>
                    <a:gd name="T16" fmla="*/ 12 w 355"/>
                    <a:gd name="T17" fmla="*/ 6 h 277"/>
                    <a:gd name="T18" fmla="*/ 14 w 355"/>
                    <a:gd name="T19" fmla="*/ 6 h 277"/>
                    <a:gd name="T20" fmla="*/ 13 w 355"/>
                    <a:gd name="T21" fmla="*/ 7 h 277"/>
                    <a:gd name="T22" fmla="*/ 14 w 355"/>
                    <a:gd name="T23" fmla="*/ 8 h 277"/>
                    <a:gd name="T24" fmla="*/ 15 w 355"/>
                    <a:gd name="T25" fmla="*/ 9 h 277"/>
                    <a:gd name="T26" fmla="*/ 17 w 355"/>
                    <a:gd name="T27" fmla="*/ 9 h 277"/>
                    <a:gd name="T28" fmla="*/ 18 w 355"/>
                    <a:gd name="T29" fmla="*/ 9 h 277"/>
                    <a:gd name="T30" fmla="*/ 20 w 355"/>
                    <a:gd name="T31" fmla="*/ 9 h 277"/>
                    <a:gd name="T32" fmla="*/ 21 w 355"/>
                    <a:gd name="T33" fmla="*/ 9 h 277"/>
                    <a:gd name="T34" fmla="*/ 23 w 355"/>
                    <a:gd name="T35" fmla="*/ 10 h 277"/>
                    <a:gd name="T36" fmla="*/ 24 w 355"/>
                    <a:gd name="T37" fmla="*/ 10 h 277"/>
                    <a:gd name="T38" fmla="*/ 27 w 355"/>
                    <a:gd name="T39" fmla="*/ 10 h 277"/>
                    <a:gd name="T40" fmla="*/ 26 w 355"/>
                    <a:gd name="T41" fmla="*/ 10 h 277"/>
                    <a:gd name="T42" fmla="*/ 25 w 355"/>
                    <a:gd name="T43" fmla="*/ 10 h 277"/>
                    <a:gd name="T44" fmla="*/ 23 w 355"/>
                    <a:gd name="T45" fmla="*/ 10 h 277"/>
                    <a:gd name="T46" fmla="*/ 22 w 355"/>
                    <a:gd name="T47" fmla="*/ 10 h 277"/>
                    <a:gd name="T48" fmla="*/ 20 w 355"/>
                    <a:gd name="T49" fmla="*/ 10 h 277"/>
                    <a:gd name="T50" fmla="*/ 18 w 355"/>
                    <a:gd name="T51" fmla="*/ 10 h 277"/>
                    <a:gd name="T52" fmla="*/ 13 w 355"/>
                    <a:gd name="T53" fmla="*/ 9 h 277"/>
                    <a:gd name="T54" fmla="*/ 12 w 355"/>
                    <a:gd name="T55" fmla="*/ 8 h 277"/>
                    <a:gd name="T56" fmla="*/ 10 w 355"/>
                    <a:gd name="T57" fmla="*/ 7 h 277"/>
                    <a:gd name="T58" fmla="*/ 9 w 355"/>
                    <a:gd name="T59" fmla="*/ 7 h 277"/>
                    <a:gd name="T60" fmla="*/ 7 w 355"/>
                    <a:gd name="T61" fmla="*/ 6 h 277"/>
                    <a:gd name="T62" fmla="*/ 5 w 355"/>
                    <a:gd name="T63" fmla="*/ 4 h 277"/>
                    <a:gd name="T64" fmla="*/ 5 w 355"/>
                    <a:gd name="T65" fmla="*/ 4 h 277"/>
                    <a:gd name="T66" fmla="*/ 5 w 355"/>
                    <a:gd name="T67" fmla="*/ 4 h 277"/>
                    <a:gd name="T68" fmla="*/ 4 w 355"/>
                    <a:gd name="T69" fmla="*/ 3 h 277"/>
                    <a:gd name="T70" fmla="*/ 3 w 355"/>
                    <a:gd name="T71" fmla="*/ 2 h 277"/>
                    <a:gd name="T72" fmla="*/ 2 w 355"/>
                    <a:gd name="T73" fmla="*/ 1 h 277"/>
                    <a:gd name="T74" fmla="*/ 0 w 355"/>
                    <a:gd name="T75" fmla="*/ 1 h 277"/>
                    <a:gd name="T76" fmla="*/ 1 w 355"/>
                    <a:gd name="T77" fmla="*/ 0 h 277"/>
                    <a:gd name="T78" fmla="*/ 1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p:spPr>
              <p:txBody>
                <a:bodyPr/>
                <a:lstStyle/>
                <a:p>
                  <a:endParaRPr lang="zh-CN" altLang="en-US"/>
                </a:p>
              </p:txBody>
            </p:sp>
            <p:sp>
              <p:nvSpPr>
                <p:cNvPr id="45184" name="任意多边形 641044"/>
                <p:cNvSpPr>
                  <a:spLocks noChangeArrowheads="1"/>
                </p:cNvSpPr>
                <p:nvPr/>
              </p:nvSpPr>
              <p:spPr bwMode="auto">
                <a:xfrm>
                  <a:off x="1827" y="541"/>
                  <a:ext cx="67" cy="68"/>
                </a:xfrm>
                <a:custGeom>
                  <a:avLst/>
                  <a:gdLst>
                    <a:gd name="T0" fmla="*/ 4 w 156"/>
                    <a:gd name="T1" fmla="*/ 2 h 206"/>
                    <a:gd name="T2" fmla="*/ 5 w 156"/>
                    <a:gd name="T3" fmla="*/ 2 h 206"/>
                    <a:gd name="T4" fmla="*/ 5 w 156"/>
                    <a:gd name="T5" fmla="*/ 2 h 206"/>
                    <a:gd name="T6" fmla="*/ 6 w 156"/>
                    <a:gd name="T7" fmla="*/ 2 h 206"/>
                    <a:gd name="T8" fmla="*/ 9 w 156"/>
                    <a:gd name="T9" fmla="*/ 1 h 206"/>
                    <a:gd name="T10" fmla="*/ 9 w 156"/>
                    <a:gd name="T11" fmla="*/ 0 h 206"/>
                    <a:gd name="T12" fmla="*/ 10 w 156"/>
                    <a:gd name="T13" fmla="*/ 0 h 206"/>
                    <a:gd name="T14" fmla="*/ 12 w 156"/>
                    <a:gd name="T15" fmla="*/ 1 h 206"/>
                    <a:gd name="T16" fmla="*/ 12 w 156"/>
                    <a:gd name="T17" fmla="*/ 2 h 206"/>
                    <a:gd name="T18" fmla="*/ 10 w 156"/>
                    <a:gd name="T19" fmla="*/ 2 h 206"/>
                    <a:gd name="T20" fmla="*/ 10 w 156"/>
                    <a:gd name="T21" fmla="*/ 3 h 206"/>
                    <a:gd name="T22" fmla="*/ 11 w 156"/>
                    <a:gd name="T23" fmla="*/ 4 h 206"/>
                    <a:gd name="T24" fmla="*/ 12 w 156"/>
                    <a:gd name="T25" fmla="*/ 5 h 206"/>
                    <a:gd name="T26" fmla="*/ 10 w 156"/>
                    <a:gd name="T27" fmla="*/ 5 h 206"/>
                    <a:gd name="T28" fmla="*/ 9 w 156"/>
                    <a:gd name="T29" fmla="*/ 5 h 206"/>
                    <a:gd name="T30" fmla="*/ 8 w 156"/>
                    <a:gd name="T31" fmla="*/ 6 h 206"/>
                    <a:gd name="T32" fmla="*/ 8 w 156"/>
                    <a:gd name="T33" fmla="*/ 7 h 206"/>
                    <a:gd name="T34" fmla="*/ 7 w 156"/>
                    <a:gd name="T35" fmla="*/ 7 h 206"/>
                    <a:gd name="T36" fmla="*/ 6 w 156"/>
                    <a:gd name="T37" fmla="*/ 7 h 206"/>
                    <a:gd name="T38" fmla="*/ 6 w 156"/>
                    <a:gd name="T39" fmla="*/ 7 h 206"/>
                    <a:gd name="T40" fmla="*/ 6 w 156"/>
                    <a:gd name="T41" fmla="*/ 7 h 206"/>
                    <a:gd name="T42" fmla="*/ 5 w 156"/>
                    <a:gd name="T43" fmla="*/ 7 h 206"/>
                    <a:gd name="T44" fmla="*/ 3 w 156"/>
                    <a:gd name="T45" fmla="*/ 7 h 206"/>
                    <a:gd name="T46" fmla="*/ 2 w 156"/>
                    <a:gd name="T47" fmla="*/ 7 h 206"/>
                    <a:gd name="T48" fmla="*/ 1 w 156"/>
                    <a:gd name="T49" fmla="*/ 5 h 206"/>
                    <a:gd name="T50" fmla="*/ 0 w 156"/>
                    <a:gd name="T51" fmla="*/ 5 h 206"/>
                    <a:gd name="T52" fmla="*/ 0 w 156"/>
                    <a:gd name="T53" fmla="*/ 4 h 206"/>
                    <a:gd name="T54" fmla="*/ 2 w 156"/>
                    <a:gd name="T55" fmla="*/ 4 h 206"/>
                    <a:gd name="T56" fmla="*/ 3 w 156"/>
                    <a:gd name="T57" fmla="*/ 4 h 206"/>
                    <a:gd name="T58" fmla="*/ 3 w 156"/>
                    <a:gd name="T59" fmla="*/ 3 h 206"/>
                    <a:gd name="T60" fmla="*/ 4 w 156"/>
                    <a:gd name="T61" fmla="*/ 3 h 206"/>
                    <a:gd name="T62" fmla="*/ 4 w 156"/>
                    <a:gd name="T63" fmla="*/ 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p:spPr>
              <p:txBody>
                <a:bodyPr/>
                <a:lstStyle/>
                <a:p>
                  <a:endParaRPr lang="zh-CN" altLang="en-US"/>
                </a:p>
              </p:txBody>
            </p:sp>
            <p:sp>
              <p:nvSpPr>
                <p:cNvPr id="45185" name="任意多边形 641045"/>
                <p:cNvSpPr>
                  <a:spLocks noChangeArrowheads="1"/>
                </p:cNvSpPr>
                <p:nvPr/>
              </p:nvSpPr>
              <p:spPr bwMode="auto">
                <a:xfrm>
                  <a:off x="1892" y="572"/>
                  <a:ext cx="47" cy="13"/>
                </a:xfrm>
                <a:custGeom>
                  <a:avLst/>
                  <a:gdLst>
                    <a:gd name="T0" fmla="*/ 0 w 109"/>
                    <a:gd name="T1" fmla="*/ 1 h 38"/>
                    <a:gd name="T2" fmla="*/ 1 w 109"/>
                    <a:gd name="T3" fmla="*/ 0 h 38"/>
                    <a:gd name="T4" fmla="*/ 4 w 109"/>
                    <a:gd name="T5" fmla="*/ 1 h 38"/>
                    <a:gd name="T6" fmla="*/ 6 w 109"/>
                    <a:gd name="T7" fmla="*/ 1 h 38"/>
                    <a:gd name="T8" fmla="*/ 7 w 109"/>
                    <a:gd name="T9" fmla="*/ 0 h 38"/>
                    <a:gd name="T10" fmla="*/ 6 w 109"/>
                    <a:gd name="T11" fmla="*/ 1 h 38"/>
                    <a:gd name="T12" fmla="*/ 5 w 109"/>
                    <a:gd name="T13" fmla="*/ 1 h 38"/>
                    <a:gd name="T14" fmla="*/ 3 w 109"/>
                    <a:gd name="T15" fmla="*/ 1 h 38"/>
                    <a:gd name="T16" fmla="*/ 1 w 109"/>
                    <a:gd name="T17" fmla="*/ 1 h 38"/>
                    <a:gd name="T18" fmla="*/ 0 w 109"/>
                    <a:gd name="T19" fmla="*/ 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p:spPr>
              <p:txBody>
                <a:bodyPr/>
                <a:lstStyle/>
                <a:p>
                  <a:endParaRPr lang="zh-CN" altLang="en-US"/>
                </a:p>
              </p:txBody>
            </p:sp>
            <p:sp>
              <p:nvSpPr>
                <p:cNvPr id="45186" name="任意多边形 641046"/>
                <p:cNvSpPr>
                  <a:spLocks noChangeArrowheads="1"/>
                </p:cNvSpPr>
                <p:nvPr/>
              </p:nvSpPr>
              <p:spPr bwMode="auto">
                <a:xfrm>
                  <a:off x="1890" y="588"/>
                  <a:ext cx="32" cy="34"/>
                </a:xfrm>
                <a:custGeom>
                  <a:avLst/>
                  <a:gdLst>
                    <a:gd name="T0" fmla="*/ 0 w 76"/>
                    <a:gd name="T1" fmla="*/ 1 h 104"/>
                    <a:gd name="T2" fmla="*/ 1 w 76"/>
                    <a:gd name="T3" fmla="*/ 0 h 104"/>
                    <a:gd name="T4" fmla="*/ 3 w 76"/>
                    <a:gd name="T5" fmla="*/ 1 h 104"/>
                    <a:gd name="T6" fmla="*/ 5 w 76"/>
                    <a:gd name="T7" fmla="*/ 0 h 104"/>
                    <a:gd name="T8" fmla="*/ 3 w 76"/>
                    <a:gd name="T9" fmla="*/ 1 h 104"/>
                    <a:gd name="T10" fmla="*/ 4 w 76"/>
                    <a:gd name="T11" fmla="*/ 2 h 104"/>
                    <a:gd name="T12" fmla="*/ 4 w 76"/>
                    <a:gd name="T13" fmla="*/ 2 h 104"/>
                    <a:gd name="T14" fmla="*/ 3 w 76"/>
                    <a:gd name="T15" fmla="*/ 3 h 104"/>
                    <a:gd name="T16" fmla="*/ 3 w 76"/>
                    <a:gd name="T17" fmla="*/ 2 h 104"/>
                    <a:gd name="T18" fmla="*/ 2 w 76"/>
                    <a:gd name="T19" fmla="*/ 2 h 104"/>
                    <a:gd name="T20" fmla="*/ 2 w 76"/>
                    <a:gd name="T21" fmla="*/ 2 h 104"/>
                    <a:gd name="T22" fmla="*/ 2 w 76"/>
                    <a:gd name="T23" fmla="*/ 3 h 104"/>
                    <a:gd name="T24" fmla="*/ 1 w 76"/>
                    <a:gd name="T25" fmla="*/ 4 h 104"/>
                    <a:gd name="T26" fmla="*/ 1 w 76"/>
                    <a:gd name="T27" fmla="*/ 4 h 104"/>
                    <a:gd name="T28" fmla="*/ 0 w 76"/>
                    <a:gd name="T29" fmla="*/ 3 h 104"/>
                    <a:gd name="T30" fmla="*/ 0 w 76"/>
                    <a:gd name="T31" fmla="*/ 2 h 104"/>
                    <a:gd name="T32" fmla="*/ 0 w 76"/>
                    <a:gd name="T33" fmla="*/ 1 h 104"/>
                    <a:gd name="T34" fmla="*/ 0 w 76"/>
                    <a:gd name="T35" fmla="*/ 1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p:spPr>
              <p:txBody>
                <a:bodyPr/>
                <a:lstStyle/>
                <a:p>
                  <a:endParaRPr lang="zh-CN" altLang="en-US"/>
                </a:p>
              </p:txBody>
            </p:sp>
            <p:sp>
              <p:nvSpPr>
                <p:cNvPr id="45187" name="任意多边形 641047"/>
                <p:cNvSpPr>
                  <a:spLocks noChangeArrowheads="1"/>
                </p:cNvSpPr>
                <p:nvPr/>
              </p:nvSpPr>
              <p:spPr bwMode="auto">
                <a:xfrm>
                  <a:off x="1944" y="569"/>
                  <a:ext cx="16" cy="20"/>
                </a:xfrm>
                <a:custGeom>
                  <a:avLst/>
                  <a:gdLst>
                    <a:gd name="T0" fmla="*/ 0 w 37"/>
                    <a:gd name="T1" fmla="*/ 1 h 61"/>
                    <a:gd name="T2" fmla="*/ 1 w 37"/>
                    <a:gd name="T3" fmla="*/ 0 h 61"/>
                    <a:gd name="T4" fmla="*/ 1 w 37"/>
                    <a:gd name="T5" fmla="*/ 1 h 61"/>
                    <a:gd name="T6" fmla="*/ 3 w 37"/>
                    <a:gd name="T7" fmla="*/ 1 h 61"/>
                    <a:gd name="T8" fmla="*/ 1 w 37"/>
                    <a:gd name="T9" fmla="*/ 2 h 61"/>
                    <a:gd name="T10" fmla="*/ 0 w 37"/>
                    <a:gd name="T11" fmla="*/ 2 h 61"/>
                    <a:gd name="T12" fmla="*/ 0 w 37"/>
                    <a:gd name="T13" fmla="*/ 1 h 61"/>
                    <a:gd name="T14" fmla="*/ 0 w 37"/>
                    <a:gd name="T15" fmla="*/ 1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p:spPr>
              <p:txBody>
                <a:bodyPr/>
                <a:lstStyle/>
                <a:p>
                  <a:endParaRPr lang="zh-CN" altLang="en-US"/>
                </a:p>
              </p:txBody>
            </p:sp>
            <p:sp>
              <p:nvSpPr>
                <p:cNvPr id="45188" name="任意多边形 641048"/>
                <p:cNvSpPr>
                  <a:spLocks noChangeArrowheads="1"/>
                </p:cNvSpPr>
                <p:nvPr/>
              </p:nvSpPr>
              <p:spPr bwMode="auto">
                <a:xfrm>
                  <a:off x="1948" y="600"/>
                  <a:ext cx="20" cy="10"/>
                </a:xfrm>
                <a:custGeom>
                  <a:avLst/>
                  <a:gdLst>
                    <a:gd name="T0" fmla="*/ 0 w 49"/>
                    <a:gd name="T1" fmla="*/ 0 h 29"/>
                    <a:gd name="T2" fmla="*/ 2 w 49"/>
                    <a:gd name="T3" fmla="*/ 0 h 29"/>
                    <a:gd name="T4" fmla="*/ 3 w 49"/>
                    <a:gd name="T5" fmla="*/ 1 h 29"/>
                    <a:gd name="T6" fmla="*/ 2 w 49"/>
                    <a:gd name="T7" fmla="*/ 1 h 29"/>
                    <a:gd name="T8" fmla="*/ 0 w 49"/>
                    <a:gd name="T9" fmla="*/ 1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p:spPr>
              <p:txBody>
                <a:bodyPr/>
                <a:lstStyle/>
                <a:p>
                  <a:endParaRPr lang="zh-CN" altLang="en-US"/>
                </a:p>
              </p:txBody>
            </p:sp>
            <p:sp>
              <p:nvSpPr>
                <p:cNvPr id="45189" name="任意多边形 641049"/>
                <p:cNvSpPr>
                  <a:spLocks noChangeArrowheads="1"/>
                </p:cNvSpPr>
                <p:nvPr/>
              </p:nvSpPr>
              <p:spPr bwMode="auto">
                <a:xfrm>
                  <a:off x="1969" y="585"/>
                  <a:ext cx="26" cy="17"/>
                </a:xfrm>
                <a:custGeom>
                  <a:avLst/>
                  <a:gdLst>
                    <a:gd name="T0" fmla="*/ 2 w 61"/>
                    <a:gd name="T1" fmla="*/ 2 h 48"/>
                    <a:gd name="T2" fmla="*/ 1 w 61"/>
                    <a:gd name="T3" fmla="*/ 1 h 48"/>
                    <a:gd name="T4" fmla="*/ 0 w 61"/>
                    <a:gd name="T5" fmla="*/ 1 h 48"/>
                    <a:gd name="T6" fmla="*/ 1 w 61"/>
                    <a:gd name="T7" fmla="*/ 0 h 48"/>
                    <a:gd name="T8" fmla="*/ 2 w 61"/>
                    <a:gd name="T9" fmla="*/ 0 h 48"/>
                    <a:gd name="T10" fmla="*/ 4 w 61"/>
                    <a:gd name="T11" fmla="*/ 0 h 48"/>
                    <a:gd name="T12" fmla="*/ 4 w 61"/>
                    <a:gd name="T13" fmla="*/ 1 h 48"/>
                    <a:gd name="T14" fmla="*/ 5 w 61"/>
                    <a:gd name="T15" fmla="*/ 1 h 48"/>
                    <a:gd name="T16" fmla="*/ 3 w 61"/>
                    <a:gd name="T17" fmla="*/ 2 h 48"/>
                    <a:gd name="T18" fmla="*/ 2 w 61"/>
                    <a:gd name="T19" fmla="*/ 2 h 48"/>
                    <a:gd name="T20" fmla="*/ 2 w 61"/>
                    <a:gd name="T21" fmla="*/ 2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p:spPr>
              <p:txBody>
                <a:bodyPr/>
                <a:lstStyle/>
                <a:p>
                  <a:endParaRPr lang="zh-CN" altLang="en-US"/>
                </a:p>
              </p:txBody>
            </p:sp>
            <p:sp>
              <p:nvSpPr>
                <p:cNvPr id="45190" name="任意多边形 641050"/>
                <p:cNvSpPr>
                  <a:spLocks noChangeArrowheads="1"/>
                </p:cNvSpPr>
                <p:nvPr/>
              </p:nvSpPr>
              <p:spPr bwMode="auto">
                <a:xfrm>
                  <a:off x="1976" y="593"/>
                  <a:ext cx="122" cy="61"/>
                </a:xfrm>
                <a:custGeom>
                  <a:avLst/>
                  <a:gdLst>
                    <a:gd name="T0" fmla="*/ 4 w 286"/>
                    <a:gd name="T1" fmla="*/ 1 h 182"/>
                    <a:gd name="T2" fmla="*/ 3 w 286"/>
                    <a:gd name="T3" fmla="*/ 1 h 182"/>
                    <a:gd name="T4" fmla="*/ 2 w 286"/>
                    <a:gd name="T5" fmla="*/ 1 h 182"/>
                    <a:gd name="T6" fmla="*/ 0 w 286"/>
                    <a:gd name="T7" fmla="*/ 1 h 182"/>
                    <a:gd name="T8" fmla="*/ 1 w 286"/>
                    <a:gd name="T9" fmla="*/ 2 h 182"/>
                    <a:gd name="T10" fmla="*/ 1 w 286"/>
                    <a:gd name="T11" fmla="*/ 2 h 182"/>
                    <a:gd name="T12" fmla="*/ 2 w 286"/>
                    <a:gd name="T13" fmla="*/ 2 h 182"/>
                    <a:gd name="T14" fmla="*/ 3 w 286"/>
                    <a:gd name="T15" fmla="*/ 2 h 182"/>
                    <a:gd name="T16" fmla="*/ 4 w 286"/>
                    <a:gd name="T17" fmla="*/ 2 h 182"/>
                    <a:gd name="T18" fmla="*/ 6 w 286"/>
                    <a:gd name="T19" fmla="*/ 2 h 182"/>
                    <a:gd name="T20" fmla="*/ 7 w 286"/>
                    <a:gd name="T21" fmla="*/ 3 h 182"/>
                    <a:gd name="T22" fmla="*/ 8 w 286"/>
                    <a:gd name="T23" fmla="*/ 4 h 182"/>
                    <a:gd name="T24" fmla="*/ 8 w 286"/>
                    <a:gd name="T25" fmla="*/ 5 h 182"/>
                    <a:gd name="T26" fmla="*/ 8 w 286"/>
                    <a:gd name="T27" fmla="*/ 5 h 182"/>
                    <a:gd name="T28" fmla="*/ 9 w 286"/>
                    <a:gd name="T29" fmla="*/ 5 h 182"/>
                    <a:gd name="T30" fmla="*/ 11 w 286"/>
                    <a:gd name="T31" fmla="*/ 5 h 182"/>
                    <a:gd name="T32" fmla="*/ 13 w 286"/>
                    <a:gd name="T33" fmla="*/ 6 h 182"/>
                    <a:gd name="T34" fmla="*/ 14 w 286"/>
                    <a:gd name="T35" fmla="*/ 5 h 182"/>
                    <a:gd name="T36" fmla="*/ 13 w 286"/>
                    <a:gd name="T37" fmla="*/ 5 h 182"/>
                    <a:gd name="T38" fmla="*/ 14 w 286"/>
                    <a:gd name="T39" fmla="*/ 5 h 182"/>
                    <a:gd name="T40" fmla="*/ 15 w 286"/>
                    <a:gd name="T41" fmla="*/ 4 h 182"/>
                    <a:gd name="T42" fmla="*/ 16 w 286"/>
                    <a:gd name="T43" fmla="*/ 5 h 182"/>
                    <a:gd name="T44" fmla="*/ 17 w 286"/>
                    <a:gd name="T45" fmla="*/ 5 h 182"/>
                    <a:gd name="T46" fmla="*/ 19 w 286"/>
                    <a:gd name="T47" fmla="*/ 6 h 182"/>
                    <a:gd name="T48" fmla="*/ 20 w 286"/>
                    <a:gd name="T49" fmla="*/ 7 h 182"/>
                    <a:gd name="T50" fmla="*/ 22 w 286"/>
                    <a:gd name="T51" fmla="*/ 6 h 182"/>
                    <a:gd name="T52" fmla="*/ 21 w 286"/>
                    <a:gd name="T53" fmla="*/ 6 h 182"/>
                    <a:gd name="T54" fmla="*/ 20 w 286"/>
                    <a:gd name="T55" fmla="*/ 5 h 182"/>
                    <a:gd name="T56" fmla="*/ 20 w 286"/>
                    <a:gd name="T57" fmla="*/ 5 h 182"/>
                    <a:gd name="T58" fmla="*/ 19 w 286"/>
                    <a:gd name="T59" fmla="*/ 5 h 182"/>
                    <a:gd name="T60" fmla="*/ 18 w 286"/>
                    <a:gd name="T61" fmla="*/ 4 h 182"/>
                    <a:gd name="T62" fmla="*/ 19 w 286"/>
                    <a:gd name="T63" fmla="*/ 4 h 182"/>
                    <a:gd name="T64" fmla="*/ 17 w 286"/>
                    <a:gd name="T65" fmla="*/ 3 h 182"/>
                    <a:gd name="T66" fmla="*/ 16 w 286"/>
                    <a:gd name="T67" fmla="*/ 3 h 182"/>
                    <a:gd name="T68" fmla="*/ 15 w 286"/>
                    <a:gd name="T69" fmla="*/ 2 h 182"/>
                    <a:gd name="T70" fmla="*/ 13 w 286"/>
                    <a:gd name="T71" fmla="*/ 1 h 182"/>
                    <a:gd name="T72" fmla="*/ 12 w 286"/>
                    <a:gd name="T73" fmla="*/ 1 h 182"/>
                    <a:gd name="T74" fmla="*/ 9 w 286"/>
                    <a:gd name="T75" fmla="*/ 1 h 182"/>
                    <a:gd name="T76" fmla="*/ 8 w 286"/>
                    <a:gd name="T77" fmla="*/ 0 h 182"/>
                    <a:gd name="T78" fmla="*/ 7 w 286"/>
                    <a:gd name="T79" fmla="*/ 0 h 182"/>
                    <a:gd name="T80" fmla="*/ 6 w 286"/>
                    <a:gd name="T81" fmla="*/ 0 h 182"/>
                    <a:gd name="T82" fmla="*/ 4 w 286"/>
                    <a:gd name="T83" fmla="*/ 1 h 182"/>
                    <a:gd name="T84" fmla="*/ 4 w 286"/>
                    <a:gd name="T85" fmla="*/ 1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p:spPr>
              <p:txBody>
                <a:bodyPr/>
                <a:lstStyle/>
                <a:p>
                  <a:endParaRPr lang="zh-CN" altLang="en-US"/>
                </a:p>
              </p:txBody>
            </p:sp>
            <p:sp>
              <p:nvSpPr>
                <p:cNvPr id="45191" name="任意多边形 641051"/>
                <p:cNvSpPr>
                  <a:spLocks noChangeArrowheads="1"/>
                </p:cNvSpPr>
                <p:nvPr/>
              </p:nvSpPr>
              <p:spPr bwMode="auto">
                <a:xfrm>
                  <a:off x="2082" y="599"/>
                  <a:ext cx="33" cy="26"/>
                </a:xfrm>
                <a:custGeom>
                  <a:avLst/>
                  <a:gdLst>
                    <a:gd name="T0" fmla="*/ 0 w 78"/>
                    <a:gd name="T1" fmla="*/ 2 h 78"/>
                    <a:gd name="T2" fmla="*/ 2 w 78"/>
                    <a:gd name="T3" fmla="*/ 2 h 78"/>
                    <a:gd name="T4" fmla="*/ 3 w 78"/>
                    <a:gd name="T5" fmla="*/ 2 h 78"/>
                    <a:gd name="T6" fmla="*/ 4 w 78"/>
                    <a:gd name="T7" fmla="*/ 1 h 78"/>
                    <a:gd name="T8" fmla="*/ 3 w 78"/>
                    <a:gd name="T9" fmla="*/ 1 h 78"/>
                    <a:gd name="T10" fmla="*/ 3 w 78"/>
                    <a:gd name="T11" fmla="*/ 0 h 78"/>
                    <a:gd name="T12" fmla="*/ 6 w 78"/>
                    <a:gd name="T13" fmla="*/ 1 h 78"/>
                    <a:gd name="T14" fmla="*/ 5 w 78"/>
                    <a:gd name="T15" fmla="*/ 2 h 78"/>
                    <a:gd name="T16" fmla="*/ 3 w 78"/>
                    <a:gd name="T17" fmla="*/ 3 h 78"/>
                    <a:gd name="T18" fmla="*/ 1 w 78"/>
                    <a:gd name="T19" fmla="*/ 2 h 78"/>
                    <a:gd name="T20" fmla="*/ 0 w 78"/>
                    <a:gd name="T21" fmla="*/ 2 h 78"/>
                    <a:gd name="T22" fmla="*/ 0 w 78"/>
                    <a:gd name="T23" fmla="*/ 2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p:spPr>
              <p:txBody>
                <a:bodyPr/>
                <a:lstStyle/>
                <a:p>
                  <a:endParaRPr lang="zh-CN" altLang="en-US"/>
                </a:p>
              </p:txBody>
            </p:sp>
            <p:sp>
              <p:nvSpPr>
                <p:cNvPr id="45192" name="任意多边形 641052"/>
                <p:cNvSpPr>
                  <a:spLocks noChangeArrowheads="1"/>
                </p:cNvSpPr>
                <p:nvPr/>
              </p:nvSpPr>
              <p:spPr bwMode="auto">
                <a:xfrm>
                  <a:off x="2152" y="544"/>
                  <a:ext cx="8" cy="6"/>
                </a:xfrm>
                <a:custGeom>
                  <a:avLst/>
                  <a:gdLst>
                    <a:gd name="T0" fmla="*/ 0 w 17"/>
                    <a:gd name="T1" fmla="*/ 0 h 18"/>
                    <a:gd name="T2" fmla="*/ 0 w 17"/>
                    <a:gd name="T3" fmla="*/ 1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p:spPr>
              <p:txBody>
                <a:bodyPr/>
                <a:lstStyle/>
                <a:p>
                  <a:endParaRPr lang="zh-CN" altLang="en-US"/>
                </a:p>
              </p:txBody>
            </p:sp>
            <p:sp>
              <p:nvSpPr>
                <p:cNvPr id="45193" name="任意多边形 641053"/>
                <p:cNvSpPr>
                  <a:spLocks noChangeArrowheads="1"/>
                </p:cNvSpPr>
                <p:nvPr/>
              </p:nvSpPr>
              <p:spPr bwMode="auto">
                <a:xfrm>
                  <a:off x="2194" y="584"/>
                  <a:ext cx="11" cy="8"/>
                </a:xfrm>
                <a:custGeom>
                  <a:avLst/>
                  <a:gdLst>
                    <a:gd name="T0" fmla="*/ 0 w 26"/>
                    <a:gd name="T1" fmla="*/ 1 h 22"/>
                    <a:gd name="T2" fmla="*/ 1 w 26"/>
                    <a:gd name="T3" fmla="*/ 0 h 22"/>
                    <a:gd name="T4" fmla="*/ 1 w 26"/>
                    <a:gd name="T5" fmla="*/ 1 h 22"/>
                    <a:gd name="T6" fmla="*/ 0 w 26"/>
                    <a:gd name="T7" fmla="*/ 1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w="9525">
                  <a:noFill/>
                  <a:round/>
                  <a:headEnd/>
                  <a:tailEnd/>
                </a:ln>
              </p:spPr>
              <p:txBody>
                <a:bodyPr/>
                <a:lstStyle/>
                <a:p>
                  <a:endParaRPr lang="zh-CN" altLang="en-US"/>
                </a:p>
              </p:txBody>
            </p:sp>
            <p:sp>
              <p:nvSpPr>
                <p:cNvPr id="45194" name="任意多边形 641054"/>
                <p:cNvSpPr>
                  <a:spLocks noChangeArrowheads="1"/>
                </p:cNvSpPr>
                <p:nvPr/>
              </p:nvSpPr>
              <p:spPr bwMode="auto">
                <a:xfrm>
                  <a:off x="2059" y="494"/>
                  <a:ext cx="8" cy="5"/>
                </a:xfrm>
                <a:custGeom>
                  <a:avLst/>
                  <a:gdLst>
                    <a:gd name="T0" fmla="*/ 0 w 20"/>
                    <a:gd name="T1" fmla="*/ 0 h 15"/>
                    <a:gd name="T2" fmla="*/ 1 w 20"/>
                    <a:gd name="T3" fmla="*/ 0 h 15"/>
                    <a:gd name="T4" fmla="*/ 1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p:spPr>
              <p:txBody>
                <a:bodyPr/>
                <a:lstStyle/>
                <a:p>
                  <a:endParaRPr lang="zh-CN" altLang="en-US"/>
                </a:p>
              </p:txBody>
            </p:sp>
            <p:sp>
              <p:nvSpPr>
                <p:cNvPr id="45195" name="任意多边形 641055"/>
                <p:cNvSpPr>
                  <a:spLocks noChangeArrowheads="1"/>
                </p:cNvSpPr>
                <p:nvPr/>
              </p:nvSpPr>
              <p:spPr bwMode="auto">
                <a:xfrm>
                  <a:off x="1988" y="536"/>
                  <a:ext cx="8" cy="5"/>
                </a:xfrm>
                <a:custGeom>
                  <a:avLst/>
                  <a:gdLst>
                    <a:gd name="T0" fmla="*/ 0 w 20"/>
                    <a:gd name="T1" fmla="*/ 0 h 15"/>
                    <a:gd name="T2" fmla="*/ 1 w 20"/>
                    <a:gd name="T3" fmla="*/ 0 h 15"/>
                    <a:gd name="T4" fmla="*/ 1 w 20"/>
                    <a:gd name="T5" fmla="*/ 1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p:spPr>
              <p:txBody>
                <a:bodyPr/>
                <a:lstStyle/>
                <a:p>
                  <a:endParaRPr lang="zh-CN" altLang="en-US"/>
                </a:p>
              </p:txBody>
            </p:sp>
            <p:sp>
              <p:nvSpPr>
                <p:cNvPr id="45196" name="任意多边形 641056"/>
                <p:cNvSpPr>
                  <a:spLocks noChangeArrowheads="1"/>
                </p:cNvSpPr>
                <p:nvPr/>
              </p:nvSpPr>
              <p:spPr bwMode="auto">
                <a:xfrm>
                  <a:off x="1910" y="523"/>
                  <a:ext cx="34" cy="27"/>
                </a:xfrm>
                <a:custGeom>
                  <a:avLst/>
                  <a:gdLst>
                    <a:gd name="T0" fmla="*/ 0 w 80"/>
                    <a:gd name="T1" fmla="*/ 2 h 80"/>
                    <a:gd name="T2" fmla="*/ 1 w 80"/>
                    <a:gd name="T3" fmla="*/ 1 h 80"/>
                    <a:gd name="T4" fmla="*/ 2 w 80"/>
                    <a:gd name="T5" fmla="*/ 1 h 80"/>
                    <a:gd name="T6" fmla="*/ 4 w 80"/>
                    <a:gd name="T7" fmla="*/ 1 h 80"/>
                    <a:gd name="T8" fmla="*/ 5 w 80"/>
                    <a:gd name="T9" fmla="*/ 0 h 80"/>
                    <a:gd name="T10" fmla="*/ 6 w 80"/>
                    <a:gd name="T11" fmla="*/ 2 h 80"/>
                    <a:gd name="T12" fmla="*/ 6 w 80"/>
                    <a:gd name="T13" fmla="*/ 2 h 80"/>
                    <a:gd name="T14" fmla="*/ 4 w 80"/>
                    <a:gd name="T15" fmla="*/ 2 h 80"/>
                    <a:gd name="T16" fmla="*/ 4 w 80"/>
                    <a:gd name="T17" fmla="*/ 3 h 80"/>
                    <a:gd name="T18" fmla="*/ 3 w 80"/>
                    <a:gd name="T19" fmla="*/ 3 h 80"/>
                    <a:gd name="T20" fmla="*/ 3 w 80"/>
                    <a:gd name="T21" fmla="*/ 2 h 80"/>
                    <a:gd name="T22" fmla="*/ 3 w 80"/>
                    <a:gd name="T23" fmla="*/ 1 h 80"/>
                    <a:gd name="T24" fmla="*/ 2 w 80"/>
                    <a:gd name="T25" fmla="*/ 2 h 80"/>
                    <a:gd name="T26" fmla="*/ 0 w 80"/>
                    <a:gd name="T27" fmla="*/ 2 h 80"/>
                    <a:gd name="T28" fmla="*/ 0 w 80"/>
                    <a:gd name="T29" fmla="*/ 2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p:spPr>
              <p:txBody>
                <a:bodyPr/>
                <a:lstStyle/>
                <a:p>
                  <a:endParaRPr lang="zh-CN" altLang="en-US"/>
                </a:p>
              </p:txBody>
            </p:sp>
            <p:sp>
              <p:nvSpPr>
                <p:cNvPr id="45197" name="任意多边形 641057"/>
                <p:cNvSpPr>
                  <a:spLocks noChangeArrowheads="1"/>
                </p:cNvSpPr>
                <p:nvPr/>
              </p:nvSpPr>
              <p:spPr bwMode="auto">
                <a:xfrm>
                  <a:off x="1899" y="466"/>
                  <a:ext cx="40" cy="58"/>
                </a:xfrm>
                <a:custGeom>
                  <a:avLst/>
                  <a:gdLst>
                    <a:gd name="T0" fmla="*/ 1 w 94"/>
                    <a:gd name="T1" fmla="*/ 4 h 174"/>
                    <a:gd name="T2" fmla="*/ 2 w 94"/>
                    <a:gd name="T3" fmla="*/ 5 h 174"/>
                    <a:gd name="T4" fmla="*/ 3 w 94"/>
                    <a:gd name="T5" fmla="*/ 4 h 174"/>
                    <a:gd name="T6" fmla="*/ 4 w 94"/>
                    <a:gd name="T7" fmla="*/ 4 h 174"/>
                    <a:gd name="T8" fmla="*/ 4 w 94"/>
                    <a:gd name="T9" fmla="*/ 5 h 174"/>
                    <a:gd name="T10" fmla="*/ 5 w 94"/>
                    <a:gd name="T11" fmla="*/ 5 h 174"/>
                    <a:gd name="T12" fmla="*/ 6 w 94"/>
                    <a:gd name="T13" fmla="*/ 5 h 174"/>
                    <a:gd name="T14" fmla="*/ 5 w 94"/>
                    <a:gd name="T15" fmla="*/ 5 h 174"/>
                    <a:gd name="T16" fmla="*/ 6 w 94"/>
                    <a:gd name="T17" fmla="*/ 6 h 174"/>
                    <a:gd name="T18" fmla="*/ 6 w 94"/>
                    <a:gd name="T19" fmla="*/ 6 h 174"/>
                    <a:gd name="T20" fmla="*/ 6 w 94"/>
                    <a:gd name="T21" fmla="*/ 4 h 174"/>
                    <a:gd name="T22" fmla="*/ 5 w 94"/>
                    <a:gd name="T23" fmla="*/ 4 h 174"/>
                    <a:gd name="T24" fmla="*/ 4 w 94"/>
                    <a:gd name="T25" fmla="*/ 3 h 174"/>
                    <a:gd name="T26" fmla="*/ 3 w 94"/>
                    <a:gd name="T27" fmla="*/ 3 h 174"/>
                    <a:gd name="T28" fmla="*/ 3 w 94"/>
                    <a:gd name="T29" fmla="*/ 3 h 174"/>
                    <a:gd name="T30" fmla="*/ 3 w 94"/>
                    <a:gd name="T31" fmla="*/ 2 h 174"/>
                    <a:gd name="T32" fmla="*/ 3 w 94"/>
                    <a:gd name="T33" fmla="*/ 0 h 174"/>
                    <a:gd name="T34" fmla="*/ 1 w 94"/>
                    <a:gd name="T35" fmla="*/ 1 h 174"/>
                    <a:gd name="T36" fmla="*/ 0 w 94"/>
                    <a:gd name="T37" fmla="*/ 2 h 174"/>
                    <a:gd name="T38" fmla="*/ 1 w 94"/>
                    <a:gd name="T39" fmla="*/ 3 h 174"/>
                    <a:gd name="T40" fmla="*/ 1 w 94"/>
                    <a:gd name="T41" fmla="*/ 4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p:spPr>
              <p:txBody>
                <a:bodyPr/>
                <a:lstStyle/>
                <a:p>
                  <a:endParaRPr lang="zh-CN" altLang="en-US"/>
                </a:p>
              </p:txBody>
            </p:sp>
            <p:sp>
              <p:nvSpPr>
                <p:cNvPr id="45198" name="任意多边形 641058"/>
                <p:cNvSpPr>
                  <a:spLocks noChangeArrowheads="1"/>
                </p:cNvSpPr>
                <p:nvPr/>
              </p:nvSpPr>
              <p:spPr bwMode="auto">
                <a:xfrm>
                  <a:off x="1909" y="508"/>
                  <a:ext cx="14" cy="17"/>
                </a:xfrm>
                <a:custGeom>
                  <a:avLst/>
                  <a:gdLst>
                    <a:gd name="T0" fmla="*/ 0 w 32"/>
                    <a:gd name="T1" fmla="*/ 1 h 50"/>
                    <a:gd name="T2" fmla="*/ 1 w 32"/>
                    <a:gd name="T3" fmla="*/ 0 h 50"/>
                    <a:gd name="T4" fmla="*/ 2 w 32"/>
                    <a:gd name="T5" fmla="*/ 1 h 50"/>
                    <a:gd name="T6" fmla="*/ 2 w 32"/>
                    <a:gd name="T7" fmla="*/ 1 h 50"/>
                    <a:gd name="T8" fmla="*/ 2 w 32"/>
                    <a:gd name="T9" fmla="*/ 1 h 50"/>
                    <a:gd name="T10" fmla="*/ 3 w 32"/>
                    <a:gd name="T11" fmla="*/ 1 h 50"/>
                    <a:gd name="T12" fmla="*/ 2 w 32"/>
                    <a:gd name="T13" fmla="*/ 2 h 50"/>
                    <a:gd name="T14" fmla="*/ 0 w 32"/>
                    <a:gd name="T15" fmla="*/ 1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p:spPr>
              <p:txBody>
                <a:bodyPr/>
                <a:lstStyle/>
                <a:p>
                  <a:endParaRPr lang="zh-CN" altLang="en-US"/>
                </a:p>
              </p:txBody>
            </p:sp>
            <p:sp>
              <p:nvSpPr>
                <p:cNvPr id="45199" name="任意多边形 641059"/>
                <p:cNvSpPr>
                  <a:spLocks noChangeArrowheads="1"/>
                </p:cNvSpPr>
                <p:nvPr/>
              </p:nvSpPr>
              <p:spPr bwMode="auto">
                <a:xfrm>
                  <a:off x="1881" y="512"/>
                  <a:ext cx="19" cy="17"/>
                </a:xfrm>
                <a:custGeom>
                  <a:avLst/>
                  <a:gdLst>
                    <a:gd name="T0" fmla="*/ 0 w 43"/>
                    <a:gd name="T1" fmla="*/ 2 h 50"/>
                    <a:gd name="T2" fmla="*/ 2 w 43"/>
                    <a:gd name="T3" fmla="*/ 1 h 50"/>
                    <a:gd name="T4" fmla="*/ 3 w 43"/>
                    <a:gd name="T5" fmla="*/ 0 h 50"/>
                    <a:gd name="T6" fmla="*/ 2 w 43"/>
                    <a:gd name="T7" fmla="*/ 1 h 50"/>
                    <a:gd name="T8" fmla="*/ 0 w 43"/>
                    <a:gd name="T9" fmla="*/ 2 h 50"/>
                    <a:gd name="T10" fmla="*/ 0 w 43"/>
                    <a:gd name="T11" fmla="*/ 2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p:spPr>
              <p:txBody>
                <a:bodyPr/>
                <a:lstStyle/>
                <a:p>
                  <a:endParaRPr lang="zh-CN" altLang="en-US"/>
                </a:p>
              </p:txBody>
            </p:sp>
            <p:sp>
              <p:nvSpPr>
                <p:cNvPr id="45200" name="任意多边形 641060"/>
                <p:cNvSpPr>
                  <a:spLocks noChangeArrowheads="1"/>
                </p:cNvSpPr>
                <p:nvPr/>
              </p:nvSpPr>
              <p:spPr bwMode="auto">
                <a:xfrm>
                  <a:off x="2930" y="489"/>
                  <a:ext cx="299" cy="179"/>
                </a:xfrm>
                <a:custGeom>
                  <a:avLst/>
                  <a:gdLst>
                    <a:gd name="T0" fmla="*/ 5 w 471"/>
                    <a:gd name="T1" fmla="*/ 72 h 281"/>
                    <a:gd name="T2" fmla="*/ 6 w 471"/>
                    <a:gd name="T3" fmla="*/ 64 h 281"/>
                    <a:gd name="T4" fmla="*/ 6 w 471"/>
                    <a:gd name="T5" fmla="*/ 63 h 281"/>
                    <a:gd name="T6" fmla="*/ 4 w 471"/>
                    <a:gd name="T7" fmla="*/ 57 h 281"/>
                    <a:gd name="T8" fmla="*/ 1 w 471"/>
                    <a:gd name="T9" fmla="*/ 55 h 281"/>
                    <a:gd name="T10" fmla="*/ 0 w 471"/>
                    <a:gd name="T11" fmla="*/ 50 h 281"/>
                    <a:gd name="T12" fmla="*/ 3 w 471"/>
                    <a:gd name="T13" fmla="*/ 47 h 281"/>
                    <a:gd name="T14" fmla="*/ 2 w 471"/>
                    <a:gd name="T15" fmla="*/ 43 h 281"/>
                    <a:gd name="T16" fmla="*/ 1 w 471"/>
                    <a:gd name="T17" fmla="*/ 41 h 281"/>
                    <a:gd name="T18" fmla="*/ 7 w 471"/>
                    <a:gd name="T19" fmla="*/ 31 h 281"/>
                    <a:gd name="T20" fmla="*/ 11 w 471"/>
                    <a:gd name="T21" fmla="*/ 25 h 281"/>
                    <a:gd name="T22" fmla="*/ 11 w 471"/>
                    <a:gd name="T23" fmla="*/ 18 h 281"/>
                    <a:gd name="T24" fmla="*/ 6 w 471"/>
                    <a:gd name="T25" fmla="*/ 11 h 281"/>
                    <a:gd name="T26" fmla="*/ 5 w 471"/>
                    <a:gd name="T27" fmla="*/ 8 h 281"/>
                    <a:gd name="T28" fmla="*/ 7 w 471"/>
                    <a:gd name="T29" fmla="*/ 10 h 281"/>
                    <a:gd name="T30" fmla="*/ 12 w 471"/>
                    <a:gd name="T31" fmla="*/ 9 h 281"/>
                    <a:gd name="T32" fmla="*/ 17 w 471"/>
                    <a:gd name="T33" fmla="*/ 3 h 281"/>
                    <a:gd name="T34" fmla="*/ 21 w 471"/>
                    <a:gd name="T35" fmla="*/ 0 h 281"/>
                    <a:gd name="T36" fmla="*/ 23 w 471"/>
                    <a:gd name="T37" fmla="*/ 1 h 281"/>
                    <a:gd name="T38" fmla="*/ 23 w 471"/>
                    <a:gd name="T39" fmla="*/ 3 h 281"/>
                    <a:gd name="T40" fmla="*/ 25 w 471"/>
                    <a:gd name="T41" fmla="*/ 1 h 281"/>
                    <a:gd name="T42" fmla="*/ 28 w 471"/>
                    <a:gd name="T43" fmla="*/ 2 h 281"/>
                    <a:gd name="T44" fmla="*/ 30 w 471"/>
                    <a:gd name="T45" fmla="*/ 3 h 281"/>
                    <a:gd name="T46" fmla="*/ 36 w 471"/>
                    <a:gd name="T47" fmla="*/ 4 h 281"/>
                    <a:gd name="T48" fmla="*/ 39 w 471"/>
                    <a:gd name="T49" fmla="*/ 6 h 281"/>
                    <a:gd name="T50" fmla="*/ 43 w 471"/>
                    <a:gd name="T51" fmla="*/ 4 h 281"/>
                    <a:gd name="T52" fmla="*/ 44 w 471"/>
                    <a:gd name="T53" fmla="*/ 4 h 281"/>
                    <a:gd name="T54" fmla="*/ 50 w 471"/>
                    <a:gd name="T55" fmla="*/ 4 h 281"/>
                    <a:gd name="T56" fmla="*/ 54 w 471"/>
                    <a:gd name="T57" fmla="*/ 8 h 281"/>
                    <a:gd name="T58" fmla="*/ 59 w 471"/>
                    <a:gd name="T59" fmla="*/ 15 h 281"/>
                    <a:gd name="T60" fmla="*/ 63 w 471"/>
                    <a:gd name="T61" fmla="*/ 18 h 281"/>
                    <a:gd name="T62" fmla="*/ 65 w 471"/>
                    <a:gd name="T63" fmla="*/ 17 h 281"/>
                    <a:gd name="T64" fmla="*/ 69 w 471"/>
                    <a:gd name="T65" fmla="*/ 17 h 281"/>
                    <a:gd name="T66" fmla="*/ 74 w 471"/>
                    <a:gd name="T67" fmla="*/ 18 h 281"/>
                    <a:gd name="T68" fmla="*/ 77 w 471"/>
                    <a:gd name="T69" fmla="*/ 21 h 281"/>
                    <a:gd name="T70" fmla="*/ 79 w 471"/>
                    <a:gd name="T71" fmla="*/ 23 h 281"/>
                    <a:gd name="T72" fmla="*/ 81 w 471"/>
                    <a:gd name="T73" fmla="*/ 29 h 281"/>
                    <a:gd name="T74" fmla="*/ 83 w 471"/>
                    <a:gd name="T75" fmla="*/ 31 h 281"/>
                    <a:gd name="T76" fmla="*/ 83 w 471"/>
                    <a:gd name="T77" fmla="*/ 32 h 281"/>
                    <a:gd name="T78" fmla="*/ 79 w 471"/>
                    <a:gd name="T79" fmla="*/ 36 h 281"/>
                    <a:gd name="T80" fmla="*/ 83 w 471"/>
                    <a:gd name="T81" fmla="*/ 36 h 281"/>
                    <a:gd name="T82" fmla="*/ 88 w 471"/>
                    <a:gd name="T83" fmla="*/ 40 h 281"/>
                    <a:gd name="T84" fmla="*/ 93 w 471"/>
                    <a:gd name="T85" fmla="*/ 41 h 281"/>
                    <a:gd name="T86" fmla="*/ 97 w 471"/>
                    <a:gd name="T87" fmla="*/ 43 h 281"/>
                    <a:gd name="T88" fmla="*/ 98 w 471"/>
                    <a:gd name="T89" fmla="*/ 45 h 281"/>
                    <a:gd name="T90" fmla="*/ 98 w 471"/>
                    <a:gd name="T91" fmla="*/ 45 h 281"/>
                    <a:gd name="T92" fmla="*/ 101 w 471"/>
                    <a:gd name="T93" fmla="*/ 45 h 281"/>
                    <a:gd name="T94" fmla="*/ 102 w 471"/>
                    <a:gd name="T95" fmla="*/ 44 h 281"/>
                    <a:gd name="T96" fmla="*/ 112 w 471"/>
                    <a:gd name="T97" fmla="*/ 48 h 281"/>
                    <a:gd name="T98" fmla="*/ 114 w 471"/>
                    <a:gd name="T99" fmla="*/ 52 h 281"/>
                    <a:gd name="T100" fmla="*/ 119 w 471"/>
                    <a:gd name="T101" fmla="*/ 52 h 281"/>
                    <a:gd name="T102" fmla="*/ 121 w 471"/>
                    <a:gd name="T103" fmla="*/ 55 h 281"/>
                    <a:gd name="T104" fmla="*/ 116 w 471"/>
                    <a:gd name="T105" fmla="*/ 66 h 281"/>
                    <a:gd name="T106" fmla="*/ 111 w 471"/>
                    <a:gd name="T107" fmla="*/ 73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w="9525">
                  <a:noFill/>
                  <a:round/>
                  <a:headEnd/>
                  <a:tailEnd/>
                </a:ln>
              </p:spPr>
              <p:txBody>
                <a:bodyPr/>
                <a:lstStyle/>
                <a:p>
                  <a:endParaRPr lang="zh-CN" altLang="en-US"/>
                </a:p>
              </p:txBody>
            </p:sp>
            <p:sp>
              <p:nvSpPr>
                <p:cNvPr id="45201" name="任意多边形 641061"/>
                <p:cNvSpPr>
                  <a:spLocks noChangeArrowheads="1"/>
                </p:cNvSpPr>
                <p:nvPr/>
              </p:nvSpPr>
              <p:spPr bwMode="auto">
                <a:xfrm>
                  <a:off x="2534" y="242"/>
                  <a:ext cx="420" cy="283"/>
                </a:xfrm>
                <a:custGeom>
                  <a:avLst/>
                  <a:gdLst>
                    <a:gd name="T0" fmla="*/ 32 w 984"/>
                    <a:gd name="T1" fmla="*/ 0 h 844"/>
                    <a:gd name="T2" fmla="*/ 39 w 984"/>
                    <a:gd name="T3" fmla="*/ 1 h 844"/>
                    <a:gd name="T4" fmla="*/ 43 w 984"/>
                    <a:gd name="T5" fmla="*/ 1 h 844"/>
                    <a:gd name="T6" fmla="*/ 45 w 984"/>
                    <a:gd name="T7" fmla="*/ 5 h 844"/>
                    <a:gd name="T8" fmla="*/ 46 w 984"/>
                    <a:gd name="T9" fmla="*/ 3 h 844"/>
                    <a:gd name="T10" fmla="*/ 47 w 984"/>
                    <a:gd name="T11" fmla="*/ 3 h 844"/>
                    <a:gd name="T12" fmla="*/ 50 w 984"/>
                    <a:gd name="T13" fmla="*/ 5 h 844"/>
                    <a:gd name="T14" fmla="*/ 53 w 984"/>
                    <a:gd name="T15" fmla="*/ 4 h 844"/>
                    <a:gd name="T16" fmla="*/ 55 w 984"/>
                    <a:gd name="T17" fmla="*/ 3 h 844"/>
                    <a:gd name="T18" fmla="*/ 59 w 984"/>
                    <a:gd name="T19" fmla="*/ 0 h 844"/>
                    <a:gd name="T20" fmla="*/ 62 w 984"/>
                    <a:gd name="T21" fmla="*/ 3 h 844"/>
                    <a:gd name="T22" fmla="*/ 62 w 984"/>
                    <a:gd name="T23" fmla="*/ 5 h 844"/>
                    <a:gd name="T24" fmla="*/ 61 w 984"/>
                    <a:gd name="T25" fmla="*/ 6 h 844"/>
                    <a:gd name="T26" fmla="*/ 60 w 984"/>
                    <a:gd name="T27" fmla="*/ 6 h 844"/>
                    <a:gd name="T28" fmla="*/ 59 w 984"/>
                    <a:gd name="T29" fmla="*/ 7 h 844"/>
                    <a:gd name="T30" fmla="*/ 62 w 984"/>
                    <a:gd name="T31" fmla="*/ 8 h 844"/>
                    <a:gd name="T32" fmla="*/ 61 w 984"/>
                    <a:gd name="T33" fmla="*/ 12 h 844"/>
                    <a:gd name="T34" fmla="*/ 64 w 984"/>
                    <a:gd name="T35" fmla="*/ 16 h 844"/>
                    <a:gd name="T36" fmla="*/ 67 w 984"/>
                    <a:gd name="T37" fmla="*/ 17 h 844"/>
                    <a:gd name="T38" fmla="*/ 64 w 984"/>
                    <a:gd name="T39" fmla="*/ 17 h 844"/>
                    <a:gd name="T40" fmla="*/ 58 w 984"/>
                    <a:gd name="T41" fmla="*/ 14 h 844"/>
                    <a:gd name="T42" fmla="*/ 53 w 984"/>
                    <a:gd name="T43" fmla="*/ 15 h 844"/>
                    <a:gd name="T44" fmla="*/ 46 w 984"/>
                    <a:gd name="T45" fmla="*/ 17 h 844"/>
                    <a:gd name="T46" fmla="*/ 50 w 984"/>
                    <a:gd name="T47" fmla="*/ 22 h 844"/>
                    <a:gd name="T48" fmla="*/ 55 w 984"/>
                    <a:gd name="T49" fmla="*/ 23 h 844"/>
                    <a:gd name="T50" fmla="*/ 57 w 984"/>
                    <a:gd name="T51" fmla="*/ 21 h 844"/>
                    <a:gd name="T52" fmla="*/ 60 w 984"/>
                    <a:gd name="T53" fmla="*/ 21 h 844"/>
                    <a:gd name="T54" fmla="*/ 60 w 984"/>
                    <a:gd name="T55" fmla="*/ 24 h 844"/>
                    <a:gd name="T56" fmla="*/ 62 w 984"/>
                    <a:gd name="T57" fmla="*/ 25 h 844"/>
                    <a:gd name="T58" fmla="*/ 65 w 984"/>
                    <a:gd name="T59" fmla="*/ 25 h 844"/>
                    <a:gd name="T60" fmla="*/ 72 w 984"/>
                    <a:gd name="T61" fmla="*/ 31 h 844"/>
                    <a:gd name="T62" fmla="*/ 73 w 984"/>
                    <a:gd name="T63" fmla="*/ 31 h 844"/>
                    <a:gd name="T64" fmla="*/ 68 w 984"/>
                    <a:gd name="T65" fmla="*/ 31 h 844"/>
                    <a:gd name="T66" fmla="*/ 64 w 984"/>
                    <a:gd name="T67" fmla="*/ 29 h 844"/>
                    <a:gd name="T68" fmla="*/ 61 w 984"/>
                    <a:gd name="T69" fmla="*/ 27 h 844"/>
                    <a:gd name="T70" fmla="*/ 55 w 984"/>
                    <a:gd name="T71" fmla="*/ 25 h 844"/>
                    <a:gd name="T72" fmla="*/ 48 w 984"/>
                    <a:gd name="T73" fmla="*/ 24 h 844"/>
                    <a:gd name="T74" fmla="*/ 39 w 984"/>
                    <a:gd name="T75" fmla="*/ 22 h 844"/>
                    <a:gd name="T76" fmla="*/ 36 w 984"/>
                    <a:gd name="T77" fmla="*/ 19 h 844"/>
                    <a:gd name="T78" fmla="*/ 34 w 984"/>
                    <a:gd name="T79" fmla="*/ 17 h 844"/>
                    <a:gd name="T80" fmla="*/ 30 w 984"/>
                    <a:gd name="T81" fmla="*/ 16 h 844"/>
                    <a:gd name="T82" fmla="*/ 26 w 984"/>
                    <a:gd name="T83" fmla="*/ 14 h 844"/>
                    <a:gd name="T84" fmla="*/ 27 w 984"/>
                    <a:gd name="T85" fmla="*/ 16 h 844"/>
                    <a:gd name="T86" fmla="*/ 32 w 984"/>
                    <a:gd name="T87" fmla="*/ 19 h 844"/>
                    <a:gd name="T88" fmla="*/ 33 w 984"/>
                    <a:gd name="T89" fmla="*/ 20 h 844"/>
                    <a:gd name="T90" fmla="*/ 31 w 984"/>
                    <a:gd name="T91" fmla="*/ 19 h 844"/>
                    <a:gd name="T92" fmla="*/ 27 w 984"/>
                    <a:gd name="T93" fmla="*/ 17 h 844"/>
                    <a:gd name="T94" fmla="*/ 24 w 984"/>
                    <a:gd name="T95" fmla="*/ 15 h 844"/>
                    <a:gd name="T96" fmla="*/ 21 w 984"/>
                    <a:gd name="T97" fmla="*/ 13 h 844"/>
                    <a:gd name="T98" fmla="*/ 16 w 984"/>
                    <a:gd name="T99" fmla="*/ 12 h 844"/>
                    <a:gd name="T100" fmla="*/ 12 w 984"/>
                    <a:gd name="T101" fmla="*/ 9 h 844"/>
                    <a:gd name="T102" fmla="*/ 5 w 984"/>
                    <a:gd name="T103" fmla="*/ 2 h 844"/>
                    <a:gd name="T104" fmla="*/ 3 w 984"/>
                    <a:gd name="T105" fmla="*/ 1 h 844"/>
                    <a:gd name="T106" fmla="*/ 4 w 984"/>
                    <a:gd name="T107" fmla="*/ 1 h 844"/>
                    <a:gd name="T108" fmla="*/ 8 w 984"/>
                    <a:gd name="T109" fmla="*/ 3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w="9525">
                  <a:noFill/>
                  <a:round/>
                  <a:headEnd/>
                  <a:tailEnd/>
                </a:ln>
              </p:spPr>
              <p:txBody>
                <a:bodyPr/>
                <a:lstStyle/>
                <a:p>
                  <a:endParaRPr lang="zh-CN" altLang="en-US"/>
                </a:p>
              </p:txBody>
            </p:sp>
            <p:sp>
              <p:nvSpPr>
                <p:cNvPr id="45202" name="任意多边形 641062"/>
                <p:cNvSpPr>
                  <a:spLocks noChangeArrowheads="1"/>
                </p:cNvSpPr>
                <p:nvPr/>
              </p:nvSpPr>
              <p:spPr bwMode="auto">
                <a:xfrm>
                  <a:off x="2405" y="445"/>
                  <a:ext cx="15" cy="16"/>
                </a:xfrm>
                <a:custGeom>
                  <a:avLst/>
                  <a:gdLst>
                    <a:gd name="T0" fmla="*/ 0 w 36"/>
                    <a:gd name="T1" fmla="*/ 1 h 48"/>
                    <a:gd name="T2" fmla="*/ 1 w 36"/>
                    <a:gd name="T3" fmla="*/ 2 h 48"/>
                    <a:gd name="T4" fmla="*/ 0 w 36"/>
                    <a:gd name="T5" fmla="*/ 1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w="9525">
                  <a:noFill/>
                  <a:round/>
                  <a:headEnd/>
                  <a:tailEnd/>
                </a:ln>
              </p:spPr>
              <p:txBody>
                <a:bodyPr/>
                <a:lstStyle/>
                <a:p>
                  <a:endParaRPr lang="zh-CN" altLang="en-US"/>
                </a:p>
              </p:txBody>
            </p:sp>
            <p:sp>
              <p:nvSpPr>
                <p:cNvPr id="45203" name="任意多边形 641063"/>
                <p:cNvSpPr>
                  <a:spLocks noChangeArrowheads="1"/>
                </p:cNvSpPr>
                <p:nvPr/>
              </p:nvSpPr>
              <p:spPr bwMode="auto">
                <a:xfrm>
                  <a:off x="2393" y="439"/>
                  <a:ext cx="16" cy="12"/>
                </a:xfrm>
                <a:custGeom>
                  <a:avLst/>
                  <a:gdLst>
                    <a:gd name="T0" fmla="*/ 0 w 36"/>
                    <a:gd name="T1" fmla="*/ 0 h 37"/>
                    <a:gd name="T2" fmla="*/ 1 w 36"/>
                    <a:gd name="T3" fmla="*/ 0 h 37"/>
                    <a:gd name="T4" fmla="*/ 3 w 36"/>
                    <a:gd name="T5" fmla="*/ 1 h 37"/>
                    <a:gd name="T6" fmla="*/ 1 w 36"/>
                    <a:gd name="T7" fmla="*/ 1 h 37"/>
                    <a:gd name="T8" fmla="*/ 0 w 36"/>
                    <a:gd name="T9" fmla="*/ 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w="9525">
                  <a:noFill/>
                  <a:round/>
                  <a:headEnd/>
                  <a:tailEnd/>
                </a:ln>
              </p:spPr>
              <p:txBody>
                <a:bodyPr/>
                <a:lstStyle/>
                <a:p>
                  <a:endParaRPr lang="zh-CN" altLang="en-US"/>
                </a:p>
              </p:txBody>
            </p:sp>
            <p:sp>
              <p:nvSpPr>
                <p:cNvPr id="45204" name="任意多边形 641064"/>
                <p:cNvSpPr>
                  <a:spLocks noChangeArrowheads="1"/>
                </p:cNvSpPr>
                <p:nvPr/>
              </p:nvSpPr>
              <p:spPr bwMode="auto">
                <a:xfrm>
                  <a:off x="2878" y="406"/>
                  <a:ext cx="73" cy="33"/>
                </a:xfrm>
                <a:custGeom>
                  <a:avLst/>
                  <a:gdLst>
                    <a:gd name="T0" fmla="*/ 0 w 170"/>
                    <a:gd name="T1" fmla="*/ 2 h 96"/>
                    <a:gd name="T2" fmla="*/ 2 w 170"/>
                    <a:gd name="T3" fmla="*/ 1 h 96"/>
                    <a:gd name="T4" fmla="*/ 4 w 170"/>
                    <a:gd name="T5" fmla="*/ 1 h 96"/>
                    <a:gd name="T6" fmla="*/ 6 w 170"/>
                    <a:gd name="T7" fmla="*/ 0 h 96"/>
                    <a:gd name="T8" fmla="*/ 5 w 170"/>
                    <a:gd name="T9" fmla="*/ 1 h 96"/>
                    <a:gd name="T10" fmla="*/ 10 w 170"/>
                    <a:gd name="T11" fmla="*/ 2 h 96"/>
                    <a:gd name="T12" fmla="*/ 13 w 170"/>
                    <a:gd name="T13" fmla="*/ 3 h 96"/>
                    <a:gd name="T14" fmla="*/ 9 w 170"/>
                    <a:gd name="T15" fmla="*/ 3 h 96"/>
                    <a:gd name="T16" fmla="*/ 7 w 170"/>
                    <a:gd name="T17" fmla="*/ 2 h 96"/>
                    <a:gd name="T18" fmla="*/ 6 w 170"/>
                    <a:gd name="T19" fmla="*/ 2 h 96"/>
                    <a:gd name="T20" fmla="*/ 2 w 170"/>
                    <a:gd name="T21" fmla="*/ 2 h 96"/>
                    <a:gd name="T22" fmla="*/ 0 w 170"/>
                    <a:gd name="T23" fmla="*/ 2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w="9525">
                  <a:noFill/>
                  <a:round/>
                  <a:headEnd/>
                  <a:tailEnd/>
                </a:ln>
              </p:spPr>
              <p:txBody>
                <a:bodyPr/>
                <a:lstStyle/>
                <a:p>
                  <a:endParaRPr lang="zh-CN" altLang="en-US"/>
                </a:p>
              </p:txBody>
            </p:sp>
            <p:sp>
              <p:nvSpPr>
                <p:cNvPr id="45205" name="任意多边形 641065"/>
                <p:cNvSpPr>
                  <a:spLocks noChangeArrowheads="1"/>
                </p:cNvSpPr>
                <p:nvPr/>
              </p:nvSpPr>
              <p:spPr bwMode="auto">
                <a:xfrm>
                  <a:off x="2955" y="433"/>
                  <a:ext cx="59" cy="15"/>
                </a:xfrm>
                <a:custGeom>
                  <a:avLst/>
                  <a:gdLst>
                    <a:gd name="T0" fmla="*/ 0 w 138"/>
                    <a:gd name="T1" fmla="*/ 0 h 44"/>
                    <a:gd name="T2" fmla="*/ 4 w 138"/>
                    <a:gd name="T3" fmla="*/ 0 h 44"/>
                    <a:gd name="T4" fmla="*/ 7 w 138"/>
                    <a:gd name="T5" fmla="*/ 1 h 44"/>
                    <a:gd name="T6" fmla="*/ 9 w 138"/>
                    <a:gd name="T7" fmla="*/ 1 h 44"/>
                    <a:gd name="T8" fmla="*/ 9 w 138"/>
                    <a:gd name="T9" fmla="*/ 2 h 44"/>
                    <a:gd name="T10" fmla="*/ 5 w 138"/>
                    <a:gd name="T11" fmla="*/ 2 h 44"/>
                    <a:gd name="T12" fmla="*/ 0 w 138"/>
                    <a:gd name="T13" fmla="*/ 1 h 44"/>
                    <a:gd name="T14" fmla="*/ 2 w 138"/>
                    <a:gd name="T15" fmla="*/ 1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w="9525">
                  <a:noFill/>
                  <a:round/>
                  <a:headEnd/>
                  <a:tailEnd/>
                </a:ln>
              </p:spPr>
              <p:txBody>
                <a:bodyPr/>
                <a:lstStyle/>
                <a:p>
                  <a:endParaRPr lang="zh-CN" altLang="en-US"/>
                </a:p>
              </p:txBody>
            </p:sp>
            <p:sp>
              <p:nvSpPr>
                <p:cNvPr id="45206" name="任意多边形 641066"/>
                <p:cNvSpPr>
                  <a:spLocks noChangeArrowheads="1"/>
                </p:cNvSpPr>
                <p:nvPr/>
              </p:nvSpPr>
              <p:spPr bwMode="auto">
                <a:xfrm>
                  <a:off x="2924" y="441"/>
                  <a:ext cx="24" cy="14"/>
                </a:xfrm>
                <a:custGeom>
                  <a:avLst/>
                  <a:gdLst>
                    <a:gd name="T0" fmla="*/ 1 w 57"/>
                    <a:gd name="T1" fmla="*/ 1 h 42"/>
                    <a:gd name="T2" fmla="*/ 3 w 57"/>
                    <a:gd name="T3" fmla="*/ 0 h 42"/>
                    <a:gd name="T4" fmla="*/ 1 w 57"/>
                    <a:gd name="T5" fmla="*/ 1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w="9525">
                  <a:noFill/>
                  <a:round/>
                  <a:headEnd/>
                  <a:tailEnd/>
                </a:ln>
              </p:spPr>
              <p:txBody>
                <a:bodyPr/>
                <a:lstStyle/>
                <a:p>
                  <a:endParaRPr lang="zh-CN" altLang="en-US"/>
                </a:p>
              </p:txBody>
            </p:sp>
            <p:sp>
              <p:nvSpPr>
                <p:cNvPr id="45207" name="任意多边形 641067"/>
                <p:cNvSpPr>
                  <a:spLocks noChangeArrowheads="1"/>
                </p:cNvSpPr>
                <p:nvPr/>
              </p:nvSpPr>
              <p:spPr bwMode="auto">
                <a:xfrm>
                  <a:off x="2908" y="398"/>
                  <a:ext cx="16" cy="18"/>
                </a:xfrm>
                <a:custGeom>
                  <a:avLst/>
                  <a:gdLst>
                    <a:gd name="T0" fmla="*/ 1 w 39"/>
                    <a:gd name="T1" fmla="*/ 1 h 52"/>
                    <a:gd name="T2" fmla="*/ 1 w 39"/>
                    <a:gd name="T3" fmla="*/ 0 h 52"/>
                    <a:gd name="T4" fmla="*/ 1 w 39"/>
                    <a:gd name="T5" fmla="*/ 1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w="9525">
                  <a:noFill/>
                  <a:round/>
                  <a:headEnd/>
                  <a:tailEnd/>
                </a:ln>
              </p:spPr>
              <p:txBody>
                <a:bodyPr/>
                <a:lstStyle/>
                <a:p>
                  <a:endParaRPr lang="zh-CN" altLang="en-US"/>
                </a:p>
              </p:txBody>
            </p:sp>
            <p:sp>
              <p:nvSpPr>
                <p:cNvPr id="45208" name="任意多边形 641068"/>
                <p:cNvSpPr>
                  <a:spLocks noChangeArrowheads="1"/>
                </p:cNvSpPr>
                <p:nvPr/>
              </p:nvSpPr>
              <p:spPr bwMode="auto">
                <a:xfrm>
                  <a:off x="3035" y="452"/>
                  <a:ext cx="19" cy="27"/>
                </a:xfrm>
                <a:custGeom>
                  <a:avLst/>
                  <a:gdLst>
                    <a:gd name="T0" fmla="*/ 0 w 44"/>
                    <a:gd name="T1" fmla="*/ 0 h 80"/>
                    <a:gd name="T2" fmla="*/ 2 w 44"/>
                    <a:gd name="T3" fmla="*/ 1 h 80"/>
                    <a:gd name="T4" fmla="*/ 2 w 44"/>
                    <a:gd name="T5" fmla="*/ 2 h 80"/>
                    <a:gd name="T6" fmla="*/ 3 w 44"/>
                    <a:gd name="T7" fmla="*/ 2 h 80"/>
                    <a:gd name="T8" fmla="*/ 2 w 44"/>
                    <a:gd name="T9" fmla="*/ 3 h 80"/>
                    <a:gd name="T10" fmla="*/ 0 w 44"/>
                    <a:gd name="T11" fmla="*/ 1 h 80"/>
                    <a:gd name="T12" fmla="*/ 0 w 44"/>
                    <a:gd name="T13" fmla="*/ 0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w="9525">
                  <a:noFill/>
                  <a:round/>
                  <a:headEnd/>
                  <a:tailEnd/>
                </a:ln>
              </p:spPr>
              <p:txBody>
                <a:bodyPr/>
                <a:lstStyle/>
                <a:p>
                  <a:endParaRPr lang="zh-CN" altLang="en-US"/>
                </a:p>
              </p:txBody>
            </p:sp>
            <p:sp>
              <p:nvSpPr>
                <p:cNvPr id="45209" name="任意多边形 641069"/>
                <p:cNvSpPr>
                  <a:spLocks noChangeArrowheads="1"/>
                </p:cNvSpPr>
                <p:nvPr/>
              </p:nvSpPr>
              <p:spPr bwMode="auto">
                <a:xfrm>
                  <a:off x="2696" y="247"/>
                  <a:ext cx="205" cy="41"/>
                </a:xfrm>
                <a:custGeom>
                  <a:avLst/>
                  <a:gdLst>
                    <a:gd name="T0" fmla="*/ 56 w 323"/>
                    <a:gd name="T1" fmla="*/ 1 h 64"/>
                    <a:gd name="T2" fmla="*/ 59 w 323"/>
                    <a:gd name="T3" fmla="*/ 2 h 64"/>
                    <a:gd name="T4" fmla="*/ 60 w 323"/>
                    <a:gd name="T5" fmla="*/ 0 h 64"/>
                    <a:gd name="T6" fmla="*/ 68 w 323"/>
                    <a:gd name="T7" fmla="*/ 0 h 64"/>
                    <a:gd name="T8" fmla="*/ 74 w 323"/>
                    <a:gd name="T9" fmla="*/ 4 h 64"/>
                    <a:gd name="T10" fmla="*/ 81 w 323"/>
                    <a:gd name="T11" fmla="*/ 3 h 64"/>
                    <a:gd name="T12" fmla="*/ 80 w 323"/>
                    <a:gd name="T13" fmla="*/ 8 h 64"/>
                    <a:gd name="T14" fmla="*/ 76 w 323"/>
                    <a:gd name="T15" fmla="*/ 12 h 64"/>
                    <a:gd name="T16" fmla="*/ 76 w 323"/>
                    <a:gd name="T17" fmla="*/ 8 h 64"/>
                    <a:gd name="T18" fmla="*/ 74 w 323"/>
                    <a:gd name="T19" fmla="*/ 8 h 64"/>
                    <a:gd name="T20" fmla="*/ 71 w 323"/>
                    <a:gd name="T21" fmla="*/ 8 h 64"/>
                    <a:gd name="T22" fmla="*/ 67 w 323"/>
                    <a:gd name="T23" fmla="*/ 5 h 64"/>
                    <a:gd name="T24" fmla="*/ 58 w 323"/>
                    <a:gd name="T25" fmla="*/ 10 h 64"/>
                    <a:gd name="T26" fmla="*/ 51 w 323"/>
                    <a:gd name="T27" fmla="*/ 12 h 64"/>
                    <a:gd name="T28" fmla="*/ 55 w 323"/>
                    <a:gd name="T29" fmla="*/ 15 h 64"/>
                    <a:gd name="T30" fmla="*/ 48 w 323"/>
                    <a:gd name="T31" fmla="*/ 17 h 64"/>
                    <a:gd name="T32" fmla="*/ 43 w 323"/>
                    <a:gd name="T33" fmla="*/ 16 h 64"/>
                    <a:gd name="T34" fmla="*/ 45 w 323"/>
                    <a:gd name="T35" fmla="*/ 15 h 64"/>
                    <a:gd name="T36" fmla="*/ 44 w 323"/>
                    <a:gd name="T37" fmla="*/ 11 h 64"/>
                    <a:gd name="T38" fmla="*/ 43 w 323"/>
                    <a:gd name="T39" fmla="*/ 8 h 64"/>
                    <a:gd name="T40" fmla="*/ 40 w 323"/>
                    <a:gd name="T41" fmla="*/ 6 h 64"/>
                    <a:gd name="T42" fmla="*/ 36 w 323"/>
                    <a:gd name="T43" fmla="*/ 7 h 64"/>
                    <a:gd name="T44" fmla="*/ 34 w 323"/>
                    <a:gd name="T45" fmla="*/ 7 h 64"/>
                    <a:gd name="T46" fmla="*/ 32 w 323"/>
                    <a:gd name="T47" fmla="*/ 6 h 64"/>
                    <a:gd name="T48" fmla="*/ 22 w 323"/>
                    <a:gd name="T49" fmla="*/ 1 h 64"/>
                    <a:gd name="T50" fmla="*/ 15 w 323"/>
                    <a:gd name="T51" fmla="*/ 4 h 64"/>
                    <a:gd name="T52" fmla="*/ 1 w 323"/>
                    <a:gd name="T53" fmla="*/ 0 h 64"/>
                    <a:gd name="T54" fmla="*/ 56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w="9525">
                  <a:noFill/>
                  <a:round/>
                  <a:headEnd/>
                  <a:tailEnd/>
                </a:ln>
              </p:spPr>
              <p:txBody>
                <a:bodyPr/>
                <a:lstStyle/>
                <a:p>
                  <a:endParaRPr lang="zh-CN" altLang="en-US"/>
                </a:p>
              </p:txBody>
            </p:sp>
            <p:sp>
              <p:nvSpPr>
                <p:cNvPr id="45210" name="任意多边形 641070"/>
                <p:cNvSpPr>
                  <a:spLocks noChangeArrowheads="1"/>
                </p:cNvSpPr>
                <p:nvPr/>
              </p:nvSpPr>
              <p:spPr bwMode="auto">
                <a:xfrm>
                  <a:off x="2515" y="246"/>
                  <a:ext cx="190" cy="20"/>
                </a:xfrm>
                <a:custGeom>
                  <a:avLst/>
                  <a:gdLst>
                    <a:gd name="T0" fmla="*/ 27 w 300"/>
                    <a:gd name="T1" fmla="*/ 8 h 31"/>
                    <a:gd name="T2" fmla="*/ 8 w 300"/>
                    <a:gd name="T3" fmla="*/ 1 h 31"/>
                    <a:gd name="T4" fmla="*/ 73 w 300"/>
                    <a:gd name="T5" fmla="*/ 0 h 31"/>
                    <a:gd name="T6" fmla="*/ 75 w 300"/>
                    <a:gd name="T7" fmla="*/ 4 h 31"/>
                    <a:gd name="T8" fmla="*/ 67 w 300"/>
                    <a:gd name="T9" fmla="*/ 4 h 31"/>
                    <a:gd name="T10" fmla="*/ 27 w 300"/>
                    <a:gd name="T11" fmla="*/ 8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w="9525">
                  <a:noFill/>
                  <a:round/>
                  <a:headEnd/>
                  <a:tailEnd/>
                </a:ln>
              </p:spPr>
              <p:txBody>
                <a:bodyPr/>
                <a:lstStyle/>
                <a:p>
                  <a:endParaRPr lang="zh-CN" altLang="en-US"/>
                </a:p>
              </p:txBody>
            </p:sp>
            <p:sp>
              <p:nvSpPr>
                <p:cNvPr id="45211" name="任意多边形 641071"/>
                <p:cNvSpPr>
                  <a:spLocks noChangeArrowheads="1"/>
                </p:cNvSpPr>
                <p:nvPr/>
              </p:nvSpPr>
              <p:spPr bwMode="auto">
                <a:xfrm>
                  <a:off x="2096" y="275"/>
                  <a:ext cx="18" cy="10"/>
                </a:xfrm>
                <a:custGeom>
                  <a:avLst/>
                  <a:gdLst>
                    <a:gd name="T0" fmla="*/ 0 w 41"/>
                    <a:gd name="T1" fmla="*/ 1 h 29"/>
                    <a:gd name="T2" fmla="*/ 1 w 41"/>
                    <a:gd name="T3" fmla="*/ 1 h 29"/>
                    <a:gd name="T4" fmla="*/ 0 w 41"/>
                    <a:gd name="T5" fmla="*/ 1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p:spPr>
              <p:txBody>
                <a:bodyPr/>
                <a:lstStyle/>
                <a:p>
                  <a:endParaRPr lang="zh-CN" altLang="en-US"/>
                </a:p>
              </p:txBody>
            </p:sp>
            <p:sp>
              <p:nvSpPr>
                <p:cNvPr id="45212" name="任意多边形 641072"/>
                <p:cNvSpPr>
                  <a:spLocks noChangeArrowheads="1"/>
                </p:cNvSpPr>
                <p:nvPr/>
              </p:nvSpPr>
              <p:spPr bwMode="auto">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p:spPr>
              <p:txBody>
                <a:bodyPr/>
                <a:lstStyle/>
                <a:p>
                  <a:endParaRPr lang="zh-CN" altLang="en-US"/>
                </a:p>
              </p:txBody>
            </p:sp>
            <p:sp>
              <p:nvSpPr>
                <p:cNvPr id="45213" name="任意多边形 641073"/>
                <p:cNvSpPr>
                  <a:spLocks noChangeArrowheads="1"/>
                </p:cNvSpPr>
                <p:nvPr/>
              </p:nvSpPr>
              <p:spPr bwMode="auto">
                <a:xfrm>
                  <a:off x="2043" y="241"/>
                  <a:ext cx="20" cy="55"/>
                </a:xfrm>
                <a:custGeom>
                  <a:avLst/>
                  <a:gdLst>
                    <a:gd name="T0" fmla="*/ 0 w 47"/>
                    <a:gd name="T1" fmla="*/ 6 h 165"/>
                    <a:gd name="T2" fmla="*/ 1 w 47"/>
                    <a:gd name="T3" fmla="*/ 4 h 165"/>
                    <a:gd name="T4" fmla="*/ 1 w 47"/>
                    <a:gd name="T5" fmla="*/ 3 h 165"/>
                    <a:gd name="T6" fmla="*/ 1 w 47"/>
                    <a:gd name="T7" fmla="*/ 1 h 165"/>
                    <a:gd name="T8" fmla="*/ 1 w 47"/>
                    <a:gd name="T9" fmla="*/ 0 h 165"/>
                    <a:gd name="T10" fmla="*/ 2 w 47"/>
                    <a:gd name="T11" fmla="*/ 0 h 165"/>
                    <a:gd name="T12" fmla="*/ 3 w 47"/>
                    <a:gd name="T13" fmla="*/ 1 h 165"/>
                    <a:gd name="T14" fmla="*/ 4 w 47"/>
                    <a:gd name="T15" fmla="*/ 4 h 165"/>
                    <a:gd name="T16" fmla="*/ 3 w 47"/>
                    <a:gd name="T17" fmla="*/ 4 h 165"/>
                    <a:gd name="T18" fmla="*/ 2 w 47"/>
                    <a:gd name="T19" fmla="*/ 5 h 165"/>
                    <a:gd name="T20" fmla="*/ 2 w 47"/>
                    <a:gd name="T21" fmla="*/ 5 h 165"/>
                    <a:gd name="T22" fmla="*/ 2 w 47"/>
                    <a:gd name="T23" fmla="*/ 5 h 165"/>
                    <a:gd name="T24" fmla="*/ 3 w 47"/>
                    <a:gd name="T25" fmla="*/ 5 h 165"/>
                    <a:gd name="T26" fmla="*/ 1 w 47"/>
                    <a:gd name="T27" fmla="*/ 5 h 165"/>
                    <a:gd name="T28" fmla="*/ 0 w 47"/>
                    <a:gd name="T29" fmla="*/ 6 h 165"/>
                    <a:gd name="T30" fmla="*/ 0 w 47"/>
                    <a:gd name="T31" fmla="*/ 6 h 165"/>
                    <a:gd name="T32" fmla="*/ 0 w 47"/>
                    <a:gd name="T33" fmla="*/ 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p:spPr>
              <p:txBody>
                <a:bodyPr/>
                <a:lstStyle/>
                <a:p>
                  <a:endParaRPr lang="zh-CN" altLang="en-US"/>
                </a:p>
              </p:txBody>
            </p:sp>
            <p:sp>
              <p:nvSpPr>
                <p:cNvPr id="45214" name="任意多边形 641074"/>
                <p:cNvSpPr>
                  <a:spLocks noChangeArrowheads="1"/>
                </p:cNvSpPr>
                <p:nvPr/>
              </p:nvSpPr>
              <p:spPr bwMode="auto">
                <a:xfrm>
                  <a:off x="2031" y="287"/>
                  <a:ext cx="59" cy="34"/>
                </a:xfrm>
                <a:custGeom>
                  <a:avLst/>
                  <a:gdLst>
                    <a:gd name="T0" fmla="*/ 2 w 138"/>
                    <a:gd name="T1" fmla="*/ 2 h 103"/>
                    <a:gd name="T2" fmla="*/ 3 w 138"/>
                    <a:gd name="T3" fmla="*/ 2 h 103"/>
                    <a:gd name="T4" fmla="*/ 4 w 138"/>
                    <a:gd name="T5" fmla="*/ 1 h 103"/>
                    <a:gd name="T6" fmla="*/ 4 w 138"/>
                    <a:gd name="T7" fmla="*/ 2 h 103"/>
                    <a:gd name="T8" fmla="*/ 5 w 138"/>
                    <a:gd name="T9" fmla="*/ 2 h 103"/>
                    <a:gd name="T10" fmla="*/ 6 w 138"/>
                    <a:gd name="T11" fmla="*/ 2 h 103"/>
                    <a:gd name="T12" fmla="*/ 9 w 138"/>
                    <a:gd name="T13" fmla="*/ 1 h 103"/>
                    <a:gd name="T14" fmla="*/ 10 w 138"/>
                    <a:gd name="T15" fmla="*/ 1 h 103"/>
                    <a:gd name="T16" fmla="*/ 11 w 138"/>
                    <a:gd name="T17" fmla="*/ 0 h 103"/>
                    <a:gd name="T18" fmla="*/ 8 w 138"/>
                    <a:gd name="T19" fmla="*/ 2 h 103"/>
                    <a:gd name="T20" fmla="*/ 6 w 138"/>
                    <a:gd name="T21" fmla="*/ 2 h 103"/>
                    <a:gd name="T22" fmla="*/ 5 w 138"/>
                    <a:gd name="T23" fmla="*/ 3 h 103"/>
                    <a:gd name="T24" fmla="*/ 4 w 138"/>
                    <a:gd name="T25" fmla="*/ 4 h 103"/>
                    <a:gd name="T26" fmla="*/ 2 w 138"/>
                    <a:gd name="T27" fmla="*/ 3 h 103"/>
                    <a:gd name="T28" fmla="*/ 2 w 138"/>
                    <a:gd name="T29" fmla="*/ 3 h 103"/>
                    <a:gd name="T30" fmla="*/ 2 w 138"/>
                    <a:gd name="T31" fmla="*/ 4 h 103"/>
                    <a:gd name="T32" fmla="*/ 0 w 138"/>
                    <a:gd name="T33" fmla="*/ 4 h 103"/>
                    <a:gd name="T34" fmla="*/ 1 w 138"/>
                    <a:gd name="T35" fmla="*/ 3 h 103"/>
                    <a:gd name="T36" fmla="*/ 2 w 138"/>
                    <a:gd name="T37" fmla="*/ 2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p:spPr>
              <p:txBody>
                <a:bodyPr/>
                <a:lstStyle/>
                <a:p>
                  <a:endParaRPr lang="zh-CN" altLang="en-US"/>
                </a:p>
              </p:txBody>
            </p:sp>
            <p:sp>
              <p:nvSpPr>
                <p:cNvPr id="45215" name="任意多边形 641075"/>
                <p:cNvSpPr>
                  <a:spLocks noChangeArrowheads="1"/>
                </p:cNvSpPr>
                <p:nvPr/>
              </p:nvSpPr>
              <p:spPr bwMode="auto">
                <a:xfrm>
                  <a:off x="1968" y="319"/>
                  <a:ext cx="80" cy="72"/>
                </a:xfrm>
                <a:custGeom>
                  <a:avLst/>
                  <a:gdLst>
                    <a:gd name="T0" fmla="*/ 12 w 188"/>
                    <a:gd name="T1" fmla="*/ 1 h 214"/>
                    <a:gd name="T2" fmla="*/ 12 w 188"/>
                    <a:gd name="T3" fmla="*/ 0 h 214"/>
                    <a:gd name="T4" fmla="*/ 13 w 188"/>
                    <a:gd name="T5" fmla="*/ 0 h 214"/>
                    <a:gd name="T6" fmla="*/ 14 w 188"/>
                    <a:gd name="T7" fmla="*/ 1 h 214"/>
                    <a:gd name="T8" fmla="*/ 14 w 188"/>
                    <a:gd name="T9" fmla="*/ 2 h 214"/>
                    <a:gd name="T10" fmla="*/ 14 w 188"/>
                    <a:gd name="T11" fmla="*/ 2 h 214"/>
                    <a:gd name="T12" fmla="*/ 13 w 188"/>
                    <a:gd name="T13" fmla="*/ 3 h 214"/>
                    <a:gd name="T14" fmla="*/ 12 w 188"/>
                    <a:gd name="T15" fmla="*/ 5 h 214"/>
                    <a:gd name="T16" fmla="*/ 11 w 188"/>
                    <a:gd name="T17" fmla="*/ 5 h 214"/>
                    <a:gd name="T18" fmla="*/ 9 w 188"/>
                    <a:gd name="T19" fmla="*/ 5 h 214"/>
                    <a:gd name="T20" fmla="*/ 9 w 188"/>
                    <a:gd name="T21" fmla="*/ 5 h 214"/>
                    <a:gd name="T22" fmla="*/ 8 w 188"/>
                    <a:gd name="T23" fmla="*/ 5 h 214"/>
                    <a:gd name="T24" fmla="*/ 7 w 188"/>
                    <a:gd name="T25" fmla="*/ 6 h 214"/>
                    <a:gd name="T26" fmla="*/ 6 w 188"/>
                    <a:gd name="T27" fmla="*/ 5 h 214"/>
                    <a:gd name="T28" fmla="*/ 5 w 188"/>
                    <a:gd name="T29" fmla="*/ 5 h 214"/>
                    <a:gd name="T30" fmla="*/ 6 w 188"/>
                    <a:gd name="T31" fmla="*/ 5 h 214"/>
                    <a:gd name="T32" fmla="*/ 6 w 188"/>
                    <a:gd name="T33" fmla="*/ 6 h 214"/>
                    <a:gd name="T34" fmla="*/ 5 w 188"/>
                    <a:gd name="T35" fmla="*/ 6 h 214"/>
                    <a:gd name="T36" fmla="*/ 3 w 188"/>
                    <a:gd name="T37" fmla="*/ 6 h 214"/>
                    <a:gd name="T38" fmla="*/ 3 w 188"/>
                    <a:gd name="T39" fmla="*/ 6 h 214"/>
                    <a:gd name="T40" fmla="*/ 4 w 188"/>
                    <a:gd name="T41" fmla="*/ 5 h 214"/>
                    <a:gd name="T42" fmla="*/ 3 w 188"/>
                    <a:gd name="T43" fmla="*/ 6 h 214"/>
                    <a:gd name="T44" fmla="*/ 2 w 188"/>
                    <a:gd name="T45" fmla="*/ 6 h 214"/>
                    <a:gd name="T46" fmla="*/ 3 w 188"/>
                    <a:gd name="T47" fmla="*/ 7 h 214"/>
                    <a:gd name="T48" fmla="*/ 1 w 188"/>
                    <a:gd name="T49" fmla="*/ 8 h 214"/>
                    <a:gd name="T50" fmla="*/ 0 w 188"/>
                    <a:gd name="T51" fmla="*/ 8 h 214"/>
                    <a:gd name="T52" fmla="*/ 0 w 188"/>
                    <a:gd name="T53" fmla="*/ 7 h 214"/>
                    <a:gd name="T54" fmla="*/ 0 w 188"/>
                    <a:gd name="T55" fmla="*/ 6 h 214"/>
                    <a:gd name="T56" fmla="*/ 1 w 188"/>
                    <a:gd name="T57" fmla="*/ 6 h 214"/>
                    <a:gd name="T58" fmla="*/ 3 w 188"/>
                    <a:gd name="T59" fmla="*/ 5 h 214"/>
                    <a:gd name="T60" fmla="*/ 3 w 188"/>
                    <a:gd name="T61" fmla="*/ 4 h 214"/>
                    <a:gd name="T62" fmla="*/ 6 w 188"/>
                    <a:gd name="T63" fmla="*/ 4 h 214"/>
                    <a:gd name="T64" fmla="*/ 6 w 188"/>
                    <a:gd name="T65" fmla="*/ 4 h 214"/>
                    <a:gd name="T66" fmla="*/ 9 w 188"/>
                    <a:gd name="T67" fmla="*/ 3 h 214"/>
                    <a:gd name="T68" fmla="*/ 9 w 188"/>
                    <a:gd name="T69" fmla="*/ 3 h 214"/>
                    <a:gd name="T70" fmla="*/ 10 w 188"/>
                    <a:gd name="T71" fmla="*/ 3 h 214"/>
                    <a:gd name="T72" fmla="*/ 11 w 188"/>
                    <a:gd name="T73" fmla="*/ 2 h 214"/>
                    <a:gd name="T74" fmla="*/ 12 w 188"/>
                    <a:gd name="T75" fmla="*/ 2 h 214"/>
                    <a:gd name="T76" fmla="*/ 11 w 188"/>
                    <a:gd name="T77" fmla="*/ 1 h 214"/>
                    <a:gd name="T78" fmla="*/ 12 w 188"/>
                    <a:gd name="T79" fmla="*/ 1 h 214"/>
                    <a:gd name="T80" fmla="*/ 12 w 188"/>
                    <a:gd name="T81" fmla="*/ 1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p:spPr>
              <p:txBody>
                <a:bodyPr/>
                <a:lstStyle/>
                <a:p>
                  <a:endParaRPr lang="zh-CN" altLang="en-US"/>
                </a:p>
              </p:txBody>
            </p:sp>
            <p:sp>
              <p:nvSpPr>
                <p:cNvPr id="45216" name="任意多边形 641076"/>
                <p:cNvSpPr>
                  <a:spLocks noChangeArrowheads="1"/>
                </p:cNvSpPr>
                <p:nvPr/>
              </p:nvSpPr>
              <p:spPr bwMode="auto">
                <a:xfrm>
                  <a:off x="2021"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p:spPr>
              <p:txBody>
                <a:bodyPr/>
                <a:lstStyle/>
                <a:p>
                  <a:endParaRPr lang="zh-CN" altLang="en-US"/>
                </a:p>
              </p:txBody>
            </p:sp>
            <p:sp>
              <p:nvSpPr>
                <p:cNvPr id="45217" name="任意多边形 641077"/>
                <p:cNvSpPr>
                  <a:spLocks noChangeArrowheads="1"/>
                </p:cNvSpPr>
                <p:nvPr/>
              </p:nvSpPr>
              <p:spPr bwMode="auto">
                <a:xfrm>
                  <a:off x="1573" y="389"/>
                  <a:ext cx="347" cy="189"/>
                </a:xfrm>
                <a:custGeom>
                  <a:avLst/>
                  <a:gdLst>
                    <a:gd name="T0" fmla="*/ 63 w 812"/>
                    <a:gd name="T1" fmla="*/ 1 h 564"/>
                    <a:gd name="T2" fmla="*/ 61 w 812"/>
                    <a:gd name="T3" fmla="*/ 3 h 564"/>
                    <a:gd name="T4" fmla="*/ 59 w 812"/>
                    <a:gd name="T5" fmla="*/ 5 h 564"/>
                    <a:gd name="T6" fmla="*/ 56 w 812"/>
                    <a:gd name="T7" fmla="*/ 5 h 564"/>
                    <a:gd name="T8" fmla="*/ 50 w 812"/>
                    <a:gd name="T9" fmla="*/ 7 h 564"/>
                    <a:gd name="T10" fmla="*/ 49 w 812"/>
                    <a:gd name="T11" fmla="*/ 8 h 564"/>
                    <a:gd name="T12" fmla="*/ 47 w 812"/>
                    <a:gd name="T13" fmla="*/ 9 h 564"/>
                    <a:gd name="T14" fmla="*/ 48 w 812"/>
                    <a:gd name="T15" fmla="*/ 7 h 564"/>
                    <a:gd name="T16" fmla="*/ 45 w 812"/>
                    <a:gd name="T17" fmla="*/ 7 h 564"/>
                    <a:gd name="T18" fmla="*/ 44 w 812"/>
                    <a:gd name="T19" fmla="*/ 8 h 564"/>
                    <a:gd name="T20" fmla="*/ 47 w 812"/>
                    <a:gd name="T21" fmla="*/ 11 h 564"/>
                    <a:gd name="T22" fmla="*/ 47 w 812"/>
                    <a:gd name="T23" fmla="*/ 14 h 564"/>
                    <a:gd name="T24" fmla="*/ 42 w 812"/>
                    <a:gd name="T25" fmla="*/ 15 h 564"/>
                    <a:gd name="T26" fmla="*/ 41 w 812"/>
                    <a:gd name="T27" fmla="*/ 14 h 564"/>
                    <a:gd name="T28" fmla="*/ 38 w 812"/>
                    <a:gd name="T29" fmla="*/ 13 h 564"/>
                    <a:gd name="T30" fmla="*/ 36 w 812"/>
                    <a:gd name="T31" fmla="*/ 13 h 564"/>
                    <a:gd name="T32" fmla="*/ 35 w 812"/>
                    <a:gd name="T33" fmla="*/ 15 h 564"/>
                    <a:gd name="T34" fmla="*/ 39 w 812"/>
                    <a:gd name="T35" fmla="*/ 17 h 564"/>
                    <a:gd name="T36" fmla="*/ 40 w 812"/>
                    <a:gd name="T37" fmla="*/ 20 h 564"/>
                    <a:gd name="T38" fmla="*/ 41 w 812"/>
                    <a:gd name="T39" fmla="*/ 21 h 564"/>
                    <a:gd name="T40" fmla="*/ 38 w 812"/>
                    <a:gd name="T41" fmla="*/ 20 h 564"/>
                    <a:gd name="T42" fmla="*/ 37 w 812"/>
                    <a:gd name="T43" fmla="*/ 19 h 564"/>
                    <a:gd name="T44" fmla="*/ 33 w 812"/>
                    <a:gd name="T45" fmla="*/ 16 h 564"/>
                    <a:gd name="T46" fmla="*/ 33 w 812"/>
                    <a:gd name="T47" fmla="*/ 12 h 564"/>
                    <a:gd name="T48" fmla="*/ 33 w 812"/>
                    <a:gd name="T49" fmla="*/ 10 h 564"/>
                    <a:gd name="T50" fmla="*/ 32 w 812"/>
                    <a:gd name="T51" fmla="*/ 10 h 564"/>
                    <a:gd name="T52" fmla="*/ 30 w 812"/>
                    <a:gd name="T53" fmla="*/ 10 h 564"/>
                    <a:gd name="T54" fmla="*/ 28 w 812"/>
                    <a:gd name="T55" fmla="*/ 6 h 564"/>
                    <a:gd name="T56" fmla="*/ 26 w 812"/>
                    <a:gd name="T57" fmla="*/ 6 h 564"/>
                    <a:gd name="T58" fmla="*/ 23 w 812"/>
                    <a:gd name="T59" fmla="*/ 6 h 564"/>
                    <a:gd name="T60" fmla="*/ 19 w 812"/>
                    <a:gd name="T61" fmla="*/ 9 h 564"/>
                    <a:gd name="T62" fmla="*/ 15 w 812"/>
                    <a:gd name="T63" fmla="*/ 10 h 564"/>
                    <a:gd name="T64" fmla="*/ 15 w 812"/>
                    <a:gd name="T65" fmla="*/ 10 h 564"/>
                    <a:gd name="T66" fmla="*/ 12 w 812"/>
                    <a:gd name="T67" fmla="*/ 12 h 564"/>
                    <a:gd name="T68" fmla="*/ 12 w 812"/>
                    <a:gd name="T69" fmla="*/ 13 h 564"/>
                    <a:gd name="T70" fmla="*/ 10 w 812"/>
                    <a:gd name="T71" fmla="*/ 15 h 564"/>
                    <a:gd name="T72" fmla="*/ 7 w 812"/>
                    <a:gd name="T73" fmla="*/ 15 h 564"/>
                    <a:gd name="T74" fmla="*/ 5 w 812"/>
                    <a:gd name="T75" fmla="*/ 10 h 564"/>
                    <a:gd name="T76" fmla="*/ 6 w 812"/>
                    <a:gd name="T77" fmla="*/ 6 h 564"/>
                    <a:gd name="T78" fmla="*/ 3 w 812"/>
                    <a:gd name="T79" fmla="*/ 7 h 564"/>
                    <a:gd name="T80" fmla="*/ 2 w 812"/>
                    <a:gd name="T81" fmla="*/ 6 h 564"/>
                    <a:gd name="T82" fmla="*/ 2 w 812"/>
                    <a:gd name="T83" fmla="*/ 5 h 564"/>
                    <a:gd name="T84" fmla="*/ 0 w 812"/>
                    <a:gd name="T85" fmla="*/ 3 h 564"/>
                    <a:gd name="T86" fmla="*/ 62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p:spPr>
              <p:txBody>
                <a:bodyPr/>
                <a:lstStyle/>
                <a:p>
                  <a:endParaRPr lang="zh-CN" altLang="en-US"/>
                </a:p>
              </p:txBody>
            </p:sp>
            <p:sp>
              <p:nvSpPr>
                <p:cNvPr id="45218" name="任意多边形 641078"/>
                <p:cNvSpPr>
                  <a:spLocks noChangeArrowheads="1"/>
                </p:cNvSpPr>
                <p:nvPr/>
              </p:nvSpPr>
              <p:spPr bwMode="auto">
                <a:xfrm>
                  <a:off x="1634" y="519"/>
                  <a:ext cx="19" cy="29"/>
                </a:xfrm>
                <a:custGeom>
                  <a:avLst/>
                  <a:gdLst>
                    <a:gd name="T0" fmla="*/ 0 w 43"/>
                    <a:gd name="T1" fmla="*/ 0 h 85"/>
                    <a:gd name="T2" fmla="*/ 2 w 43"/>
                    <a:gd name="T3" fmla="*/ 0 h 85"/>
                    <a:gd name="T4" fmla="*/ 3 w 43"/>
                    <a:gd name="T5" fmla="*/ 1 h 85"/>
                    <a:gd name="T6" fmla="*/ 2 w 43"/>
                    <a:gd name="T7" fmla="*/ 3 h 85"/>
                    <a:gd name="T8" fmla="*/ 0 w 43"/>
                    <a:gd name="T9" fmla="*/ 3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p:spPr>
              <p:txBody>
                <a:bodyPr/>
                <a:lstStyle/>
                <a:p>
                  <a:endParaRPr lang="zh-CN" altLang="en-US"/>
                </a:p>
              </p:txBody>
            </p:sp>
            <p:sp>
              <p:nvSpPr>
                <p:cNvPr id="45219" name="任意多边形 641079"/>
                <p:cNvSpPr>
                  <a:spLocks noChangeArrowheads="1"/>
                </p:cNvSpPr>
                <p:nvPr/>
              </p:nvSpPr>
              <p:spPr bwMode="auto">
                <a:xfrm>
                  <a:off x="1900" y="421"/>
                  <a:ext cx="18" cy="24"/>
                </a:xfrm>
                <a:custGeom>
                  <a:avLst/>
                  <a:gdLst>
                    <a:gd name="T0" fmla="*/ 1 w 44"/>
                    <a:gd name="T1" fmla="*/ 1 h 74"/>
                    <a:gd name="T2" fmla="*/ 2 w 44"/>
                    <a:gd name="T3" fmla="*/ 0 h 74"/>
                    <a:gd name="T4" fmla="*/ 3 w 44"/>
                    <a:gd name="T5" fmla="*/ 0 h 74"/>
                    <a:gd name="T6" fmla="*/ 3 w 44"/>
                    <a:gd name="T7" fmla="*/ 1 h 74"/>
                    <a:gd name="T8" fmla="*/ 1 w 44"/>
                    <a:gd name="T9" fmla="*/ 3 h 74"/>
                    <a:gd name="T10" fmla="*/ 0 w 44"/>
                    <a:gd name="T11" fmla="*/ 2 h 74"/>
                    <a:gd name="T12" fmla="*/ 0 w 44"/>
                    <a:gd name="T13" fmla="*/ 1 h 74"/>
                    <a:gd name="T14" fmla="*/ 1 w 44"/>
                    <a:gd name="T15" fmla="*/ 1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p:spPr>
              <p:txBody>
                <a:bodyPr/>
                <a:lstStyle/>
                <a:p>
                  <a:endParaRPr lang="zh-CN" altLang="en-US"/>
                </a:p>
              </p:txBody>
            </p:sp>
            <p:sp>
              <p:nvSpPr>
                <p:cNvPr id="45220" name="任意多边形 641080"/>
                <p:cNvSpPr>
                  <a:spLocks noChangeArrowheads="1"/>
                </p:cNvSpPr>
                <p:nvPr/>
              </p:nvSpPr>
              <p:spPr bwMode="auto">
                <a:xfrm>
                  <a:off x="1951" y="409"/>
                  <a:ext cx="9" cy="10"/>
                </a:xfrm>
                <a:custGeom>
                  <a:avLst/>
                  <a:gdLst>
                    <a:gd name="T0" fmla="*/ 0 w 20"/>
                    <a:gd name="T1" fmla="*/ 1 h 30"/>
                    <a:gd name="T2" fmla="*/ 0 w 20"/>
                    <a:gd name="T3" fmla="*/ 1 h 30"/>
                    <a:gd name="T4" fmla="*/ 0 w 20"/>
                    <a:gd name="T5" fmla="*/ 1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p:spPr>
              <p:txBody>
                <a:bodyPr/>
                <a:lstStyle/>
                <a:p>
                  <a:endParaRPr lang="zh-CN" altLang="en-US"/>
                </a:p>
              </p:txBody>
            </p:sp>
            <p:sp>
              <p:nvSpPr>
                <p:cNvPr id="45221" name="任意多边形 641081"/>
                <p:cNvSpPr>
                  <a:spLocks noChangeArrowheads="1"/>
                </p:cNvSpPr>
                <p:nvPr/>
              </p:nvSpPr>
              <p:spPr bwMode="auto">
                <a:xfrm>
                  <a:off x="1021" y="314"/>
                  <a:ext cx="433" cy="354"/>
                </a:xfrm>
                <a:custGeom>
                  <a:avLst/>
                  <a:gdLst>
                    <a:gd name="T0" fmla="*/ 123 w 682"/>
                    <a:gd name="T1" fmla="*/ 119 h 557"/>
                    <a:gd name="T2" fmla="*/ 124 w 682"/>
                    <a:gd name="T3" fmla="*/ 116 h 557"/>
                    <a:gd name="T4" fmla="*/ 128 w 682"/>
                    <a:gd name="T5" fmla="*/ 106 h 557"/>
                    <a:gd name="T6" fmla="*/ 79 w 682"/>
                    <a:gd name="T7" fmla="*/ 74 h 557"/>
                    <a:gd name="T8" fmla="*/ 72 w 682"/>
                    <a:gd name="T9" fmla="*/ 89 h 557"/>
                    <a:gd name="T10" fmla="*/ 77 w 682"/>
                    <a:gd name="T11" fmla="*/ 142 h 557"/>
                    <a:gd name="T12" fmla="*/ 72 w 682"/>
                    <a:gd name="T13" fmla="*/ 127 h 557"/>
                    <a:gd name="T14" fmla="*/ 62 w 682"/>
                    <a:gd name="T15" fmla="*/ 112 h 557"/>
                    <a:gd name="T16" fmla="*/ 63 w 682"/>
                    <a:gd name="T17" fmla="*/ 106 h 557"/>
                    <a:gd name="T18" fmla="*/ 63 w 682"/>
                    <a:gd name="T19" fmla="*/ 101 h 557"/>
                    <a:gd name="T20" fmla="*/ 57 w 682"/>
                    <a:gd name="T21" fmla="*/ 96 h 557"/>
                    <a:gd name="T22" fmla="*/ 50 w 682"/>
                    <a:gd name="T23" fmla="*/ 89 h 557"/>
                    <a:gd name="T24" fmla="*/ 38 w 682"/>
                    <a:gd name="T25" fmla="*/ 91 h 557"/>
                    <a:gd name="T26" fmla="*/ 32 w 682"/>
                    <a:gd name="T27" fmla="*/ 93 h 557"/>
                    <a:gd name="T28" fmla="*/ 20 w 682"/>
                    <a:gd name="T29" fmla="*/ 93 h 557"/>
                    <a:gd name="T30" fmla="*/ 6 w 682"/>
                    <a:gd name="T31" fmla="*/ 80 h 557"/>
                    <a:gd name="T32" fmla="*/ 3 w 682"/>
                    <a:gd name="T33" fmla="*/ 76 h 557"/>
                    <a:gd name="T34" fmla="*/ 0 w 682"/>
                    <a:gd name="T35" fmla="*/ 68 h 557"/>
                    <a:gd name="T36" fmla="*/ 6 w 682"/>
                    <a:gd name="T37" fmla="*/ 55 h 557"/>
                    <a:gd name="T38" fmla="*/ 8 w 682"/>
                    <a:gd name="T39" fmla="*/ 46 h 557"/>
                    <a:gd name="T40" fmla="*/ 13 w 682"/>
                    <a:gd name="T41" fmla="*/ 37 h 557"/>
                    <a:gd name="T42" fmla="*/ 20 w 682"/>
                    <a:gd name="T43" fmla="*/ 30 h 557"/>
                    <a:gd name="T44" fmla="*/ 43 w 682"/>
                    <a:gd name="T45" fmla="*/ 17 h 557"/>
                    <a:gd name="T46" fmla="*/ 57 w 682"/>
                    <a:gd name="T47" fmla="*/ 8 h 557"/>
                    <a:gd name="T48" fmla="*/ 66 w 682"/>
                    <a:gd name="T49" fmla="*/ 2 h 557"/>
                    <a:gd name="T50" fmla="*/ 93 w 682"/>
                    <a:gd name="T51" fmla="*/ 1 h 557"/>
                    <a:gd name="T52" fmla="*/ 102 w 682"/>
                    <a:gd name="T53" fmla="*/ 0 h 557"/>
                    <a:gd name="T54" fmla="*/ 98 w 682"/>
                    <a:gd name="T55" fmla="*/ 9 h 557"/>
                    <a:gd name="T56" fmla="*/ 113 w 682"/>
                    <a:gd name="T57" fmla="*/ 22 h 557"/>
                    <a:gd name="T58" fmla="*/ 128 w 682"/>
                    <a:gd name="T59" fmla="*/ 19 h 557"/>
                    <a:gd name="T60" fmla="*/ 135 w 682"/>
                    <a:gd name="T61" fmla="*/ 21 h 557"/>
                    <a:gd name="T62" fmla="*/ 143 w 682"/>
                    <a:gd name="T63" fmla="*/ 25 h 557"/>
                    <a:gd name="T64" fmla="*/ 146 w 682"/>
                    <a:gd name="T65" fmla="*/ 48 h 557"/>
                    <a:gd name="T66" fmla="*/ 146 w 682"/>
                    <a:gd name="T67" fmla="*/ 62 h 557"/>
                    <a:gd name="T68" fmla="*/ 153 w 682"/>
                    <a:gd name="T69" fmla="*/ 72 h 557"/>
                    <a:gd name="T70" fmla="*/ 165 w 682"/>
                    <a:gd name="T71" fmla="*/ 77 h 557"/>
                    <a:gd name="T72" fmla="*/ 174 w 682"/>
                    <a:gd name="T73" fmla="*/ 76 h 557"/>
                    <a:gd name="T74" fmla="*/ 170 w 682"/>
                    <a:gd name="T75" fmla="*/ 87 h 557"/>
                    <a:gd name="T76" fmla="*/ 153 w 682"/>
                    <a:gd name="T77" fmla="*/ 105 h 557"/>
                    <a:gd name="T78" fmla="*/ 140 w 682"/>
                    <a:gd name="T79" fmla="*/ 125 h 557"/>
                    <a:gd name="T80" fmla="*/ 142 w 682"/>
                    <a:gd name="T81" fmla="*/ 130 h 557"/>
                    <a:gd name="T82" fmla="*/ 111 w 682"/>
                    <a:gd name="T83" fmla="*/ 142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p:spPr>
              <p:txBody>
                <a:bodyPr/>
                <a:lstStyle/>
                <a:p>
                  <a:endParaRPr lang="zh-CN" altLang="en-US"/>
                </a:p>
              </p:txBody>
            </p:sp>
            <p:sp>
              <p:nvSpPr>
                <p:cNvPr id="45222" name="任意多边形 641082"/>
                <p:cNvSpPr>
                  <a:spLocks noChangeArrowheads="1"/>
                </p:cNvSpPr>
                <p:nvPr/>
              </p:nvSpPr>
              <p:spPr bwMode="auto">
                <a:xfrm>
                  <a:off x="1189" y="447"/>
                  <a:ext cx="163" cy="221"/>
                </a:xfrm>
                <a:custGeom>
                  <a:avLst/>
                  <a:gdLst>
                    <a:gd name="T0" fmla="*/ 62 w 257"/>
                    <a:gd name="T1" fmla="*/ 90 h 347"/>
                    <a:gd name="T2" fmla="*/ 60 w 257"/>
                    <a:gd name="T3" fmla="*/ 78 h 347"/>
                    <a:gd name="T4" fmla="*/ 56 w 257"/>
                    <a:gd name="T5" fmla="*/ 75 h 347"/>
                    <a:gd name="T6" fmla="*/ 55 w 257"/>
                    <a:gd name="T7" fmla="*/ 69 h 347"/>
                    <a:gd name="T8" fmla="*/ 53 w 257"/>
                    <a:gd name="T9" fmla="*/ 66 h 347"/>
                    <a:gd name="T10" fmla="*/ 53 w 257"/>
                    <a:gd name="T11" fmla="*/ 59 h 347"/>
                    <a:gd name="T12" fmla="*/ 53 w 257"/>
                    <a:gd name="T13" fmla="*/ 55 h 347"/>
                    <a:gd name="T14" fmla="*/ 58 w 257"/>
                    <a:gd name="T15" fmla="*/ 52 h 347"/>
                    <a:gd name="T16" fmla="*/ 65 w 257"/>
                    <a:gd name="T17" fmla="*/ 51 h 347"/>
                    <a:gd name="T18" fmla="*/ 65 w 257"/>
                    <a:gd name="T19" fmla="*/ 35 h 347"/>
                    <a:gd name="T20" fmla="*/ 14 w 257"/>
                    <a:gd name="T21" fmla="*/ 25 h 347"/>
                    <a:gd name="T22" fmla="*/ 8 w 257"/>
                    <a:gd name="T23" fmla="*/ 25 h 347"/>
                    <a:gd name="T24" fmla="*/ 4 w 257"/>
                    <a:gd name="T25" fmla="*/ 26 h 347"/>
                    <a:gd name="T26" fmla="*/ 0 w 257"/>
                    <a:gd name="T27" fmla="*/ 39 h 347"/>
                    <a:gd name="T28" fmla="*/ 23 w 257"/>
                    <a:gd name="T29" fmla="*/ 89 h 347"/>
                    <a:gd name="T30" fmla="*/ 62 w 257"/>
                    <a:gd name="T31" fmla="*/ 9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p:spPr>
              <p:txBody>
                <a:bodyPr/>
                <a:lstStyle/>
                <a:p>
                  <a:endParaRPr lang="zh-CN" altLang="en-US"/>
                </a:p>
              </p:txBody>
            </p:sp>
            <p:sp>
              <p:nvSpPr>
                <p:cNvPr id="45223" name="任意多边形 641083"/>
                <p:cNvSpPr>
                  <a:spLocks noChangeArrowheads="1"/>
                </p:cNvSpPr>
                <p:nvPr/>
              </p:nvSpPr>
              <p:spPr bwMode="auto">
                <a:xfrm>
                  <a:off x="1476" y="611"/>
                  <a:ext cx="7" cy="12"/>
                </a:xfrm>
                <a:custGeom>
                  <a:avLst/>
                  <a:gdLst>
                    <a:gd name="T0" fmla="*/ 0 w 19"/>
                    <a:gd name="T1" fmla="*/ 1 h 37"/>
                    <a:gd name="T2" fmla="*/ 1 w 19"/>
                    <a:gd name="T3" fmla="*/ 1 h 37"/>
                    <a:gd name="T4" fmla="*/ 0 w 19"/>
                    <a:gd name="T5" fmla="*/ 1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p:spPr>
              <p:txBody>
                <a:bodyPr/>
                <a:lstStyle/>
                <a:p>
                  <a:endParaRPr lang="zh-CN" altLang="en-US"/>
                </a:p>
              </p:txBody>
            </p:sp>
            <p:sp>
              <p:nvSpPr>
                <p:cNvPr id="45224" name="任意多边形 641084"/>
                <p:cNvSpPr>
                  <a:spLocks noChangeArrowheads="1"/>
                </p:cNvSpPr>
                <p:nvPr/>
              </p:nvSpPr>
              <p:spPr bwMode="auto">
                <a:xfrm>
                  <a:off x="1467" y="497"/>
                  <a:ext cx="9" cy="7"/>
                </a:xfrm>
                <a:custGeom>
                  <a:avLst/>
                  <a:gdLst>
                    <a:gd name="T0" fmla="*/ 1 w 22"/>
                    <a:gd name="T1" fmla="*/ 0 h 20"/>
                    <a:gd name="T2" fmla="*/ 1 w 22"/>
                    <a:gd name="T3" fmla="*/ 0 h 20"/>
                    <a:gd name="T4" fmla="*/ 1 w 22"/>
                    <a:gd name="T5" fmla="*/ 0 h 20"/>
                    <a:gd name="T6" fmla="*/ 0 w 22"/>
                    <a:gd name="T7" fmla="*/ 1 h 20"/>
                    <a:gd name="T8" fmla="*/ 1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p:spPr>
              <p:txBody>
                <a:bodyPr/>
                <a:lstStyle/>
                <a:p>
                  <a:endParaRPr lang="zh-CN" altLang="en-US"/>
                </a:p>
              </p:txBody>
            </p:sp>
            <p:sp>
              <p:nvSpPr>
                <p:cNvPr id="45225" name="任意多边形 641085"/>
                <p:cNvSpPr>
                  <a:spLocks noChangeArrowheads="1"/>
                </p:cNvSpPr>
                <p:nvPr/>
              </p:nvSpPr>
              <p:spPr bwMode="auto">
                <a:xfrm>
                  <a:off x="1072" y="357"/>
                  <a:ext cx="25" cy="10"/>
                </a:xfrm>
                <a:custGeom>
                  <a:avLst/>
                  <a:gdLst>
                    <a:gd name="T0" fmla="*/ 2 w 57"/>
                    <a:gd name="T1" fmla="*/ 1 h 30"/>
                    <a:gd name="T2" fmla="*/ 3 w 57"/>
                    <a:gd name="T3" fmla="*/ 0 h 30"/>
                    <a:gd name="T4" fmla="*/ 3 w 57"/>
                    <a:gd name="T5" fmla="*/ 1 h 30"/>
                    <a:gd name="T6" fmla="*/ 2 w 57"/>
                    <a:gd name="T7" fmla="*/ 1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p:spPr>
              <p:txBody>
                <a:bodyPr/>
                <a:lstStyle/>
                <a:p>
                  <a:endParaRPr lang="zh-CN" altLang="en-US"/>
                </a:p>
              </p:txBody>
            </p:sp>
            <p:sp>
              <p:nvSpPr>
                <p:cNvPr id="45226" name="任意多边形 641086"/>
                <p:cNvSpPr>
                  <a:spLocks noChangeArrowheads="1"/>
                </p:cNvSpPr>
                <p:nvPr/>
              </p:nvSpPr>
              <p:spPr bwMode="auto">
                <a:xfrm>
                  <a:off x="1374" y="265"/>
                  <a:ext cx="295" cy="233"/>
                </a:xfrm>
                <a:custGeom>
                  <a:avLst/>
                  <a:gdLst>
                    <a:gd name="T0" fmla="*/ 37 w 693"/>
                    <a:gd name="T1" fmla="*/ 17 h 696"/>
                    <a:gd name="T2" fmla="*/ 30 w 693"/>
                    <a:gd name="T3" fmla="*/ 17 h 696"/>
                    <a:gd name="T4" fmla="*/ 25 w 693"/>
                    <a:gd name="T5" fmla="*/ 15 h 696"/>
                    <a:gd name="T6" fmla="*/ 20 w 693"/>
                    <a:gd name="T7" fmla="*/ 15 h 696"/>
                    <a:gd name="T8" fmla="*/ 18 w 693"/>
                    <a:gd name="T9" fmla="*/ 16 h 696"/>
                    <a:gd name="T10" fmla="*/ 20 w 693"/>
                    <a:gd name="T11" fmla="*/ 16 h 696"/>
                    <a:gd name="T12" fmla="*/ 23 w 693"/>
                    <a:gd name="T13" fmla="*/ 18 h 696"/>
                    <a:gd name="T14" fmla="*/ 25 w 693"/>
                    <a:gd name="T15" fmla="*/ 18 h 696"/>
                    <a:gd name="T16" fmla="*/ 26 w 693"/>
                    <a:gd name="T17" fmla="*/ 20 h 696"/>
                    <a:gd name="T18" fmla="*/ 24 w 693"/>
                    <a:gd name="T19" fmla="*/ 21 h 696"/>
                    <a:gd name="T20" fmla="*/ 20 w 693"/>
                    <a:gd name="T21" fmla="*/ 23 h 696"/>
                    <a:gd name="T22" fmla="*/ 17 w 693"/>
                    <a:gd name="T23" fmla="*/ 23 h 696"/>
                    <a:gd name="T24" fmla="*/ 7 w 693"/>
                    <a:gd name="T25" fmla="*/ 26 h 696"/>
                    <a:gd name="T26" fmla="*/ 6 w 693"/>
                    <a:gd name="T27" fmla="*/ 23 h 696"/>
                    <a:gd name="T28" fmla="*/ 3 w 693"/>
                    <a:gd name="T29" fmla="*/ 20 h 696"/>
                    <a:gd name="T30" fmla="*/ 3 w 693"/>
                    <a:gd name="T31" fmla="*/ 17 h 696"/>
                    <a:gd name="T32" fmla="*/ 4 w 693"/>
                    <a:gd name="T33" fmla="*/ 13 h 696"/>
                    <a:gd name="T34" fmla="*/ 1 w 693"/>
                    <a:gd name="T35" fmla="*/ 15 h 696"/>
                    <a:gd name="T36" fmla="*/ 6 w 693"/>
                    <a:gd name="T37" fmla="*/ 10 h 696"/>
                    <a:gd name="T38" fmla="*/ 9 w 693"/>
                    <a:gd name="T39" fmla="*/ 8 h 696"/>
                    <a:gd name="T40" fmla="*/ 3 w 693"/>
                    <a:gd name="T41" fmla="*/ 8 h 696"/>
                    <a:gd name="T42" fmla="*/ 0 w 693"/>
                    <a:gd name="T43" fmla="*/ 7 h 696"/>
                    <a:gd name="T44" fmla="*/ 2 w 693"/>
                    <a:gd name="T45" fmla="*/ 5 h 696"/>
                    <a:gd name="T46" fmla="*/ 7 w 693"/>
                    <a:gd name="T47" fmla="*/ 4 h 696"/>
                    <a:gd name="T48" fmla="*/ 17 w 693"/>
                    <a:gd name="T49" fmla="*/ 5 h 696"/>
                    <a:gd name="T50" fmla="*/ 17 w 693"/>
                    <a:gd name="T51" fmla="*/ 2 h 696"/>
                    <a:gd name="T52" fmla="*/ 20 w 693"/>
                    <a:gd name="T53" fmla="*/ 0 h 696"/>
                    <a:gd name="T54" fmla="*/ 28 w 693"/>
                    <a:gd name="T55" fmla="*/ 2 h 696"/>
                    <a:gd name="T56" fmla="*/ 26 w 693"/>
                    <a:gd name="T57" fmla="*/ 3 h 696"/>
                    <a:gd name="T58" fmla="*/ 23 w 693"/>
                    <a:gd name="T59" fmla="*/ 7 h 696"/>
                    <a:gd name="T60" fmla="*/ 28 w 693"/>
                    <a:gd name="T61" fmla="*/ 7 h 696"/>
                    <a:gd name="T62" fmla="*/ 29 w 693"/>
                    <a:gd name="T63" fmla="*/ 5 h 696"/>
                    <a:gd name="T64" fmla="*/ 32 w 693"/>
                    <a:gd name="T65" fmla="*/ 3 h 696"/>
                    <a:gd name="T66" fmla="*/ 38 w 693"/>
                    <a:gd name="T67" fmla="*/ 3 h 696"/>
                    <a:gd name="T68" fmla="*/ 41 w 693"/>
                    <a:gd name="T69" fmla="*/ 2 h 696"/>
                    <a:gd name="T70" fmla="*/ 42 w 693"/>
                    <a:gd name="T71" fmla="*/ 17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p:spPr>
              <p:txBody>
                <a:bodyPr/>
                <a:lstStyle/>
                <a:p>
                  <a:endParaRPr lang="zh-CN" altLang="en-US"/>
                </a:p>
              </p:txBody>
            </p:sp>
            <p:sp>
              <p:nvSpPr>
                <p:cNvPr id="45227" name="任意多边形 641087"/>
                <p:cNvSpPr>
                  <a:spLocks noChangeArrowheads="1"/>
                </p:cNvSpPr>
                <p:nvPr/>
              </p:nvSpPr>
              <p:spPr bwMode="auto">
                <a:xfrm>
                  <a:off x="1173" y="247"/>
                  <a:ext cx="591" cy="95"/>
                </a:xfrm>
                <a:custGeom>
                  <a:avLst/>
                  <a:gdLst>
                    <a:gd name="T0" fmla="*/ 211 w 931"/>
                    <a:gd name="T1" fmla="*/ 0 h 149"/>
                    <a:gd name="T2" fmla="*/ 37 w 931"/>
                    <a:gd name="T3" fmla="*/ 7 h 149"/>
                    <a:gd name="T4" fmla="*/ 23 w 931"/>
                    <a:gd name="T5" fmla="*/ 11 h 149"/>
                    <a:gd name="T6" fmla="*/ 16 w 931"/>
                    <a:gd name="T7" fmla="*/ 11 h 149"/>
                    <a:gd name="T8" fmla="*/ 6 w 931"/>
                    <a:gd name="T9" fmla="*/ 20 h 149"/>
                    <a:gd name="T10" fmla="*/ 0 w 931"/>
                    <a:gd name="T11" fmla="*/ 27 h 149"/>
                    <a:gd name="T12" fmla="*/ 15 w 931"/>
                    <a:gd name="T13" fmla="*/ 30 h 149"/>
                    <a:gd name="T14" fmla="*/ 25 w 931"/>
                    <a:gd name="T15" fmla="*/ 25 h 149"/>
                    <a:gd name="T16" fmla="*/ 28 w 931"/>
                    <a:gd name="T17" fmla="*/ 22 h 149"/>
                    <a:gd name="T18" fmla="*/ 43 w 931"/>
                    <a:gd name="T19" fmla="*/ 13 h 149"/>
                    <a:gd name="T20" fmla="*/ 55 w 931"/>
                    <a:gd name="T21" fmla="*/ 11 h 149"/>
                    <a:gd name="T22" fmla="*/ 60 w 931"/>
                    <a:gd name="T23" fmla="*/ 24 h 149"/>
                    <a:gd name="T24" fmla="*/ 48 w 931"/>
                    <a:gd name="T25" fmla="*/ 28 h 149"/>
                    <a:gd name="T26" fmla="*/ 59 w 931"/>
                    <a:gd name="T27" fmla="*/ 29 h 149"/>
                    <a:gd name="T28" fmla="*/ 64 w 931"/>
                    <a:gd name="T29" fmla="*/ 23 h 149"/>
                    <a:gd name="T30" fmla="*/ 68 w 931"/>
                    <a:gd name="T31" fmla="*/ 24 h 149"/>
                    <a:gd name="T32" fmla="*/ 65 w 931"/>
                    <a:gd name="T33" fmla="*/ 14 h 149"/>
                    <a:gd name="T34" fmla="*/ 68 w 931"/>
                    <a:gd name="T35" fmla="*/ 11 h 149"/>
                    <a:gd name="T36" fmla="*/ 71 w 931"/>
                    <a:gd name="T37" fmla="*/ 23 h 149"/>
                    <a:gd name="T38" fmla="*/ 68 w 931"/>
                    <a:gd name="T39" fmla="*/ 29 h 149"/>
                    <a:gd name="T40" fmla="*/ 76 w 931"/>
                    <a:gd name="T41" fmla="*/ 34 h 149"/>
                    <a:gd name="T42" fmla="*/ 77 w 931"/>
                    <a:gd name="T43" fmla="*/ 24 h 149"/>
                    <a:gd name="T44" fmla="*/ 84 w 931"/>
                    <a:gd name="T45" fmla="*/ 27 h 149"/>
                    <a:gd name="T46" fmla="*/ 98 w 931"/>
                    <a:gd name="T47" fmla="*/ 19 h 149"/>
                    <a:gd name="T48" fmla="*/ 105 w 931"/>
                    <a:gd name="T49" fmla="*/ 13 h 149"/>
                    <a:gd name="T50" fmla="*/ 112 w 931"/>
                    <a:gd name="T51" fmla="*/ 15 h 149"/>
                    <a:gd name="T52" fmla="*/ 116 w 931"/>
                    <a:gd name="T53" fmla="*/ 13 h 149"/>
                    <a:gd name="T54" fmla="*/ 110 w 931"/>
                    <a:gd name="T55" fmla="*/ 11 h 149"/>
                    <a:gd name="T56" fmla="*/ 121 w 931"/>
                    <a:gd name="T57" fmla="*/ 9 h 149"/>
                    <a:gd name="T58" fmla="*/ 139 w 931"/>
                    <a:gd name="T59" fmla="*/ 14 h 149"/>
                    <a:gd name="T60" fmla="*/ 149 w 931"/>
                    <a:gd name="T61" fmla="*/ 11 h 149"/>
                    <a:gd name="T62" fmla="*/ 150 w 931"/>
                    <a:gd name="T63" fmla="*/ 17 h 149"/>
                    <a:gd name="T64" fmla="*/ 145 w 931"/>
                    <a:gd name="T65" fmla="*/ 26 h 149"/>
                    <a:gd name="T66" fmla="*/ 156 w 931"/>
                    <a:gd name="T67" fmla="*/ 23 h 149"/>
                    <a:gd name="T68" fmla="*/ 159 w 931"/>
                    <a:gd name="T69" fmla="*/ 21 h 149"/>
                    <a:gd name="T70" fmla="*/ 166 w 931"/>
                    <a:gd name="T71" fmla="*/ 16 h 149"/>
                    <a:gd name="T72" fmla="*/ 203 w 931"/>
                    <a:gd name="T73" fmla="*/ 22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p:spPr>
              <p:txBody>
                <a:bodyPr/>
                <a:lstStyle/>
                <a:p>
                  <a:endParaRPr lang="zh-CN" altLang="en-US"/>
                </a:p>
              </p:txBody>
            </p:sp>
            <p:sp>
              <p:nvSpPr>
                <p:cNvPr id="45228" name="任意多边形 641088"/>
                <p:cNvSpPr>
                  <a:spLocks noChangeArrowheads="1"/>
                </p:cNvSpPr>
                <p:nvPr/>
              </p:nvSpPr>
              <p:spPr bwMode="auto">
                <a:xfrm>
                  <a:off x="1293" y="282"/>
                  <a:ext cx="13" cy="10"/>
                </a:xfrm>
                <a:custGeom>
                  <a:avLst/>
                  <a:gdLst>
                    <a:gd name="T0" fmla="*/ 0 w 31"/>
                    <a:gd name="T1" fmla="*/ 1 h 30"/>
                    <a:gd name="T2" fmla="*/ 2 w 31"/>
                    <a:gd name="T3" fmla="*/ 0 h 30"/>
                    <a:gd name="T4" fmla="*/ 1 w 31"/>
                    <a:gd name="T5" fmla="*/ 1 h 30"/>
                    <a:gd name="T6" fmla="*/ 0 w 31"/>
                    <a:gd name="T7" fmla="*/ 1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p:spPr>
              <p:txBody>
                <a:bodyPr/>
                <a:lstStyle/>
                <a:p>
                  <a:endParaRPr lang="zh-CN" altLang="en-US"/>
                </a:p>
              </p:txBody>
            </p:sp>
            <p:sp>
              <p:nvSpPr>
                <p:cNvPr id="45229" name="任意多边形 641089"/>
                <p:cNvSpPr>
                  <a:spLocks noChangeArrowheads="1"/>
                </p:cNvSpPr>
                <p:nvPr/>
              </p:nvSpPr>
              <p:spPr bwMode="auto">
                <a:xfrm>
                  <a:off x="1278" y="296"/>
                  <a:ext cx="19" cy="11"/>
                </a:xfrm>
                <a:custGeom>
                  <a:avLst/>
                  <a:gdLst>
                    <a:gd name="T0" fmla="*/ 0 w 44"/>
                    <a:gd name="T1" fmla="*/ 1 h 32"/>
                    <a:gd name="T2" fmla="*/ 2 w 44"/>
                    <a:gd name="T3" fmla="*/ 0 h 32"/>
                    <a:gd name="T4" fmla="*/ 3 w 44"/>
                    <a:gd name="T5" fmla="*/ 0 h 32"/>
                    <a:gd name="T6" fmla="*/ 0 w 44"/>
                    <a:gd name="T7" fmla="*/ 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p:spPr>
              <p:txBody>
                <a:bodyPr/>
                <a:lstStyle/>
                <a:p>
                  <a:endParaRPr lang="zh-CN" altLang="en-US"/>
                </a:p>
              </p:txBody>
            </p:sp>
            <p:sp>
              <p:nvSpPr>
                <p:cNvPr id="45230" name="任意多边形 641090"/>
                <p:cNvSpPr>
                  <a:spLocks noChangeArrowheads="1"/>
                </p:cNvSpPr>
                <p:nvPr/>
              </p:nvSpPr>
              <p:spPr bwMode="auto">
                <a:xfrm>
                  <a:off x="1340" y="337"/>
                  <a:ext cx="32" cy="6"/>
                </a:xfrm>
                <a:custGeom>
                  <a:avLst/>
                  <a:gdLst>
                    <a:gd name="T0" fmla="*/ 3 w 76"/>
                    <a:gd name="T1" fmla="*/ 1 h 18"/>
                    <a:gd name="T2" fmla="*/ 2 w 76"/>
                    <a:gd name="T3" fmla="*/ 0 h 18"/>
                    <a:gd name="T4" fmla="*/ 3 w 76"/>
                    <a:gd name="T5" fmla="*/ 1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p:spPr>
              <p:txBody>
                <a:bodyPr/>
                <a:lstStyle/>
                <a:p>
                  <a:endParaRPr lang="zh-CN" altLang="en-US"/>
                </a:p>
              </p:txBody>
            </p:sp>
            <p:sp>
              <p:nvSpPr>
                <p:cNvPr id="45231" name="任意多边形 641091"/>
                <p:cNvSpPr>
                  <a:spLocks noChangeArrowheads="1"/>
                </p:cNvSpPr>
                <p:nvPr/>
              </p:nvSpPr>
              <p:spPr bwMode="auto">
                <a:xfrm>
                  <a:off x="1395" y="336"/>
                  <a:ext cx="18" cy="15"/>
                </a:xfrm>
                <a:custGeom>
                  <a:avLst/>
                  <a:gdLst>
                    <a:gd name="T0" fmla="*/ 0 w 42"/>
                    <a:gd name="T1" fmla="*/ 1 h 44"/>
                    <a:gd name="T2" fmla="*/ 1 w 42"/>
                    <a:gd name="T3" fmla="*/ 0 h 44"/>
                    <a:gd name="T4" fmla="*/ 0 w 42"/>
                    <a:gd name="T5" fmla="*/ 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p:spPr>
              <p:txBody>
                <a:bodyPr/>
                <a:lstStyle/>
                <a:p>
                  <a:endParaRPr lang="zh-CN" altLang="en-US"/>
                </a:p>
              </p:txBody>
            </p:sp>
            <p:sp>
              <p:nvSpPr>
                <p:cNvPr id="45232" name="任意多边形 641092"/>
                <p:cNvSpPr>
                  <a:spLocks noChangeArrowheads="1"/>
                </p:cNvSpPr>
                <p:nvPr/>
              </p:nvSpPr>
              <p:spPr bwMode="auto">
                <a:xfrm>
                  <a:off x="1248" y="295"/>
                  <a:ext cx="14" cy="10"/>
                </a:xfrm>
                <a:custGeom>
                  <a:avLst/>
                  <a:gdLst>
                    <a:gd name="T0" fmla="*/ 0 w 31"/>
                    <a:gd name="T1" fmla="*/ 1 h 30"/>
                    <a:gd name="T2" fmla="*/ 3 w 31"/>
                    <a:gd name="T3" fmla="*/ 0 h 30"/>
                    <a:gd name="T4" fmla="*/ 0 w 31"/>
                    <a:gd name="T5" fmla="*/ 1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p:spPr>
              <p:txBody>
                <a:bodyPr/>
                <a:lstStyle/>
                <a:p>
                  <a:endParaRPr lang="zh-CN" altLang="en-US"/>
                </a:p>
              </p:txBody>
            </p:sp>
          </p:grpSp>
          <p:grpSp>
            <p:nvGrpSpPr>
              <p:cNvPr id="45134" name="组合 641093"/>
              <p:cNvGrpSpPr>
                <a:grpSpLocks/>
              </p:cNvGrpSpPr>
              <p:nvPr/>
            </p:nvGrpSpPr>
            <p:grpSpPr bwMode="auto">
              <a:xfrm>
                <a:off x="3709" y="240"/>
                <a:ext cx="1139" cy="429"/>
                <a:chOff x="3709" y="240"/>
                <a:chExt cx="1139" cy="429"/>
              </a:xfrm>
            </p:grpSpPr>
            <p:sp>
              <p:nvSpPr>
                <p:cNvPr id="45135" name="任意多边形 641094"/>
                <p:cNvSpPr>
                  <a:spLocks noChangeArrowheads="1"/>
                </p:cNvSpPr>
                <p:nvPr/>
              </p:nvSpPr>
              <p:spPr bwMode="auto">
                <a:xfrm>
                  <a:off x="4808" y="616"/>
                  <a:ext cx="13" cy="14"/>
                </a:xfrm>
                <a:custGeom>
                  <a:avLst/>
                  <a:gdLst>
                    <a:gd name="T0" fmla="*/ 1 w 30"/>
                    <a:gd name="T1" fmla="*/ 1 h 42"/>
                    <a:gd name="T2" fmla="*/ 0 w 30"/>
                    <a:gd name="T3" fmla="*/ 1 h 42"/>
                    <a:gd name="T4" fmla="*/ 0 w 30"/>
                    <a:gd name="T5" fmla="*/ 0 h 42"/>
                    <a:gd name="T6" fmla="*/ 1 w 30"/>
                    <a:gd name="T7" fmla="*/ 0 h 42"/>
                    <a:gd name="T8" fmla="*/ 3 w 30"/>
                    <a:gd name="T9" fmla="*/ 1 h 42"/>
                    <a:gd name="T10" fmla="*/ 2 w 30"/>
                    <a:gd name="T11" fmla="*/ 1 h 42"/>
                    <a:gd name="T12" fmla="*/ 1 w 30"/>
                    <a:gd name="T13" fmla="*/ 1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w="9525">
                  <a:noFill/>
                  <a:round/>
                  <a:headEnd/>
                  <a:tailEnd/>
                </a:ln>
              </p:spPr>
              <p:txBody>
                <a:bodyPr/>
                <a:lstStyle/>
                <a:p>
                  <a:endParaRPr lang="zh-CN" altLang="en-US"/>
                </a:p>
              </p:txBody>
            </p:sp>
            <p:sp>
              <p:nvSpPr>
                <p:cNvPr id="45136" name="任意多边形 641095"/>
                <p:cNvSpPr>
                  <a:spLocks noChangeArrowheads="1"/>
                </p:cNvSpPr>
                <p:nvPr/>
              </p:nvSpPr>
              <p:spPr bwMode="auto">
                <a:xfrm>
                  <a:off x="4655" y="629"/>
                  <a:ext cx="11" cy="5"/>
                </a:xfrm>
                <a:custGeom>
                  <a:avLst/>
                  <a:gdLst>
                    <a:gd name="T0" fmla="*/ 1 w 25"/>
                    <a:gd name="T1" fmla="*/ 1 h 16"/>
                    <a:gd name="T2" fmla="*/ 0 w 25"/>
                    <a:gd name="T3" fmla="*/ 0 h 16"/>
                    <a:gd name="T4" fmla="*/ 1 w 25"/>
                    <a:gd name="T5" fmla="*/ 0 h 16"/>
                    <a:gd name="T6" fmla="*/ 1 w 25"/>
                    <a:gd name="T7" fmla="*/ 1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w="9525">
                  <a:noFill/>
                  <a:round/>
                  <a:headEnd/>
                  <a:tailEnd/>
                </a:ln>
              </p:spPr>
              <p:txBody>
                <a:bodyPr/>
                <a:lstStyle/>
                <a:p>
                  <a:endParaRPr lang="zh-CN" altLang="en-US"/>
                </a:p>
              </p:txBody>
            </p:sp>
            <p:sp>
              <p:nvSpPr>
                <p:cNvPr id="45137" name="任意多边形 641096"/>
                <p:cNvSpPr>
                  <a:spLocks noChangeArrowheads="1"/>
                </p:cNvSpPr>
                <p:nvPr/>
              </p:nvSpPr>
              <p:spPr bwMode="auto">
                <a:xfrm>
                  <a:off x="4609" y="635"/>
                  <a:ext cx="28" cy="16"/>
                </a:xfrm>
                <a:custGeom>
                  <a:avLst/>
                  <a:gdLst>
                    <a:gd name="T0" fmla="*/ 1 w 65"/>
                    <a:gd name="T1" fmla="*/ 1 h 46"/>
                    <a:gd name="T2" fmla="*/ 3 w 65"/>
                    <a:gd name="T3" fmla="*/ 0 h 46"/>
                    <a:gd name="T4" fmla="*/ 3 w 65"/>
                    <a:gd name="T5" fmla="*/ 0 h 46"/>
                    <a:gd name="T6" fmla="*/ 5 w 65"/>
                    <a:gd name="T7" fmla="*/ 0 h 46"/>
                    <a:gd name="T8" fmla="*/ 3 w 65"/>
                    <a:gd name="T9" fmla="*/ 1 h 46"/>
                    <a:gd name="T10" fmla="*/ 1 w 65"/>
                    <a:gd name="T11" fmla="*/ 2 h 46"/>
                    <a:gd name="T12" fmla="*/ 0 w 65"/>
                    <a:gd name="T13" fmla="*/ 1 h 46"/>
                    <a:gd name="T14" fmla="*/ 1 w 65"/>
                    <a:gd name="T15" fmla="*/ 1 h 46"/>
                    <a:gd name="T16" fmla="*/ 1 w 65"/>
                    <a:gd name="T17" fmla="*/ 1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w="9525">
                  <a:noFill/>
                  <a:round/>
                  <a:headEnd/>
                  <a:tailEnd/>
                </a:ln>
              </p:spPr>
              <p:txBody>
                <a:bodyPr/>
                <a:lstStyle/>
                <a:p>
                  <a:endParaRPr lang="zh-CN" altLang="en-US"/>
                </a:p>
              </p:txBody>
            </p:sp>
            <p:sp>
              <p:nvSpPr>
                <p:cNvPr id="45138" name="任意多边形 641097"/>
                <p:cNvSpPr>
                  <a:spLocks noChangeArrowheads="1"/>
                </p:cNvSpPr>
                <p:nvPr/>
              </p:nvSpPr>
              <p:spPr bwMode="auto">
                <a:xfrm>
                  <a:off x="4580" y="634"/>
                  <a:ext cx="29" cy="16"/>
                </a:xfrm>
                <a:custGeom>
                  <a:avLst/>
                  <a:gdLst>
                    <a:gd name="T0" fmla="*/ 0 w 69"/>
                    <a:gd name="T1" fmla="*/ 1 h 47"/>
                    <a:gd name="T2" fmla="*/ 1 w 69"/>
                    <a:gd name="T3" fmla="*/ 1 h 47"/>
                    <a:gd name="T4" fmla="*/ 4 w 69"/>
                    <a:gd name="T5" fmla="*/ 0 h 47"/>
                    <a:gd name="T6" fmla="*/ 5 w 69"/>
                    <a:gd name="T7" fmla="*/ 0 h 47"/>
                    <a:gd name="T8" fmla="*/ 4 w 69"/>
                    <a:gd name="T9" fmla="*/ 1 h 47"/>
                    <a:gd name="T10" fmla="*/ 2 w 69"/>
                    <a:gd name="T11" fmla="*/ 1 h 47"/>
                    <a:gd name="T12" fmla="*/ 2 w 69"/>
                    <a:gd name="T13" fmla="*/ 2 h 47"/>
                    <a:gd name="T14" fmla="*/ 1 w 69"/>
                    <a:gd name="T15" fmla="*/ 2 h 47"/>
                    <a:gd name="T16" fmla="*/ 1 w 69"/>
                    <a:gd name="T17" fmla="*/ 1 h 47"/>
                    <a:gd name="T18" fmla="*/ 0 w 69"/>
                    <a:gd name="T19" fmla="*/ 1 h 47"/>
                    <a:gd name="T20" fmla="*/ 0 w 69"/>
                    <a:gd name="T21" fmla="*/ 1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w="9525">
                  <a:noFill/>
                  <a:round/>
                  <a:headEnd/>
                  <a:tailEnd/>
                </a:ln>
              </p:spPr>
              <p:txBody>
                <a:bodyPr/>
                <a:lstStyle/>
                <a:p>
                  <a:endParaRPr lang="zh-CN" altLang="en-US"/>
                </a:p>
              </p:txBody>
            </p:sp>
            <p:sp>
              <p:nvSpPr>
                <p:cNvPr id="45139" name="任意多边形 641098"/>
                <p:cNvSpPr>
                  <a:spLocks noChangeArrowheads="1"/>
                </p:cNvSpPr>
                <p:nvPr/>
              </p:nvSpPr>
              <p:spPr bwMode="auto">
                <a:xfrm>
                  <a:off x="4423" y="547"/>
                  <a:ext cx="151" cy="93"/>
                </a:xfrm>
                <a:custGeom>
                  <a:avLst/>
                  <a:gdLst>
                    <a:gd name="T0" fmla="*/ 1 w 355"/>
                    <a:gd name="T1" fmla="*/ 0 h 277"/>
                    <a:gd name="T2" fmla="*/ 3 w 355"/>
                    <a:gd name="T3" fmla="*/ 1 h 277"/>
                    <a:gd name="T4" fmla="*/ 4 w 355"/>
                    <a:gd name="T5" fmla="*/ 1 h 277"/>
                    <a:gd name="T6" fmla="*/ 6 w 355"/>
                    <a:gd name="T7" fmla="*/ 2 h 277"/>
                    <a:gd name="T8" fmla="*/ 7 w 355"/>
                    <a:gd name="T9" fmla="*/ 2 h 277"/>
                    <a:gd name="T10" fmla="*/ 9 w 355"/>
                    <a:gd name="T11" fmla="*/ 4 h 277"/>
                    <a:gd name="T12" fmla="*/ 11 w 355"/>
                    <a:gd name="T13" fmla="*/ 5 h 277"/>
                    <a:gd name="T14" fmla="*/ 11 w 355"/>
                    <a:gd name="T15" fmla="*/ 5 h 277"/>
                    <a:gd name="T16" fmla="*/ 12 w 355"/>
                    <a:gd name="T17" fmla="*/ 6 h 277"/>
                    <a:gd name="T18" fmla="*/ 14 w 355"/>
                    <a:gd name="T19" fmla="*/ 6 h 277"/>
                    <a:gd name="T20" fmla="*/ 13 w 355"/>
                    <a:gd name="T21" fmla="*/ 7 h 277"/>
                    <a:gd name="T22" fmla="*/ 14 w 355"/>
                    <a:gd name="T23" fmla="*/ 8 h 277"/>
                    <a:gd name="T24" fmla="*/ 15 w 355"/>
                    <a:gd name="T25" fmla="*/ 9 h 277"/>
                    <a:gd name="T26" fmla="*/ 17 w 355"/>
                    <a:gd name="T27" fmla="*/ 9 h 277"/>
                    <a:gd name="T28" fmla="*/ 18 w 355"/>
                    <a:gd name="T29" fmla="*/ 9 h 277"/>
                    <a:gd name="T30" fmla="*/ 20 w 355"/>
                    <a:gd name="T31" fmla="*/ 9 h 277"/>
                    <a:gd name="T32" fmla="*/ 21 w 355"/>
                    <a:gd name="T33" fmla="*/ 9 h 277"/>
                    <a:gd name="T34" fmla="*/ 23 w 355"/>
                    <a:gd name="T35" fmla="*/ 10 h 277"/>
                    <a:gd name="T36" fmla="*/ 24 w 355"/>
                    <a:gd name="T37" fmla="*/ 10 h 277"/>
                    <a:gd name="T38" fmla="*/ 27 w 355"/>
                    <a:gd name="T39" fmla="*/ 10 h 277"/>
                    <a:gd name="T40" fmla="*/ 26 w 355"/>
                    <a:gd name="T41" fmla="*/ 10 h 277"/>
                    <a:gd name="T42" fmla="*/ 25 w 355"/>
                    <a:gd name="T43" fmla="*/ 10 h 277"/>
                    <a:gd name="T44" fmla="*/ 23 w 355"/>
                    <a:gd name="T45" fmla="*/ 10 h 277"/>
                    <a:gd name="T46" fmla="*/ 22 w 355"/>
                    <a:gd name="T47" fmla="*/ 10 h 277"/>
                    <a:gd name="T48" fmla="*/ 20 w 355"/>
                    <a:gd name="T49" fmla="*/ 10 h 277"/>
                    <a:gd name="T50" fmla="*/ 18 w 355"/>
                    <a:gd name="T51" fmla="*/ 10 h 277"/>
                    <a:gd name="T52" fmla="*/ 13 w 355"/>
                    <a:gd name="T53" fmla="*/ 9 h 277"/>
                    <a:gd name="T54" fmla="*/ 12 w 355"/>
                    <a:gd name="T55" fmla="*/ 8 h 277"/>
                    <a:gd name="T56" fmla="*/ 10 w 355"/>
                    <a:gd name="T57" fmla="*/ 7 h 277"/>
                    <a:gd name="T58" fmla="*/ 9 w 355"/>
                    <a:gd name="T59" fmla="*/ 7 h 277"/>
                    <a:gd name="T60" fmla="*/ 7 w 355"/>
                    <a:gd name="T61" fmla="*/ 6 h 277"/>
                    <a:gd name="T62" fmla="*/ 5 w 355"/>
                    <a:gd name="T63" fmla="*/ 4 h 277"/>
                    <a:gd name="T64" fmla="*/ 5 w 355"/>
                    <a:gd name="T65" fmla="*/ 4 h 277"/>
                    <a:gd name="T66" fmla="*/ 5 w 355"/>
                    <a:gd name="T67" fmla="*/ 4 h 277"/>
                    <a:gd name="T68" fmla="*/ 4 w 355"/>
                    <a:gd name="T69" fmla="*/ 3 h 277"/>
                    <a:gd name="T70" fmla="*/ 3 w 355"/>
                    <a:gd name="T71" fmla="*/ 2 h 277"/>
                    <a:gd name="T72" fmla="*/ 2 w 355"/>
                    <a:gd name="T73" fmla="*/ 1 h 277"/>
                    <a:gd name="T74" fmla="*/ 0 w 355"/>
                    <a:gd name="T75" fmla="*/ 1 h 277"/>
                    <a:gd name="T76" fmla="*/ 1 w 355"/>
                    <a:gd name="T77" fmla="*/ 0 h 277"/>
                    <a:gd name="T78" fmla="*/ 1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w="9525">
                  <a:noFill/>
                  <a:round/>
                  <a:headEnd/>
                  <a:tailEnd/>
                </a:ln>
              </p:spPr>
              <p:txBody>
                <a:bodyPr/>
                <a:lstStyle/>
                <a:p>
                  <a:endParaRPr lang="zh-CN" altLang="en-US"/>
                </a:p>
              </p:txBody>
            </p:sp>
            <p:sp>
              <p:nvSpPr>
                <p:cNvPr id="45140" name="任意多边形 641099"/>
                <p:cNvSpPr>
                  <a:spLocks noChangeArrowheads="1"/>
                </p:cNvSpPr>
                <p:nvPr/>
              </p:nvSpPr>
              <p:spPr bwMode="auto">
                <a:xfrm>
                  <a:off x="4515" y="541"/>
                  <a:ext cx="67" cy="68"/>
                </a:xfrm>
                <a:custGeom>
                  <a:avLst/>
                  <a:gdLst>
                    <a:gd name="T0" fmla="*/ 4 w 156"/>
                    <a:gd name="T1" fmla="*/ 2 h 206"/>
                    <a:gd name="T2" fmla="*/ 5 w 156"/>
                    <a:gd name="T3" fmla="*/ 2 h 206"/>
                    <a:gd name="T4" fmla="*/ 5 w 156"/>
                    <a:gd name="T5" fmla="*/ 2 h 206"/>
                    <a:gd name="T6" fmla="*/ 6 w 156"/>
                    <a:gd name="T7" fmla="*/ 2 h 206"/>
                    <a:gd name="T8" fmla="*/ 9 w 156"/>
                    <a:gd name="T9" fmla="*/ 1 h 206"/>
                    <a:gd name="T10" fmla="*/ 9 w 156"/>
                    <a:gd name="T11" fmla="*/ 0 h 206"/>
                    <a:gd name="T12" fmla="*/ 10 w 156"/>
                    <a:gd name="T13" fmla="*/ 0 h 206"/>
                    <a:gd name="T14" fmla="*/ 12 w 156"/>
                    <a:gd name="T15" fmla="*/ 1 h 206"/>
                    <a:gd name="T16" fmla="*/ 12 w 156"/>
                    <a:gd name="T17" fmla="*/ 2 h 206"/>
                    <a:gd name="T18" fmla="*/ 10 w 156"/>
                    <a:gd name="T19" fmla="*/ 2 h 206"/>
                    <a:gd name="T20" fmla="*/ 10 w 156"/>
                    <a:gd name="T21" fmla="*/ 3 h 206"/>
                    <a:gd name="T22" fmla="*/ 11 w 156"/>
                    <a:gd name="T23" fmla="*/ 4 h 206"/>
                    <a:gd name="T24" fmla="*/ 12 w 156"/>
                    <a:gd name="T25" fmla="*/ 5 h 206"/>
                    <a:gd name="T26" fmla="*/ 10 w 156"/>
                    <a:gd name="T27" fmla="*/ 5 h 206"/>
                    <a:gd name="T28" fmla="*/ 9 w 156"/>
                    <a:gd name="T29" fmla="*/ 5 h 206"/>
                    <a:gd name="T30" fmla="*/ 8 w 156"/>
                    <a:gd name="T31" fmla="*/ 6 h 206"/>
                    <a:gd name="T32" fmla="*/ 8 w 156"/>
                    <a:gd name="T33" fmla="*/ 7 h 206"/>
                    <a:gd name="T34" fmla="*/ 7 w 156"/>
                    <a:gd name="T35" fmla="*/ 7 h 206"/>
                    <a:gd name="T36" fmla="*/ 6 w 156"/>
                    <a:gd name="T37" fmla="*/ 7 h 206"/>
                    <a:gd name="T38" fmla="*/ 6 w 156"/>
                    <a:gd name="T39" fmla="*/ 7 h 206"/>
                    <a:gd name="T40" fmla="*/ 6 w 156"/>
                    <a:gd name="T41" fmla="*/ 7 h 206"/>
                    <a:gd name="T42" fmla="*/ 5 w 156"/>
                    <a:gd name="T43" fmla="*/ 7 h 206"/>
                    <a:gd name="T44" fmla="*/ 3 w 156"/>
                    <a:gd name="T45" fmla="*/ 7 h 206"/>
                    <a:gd name="T46" fmla="*/ 2 w 156"/>
                    <a:gd name="T47" fmla="*/ 7 h 206"/>
                    <a:gd name="T48" fmla="*/ 1 w 156"/>
                    <a:gd name="T49" fmla="*/ 5 h 206"/>
                    <a:gd name="T50" fmla="*/ 0 w 156"/>
                    <a:gd name="T51" fmla="*/ 5 h 206"/>
                    <a:gd name="T52" fmla="*/ 0 w 156"/>
                    <a:gd name="T53" fmla="*/ 4 h 206"/>
                    <a:gd name="T54" fmla="*/ 2 w 156"/>
                    <a:gd name="T55" fmla="*/ 4 h 206"/>
                    <a:gd name="T56" fmla="*/ 3 w 156"/>
                    <a:gd name="T57" fmla="*/ 4 h 206"/>
                    <a:gd name="T58" fmla="*/ 3 w 156"/>
                    <a:gd name="T59" fmla="*/ 3 h 206"/>
                    <a:gd name="T60" fmla="*/ 4 w 156"/>
                    <a:gd name="T61" fmla="*/ 3 h 206"/>
                    <a:gd name="T62" fmla="*/ 4 w 156"/>
                    <a:gd name="T63" fmla="*/ 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w="9525">
                  <a:noFill/>
                  <a:round/>
                  <a:headEnd/>
                  <a:tailEnd/>
                </a:ln>
              </p:spPr>
              <p:txBody>
                <a:bodyPr/>
                <a:lstStyle/>
                <a:p>
                  <a:endParaRPr lang="zh-CN" altLang="en-US"/>
                </a:p>
              </p:txBody>
            </p:sp>
            <p:sp>
              <p:nvSpPr>
                <p:cNvPr id="45141" name="任意多边形 641100"/>
                <p:cNvSpPr>
                  <a:spLocks noChangeArrowheads="1"/>
                </p:cNvSpPr>
                <p:nvPr/>
              </p:nvSpPr>
              <p:spPr bwMode="auto">
                <a:xfrm>
                  <a:off x="4580" y="572"/>
                  <a:ext cx="47" cy="13"/>
                </a:xfrm>
                <a:custGeom>
                  <a:avLst/>
                  <a:gdLst>
                    <a:gd name="T0" fmla="*/ 0 w 109"/>
                    <a:gd name="T1" fmla="*/ 1 h 38"/>
                    <a:gd name="T2" fmla="*/ 1 w 109"/>
                    <a:gd name="T3" fmla="*/ 0 h 38"/>
                    <a:gd name="T4" fmla="*/ 4 w 109"/>
                    <a:gd name="T5" fmla="*/ 1 h 38"/>
                    <a:gd name="T6" fmla="*/ 6 w 109"/>
                    <a:gd name="T7" fmla="*/ 1 h 38"/>
                    <a:gd name="T8" fmla="*/ 7 w 109"/>
                    <a:gd name="T9" fmla="*/ 0 h 38"/>
                    <a:gd name="T10" fmla="*/ 6 w 109"/>
                    <a:gd name="T11" fmla="*/ 1 h 38"/>
                    <a:gd name="T12" fmla="*/ 5 w 109"/>
                    <a:gd name="T13" fmla="*/ 1 h 38"/>
                    <a:gd name="T14" fmla="*/ 3 w 109"/>
                    <a:gd name="T15" fmla="*/ 1 h 38"/>
                    <a:gd name="T16" fmla="*/ 1 w 109"/>
                    <a:gd name="T17" fmla="*/ 1 h 38"/>
                    <a:gd name="T18" fmla="*/ 0 w 109"/>
                    <a:gd name="T19" fmla="*/ 1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w="9525">
                  <a:noFill/>
                  <a:round/>
                  <a:headEnd/>
                  <a:tailEnd/>
                </a:ln>
              </p:spPr>
              <p:txBody>
                <a:bodyPr/>
                <a:lstStyle/>
                <a:p>
                  <a:endParaRPr lang="zh-CN" altLang="en-US"/>
                </a:p>
              </p:txBody>
            </p:sp>
            <p:sp>
              <p:nvSpPr>
                <p:cNvPr id="45142" name="任意多边形 641101"/>
                <p:cNvSpPr>
                  <a:spLocks noChangeArrowheads="1"/>
                </p:cNvSpPr>
                <p:nvPr/>
              </p:nvSpPr>
              <p:spPr bwMode="auto">
                <a:xfrm>
                  <a:off x="4578" y="588"/>
                  <a:ext cx="32" cy="34"/>
                </a:xfrm>
                <a:custGeom>
                  <a:avLst/>
                  <a:gdLst>
                    <a:gd name="T0" fmla="*/ 0 w 76"/>
                    <a:gd name="T1" fmla="*/ 1 h 104"/>
                    <a:gd name="T2" fmla="*/ 1 w 76"/>
                    <a:gd name="T3" fmla="*/ 0 h 104"/>
                    <a:gd name="T4" fmla="*/ 3 w 76"/>
                    <a:gd name="T5" fmla="*/ 1 h 104"/>
                    <a:gd name="T6" fmla="*/ 5 w 76"/>
                    <a:gd name="T7" fmla="*/ 0 h 104"/>
                    <a:gd name="T8" fmla="*/ 3 w 76"/>
                    <a:gd name="T9" fmla="*/ 1 h 104"/>
                    <a:gd name="T10" fmla="*/ 4 w 76"/>
                    <a:gd name="T11" fmla="*/ 2 h 104"/>
                    <a:gd name="T12" fmla="*/ 4 w 76"/>
                    <a:gd name="T13" fmla="*/ 2 h 104"/>
                    <a:gd name="T14" fmla="*/ 3 w 76"/>
                    <a:gd name="T15" fmla="*/ 3 h 104"/>
                    <a:gd name="T16" fmla="*/ 3 w 76"/>
                    <a:gd name="T17" fmla="*/ 2 h 104"/>
                    <a:gd name="T18" fmla="*/ 2 w 76"/>
                    <a:gd name="T19" fmla="*/ 2 h 104"/>
                    <a:gd name="T20" fmla="*/ 2 w 76"/>
                    <a:gd name="T21" fmla="*/ 2 h 104"/>
                    <a:gd name="T22" fmla="*/ 2 w 76"/>
                    <a:gd name="T23" fmla="*/ 3 h 104"/>
                    <a:gd name="T24" fmla="*/ 1 w 76"/>
                    <a:gd name="T25" fmla="*/ 4 h 104"/>
                    <a:gd name="T26" fmla="*/ 1 w 76"/>
                    <a:gd name="T27" fmla="*/ 4 h 104"/>
                    <a:gd name="T28" fmla="*/ 0 w 76"/>
                    <a:gd name="T29" fmla="*/ 3 h 104"/>
                    <a:gd name="T30" fmla="*/ 0 w 76"/>
                    <a:gd name="T31" fmla="*/ 2 h 104"/>
                    <a:gd name="T32" fmla="*/ 0 w 76"/>
                    <a:gd name="T33" fmla="*/ 1 h 104"/>
                    <a:gd name="T34" fmla="*/ 0 w 76"/>
                    <a:gd name="T35" fmla="*/ 1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w="9525">
                  <a:noFill/>
                  <a:round/>
                  <a:headEnd/>
                  <a:tailEnd/>
                </a:ln>
              </p:spPr>
              <p:txBody>
                <a:bodyPr/>
                <a:lstStyle/>
                <a:p>
                  <a:endParaRPr lang="zh-CN" altLang="en-US"/>
                </a:p>
              </p:txBody>
            </p:sp>
            <p:sp>
              <p:nvSpPr>
                <p:cNvPr id="45143" name="任意多边形 641102"/>
                <p:cNvSpPr>
                  <a:spLocks noChangeArrowheads="1"/>
                </p:cNvSpPr>
                <p:nvPr/>
              </p:nvSpPr>
              <p:spPr bwMode="auto">
                <a:xfrm>
                  <a:off x="4632" y="569"/>
                  <a:ext cx="16" cy="20"/>
                </a:xfrm>
                <a:custGeom>
                  <a:avLst/>
                  <a:gdLst>
                    <a:gd name="T0" fmla="*/ 0 w 37"/>
                    <a:gd name="T1" fmla="*/ 1 h 61"/>
                    <a:gd name="T2" fmla="*/ 1 w 37"/>
                    <a:gd name="T3" fmla="*/ 0 h 61"/>
                    <a:gd name="T4" fmla="*/ 1 w 37"/>
                    <a:gd name="T5" fmla="*/ 1 h 61"/>
                    <a:gd name="T6" fmla="*/ 3 w 37"/>
                    <a:gd name="T7" fmla="*/ 1 h 61"/>
                    <a:gd name="T8" fmla="*/ 1 w 37"/>
                    <a:gd name="T9" fmla="*/ 2 h 61"/>
                    <a:gd name="T10" fmla="*/ 0 w 37"/>
                    <a:gd name="T11" fmla="*/ 2 h 61"/>
                    <a:gd name="T12" fmla="*/ 0 w 37"/>
                    <a:gd name="T13" fmla="*/ 1 h 61"/>
                    <a:gd name="T14" fmla="*/ 0 w 37"/>
                    <a:gd name="T15" fmla="*/ 1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w="9525">
                  <a:noFill/>
                  <a:round/>
                  <a:headEnd/>
                  <a:tailEnd/>
                </a:ln>
              </p:spPr>
              <p:txBody>
                <a:bodyPr/>
                <a:lstStyle/>
                <a:p>
                  <a:endParaRPr lang="zh-CN" altLang="en-US"/>
                </a:p>
              </p:txBody>
            </p:sp>
            <p:sp>
              <p:nvSpPr>
                <p:cNvPr id="45144" name="任意多边形 641103"/>
                <p:cNvSpPr>
                  <a:spLocks noChangeArrowheads="1"/>
                </p:cNvSpPr>
                <p:nvPr/>
              </p:nvSpPr>
              <p:spPr bwMode="auto">
                <a:xfrm>
                  <a:off x="4636" y="600"/>
                  <a:ext cx="20" cy="10"/>
                </a:xfrm>
                <a:custGeom>
                  <a:avLst/>
                  <a:gdLst>
                    <a:gd name="T0" fmla="*/ 0 w 49"/>
                    <a:gd name="T1" fmla="*/ 0 h 29"/>
                    <a:gd name="T2" fmla="*/ 2 w 49"/>
                    <a:gd name="T3" fmla="*/ 0 h 29"/>
                    <a:gd name="T4" fmla="*/ 3 w 49"/>
                    <a:gd name="T5" fmla="*/ 1 h 29"/>
                    <a:gd name="T6" fmla="*/ 2 w 49"/>
                    <a:gd name="T7" fmla="*/ 1 h 29"/>
                    <a:gd name="T8" fmla="*/ 0 w 49"/>
                    <a:gd name="T9" fmla="*/ 1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w="9525">
                  <a:noFill/>
                  <a:round/>
                  <a:headEnd/>
                  <a:tailEnd/>
                </a:ln>
              </p:spPr>
              <p:txBody>
                <a:bodyPr/>
                <a:lstStyle/>
                <a:p>
                  <a:endParaRPr lang="zh-CN" altLang="en-US"/>
                </a:p>
              </p:txBody>
            </p:sp>
            <p:sp>
              <p:nvSpPr>
                <p:cNvPr id="45145" name="任意多边形 641104"/>
                <p:cNvSpPr>
                  <a:spLocks noChangeArrowheads="1"/>
                </p:cNvSpPr>
                <p:nvPr/>
              </p:nvSpPr>
              <p:spPr bwMode="auto">
                <a:xfrm>
                  <a:off x="4657" y="585"/>
                  <a:ext cx="26" cy="17"/>
                </a:xfrm>
                <a:custGeom>
                  <a:avLst/>
                  <a:gdLst>
                    <a:gd name="T0" fmla="*/ 2 w 61"/>
                    <a:gd name="T1" fmla="*/ 2 h 48"/>
                    <a:gd name="T2" fmla="*/ 1 w 61"/>
                    <a:gd name="T3" fmla="*/ 1 h 48"/>
                    <a:gd name="T4" fmla="*/ 0 w 61"/>
                    <a:gd name="T5" fmla="*/ 1 h 48"/>
                    <a:gd name="T6" fmla="*/ 1 w 61"/>
                    <a:gd name="T7" fmla="*/ 0 h 48"/>
                    <a:gd name="T8" fmla="*/ 2 w 61"/>
                    <a:gd name="T9" fmla="*/ 0 h 48"/>
                    <a:gd name="T10" fmla="*/ 4 w 61"/>
                    <a:gd name="T11" fmla="*/ 0 h 48"/>
                    <a:gd name="T12" fmla="*/ 4 w 61"/>
                    <a:gd name="T13" fmla="*/ 1 h 48"/>
                    <a:gd name="T14" fmla="*/ 5 w 61"/>
                    <a:gd name="T15" fmla="*/ 1 h 48"/>
                    <a:gd name="T16" fmla="*/ 3 w 61"/>
                    <a:gd name="T17" fmla="*/ 2 h 48"/>
                    <a:gd name="T18" fmla="*/ 2 w 61"/>
                    <a:gd name="T19" fmla="*/ 2 h 48"/>
                    <a:gd name="T20" fmla="*/ 2 w 61"/>
                    <a:gd name="T21" fmla="*/ 2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w="9525">
                  <a:noFill/>
                  <a:round/>
                  <a:headEnd/>
                  <a:tailEnd/>
                </a:ln>
              </p:spPr>
              <p:txBody>
                <a:bodyPr/>
                <a:lstStyle/>
                <a:p>
                  <a:endParaRPr lang="zh-CN" altLang="en-US"/>
                </a:p>
              </p:txBody>
            </p:sp>
            <p:sp>
              <p:nvSpPr>
                <p:cNvPr id="45146" name="任意多边形 641105"/>
                <p:cNvSpPr>
                  <a:spLocks noChangeArrowheads="1"/>
                </p:cNvSpPr>
                <p:nvPr/>
              </p:nvSpPr>
              <p:spPr bwMode="auto">
                <a:xfrm>
                  <a:off x="4664" y="593"/>
                  <a:ext cx="122" cy="61"/>
                </a:xfrm>
                <a:custGeom>
                  <a:avLst/>
                  <a:gdLst>
                    <a:gd name="T0" fmla="*/ 4 w 286"/>
                    <a:gd name="T1" fmla="*/ 1 h 182"/>
                    <a:gd name="T2" fmla="*/ 3 w 286"/>
                    <a:gd name="T3" fmla="*/ 1 h 182"/>
                    <a:gd name="T4" fmla="*/ 2 w 286"/>
                    <a:gd name="T5" fmla="*/ 1 h 182"/>
                    <a:gd name="T6" fmla="*/ 0 w 286"/>
                    <a:gd name="T7" fmla="*/ 1 h 182"/>
                    <a:gd name="T8" fmla="*/ 1 w 286"/>
                    <a:gd name="T9" fmla="*/ 2 h 182"/>
                    <a:gd name="T10" fmla="*/ 1 w 286"/>
                    <a:gd name="T11" fmla="*/ 2 h 182"/>
                    <a:gd name="T12" fmla="*/ 2 w 286"/>
                    <a:gd name="T13" fmla="*/ 2 h 182"/>
                    <a:gd name="T14" fmla="*/ 3 w 286"/>
                    <a:gd name="T15" fmla="*/ 2 h 182"/>
                    <a:gd name="T16" fmla="*/ 4 w 286"/>
                    <a:gd name="T17" fmla="*/ 2 h 182"/>
                    <a:gd name="T18" fmla="*/ 6 w 286"/>
                    <a:gd name="T19" fmla="*/ 2 h 182"/>
                    <a:gd name="T20" fmla="*/ 7 w 286"/>
                    <a:gd name="T21" fmla="*/ 3 h 182"/>
                    <a:gd name="T22" fmla="*/ 8 w 286"/>
                    <a:gd name="T23" fmla="*/ 4 h 182"/>
                    <a:gd name="T24" fmla="*/ 8 w 286"/>
                    <a:gd name="T25" fmla="*/ 5 h 182"/>
                    <a:gd name="T26" fmla="*/ 8 w 286"/>
                    <a:gd name="T27" fmla="*/ 5 h 182"/>
                    <a:gd name="T28" fmla="*/ 9 w 286"/>
                    <a:gd name="T29" fmla="*/ 5 h 182"/>
                    <a:gd name="T30" fmla="*/ 11 w 286"/>
                    <a:gd name="T31" fmla="*/ 5 h 182"/>
                    <a:gd name="T32" fmla="*/ 13 w 286"/>
                    <a:gd name="T33" fmla="*/ 6 h 182"/>
                    <a:gd name="T34" fmla="*/ 14 w 286"/>
                    <a:gd name="T35" fmla="*/ 5 h 182"/>
                    <a:gd name="T36" fmla="*/ 13 w 286"/>
                    <a:gd name="T37" fmla="*/ 5 h 182"/>
                    <a:gd name="T38" fmla="*/ 14 w 286"/>
                    <a:gd name="T39" fmla="*/ 5 h 182"/>
                    <a:gd name="T40" fmla="*/ 15 w 286"/>
                    <a:gd name="T41" fmla="*/ 4 h 182"/>
                    <a:gd name="T42" fmla="*/ 16 w 286"/>
                    <a:gd name="T43" fmla="*/ 5 h 182"/>
                    <a:gd name="T44" fmla="*/ 17 w 286"/>
                    <a:gd name="T45" fmla="*/ 5 h 182"/>
                    <a:gd name="T46" fmla="*/ 19 w 286"/>
                    <a:gd name="T47" fmla="*/ 6 h 182"/>
                    <a:gd name="T48" fmla="*/ 20 w 286"/>
                    <a:gd name="T49" fmla="*/ 7 h 182"/>
                    <a:gd name="T50" fmla="*/ 22 w 286"/>
                    <a:gd name="T51" fmla="*/ 6 h 182"/>
                    <a:gd name="T52" fmla="*/ 21 w 286"/>
                    <a:gd name="T53" fmla="*/ 6 h 182"/>
                    <a:gd name="T54" fmla="*/ 20 w 286"/>
                    <a:gd name="T55" fmla="*/ 5 h 182"/>
                    <a:gd name="T56" fmla="*/ 20 w 286"/>
                    <a:gd name="T57" fmla="*/ 5 h 182"/>
                    <a:gd name="T58" fmla="*/ 19 w 286"/>
                    <a:gd name="T59" fmla="*/ 5 h 182"/>
                    <a:gd name="T60" fmla="*/ 18 w 286"/>
                    <a:gd name="T61" fmla="*/ 4 h 182"/>
                    <a:gd name="T62" fmla="*/ 19 w 286"/>
                    <a:gd name="T63" fmla="*/ 4 h 182"/>
                    <a:gd name="T64" fmla="*/ 17 w 286"/>
                    <a:gd name="T65" fmla="*/ 3 h 182"/>
                    <a:gd name="T66" fmla="*/ 16 w 286"/>
                    <a:gd name="T67" fmla="*/ 3 h 182"/>
                    <a:gd name="T68" fmla="*/ 15 w 286"/>
                    <a:gd name="T69" fmla="*/ 2 h 182"/>
                    <a:gd name="T70" fmla="*/ 13 w 286"/>
                    <a:gd name="T71" fmla="*/ 1 h 182"/>
                    <a:gd name="T72" fmla="*/ 12 w 286"/>
                    <a:gd name="T73" fmla="*/ 1 h 182"/>
                    <a:gd name="T74" fmla="*/ 9 w 286"/>
                    <a:gd name="T75" fmla="*/ 1 h 182"/>
                    <a:gd name="T76" fmla="*/ 8 w 286"/>
                    <a:gd name="T77" fmla="*/ 0 h 182"/>
                    <a:gd name="T78" fmla="*/ 7 w 286"/>
                    <a:gd name="T79" fmla="*/ 0 h 182"/>
                    <a:gd name="T80" fmla="*/ 6 w 286"/>
                    <a:gd name="T81" fmla="*/ 0 h 182"/>
                    <a:gd name="T82" fmla="*/ 4 w 286"/>
                    <a:gd name="T83" fmla="*/ 1 h 182"/>
                    <a:gd name="T84" fmla="*/ 4 w 286"/>
                    <a:gd name="T85" fmla="*/ 1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w="9525">
                  <a:noFill/>
                  <a:round/>
                  <a:headEnd/>
                  <a:tailEnd/>
                </a:ln>
              </p:spPr>
              <p:txBody>
                <a:bodyPr/>
                <a:lstStyle/>
                <a:p>
                  <a:endParaRPr lang="zh-CN" altLang="en-US"/>
                </a:p>
              </p:txBody>
            </p:sp>
            <p:sp>
              <p:nvSpPr>
                <p:cNvPr id="45147" name="任意多边形 641106"/>
                <p:cNvSpPr>
                  <a:spLocks noChangeArrowheads="1"/>
                </p:cNvSpPr>
                <p:nvPr/>
              </p:nvSpPr>
              <p:spPr bwMode="auto">
                <a:xfrm>
                  <a:off x="4770" y="599"/>
                  <a:ext cx="33" cy="26"/>
                </a:xfrm>
                <a:custGeom>
                  <a:avLst/>
                  <a:gdLst>
                    <a:gd name="T0" fmla="*/ 0 w 78"/>
                    <a:gd name="T1" fmla="*/ 2 h 78"/>
                    <a:gd name="T2" fmla="*/ 2 w 78"/>
                    <a:gd name="T3" fmla="*/ 2 h 78"/>
                    <a:gd name="T4" fmla="*/ 3 w 78"/>
                    <a:gd name="T5" fmla="*/ 2 h 78"/>
                    <a:gd name="T6" fmla="*/ 4 w 78"/>
                    <a:gd name="T7" fmla="*/ 1 h 78"/>
                    <a:gd name="T8" fmla="*/ 3 w 78"/>
                    <a:gd name="T9" fmla="*/ 1 h 78"/>
                    <a:gd name="T10" fmla="*/ 3 w 78"/>
                    <a:gd name="T11" fmla="*/ 0 h 78"/>
                    <a:gd name="T12" fmla="*/ 6 w 78"/>
                    <a:gd name="T13" fmla="*/ 1 h 78"/>
                    <a:gd name="T14" fmla="*/ 5 w 78"/>
                    <a:gd name="T15" fmla="*/ 2 h 78"/>
                    <a:gd name="T16" fmla="*/ 3 w 78"/>
                    <a:gd name="T17" fmla="*/ 3 h 78"/>
                    <a:gd name="T18" fmla="*/ 1 w 78"/>
                    <a:gd name="T19" fmla="*/ 2 h 78"/>
                    <a:gd name="T20" fmla="*/ 0 w 78"/>
                    <a:gd name="T21" fmla="*/ 2 h 78"/>
                    <a:gd name="T22" fmla="*/ 0 w 78"/>
                    <a:gd name="T23" fmla="*/ 2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w="9525">
                  <a:noFill/>
                  <a:round/>
                  <a:headEnd/>
                  <a:tailEnd/>
                </a:ln>
              </p:spPr>
              <p:txBody>
                <a:bodyPr/>
                <a:lstStyle/>
                <a:p>
                  <a:endParaRPr lang="zh-CN" altLang="en-US"/>
                </a:p>
              </p:txBody>
            </p:sp>
            <p:sp>
              <p:nvSpPr>
                <p:cNvPr id="45148" name="任意多边形 641107"/>
                <p:cNvSpPr>
                  <a:spLocks noChangeArrowheads="1"/>
                </p:cNvSpPr>
                <p:nvPr/>
              </p:nvSpPr>
              <p:spPr bwMode="auto">
                <a:xfrm>
                  <a:off x="4840" y="544"/>
                  <a:ext cx="8" cy="6"/>
                </a:xfrm>
                <a:custGeom>
                  <a:avLst/>
                  <a:gdLst>
                    <a:gd name="T0" fmla="*/ 0 w 17"/>
                    <a:gd name="T1" fmla="*/ 0 h 18"/>
                    <a:gd name="T2" fmla="*/ 0 w 17"/>
                    <a:gd name="T3" fmla="*/ 1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w="9525">
                  <a:noFill/>
                  <a:round/>
                  <a:headEnd/>
                  <a:tailEnd/>
                </a:ln>
              </p:spPr>
              <p:txBody>
                <a:bodyPr/>
                <a:lstStyle/>
                <a:p>
                  <a:endParaRPr lang="zh-CN" altLang="en-US"/>
                </a:p>
              </p:txBody>
            </p:sp>
            <p:sp>
              <p:nvSpPr>
                <p:cNvPr id="45149" name="任意多边形 641108"/>
                <p:cNvSpPr>
                  <a:spLocks noChangeArrowheads="1"/>
                </p:cNvSpPr>
                <p:nvPr/>
              </p:nvSpPr>
              <p:spPr bwMode="auto">
                <a:xfrm>
                  <a:off x="4747" y="494"/>
                  <a:ext cx="8" cy="5"/>
                </a:xfrm>
                <a:custGeom>
                  <a:avLst/>
                  <a:gdLst>
                    <a:gd name="T0" fmla="*/ 0 w 20"/>
                    <a:gd name="T1" fmla="*/ 0 h 15"/>
                    <a:gd name="T2" fmla="*/ 1 w 20"/>
                    <a:gd name="T3" fmla="*/ 0 h 15"/>
                    <a:gd name="T4" fmla="*/ 1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w="9525">
                  <a:noFill/>
                  <a:round/>
                  <a:headEnd/>
                  <a:tailEnd/>
                </a:ln>
              </p:spPr>
              <p:txBody>
                <a:bodyPr/>
                <a:lstStyle/>
                <a:p>
                  <a:endParaRPr lang="zh-CN" altLang="en-US"/>
                </a:p>
              </p:txBody>
            </p:sp>
            <p:sp>
              <p:nvSpPr>
                <p:cNvPr id="45150" name="任意多边形 641109"/>
                <p:cNvSpPr>
                  <a:spLocks noChangeArrowheads="1"/>
                </p:cNvSpPr>
                <p:nvPr/>
              </p:nvSpPr>
              <p:spPr bwMode="auto">
                <a:xfrm>
                  <a:off x="4676" y="536"/>
                  <a:ext cx="8" cy="5"/>
                </a:xfrm>
                <a:custGeom>
                  <a:avLst/>
                  <a:gdLst>
                    <a:gd name="T0" fmla="*/ 0 w 20"/>
                    <a:gd name="T1" fmla="*/ 0 h 15"/>
                    <a:gd name="T2" fmla="*/ 1 w 20"/>
                    <a:gd name="T3" fmla="*/ 0 h 15"/>
                    <a:gd name="T4" fmla="*/ 1 w 20"/>
                    <a:gd name="T5" fmla="*/ 1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w="9525">
                  <a:noFill/>
                  <a:round/>
                  <a:headEnd/>
                  <a:tailEnd/>
                </a:ln>
              </p:spPr>
              <p:txBody>
                <a:bodyPr/>
                <a:lstStyle/>
                <a:p>
                  <a:endParaRPr lang="zh-CN" altLang="en-US"/>
                </a:p>
              </p:txBody>
            </p:sp>
            <p:sp>
              <p:nvSpPr>
                <p:cNvPr id="45151" name="任意多边形 641110"/>
                <p:cNvSpPr>
                  <a:spLocks noChangeArrowheads="1"/>
                </p:cNvSpPr>
                <p:nvPr/>
              </p:nvSpPr>
              <p:spPr bwMode="auto">
                <a:xfrm>
                  <a:off x="4598" y="523"/>
                  <a:ext cx="34" cy="27"/>
                </a:xfrm>
                <a:custGeom>
                  <a:avLst/>
                  <a:gdLst>
                    <a:gd name="T0" fmla="*/ 0 w 80"/>
                    <a:gd name="T1" fmla="*/ 2 h 80"/>
                    <a:gd name="T2" fmla="*/ 1 w 80"/>
                    <a:gd name="T3" fmla="*/ 1 h 80"/>
                    <a:gd name="T4" fmla="*/ 2 w 80"/>
                    <a:gd name="T5" fmla="*/ 1 h 80"/>
                    <a:gd name="T6" fmla="*/ 4 w 80"/>
                    <a:gd name="T7" fmla="*/ 1 h 80"/>
                    <a:gd name="T8" fmla="*/ 5 w 80"/>
                    <a:gd name="T9" fmla="*/ 0 h 80"/>
                    <a:gd name="T10" fmla="*/ 6 w 80"/>
                    <a:gd name="T11" fmla="*/ 2 h 80"/>
                    <a:gd name="T12" fmla="*/ 6 w 80"/>
                    <a:gd name="T13" fmla="*/ 2 h 80"/>
                    <a:gd name="T14" fmla="*/ 4 w 80"/>
                    <a:gd name="T15" fmla="*/ 2 h 80"/>
                    <a:gd name="T16" fmla="*/ 4 w 80"/>
                    <a:gd name="T17" fmla="*/ 3 h 80"/>
                    <a:gd name="T18" fmla="*/ 3 w 80"/>
                    <a:gd name="T19" fmla="*/ 3 h 80"/>
                    <a:gd name="T20" fmla="*/ 3 w 80"/>
                    <a:gd name="T21" fmla="*/ 2 h 80"/>
                    <a:gd name="T22" fmla="*/ 3 w 80"/>
                    <a:gd name="T23" fmla="*/ 1 h 80"/>
                    <a:gd name="T24" fmla="*/ 2 w 80"/>
                    <a:gd name="T25" fmla="*/ 2 h 80"/>
                    <a:gd name="T26" fmla="*/ 0 w 80"/>
                    <a:gd name="T27" fmla="*/ 2 h 80"/>
                    <a:gd name="T28" fmla="*/ 0 w 80"/>
                    <a:gd name="T29" fmla="*/ 2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w="9525">
                  <a:noFill/>
                  <a:round/>
                  <a:headEnd/>
                  <a:tailEnd/>
                </a:ln>
              </p:spPr>
              <p:txBody>
                <a:bodyPr/>
                <a:lstStyle/>
                <a:p>
                  <a:endParaRPr lang="zh-CN" altLang="en-US"/>
                </a:p>
              </p:txBody>
            </p:sp>
            <p:sp>
              <p:nvSpPr>
                <p:cNvPr id="45152" name="任意多边形 641111"/>
                <p:cNvSpPr>
                  <a:spLocks noChangeArrowheads="1"/>
                </p:cNvSpPr>
                <p:nvPr/>
              </p:nvSpPr>
              <p:spPr bwMode="auto">
                <a:xfrm>
                  <a:off x="4587" y="466"/>
                  <a:ext cx="40" cy="58"/>
                </a:xfrm>
                <a:custGeom>
                  <a:avLst/>
                  <a:gdLst>
                    <a:gd name="T0" fmla="*/ 1 w 94"/>
                    <a:gd name="T1" fmla="*/ 4 h 174"/>
                    <a:gd name="T2" fmla="*/ 2 w 94"/>
                    <a:gd name="T3" fmla="*/ 5 h 174"/>
                    <a:gd name="T4" fmla="*/ 3 w 94"/>
                    <a:gd name="T5" fmla="*/ 4 h 174"/>
                    <a:gd name="T6" fmla="*/ 4 w 94"/>
                    <a:gd name="T7" fmla="*/ 4 h 174"/>
                    <a:gd name="T8" fmla="*/ 4 w 94"/>
                    <a:gd name="T9" fmla="*/ 5 h 174"/>
                    <a:gd name="T10" fmla="*/ 5 w 94"/>
                    <a:gd name="T11" fmla="*/ 5 h 174"/>
                    <a:gd name="T12" fmla="*/ 6 w 94"/>
                    <a:gd name="T13" fmla="*/ 5 h 174"/>
                    <a:gd name="T14" fmla="*/ 5 w 94"/>
                    <a:gd name="T15" fmla="*/ 5 h 174"/>
                    <a:gd name="T16" fmla="*/ 6 w 94"/>
                    <a:gd name="T17" fmla="*/ 6 h 174"/>
                    <a:gd name="T18" fmla="*/ 6 w 94"/>
                    <a:gd name="T19" fmla="*/ 6 h 174"/>
                    <a:gd name="T20" fmla="*/ 6 w 94"/>
                    <a:gd name="T21" fmla="*/ 4 h 174"/>
                    <a:gd name="T22" fmla="*/ 5 w 94"/>
                    <a:gd name="T23" fmla="*/ 4 h 174"/>
                    <a:gd name="T24" fmla="*/ 4 w 94"/>
                    <a:gd name="T25" fmla="*/ 3 h 174"/>
                    <a:gd name="T26" fmla="*/ 3 w 94"/>
                    <a:gd name="T27" fmla="*/ 3 h 174"/>
                    <a:gd name="T28" fmla="*/ 3 w 94"/>
                    <a:gd name="T29" fmla="*/ 3 h 174"/>
                    <a:gd name="T30" fmla="*/ 3 w 94"/>
                    <a:gd name="T31" fmla="*/ 2 h 174"/>
                    <a:gd name="T32" fmla="*/ 3 w 94"/>
                    <a:gd name="T33" fmla="*/ 0 h 174"/>
                    <a:gd name="T34" fmla="*/ 1 w 94"/>
                    <a:gd name="T35" fmla="*/ 1 h 174"/>
                    <a:gd name="T36" fmla="*/ 0 w 94"/>
                    <a:gd name="T37" fmla="*/ 2 h 174"/>
                    <a:gd name="T38" fmla="*/ 1 w 94"/>
                    <a:gd name="T39" fmla="*/ 3 h 174"/>
                    <a:gd name="T40" fmla="*/ 1 w 94"/>
                    <a:gd name="T41" fmla="*/ 4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w="9525">
                  <a:noFill/>
                  <a:round/>
                  <a:headEnd/>
                  <a:tailEnd/>
                </a:ln>
              </p:spPr>
              <p:txBody>
                <a:bodyPr/>
                <a:lstStyle/>
                <a:p>
                  <a:endParaRPr lang="zh-CN" altLang="en-US"/>
                </a:p>
              </p:txBody>
            </p:sp>
            <p:sp>
              <p:nvSpPr>
                <p:cNvPr id="45153" name="任意多边形 641112"/>
                <p:cNvSpPr>
                  <a:spLocks noChangeArrowheads="1"/>
                </p:cNvSpPr>
                <p:nvPr/>
              </p:nvSpPr>
              <p:spPr bwMode="auto">
                <a:xfrm>
                  <a:off x="4597" y="508"/>
                  <a:ext cx="14" cy="17"/>
                </a:xfrm>
                <a:custGeom>
                  <a:avLst/>
                  <a:gdLst>
                    <a:gd name="T0" fmla="*/ 0 w 32"/>
                    <a:gd name="T1" fmla="*/ 1 h 50"/>
                    <a:gd name="T2" fmla="*/ 1 w 32"/>
                    <a:gd name="T3" fmla="*/ 0 h 50"/>
                    <a:gd name="T4" fmla="*/ 2 w 32"/>
                    <a:gd name="T5" fmla="*/ 1 h 50"/>
                    <a:gd name="T6" fmla="*/ 2 w 32"/>
                    <a:gd name="T7" fmla="*/ 1 h 50"/>
                    <a:gd name="T8" fmla="*/ 2 w 32"/>
                    <a:gd name="T9" fmla="*/ 1 h 50"/>
                    <a:gd name="T10" fmla="*/ 3 w 32"/>
                    <a:gd name="T11" fmla="*/ 1 h 50"/>
                    <a:gd name="T12" fmla="*/ 2 w 32"/>
                    <a:gd name="T13" fmla="*/ 2 h 50"/>
                    <a:gd name="T14" fmla="*/ 0 w 32"/>
                    <a:gd name="T15" fmla="*/ 1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w="9525">
                  <a:noFill/>
                  <a:round/>
                  <a:headEnd/>
                  <a:tailEnd/>
                </a:ln>
              </p:spPr>
              <p:txBody>
                <a:bodyPr/>
                <a:lstStyle/>
                <a:p>
                  <a:endParaRPr lang="zh-CN" altLang="en-US"/>
                </a:p>
              </p:txBody>
            </p:sp>
            <p:sp>
              <p:nvSpPr>
                <p:cNvPr id="45154" name="任意多边形 641113"/>
                <p:cNvSpPr>
                  <a:spLocks noChangeArrowheads="1"/>
                </p:cNvSpPr>
                <p:nvPr/>
              </p:nvSpPr>
              <p:spPr bwMode="auto">
                <a:xfrm>
                  <a:off x="4569" y="512"/>
                  <a:ext cx="19" cy="17"/>
                </a:xfrm>
                <a:custGeom>
                  <a:avLst/>
                  <a:gdLst>
                    <a:gd name="T0" fmla="*/ 0 w 43"/>
                    <a:gd name="T1" fmla="*/ 2 h 50"/>
                    <a:gd name="T2" fmla="*/ 2 w 43"/>
                    <a:gd name="T3" fmla="*/ 1 h 50"/>
                    <a:gd name="T4" fmla="*/ 3 w 43"/>
                    <a:gd name="T5" fmla="*/ 0 h 50"/>
                    <a:gd name="T6" fmla="*/ 2 w 43"/>
                    <a:gd name="T7" fmla="*/ 1 h 50"/>
                    <a:gd name="T8" fmla="*/ 0 w 43"/>
                    <a:gd name="T9" fmla="*/ 2 h 50"/>
                    <a:gd name="T10" fmla="*/ 0 w 43"/>
                    <a:gd name="T11" fmla="*/ 2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w="9525">
                  <a:noFill/>
                  <a:round/>
                  <a:headEnd/>
                  <a:tailEnd/>
                </a:ln>
              </p:spPr>
              <p:txBody>
                <a:bodyPr/>
                <a:lstStyle/>
                <a:p>
                  <a:endParaRPr lang="zh-CN" altLang="en-US"/>
                </a:p>
              </p:txBody>
            </p:sp>
            <p:sp>
              <p:nvSpPr>
                <p:cNvPr id="45155" name="任意多边形 641114"/>
                <p:cNvSpPr>
                  <a:spLocks noChangeArrowheads="1"/>
                </p:cNvSpPr>
                <p:nvPr/>
              </p:nvSpPr>
              <p:spPr bwMode="auto">
                <a:xfrm>
                  <a:off x="4784" y="275"/>
                  <a:ext cx="18" cy="10"/>
                </a:xfrm>
                <a:custGeom>
                  <a:avLst/>
                  <a:gdLst>
                    <a:gd name="T0" fmla="*/ 0 w 41"/>
                    <a:gd name="T1" fmla="*/ 1 h 29"/>
                    <a:gd name="T2" fmla="*/ 1 w 41"/>
                    <a:gd name="T3" fmla="*/ 1 h 29"/>
                    <a:gd name="T4" fmla="*/ 0 w 41"/>
                    <a:gd name="T5" fmla="*/ 1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w="9525">
                  <a:noFill/>
                  <a:round/>
                  <a:headEnd/>
                  <a:tailEnd/>
                </a:ln>
              </p:spPr>
              <p:txBody>
                <a:bodyPr/>
                <a:lstStyle/>
                <a:p>
                  <a:endParaRPr lang="zh-CN" altLang="en-US"/>
                </a:p>
              </p:txBody>
            </p:sp>
            <p:sp>
              <p:nvSpPr>
                <p:cNvPr id="45156" name="任意多边形 641115"/>
                <p:cNvSpPr>
                  <a:spLocks noChangeArrowheads="1"/>
                </p:cNvSpPr>
                <p:nvPr/>
              </p:nvSpPr>
              <p:spPr bwMode="auto">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w="9525">
                  <a:noFill/>
                  <a:round/>
                  <a:headEnd/>
                  <a:tailEnd/>
                </a:ln>
              </p:spPr>
              <p:txBody>
                <a:bodyPr/>
                <a:lstStyle/>
                <a:p>
                  <a:endParaRPr lang="zh-CN" altLang="en-US"/>
                </a:p>
              </p:txBody>
            </p:sp>
            <p:sp>
              <p:nvSpPr>
                <p:cNvPr id="45157" name="任意多边形 641116"/>
                <p:cNvSpPr>
                  <a:spLocks noChangeArrowheads="1"/>
                </p:cNvSpPr>
                <p:nvPr/>
              </p:nvSpPr>
              <p:spPr bwMode="auto">
                <a:xfrm>
                  <a:off x="4731" y="240"/>
                  <a:ext cx="20" cy="55"/>
                </a:xfrm>
                <a:custGeom>
                  <a:avLst/>
                  <a:gdLst>
                    <a:gd name="T0" fmla="*/ 0 w 47"/>
                    <a:gd name="T1" fmla="*/ 6 h 165"/>
                    <a:gd name="T2" fmla="*/ 1 w 47"/>
                    <a:gd name="T3" fmla="*/ 4 h 165"/>
                    <a:gd name="T4" fmla="*/ 1 w 47"/>
                    <a:gd name="T5" fmla="*/ 3 h 165"/>
                    <a:gd name="T6" fmla="*/ 1 w 47"/>
                    <a:gd name="T7" fmla="*/ 1 h 165"/>
                    <a:gd name="T8" fmla="*/ 1 w 47"/>
                    <a:gd name="T9" fmla="*/ 0 h 165"/>
                    <a:gd name="T10" fmla="*/ 2 w 47"/>
                    <a:gd name="T11" fmla="*/ 0 h 165"/>
                    <a:gd name="T12" fmla="*/ 3 w 47"/>
                    <a:gd name="T13" fmla="*/ 1 h 165"/>
                    <a:gd name="T14" fmla="*/ 4 w 47"/>
                    <a:gd name="T15" fmla="*/ 4 h 165"/>
                    <a:gd name="T16" fmla="*/ 3 w 47"/>
                    <a:gd name="T17" fmla="*/ 4 h 165"/>
                    <a:gd name="T18" fmla="*/ 2 w 47"/>
                    <a:gd name="T19" fmla="*/ 5 h 165"/>
                    <a:gd name="T20" fmla="*/ 2 w 47"/>
                    <a:gd name="T21" fmla="*/ 5 h 165"/>
                    <a:gd name="T22" fmla="*/ 2 w 47"/>
                    <a:gd name="T23" fmla="*/ 5 h 165"/>
                    <a:gd name="T24" fmla="*/ 3 w 47"/>
                    <a:gd name="T25" fmla="*/ 5 h 165"/>
                    <a:gd name="T26" fmla="*/ 1 w 47"/>
                    <a:gd name="T27" fmla="*/ 5 h 165"/>
                    <a:gd name="T28" fmla="*/ 0 w 47"/>
                    <a:gd name="T29" fmla="*/ 6 h 165"/>
                    <a:gd name="T30" fmla="*/ 0 w 47"/>
                    <a:gd name="T31" fmla="*/ 6 h 165"/>
                    <a:gd name="T32" fmla="*/ 0 w 47"/>
                    <a:gd name="T33" fmla="*/ 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w="9525">
                  <a:noFill/>
                  <a:round/>
                  <a:headEnd/>
                  <a:tailEnd/>
                </a:ln>
              </p:spPr>
              <p:txBody>
                <a:bodyPr/>
                <a:lstStyle/>
                <a:p>
                  <a:endParaRPr lang="zh-CN" altLang="en-US"/>
                </a:p>
              </p:txBody>
            </p:sp>
            <p:sp>
              <p:nvSpPr>
                <p:cNvPr id="45158" name="任意多边形 641117"/>
                <p:cNvSpPr>
                  <a:spLocks noChangeArrowheads="1"/>
                </p:cNvSpPr>
                <p:nvPr/>
              </p:nvSpPr>
              <p:spPr bwMode="auto">
                <a:xfrm>
                  <a:off x="4719" y="287"/>
                  <a:ext cx="59" cy="34"/>
                </a:xfrm>
                <a:custGeom>
                  <a:avLst/>
                  <a:gdLst>
                    <a:gd name="T0" fmla="*/ 2 w 138"/>
                    <a:gd name="T1" fmla="*/ 2 h 103"/>
                    <a:gd name="T2" fmla="*/ 3 w 138"/>
                    <a:gd name="T3" fmla="*/ 2 h 103"/>
                    <a:gd name="T4" fmla="*/ 4 w 138"/>
                    <a:gd name="T5" fmla="*/ 1 h 103"/>
                    <a:gd name="T6" fmla="*/ 4 w 138"/>
                    <a:gd name="T7" fmla="*/ 2 h 103"/>
                    <a:gd name="T8" fmla="*/ 5 w 138"/>
                    <a:gd name="T9" fmla="*/ 2 h 103"/>
                    <a:gd name="T10" fmla="*/ 6 w 138"/>
                    <a:gd name="T11" fmla="*/ 2 h 103"/>
                    <a:gd name="T12" fmla="*/ 9 w 138"/>
                    <a:gd name="T13" fmla="*/ 1 h 103"/>
                    <a:gd name="T14" fmla="*/ 10 w 138"/>
                    <a:gd name="T15" fmla="*/ 1 h 103"/>
                    <a:gd name="T16" fmla="*/ 11 w 138"/>
                    <a:gd name="T17" fmla="*/ 0 h 103"/>
                    <a:gd name="T18" fmla="*/ 8 w 138"/>
                    <a:gd name="T19" fmla="*/ 2 h 103"/>
                    <a:gd name="T20" fmla="*/ 6 w 138"/>
                    <a:gd name="T21" fmla="*/ 2 h 103"/>
                    <a:gd name="T22" fmla="*/ 5 w 138"/>
                    <a:gd name="T23" fmla="*/ 3 h 103"/>
                    <a:gd name="T24" fmla="*/ 4 w 138"/>
                    <a:gd name="T25" fmla="*/ 4 h 103"/>
                    <a:gd name="T26" fmla="*/ 2 w 138"/>
                    <a:gd name="T27" fmla="*/ 3 h 103"/>
                    <a:gd name="T28" fmla="*/ 2 w 138"/>
                    <a:gd name="T29" fmla="*/ 3 h 103"/>
                    <a:gd name="T30" fmla="*/ 2 w 138"/>
                    <a:gd name="T31" fmla="*/ 4 h 103"/>
                    <a:gd name="T32" fmla="*/ 0 w 138"/>
                    <a:gd name="T33" fmla="*/ 4 h 103"/>
                    <a:gd name="T34" fmla="*/ 1 w 138"/>
                    <a:gd name="T35" fmla="*/ 3 h 103"/>
                    <a:gd name="T36" fmla="*/ 2 w 138"/>
                    <a:gd name="T37" fmla="*/ 2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w="9525">
                  <a:noFill/>
                  <a:round/>
                  <a:headEnd/>
                  <a:tailEnd/>
                </a:ln>
              </p:spPr>
              <p:txBody>
                <a:bodyPr/>
                <a:lstStyle/>
                <a:p>
                  <a:endParaRPr lang="zh-CN" altLang="en-US"/>
                </a:p>
              </p:txBody>
            </p:sp>
            <p:sp>
              <p:nvSpPr>
                <p:cNvPr id="45159" name="任意多边形 641118"/>
                <p:cNvSpPr>
                  <a:spLocks noChangeArrowheads="1"/>
                </p:cNvSpPr>
                <p:nvPr/>
              </p:nvSpPr>
              <p:spPr bwMode="auto">
                <a:xfrm>
                  <a:off x="4656" y="319"/>
                  <a:ext cx="80" cy="72"/>
                </a:xfrm>
                <a:custGeom>
                  <a:avLst/>
                  <a:gdLst>
                    <a:gd name="T0" fmla="*/ 12 w 188"/>
                    <a:gd name="T1" fmla="*/ 1 h 214"/>
                    <a:gd name="T2" fmla="*/ 12 w 188"/>
                    <a:gd name="T3" fmla="*/ 0 h 214"/>
                    <a:gd name="T4" fmla="*/ 13 w 188"/>
                    <a:gd name="T5" fmla="*/ 0 h 214"/>
                    <a:gd name="T6" fmla="*/ 14 w 188"/>
                    <a:gd name="T7" fmla="*/ 1 h 214"/>
                    <a:gd name="T8" fmla="*/ 14 w 188"/>
                    <a:gd name="T9" fmla="*/ 2 h 214"/>
                    <a:gd name="T10" fmla="*/ 14 w 188"/>
                    <a:gd name="T11" fmla="*/ 2 h 214"/>
                    <a:gd name="T12" fmla="*/ 13 w 188"/>
                    <a:gd name="T13" fmla="*/ 3 h 214"/>
                    <a:gd name="T14" fmla="*/ 12 w 188"/>
                    <a:gd name="T15" fmla="*/ 5 h 214"/>
                    <a:gd name="T16" fmla="*/ 11 w 188"/>
                    <a:gd name="T17" fmla="*/ 5 h 214"/>
                    <a:gd name="T18" fmla="*/ 9 w 188"/>
                    <a:gd name="T19" fmla="*/ 5 h 214"/>
                    <a:gd name="T20" fmla="*/ 9 w 188"/>
                    <a:gd name="T21" fmla="*/ 5 h 214"/>
                    <a:gd name="T22" fmla="*/ 8 w 188"/>
                    <a:gd name="T23" fmla="*/ 5 h 214"/>
                    <a:gd name="T24" fmla="*/ 7 w 188"/>
                    <a:gd name="T25" fmla="*/ 6 h 214"/>
                    <a:gd name="T26" fmla="*/ 6 w 188"/>
                    <a:gd name="T27" fmla="*/ 5 h 214"/>
                    <a:gd name="T28" fmla="*/ 5 w 188"/>
                    <a:gd name="T29" fmla="*/ 5 h 214"/>
                    <a:gd name="T30" fmla="*/ 6 w 188"/>
                    <a:gd name="T31" fmla="*/ 5 h 214"/>
                    <a:gd name="T32" fmla="*/ 6 w 188"/>
                    <a:gd name="T33" fmla="*/ 6 h 214"/>
                    <a:gd name="T34" fmla="*/ 5 w 188"/>
                    <a:gd name="T35" fmla="*/ 6 h 214"/>
                    <a:gd name="T36" fmla="*/ 3 w 188"/>
                    <a:gd name="T37" fmla="*/ 6 h 214"/>
                    <a:gd name="T38" fmla="*/ 3 w 188"/>
                    <a:gd name="T39" fmla="*/ 6 h 214"/>
                    <a:gd name="T40" fmla="*/ 4 w 188"/>
                    <a:gd name="T41" fmla="*/ 5 h 214"/>
                    <a:gd name="T42" fmla="*/ 3 w 188"/>
                    <a:gd name="T43" fmla="*/ 6 h 214"/>
                    <a:gd name="T44" fmla="*/ 2 w 188"/>
                    <a:gd name="T45" fmla="*/ 6 h 214"/>
                    <a:gd name="T46" fmla="*/ 3 w 188"/>
                    <a:gd name="T47" fmla="*/ 7 h 214"/>
                    <a:gd name="T48" fmla="*/ 1 w 188"/>
                    <a:gd name="T49" fmla="*/ 8 h 214"/>
                    <a:gd name="T50" fmla="*/ 0 w 188"/>
                    <a:gd name="T51" fmla="*/ 8 h 214"/>
                    <a:gd name="T52" fmla="*/ 0 w 188"/>
                    <a:gd name="T53" fmla="*/ 7 h 214"/>
                    <a:gd name="T54" fmla="*/ 0 w 188"/>
                    <a:gd name="T55" fmla="*/ 6 h 214"/>
                    <a:gd name="T56" fmla="*/ 1 w 188"/>
                    <a:gd name="T57" fmla="*/ 6 h 214"/>
                    <a:gd name="T58" fmla="*/ 3 w 188"/>
                    <a:gd name="T59" fmla="*/ 5 h 214"/>
                    <a:gd name="T60" fmla="*/ 3 w 188"/>
                    <a:gd name="T61" fmla="*/ 4 h 214"/>
                    <a:gd name="T62" fmla="*/ 6 w 188"/>
                    <a:gd name="T63" fmla="*/ 4 h 214"/>
                    <a:gd name="T64" fmla="*/ 6 w 188"/>
                    <a:gd name="T65" fmla="*/ 4 h 214"/>
                    <a:gd name="T66" fmla="*/ 9 w 188"/>
                    <a:gd name="T67" fmla="*/ 3 h 214"/>
                    <a:gd name="T68" fmla="*/ 9 w 188"/>
                    <a:gd name="T69" fmla="*/ 3 h 214"/>
                    <a:gd name="T70" fmla="*/ 10 w 188"/>
                    <a:gd name="T71" fmla="*/ 3 h 214"/>
                    <a:gd name="T72" fmla="*/ 11 w 188"/>
                    <a:gd name="T73" fmla="*/ 2 h 214"/>
                    <a:gd name="T74" fmla="*/ 12 w 188"/>
                    <a:gd name="T75" fmla="*/ 2 h 214"/>
                    <a:gd name="T76" fmla="*/ 11 w 188"/>
                    <a:gd name="T77" fmla="*/ 1 h 214"/>
                    <a:gd name="T78" fmla="*/ 12 w 188"/>
                    <a:gd name="T79" fmla="*/ 1 h 214"/>
                    <a:gd name="T80" fmla="*/ 12 w 188"/>
                    <a:gd name="T81" fmla="*/ 1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w="9525">
                  <a:noFill/>
                  <a:round/>
                  <a:headEnd/>
                  <a:tailEnd/>
                </a:ln>
              </p:spPr>
              <p:txBody>
                <a:bodyPr/>
                <a:lstStyle/>
                <a:p>
                  <a:endParaRPr lang="zh-CN" altLang="en-US"/>
                </a:p>
              </p:txBody>
            </p:sp>
            <p:sp>
              <p:nvSpPr>
                <p:cNvPr id="45160" name="任意多边形 641119"/>
                <p:cNvSpPr>
                  <a:spLocks noChangeArrowheads="1"/>
                </p:cNvSpPr>
                <p:nvPr/>
              </p:nvSpPr>
              <p:spPr bwMode="auto">
                <a:xfrm>
                  <a:off x="4709"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w="9525">
                  <a:noFill/>
                  <a:round/>
                  <a:headEnd/>
                  <a:tailEnd/>
                </a:ln>
              </p:spPr>
              <p:txBody>
                <a:bodyPr/>
                <a:lstStyle/>
                <a:p>
                  <a:endParaRPr lang="zh-CN" altLang="en-US"/>
                </a:p>
              </p:txBody>
            </p:sp>
            <p:sp>
              <p:nvSpPr>
                <p:cNvPr id="45161" name="任意多边形 641120"/>
                <p:cNvSpPr>
                  <a:spLocks noChangeArrowheads="1"/>
                </p:cNvSpPr>
                <p:nvPr/>
              </p:nvSpPr>
              <p:spPr bwMode="auto">
                <a:xfrm>
                  <a:off x="4261" y="389"/>
                  <a:ext cx="347" cy="189"/>
                </a:xfrm>
                <a:custGeom>
                  <a:avLst/>
                  <a:gdLst>
                    <a:gd name="T0" fmla="*/ 63 w 812"/>
                    <a:gd name="T1" fmla="*/ 1 h 564"/>
                    <a:gd name="T2" fmla="*/ 61 w 812"/>
                    <a:gd name="T3" fmla="*/ 3 h 564"/>
                    <a:gd name="T4" fmla="*/ 59 w 812"/>
                    <a:gd name="T5" fmla="*/ 5 h 564"/>
                    <a:gd name="T6" fmla="*/ 56 w 812"/>
                    <a:gd name="T7" fmla="*/ 5 h 564"/>
                    <a:gd name="T8" fmla="*/ 50 w 812"/>
                    <a:gd name="T9" fmla="*/ 7 h 564"/>
                    <a:gd name="T10" fmla="*/ 49 w 812"/>
                    <a:gd name="T11" fmla="*/ 8 h 564"/>
                    <a:gd name="T12" fmla="*/ 47 w 812"/>
                    <a:gd name="T13" fmla="*/ 9 h 564"/>
                    <a:gd name="T14" fmla="*/ 48 w 812"/>
                    <a:gd name="T15" fmla="*/ 7 h 564"/>
                    <a:gd name="T16" fmla="*/ 45 w 812"/>
                    <a:gd name="T17" fmla="*/ 7 h 564"/>
                    <a:gd name="T18" fmla="*/ 44 w 812"/>
                    <a:gd name="T19" fmla="*/ 8 h 564"/>
                    <a:gd name="T20" fmla="*/ 47 w 812"/>
                    <a:gd name="T21" fmla="*/ 11 h 564"/>
                    <a:gd name="T22" fmla="*/ 47 w 812"/>
                    <a:gd name="T23" fmla="*/ 14 h 564"/>
                    <a:gd name="T24" fmla="*/ 42 w 812"/>
                    <a:gd name="T25" fmla="*/ 15 h 564"/>
                    <a:gd name="T26" fmla="*/ 41 w 812"/>
                    <a:gd name="T27" fmla="*/ 14 h 564"/>
                    <a:gd name="T28" fmla="*/ 38 w 812"/>
                    <a:gd name="T29" fmla="*/ 13 h 564"/>
                    <a:gd name="T30" fmla="*/ 36 w 812"/>
                    <a:gd name="T31" fmla="*/ 13 h 564"/>
                    <a:gd name="T32" fmla="*/ 35 w 812"/>
                    <a:gd name="T33" fmla="*/ 15 h 564"/>
                    <a:gd name="T34" fmla="*/ 39 w 812"/>
                    <a:gd name="T35" fmla="*/ 17 h 564"/>
                    <a:gd name="T36" fmla="*/ 40 w 812"/>
                    <a:gd name="T37" fmla="*/ 20 h 564"/>
                    <a:gd name="T38" fmla="*/ 41 w 812"/>
                    <a:gd name="T39" fmla="*/ 21 h 564"/>
                    <a:gd name="T40" fmla="*/ 38 w 812"/>
                    <a:gd name="T41" fmla="*/ 20 h 564"/>
                    <a:gd name="T42" fmla="*/ 37 w 812"/>
                    <a:gd name="T43" fmla="*/ 19 h 564"/>
                    <a:gd name="T44" fmla="*/ 33 w 812"/>
                    <a:gd name="T45" fmla="*/ 16 h 564"/>
                    <a:gd name="T46" fmla="*/ 33 w 812"/>
                    <a:gd name="T47" fmla="*/ 12 h 564"/>
                    <a:gd name="T48" fmla="*/ 33 w 812"/>
                    <a:gd name="T49" fmla="*/ 10 h 564"/>
                    <a:gd name="T50" fmla="*/ 32 w 812"/>
                    <a:gd name="T51" fmla="*/ 10 h 564"/>
                    <a:gd name="T52" fmla="*/ 30 w 812"/>
                    <a:gd name="T53" fmla="*/ 10 h 564"/>
                    <a:gd name="T54" fmla="*/ 28 w 812"/>
                    <a:gd name="T55" fmla="*/ 6 h 564"/>
                    <a:gd name="T56" fmla="*/ 26 w 812"/>
                    <a:gd name="T57" fmla="*/ 6 h 564"/>
                    <a:gd name="T58" fmla="*/ 23 w 812"/>
                    <a:gd name="T59" fmla="*/ 6 h 564"/>
                    <a:gd name="T60" fmla="*/ 19 w 812"/>
                    <a:gd name="T61" fmla="*/ 9 h 564"/>
                    <a:gd name="T62" fmla="*/ 15 w 812"/>
                    <a:gd name="T63" fmla="*/ 10 h 564"/>
                    <a:gd name="T64" fmla="*/ 15 w 812"/>
                    <a:gd name="T65" fmla="*/ 10 h 564"/>
                    <a:gd name="T66" fmla="*/ 12 w 812"/>
                    <a:gd name="T67" fmla="*/ 12 h 564"/>
                    <a:gd name="T68" fmla="*/ 12 w 812"/>
                    <a:gd name="T69" fmla="*/ 13 h 564"/>
                    <a:gd name="T70" fmla="*/ 10 w 812"/>
                    <a:gd name="T71" fmla="*/ 15 h 564"/>
                    <a:gd name="T72" fmla="*/ 7 w 812"/>
                    <a:gd name="T73" fmla="*/ 15 h 564"/>
                    <a:gd name="T74" fmla="*/ 5 w 812"/>
                    <a:gd name="T75" fmla="*/ 10 h 564"/>
                    <a:gd name="T76" fmla="*/ 6 w 812"/>
                    <a:gd name="T77" fmla="*/ 6 h 564"/>
                    <a:gd name="T78" fmla="*/ 3 w 812"/>
                    <a:gd name="T79" fmla="*/ 7 h 564"/>
                    <a:gd name="T80" fmla="*/ 2 w 812"/>
                    <a:gd name="T81" fmla="*/ 6 h 564"/>
                    <a:gd name="T82" fmla="*/ 2 w 812"/>
                    <a:gd name="T83" fmla="*/ 5 h 564"/>
                    <a:gd name="T84" fmla="*/ 0 w 812"/>
                    <a:gd name="T85" fmla="*/ 3 h 564"/>
                    <a:gd name="T86" fmla="*/ 62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w="9525">
                  <a:noFill/>
                  <a:round/>
                  <a:headEnd/>
                  <a:tailEnd/>
                </a:ln>
              </p:spPr>
              <p:txBody>
                <a:bodyPr/>
                <a:lstStyle/>
                <a:p>
                  <a:endParaRPr lang="zh-CN" altLang="en-US"/>
                </a:p>
              </p:txBody>
            </p:sp>
            <p:sp>
              <p:nvSpPr>
                <p:cNvPr id="45162" name="任意多边形 641121"/>
                <p:cNvSpPr>
                  <a:spLocks noChangeArrowheads="1"/>
                </p:cNvSpPr>
                <p:nvPr/>
              </p:nvSpPr>
              <p:spPr bwMode="auto">
                <a:xfrm>
                  <a:off x="4322" y="519"/>
                  <a:ext cx="19" cy="29"/>
                </a:xfrm>
                <a:custGeom>
                  <a:avLst/>
                  <a:gdLst>
                    <a:gd name="T0" fmla="*/ 0 w 43"/>
                    <a:gd name="T1" fmla="*/ 0 h 85"/>
                    <a:gd name="T2" fmla="*/ 2 w 43"/>
                    <a:gd name="T3" fmla="*/ 0 h 85"/>
                    <a:gd name="T4" fmla="*/ 3 w 43"/>
                    <a:gd name="T5" fmla="*/ 1 h 85"/>
                    <a:gd name="T6" fmla="*/ 2 w 43"/>
                    <a:gd name="T7" fmla="*/ 3 h 85"/>
                    <a:gd name="T8" fmla="*/ 0 w 43"/>
                    <a:gd name="T9" fmla="*/ 3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w="9525">
                  <a:noFill/>
                  <a:round/>
                  <a:headEnd/>
                  <a:tailEnd/>
                </a:ln>
              </p:spPr>
              <p:txBody>
                <a:bodyPr/>
                <a:lstStyle/>
                <a:p>
                  <a:endParaRPr lang="zh-CN" altLang="en-US"/>
                </a:p>
              </p:txBody>
            </p:sp>
            <p:sp>
              <p:nvSpPr>
                <p:cNvPr id="45163" name="任意多边形 641122"/>
                <p:cNvSpPr>
                  <a:spLocks noChangeArrowheads="1"/>
                </p:cNvSpPr>
                <p:nvPr/>
              </p:nvSpPr>
              <p:spPr bwMode="auto">
                <a:xfrm>
                  <a:off x="4588" y="421"/>
                  <a:ext cx="18" cy="24"/>
                </a:xfrm>
                <a:custGeom>
                  <a:avLst/>
                  <a:gdLst>
                    <a:gd name="T0" fmla="*/ 1 w 44"/>
                    <a:gd name="T1" fmla="*/ 1 h 74"/>
                    <a:gd name="T2" fmla="*/ 2 w 44"/>
                    <a:gd name="T3" fmla="*/ 0 h 74"/>
                    <a:gd name="T4" fmla="*/ 3 w 44"/>
                    <a:gd name="T5" fmla="*/ 0 h 74"/>
                    <a:gd name="T6" fmla="*/ 3 w 44"/>
                    <a:gd name="T7" fmla="*/ 1 h 74"/>
                    <a:gd name="T8" fmla="*/ 1 w 44"/>
                    <a:gd name="T9" fmla="*/ 3 h 74"/>
                    <a:gd name="T10" fmla="*/ 0 w 44"/>
                    <a:gd name="T11" fmla="*/ 2 h 74"/>
                    <a:gd name="T12" fmla="*/ 0 w 44"/>
                    <a:gd name="T13" fmla="*/ 1 h 74"/>
                    <a:gd name="T14" fmla="*/ 1 w 44"/>
                    <a:gd name="T15" fmla="*/ 1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w="9525">
                  <a:noFill/>
                  <a:round/>
                  <a:headEnd/>
                  <a:tailEnd/>
                </a:ln>
              </p:spPr>
              <p:txBody>
                <a:bodyPr/>
                <a:lstStyle/>
                <a:p>
                  <a:endParaRPr lang="zh-CN" altLang="en-US"/>
                </a:p>
              </p:txBody>
            </p:sp>
            <p:sp>
              <p:nvSpPr>
                <p:cNvPr id="45164" name="任意多边形 641123"/>
                <p:cNvSpPr>
                  <a:spLocks noChangeArrowheads="1"/>
                </p:cNvSpPr>
                <p:nvPr/>
              </p:nvSpPr>
              <p:spPr bwMode="auto">
                <a:xfrm>
                  <a:off x="4639" y="409"/>
                  <a:ext cx="9" cy="10"/>
                </a:xfrm>
                <a:custGeom>
                  <a:avLst/>
                  <a:gdLst>
                    <a:gd name="T0" fmla="*/ 0 w 20"/>
                    <a:gd name="T1" fmla="*/ 1 h 30"/>
                    <a:gd name="T2" fmla="*/ 0 w 20"/>
                    <a:gd name="T3" fmla="*/ 1 h 30"/>
                    <a:gd name="T4" fmla="*/ 0 w 20"/>
                    <a:gd name="T5" fmla="*/ 1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w="9525">
                  <a:noFill/>
                  <a:round/>
                  <a:headEnd/>
                  <a:tailEnd/>
                </a:ln>
              </p:spPr>
              <p:txBody>
                <a:bodyPr/>
                <a:lstStyle/>
                <a:p>
                  <a:endParaRPr lang="zh-CN" altLang="en-US"/>
                </a:p>
              </p:txBody>
            </p:sp>
            <p:sp>
              <p:nvSpPr>
                <p:cNvPr id="45165" name="任意多边形 641124"/>
                <p:cNvSpPr>
                  <a:spLocks noChangeArrowheads="1"/>
                </p:cNvSpPr>
                <p:nvPr/>
              </p:nvSpPr>
              <p:spPr bwMode="auto">
                <a:xfrm>
                  <a:off x="3709" y="315"/>
                  <a:ext cx="433" cy="354"/>
                </a:xfrm>
                <a:custGeom>
                  <a:avLst/>
                  <a:gdLst>
                    <a:gd name="T0" fmla="*/ 123 w 682"/>
                    <a:gd name="T1" fmla="*/ 119 h 557"/>
                    <a:gd name="T2" fmla="*/ 124 w 682"/>
                    <a:gd name="T3" fmla="*/ 116 h 557"/>
                    <a:gd name="T4" fmla="*/ 128 w 682"/>
                    <a:gd name="T5" fmla="*/ 106 h 557"/>
                    <a:gd name="T6" fmla="*/ 79 w 682"/>
                    <a:gd name="T7" fmla="*/ 74 h 557"/>
                    <a:gd name="T8" fmla="*/ 72 w 682"/>
                    <a:gd name="T9" fmla="*/ 89 h 557"/>
                    <a:gd name="T10" fmla="*/ 77 w 682"/>
                    <a:gd name="T11" fmla="*/ 142 h 557"/>
                    <a:gd name="T12" fmla="*/ 72 w 682"/>
                    <a:gd name="T13" fmla="*/ 127 h 557"/>
                    <a:gd name="T14" fmla="*/ 62 w 682"/>
                    <a:gd name="T15" fmla="*/ 112 h 557"/>
                    <a:gd name="T16" fmla="*/ 63 w 682"/>
                    <a:gd name="T17" fmla="*/ 106 h 557"/>
                    <a:gd name="T18" fmla="*/ 63 w 682"/>
                    <a:gd name="T19" fmla="*/ 101 h 557"/>
                    <a:gd name="T20" fmla="*/ 57 w 682"/>
                    <a:gd name="T21" fmla="*/ 96 h 557"/>
                    <a:gd name="T22" fmla="*/ 50 w 682"/>
                    <a:gd name="T23" fmla="*/ 89 h 557"/>
                    <a:gd name="T24" fmla="*/ 38 w 682"/>
                    <a:gd name="T25" fmla="*/ 91 h 557"/>
                    <a:gd name="T26" fmla="*/ 32 w 682"/>
                    <a:gd name="T27" fmla="*/ 93 h 557"/>
                    <a:gd name="T28" fmla="*/ 20 w 682"/>
                    <a:gd name="T29" fmla="*/ 93 h 557"/>
                    <a:gd name="T30" fmla="*/ 6 w 682"/>
                    <a:gd name="T31" fmla="*/ 80 h 557"/>
                    <a:gd name="T32" fmla="*/ 3 w 682"/>
                    <a:gd name="T33" fmla="*/ 76 h 557"/>
                    <a:gd name="T34" fmla="*/ 0 w 682"/>
                    <a:gd name="T35" fmla="*/ 68 h 557"/>
                    <a:gd name="T36" fmla="*/ 6 w 682"/>
                    <a:gd name="T37" fmla="*/ 55 h 557"/>
                    <a:gd name="T38" fmla="*/ 8 w 682"/>
                    <a:gd name="T39" fmla="*/ 46 h 557"/>
                    <a:gd name="T40" fmla="*/ 13 w 682"/>
                    <a:gd name="T41" fmla="*/ 37 h 557"/>
                    <a:gd name="T42" fmla="*/ 20 w 682"/>
                    <a:gd name="T43" fmla="*/ 30 h 557"/>
                    <a:gd name="T44" fmla="*/ 43 w 682"/>
                    <a:gd name="T45" fmla="*/ 17 h 557"/>
                    <a:gd name="T46" fmla="*/ 57 w 682"/>
                    <a:gd name="T47" fmla="*/ 8 h 557"/>
                    <a:gd name="T48" fmla="*/ 66 w 682"/>
                    <a:gd name="T49" fmla="*/ 2 h 557"/>
                    <a:gd name="T50" fmla="*/ 93 w 682"/>
                    <a:gd name="T51" fmla="*/ 1 h 557"/>
                    <a:gd name="T52" fmla="*/ 102 w 682"/>
                    <a:gd name="T53" fmla="*/ 0 h 557"/>
                    <a:gd name="T54" fmla="*/ 98 w 682"/>
                    <a:gd name="T55" fmla="*/ 9 h 557"/>
                    <a:gd name="T56" fmla="*/ 113 w 682"/>
                    <a:gd name="T57" fmla="*/ 22 h 557"/>
                    <a:gd name="T58" fmla="*/ 128 w 682"/>
                    <a:gd name="T59" fmla="*/ 19 h 557"/>
                    <a:gd name="T60" fmla="*/ 135 w 682"/>
                    <a:gd name="T61" fmla="*/ 21 h 557"/>
                    <a:gd name="T62" fmla="*/ 143 w 682"/>
                    <a:gd name="T63" fmla="*/ 25 h 557"/>
                    <a:gd name="T64" fmla="*/ 146 w 682"/>
                    <a:gd name="T65" fmla="*/ 48 h 557"/>
                    <a:gd name="T66" fmla="*/ 146 w 682"/>
                    <a:gd name="T67" fmla="*/ 62 h 557"/>
                    <a:gd name="T68" fmla="*/ 153 w 682"/>
                    <a:gd name="T69" fmla="*/ 72 h 557"/>
                    <a:gd name="T70" fmla="*/ 165 w 682"/>
                    <a:gd name="T71" fmla="*/ 77 h 557"/>
                    <a:gd name="T72" fmla="*/ 174 w 682"/>
                    <a:gd name="T73" fmla="*/ 76 h 557"/>
                    <a:gd name="T74" fmla="*/ 170 w 682"/>
                    <a:gd name="T75" fmla="*/ 87 h 557"/>
                    <a:gd name="T76" fmla="*/ 153 w 682"/>
                    <a:gd name="T77" fmla="*/ 105 h 557"/>
                    <a:gd name="T78" fmla="*/ 140 w 682"/>
                    <a:gd name="T79" fmla="*/ 125 h 557"/>
                    <a:gd name="T80" fmla="*/ 142 w 682"/>
                    <a:gd name="T81" fmla="*/ 130 h 557"/>
                    <a:gd name="T82" fmla="*/ 111 w 682"/>
                    <a:gd name="T83" fmla="*/ 142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w="9525">
                  <a:noFill/>
                  <a:round/>
                  <a:headEnd/>
                  <a:tailEnd/>
                </a:ln>
              </p:spPr>
              <p:txBody>
                <a:bodyPr/>
                <a:lstStyle/>
                <a:p>
                  <a:endParaRPr lang="zh-CN" altLang="en-US"/>
                </a:p>
              </p:txBody>
            </p:sp>
            <p:sp>
              <p:nvSpPr>
                <p:cNvPr id="45166" name="任意多边形 641125"/>
                <p:cNvSpPr>
                  <a:spLocks noChangeArrowheads="1"/>
                </p:cNvSpPr>
                <p:nvPr/>
              </p:nvSpPr>
              <p:spPr bwMode="auto">
                <a:xfrm>
                  <a:off x="3877" y="448"/>
                  <a:ext cx="163" cy="221"/>
                </a:xfrm>
                <a:custGeom>
                  <a:avLst/>
                  <a:gdLst>
                    <a:gd name="T0" fmla="*/ 62 w 257"/>
                    <a:gd name="T1" fmla="*/ 90 h 347"/>
                    <a:gd name="T2" fmla="*/ 60 w 257"/>
                    <a:gd name="T3" fmla="*/ 78 h 347"/>
                    <a:gd name="T4" fmla="*/ 56 w 257"/>
                    <a:gd name="T5" fmla="*/ 75 h 347"/>
                    <a:gd name="T6" fmla="*/ 55 w 257"/>
                    <a:gd name="T7" fmla="*/ 69 h 347"/>
                    <a:gd name="T8" fmla="*/ 53 w 257"/>
                    <a:gd name="T9" fmla="*/ 66 h 347"/>
                    <a:gd name="T10" fmla="*/ 53 w 257"/>
                    <a:gd name="T11" fmla="*/ 59 h 347"/>
                    <a:gd name="T12" fmla="*/ 53 w 257"/>
                    <a:gd name="T13" fmla="*/ 55 h 347"/>
                    <a:gd name="T14" fmla="*/ 58 w 257"/>
                    <a:gd name="T15" fmla="*/ 52 h 347"/>
                    <a:gd name="T16" fmla="*/ 65 w 257"/>
                    <a:gd name="T17" fmla="*/ 51 h 347"/>
                    <a:gd name="T18" fmla="*/ 65 w 257"/>
                    <a:gd name="T19" fmla="*/ 35 h 347"/>
                    <a:gd name="T20" fmla="*/ 14 w 257"/>
                    <a:gd name="T21" fmla="*/ 25 h 347"/>
                    <a:gd name="T22" fmla="*/ 8 w 257"/>
                    <a:gd name="T23" fmla="*/ 25 h 347"/>
                    <a:gd name="T24" fmla="*/ 4 w 257"/>
                    <a:gd name="T25" fmla="*/ 26 h 347"/>
                    <a:gd name="T26" fmla="*/ 0 w 257"/>
                    <a:gd name="T27" fmla="*/ 39 h 347"/>
                    <a:gd name="T28" fmla="*/ 23 w 257"/>
                    <a:gd name="T29" fmla="*/ 89 h 347"/>
                    <a:gd name="T30" fmla="*/ 62 w 257"/>
                    <a:gd name="T31" fmla="*/ 90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w="9525">
                  <a:noFill/>
                  <a:round/>
                  <a:headEnd/>
                  <a:tailEnd/>
                </a:ln>
              </p:spPr>
              <p:txBody>
                <a:bodyPr/>
                <a:lstStyle/>
                <a:p>
                  <a:endParaRPr lang="zh-CN" altLang="en-US"/>
                </a:p>
              </p:txBody>
            </p:sp>
            <p:sp>
              <p:nvSpPr>
                <p:cNvPr id="45167" name="任意多边形 641126"/>
                <p:cNvSpPr>
                  <a:spLocks noChangeArrowheads="1"/>
                </p:cNvSpPr>
                <p:nvPr/>
              </p:nvSpPr>
              <p:spPr bwMode="auto">
                <a:xfrm>
                  <a:off x="4164" y="611"/>
                  <a:ext cx="7" cy="12"/>
                </a:xfrm>
                <a:custGeom>
                  <a:avLst/>
                  <a:gdLst>
                    <a:gd name="T0" fmla="*/ 0 w 19"/>
                    <a:gd name="T1" fmla="*/ 1 h 37"/>
                    <a:gd name="T2" fmla="*/ 1 w 19"/>
                    <a:gd name="T3" fmla="*/ 1 h 37"/>
                    <a:gd name="T4" fmla="*/ 0 w 19"/>
                    <a:gd name="T5" fmla="*/ 1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w="9525">
                  <a:noFill/>
                  <a:round/>
                  <a:headEnd/>
                  <a:tailEnd/>
                </a:ln>
              </p:spPr>
              <p:txBody>
                <a:bodyPr/>
                <a:lstStyle/>
                <a:p>
                  <a:endParaRPr lang="zh-CN" altLang="en-US"/>
                </a:p>
              </p:txBody>
            </p:sp>
            <p:sp>
              <p:nvSpPr>
                <p:cNvPr id="45168" name="任意多边形 641127"/>
                <p:cNvSpPr>
                  <a:spLocks noChangeArrowheads="1"/>
                </p:cNvSpPr>
                <p:nvPr/>
              </p:nvSpPr>
              <p:spPr bwMode="auto">
                <a:xfrm>
                  <a:off x="4155" y="497"/>
                  <a:ext cx="9" cy="7"/>
                </a:xfrm>
                <a:custGeom>
                  <a:avLst/>
                  <a:gdLst>
                    <a:gd name="T0" fmla="*/ 1 w 22"/>
                    <a:gd name="T1" fmla="*/ 0 h 20"/>
                    <a:gd name="T2" fmla="*/ 1 w 22"/>
                    <a:gd name="T3" fmla="*/ 0 h 20"/>
                    <a:gd name="T4" fmla="*/ 1 w 22"/>
                    <a:gd name="T5" fmla="*/ 0 h 20"/>
                    <a:gd name="T6" fmla="*/ 0 w 22"/>
                    <a:gd name="T7" fmla="*/ 1 h 20"/>
                    <a:gd name="T8" fmla="*/ 1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w="9525">
                  <a:noFill/>
                  <a:round/>
                  <a:headEnd/>
                  <a:tailEnd/>
                </a:ln>
              </p:spPr>
              <p:txBody>
                <a:bodyPr/>
                <a:lstStyle/>
                <a:p>
                  <a:endParaRPr lang="zh-CN" altLang="en-US"/>
                </a:p>
              </p:txBody>
            </p:sp>
            <p:sp>
              <p:nvSpPr>
                <p:cNvPr id="45169" name="任意多边形 641128"/>
                <p:cNvSpPr>
                  <a:spLocks noChangeArrowheads="1"/>
                </p:cNvSpPr>
                <p:nvPr/>
              </p:nvSpPr>
              <p:spPr bwMode="auto">
                <a:xfrm>
                  <a:off x="3760" y="357"/>
                  <a:ext cx="25" cy="10"/>
                </a:xfrm>
                <a:custGeom>
                  <a:avLst/>
                  <a:gdLst>
                    <a:gd name="T0" fmla="*/ 2 w 57"/>
                    <a:gd name="T1" fmla="*/ 1 h 30"/>
                    <a:gd name="T2" fmla="*/ 3 w 57"/>
                    <a:gd name="T3" fmla="*/ 0 h 30"/>
                    <a:gd name="T4" fmla="*/ 3 w 57"/>
                    <a:gd name="T5" fmla="*/ 1 h 30"/>
                    <a:gd name="T6" fmla="*/ 2 w 57"/>
                    <a:gd name="T7" fmla="*/ 1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w="9525">
                  <a:noFill/>
                  <a:round/>
                  <a:headEnd/>
                  <a:tailEnd/>
                </a:ln>
              </p:spPr>
              <p:txBody>
                <a:bodyPr/>
                <a:lstStyle/>
                <a:p>
                  <a:endParaRPr lang="zh-CN" altLang="en-US"/>
                </a:p>
              </p:txBody>
            </p:sp>
            <p:sp>
              <p:nvSpPr>
                <p:cNvPr id="45170" name="任意多边形 641129"/>
                <p:cNvSpPr>
                  <a:spLocks noChangeArrowheads="1"/>
                </p:cNvSpPr>
                <p:nvPr/>
              </p:nvSpPr>
              <p:spPr bwMode="auto">
                <a:xfrm>
                  <a:off x="4062" y="265"/>
                  <a:ext cx="295" cy="233"/>
                </a:xfrm>
                <a:custGeom>
                  <a:avLst/>
                  <a:gdLst>
                    <a:gd name="T0" fmla="*/ 37 w 693"/>
                    <a:gd name="T1" fmla="*/ 17 h 696"/>
                    <a:gd name="T2" fmla="*/ 30 w 693"/>
                    <a:gd name="T3" fmla="*/ 17 h 696"/>
                    <a:gd name="T4" fmla="*/ 25 w 693"/>
                    <a:gd name="T5" fmla="*/ 15 h 696"/>
                    <a:gd name="T6" fmla="*/ 20 w 693"/>
                    <a:gd name="T7" fmla="*/ 15 h 696"/>
                    <a:gd name="T8" fmla="*/ 18 w 693"/>
                    <a:gd name="T9" fmla="*/ 16 h 696"/>
                    <a:gd name="T10" fmla="*/ 20 w 693"/>
                    <a:gd name="T11" fmla="*/ 16 h 696"/>
                    <a:gd name="T12" fmla="*/ 23 w 693"/>
                    <a:gd name="T13" fmla="*/ 18 h 696"/>
                    <a:gd name="T14" fmla="*/ 25 w 693"/>
                    <a:gd name="T15" fmla="*/ 18 h 696"/>
                    <a:gd name="T16" fmla="*/ 26 w 693"/>
                    <a:gd name="T17" fmla="*/ 20 h 696"/>
                    <a:gd name="T18" fmla="*/ 24 w 693"/>
                    <a:gd name="T19" fmla="*/ 21 h 696"/>
                    <a:gd name="T20" fmla="*/ 20 w 693"/>
                    <a:gd name="T21" fmla="*/ 23 h 696"/>
                    <a:gd name="T22" fmla="*/ 17 w 693"/>
                    <a:gd name="T23" fmla="*/ 23 h 696"/>
                    <a:gd name="T24" fmla="*/ 7 w 693"/>
                    <a:gd name="T25" fmla="*/ 26 h 696"/>
                    <a:gd name="T26" fmla="*/ 6 w 693"/>
                    <a:gd name="T27" fmla="*/ 23 h 696"/>
                    <a:gd name="T28" fmla="*/ 3 w 693"/>
                    <a:gd name="T29" fmla="*/ 20 h 696"/>
                    <a:gd name="T30" fmla="*/ 3 w 693"/>
                    <a:gd name="T31" fmla="*/ 17 h 696"/>
                    <a:gd name="T32" fmla="*/ 4 w 693"/>
                    <a:gd name="T33" fmla="*/ 13 h 696"/>
                    <a:gd name="T34" fmla="*/ 1 w 693"/>
                    <a:gd name="T35" fmla="*/ 15 h 696"/>
                    <a:gd name="T36" fmla="*/ 6 w 693"/>
                    <a:gd name="T37" fmla="*/ 10 h 696"/>
                    <a:gd name="T38" fmla="*/ 9 w 693"/>
                    <a:gd name="T39" fmla="*/ 8 h 696"/>
                    <a:gd name="T40" fmla="*/ 3 w 693"/>
                    <a:gd name="T41" fmla="*/ 8 h 696"/>
                    <a:gd name="T42" fmla="*/ 0 w 693"/>
                    <a:gd name="T43" fmla="*/ 7 h 696"/>
                    <a:gd name="T44" fmla="*/ 2 w 693"/>
                    <a:gd name="T45" fmla="*/ 5 h 696"/>
                    <a:gd name="T46" fmla="*/ 7 w 693"/>
                    <a:gd name="T47" fmla="*/ 4 h 696"/>
                    <a:gd name="T48" fmla="*/ 17 w 693"/>
                    <a:gd name="T49" fmla="*/ 5 h 696"/>
                    <a:gd name="T50" fmla="*/ 17 w 693"/>
                    <a:gd name="T51" fmla="*/ 2 h 696"/>
                    <a:gd name="T52" fmla="*/ 20 w 693"/>
                    <a:gd name="T53" fmla="*/ 0 h 696"/>
                    <a:gd name="T54" fmla="*/ 28 w 693"/>
                    <a:gd name="T55" fmla="*/ 2 h 696"/>
                    <a:gd name="T56" fmla="*/ 26 w 693"/>
                    <a:gd name="T57" fmla="*/ 3 h 696"/>
                    <a:gd name="T58" fmla="*/ 23 w 693"/>
                    <a:gd name="T59" fmla="*/ 7 h 696"/>
                    <a:gd name="T60" fmla="*/ 28 w 693"/>
                    <a:gd name="T61" fmla="*/ 7 h 696"/>
                    <a:gd name="T62" fmla="*/ 29 w 693"/>
                    <a:gd name="T63" fmla="*/ 5 h 696"/>
                    <a:gd name="T64" fmla="*/ 32 w 693"/>
                    <a:gd name="T65" fmla="*/ 3 h 696"/>
                    <a:gd name="T66" fmla="*/ 38 w 693"/>
                    <a:gd name="T67" fmla="*/ 3 h 696"/>
                    <a:gd name="T68" fmla="*/ 41 w 693"/>
                    <a:gd name="T69" fmla="*/ 2 h 696"/>
                    <a:gd name="T70" fmla="*/ 42 w 693"/>
                    <a:gd name="T71" fmla="*/ 17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w="9525">
                  <a:noFill/>
                  <a:round/>
                  <a:headEnd/>
                  <a:tailEnd/>
                </a:ln>
              </p:spPr>
              <p:txBody>
                <a:bodyPr/>
                <a:lstStyle/>
                <a:p>
                  <a:endParaRPr lang="zh-CN" altLang="en-US"/>
                </a:p>
              </p:txBody>
            </p:sp>
            <p:sp>
              <p:nvSpPr>
                <p:cNvPr id="45171" name="任意多边形 641130"/>
                <p:cNvSpPr>
                  <a:spLocks noChangeArrowheads="1"/>
                </p:cNvSpPr>
                <p:nvPr/>
              </p:nvSpPr>
              <p:spPr bwMode="auto">
                <a:xfrm>
                  <a:off x="3861" y="247"/>
                  <a:ext cx="591" cy="95"/>
                </a:xfrm>
                <a:custGeom>
                  <a:avLst/>
                  <a:gdLst>
                    <a:gd name="T0" fmla="*/ 211 w 931"/>
                    <a:gd name="T1" fmla="*/ 0 h 149"/>
                    <a:gd name="T2" fmla="*/ 37 w 931"/>
                    <a:gd name="T3" fmla="*/ 7 h 149"/>
                    <a:gd name="T4" fmla="*/ 23 w 931"/>
                    <a:gd name="T5" fmla="*/ 11 h 149"/>
                    <a:gd name="T6" fmla="*/ 16 w 931"/>
                    <a:gd name="T7" fmla="*/ 11 h 149"/>
                    <a:gd name="T8" fmla="*/ 6 w 931"/>
                    <a:gd name="T9" fmla="*/ 20 h 149"/>
                    <a:gd name="T10" fmla="*/ 0 w 931"/>
                    <a:gd name="T11" fmla="*/ 27 h 149"/>
                    <a:gd name="T12" fmla="*/ 15 w 931"/>
                    <a:gd name="T13" fmla="*/ 30 h 149"/>
                    <a:gd name="T14" fmla="*/ 25 w 931"/>
                    <a:gd name="T15" fmla="*/ 25 h 149"/>
                    <a:gd name="T16" fmla="*/ 28 w 931"/>
                    <a:gd name="T17" fmla="*/ 22 h 149"/>
                    <a:gd name="T18" fmla="*/ 43 w 931"/>
                    <a:gd name="T19" fmla="*/ 13 h 149"/>
                    <a:gd name="T20" fmla="*/ 55 w 931"/>
                    <a:gd name="T21" fmla="*/ 11 h 149"/>
                    <a:gd name="T22" fmla="*/ 60 w 931"/>
                    <a:gd name="T23" fmla="*/ 24 h 149"/>
                    <a:gd name="T24" fmla="*/ 48 w 931"/>
                    <a:gd name="T25" fmla="*/ 28 h 149"/>
                    <a:gd name="T26" fmla="*/ 59 w 931"/>
                    <a:gd name="T27" fmla="*/ 29 h 149"/>
                    <a:gd name="T28" fmla="*/ 64 w 931"/>
                    <a:gd name="T29" fmla="*/ 23 h 149"/>
                    <a:gd name="T30" fmla="*/ 68 w 931"/>
                    <a:gd name="T31" fmla="*/ 24 h 149"/>
                    <a:gd name="T32" fmla="*/ 65 w 931"/>
                    <a:gd name="T33" fmla="*/ 14 h 149"/>
                    <a:gd name="T34" fmla="*/ 68 w 931"/>
                    <a:gd name="T35" fmla="*/ 11 h 149"/>
                    <a:gd name="T36" fmla="*/ 71 w 931"/>
                    <a:gd name="T37" fmla="*/ 23 h 149"/>
                    <a:gd name="T38" fmla="*/ 68 w 931"/>
                    <a:gd name="T39" fmla="*/ 29 h 149"/>
                    <a:gd name="T40" fmla="*/ 76 w 931"/>
                    <a:gd name="T41" fmla="*/ 34 h 149"/>
                    <a:gd name="T42" fmla="*/ 77 w 931"/>
                    <a:gd name="T43" fmla="*/ 24 h 149"/>
                    <a:gd name="T44" fmla="*/ 84 w 931"/>
                    <a:gd name="T45" fmla="*/ 27 h 149"/>
                    <a:gd name="T46" fmla="*/ 98 w 931"/>
                    <a:gd name="T47" fmla="*/ 19 h 149"/>
                    <a:gd name="T48" fmla="*/ 105 w 931"/>
                    <a:gd name="T49" fmla="*/ 13 h 149"/>
                    <a:gd name="T50" fmla="*/ 112 w 931"/>
                    <a:gd name="T51" fmla="*/ 15 h 149"/>
                    <a:gd name="T52" fmla="*/ 116 w 931"/>
                    <a:gd name="T53" fmla="*/ 13 h 149"/>
                    <a:gd name="T54" fmla="*/ 110 w 931"/>
                    <a:gd name="T55" fmla="*/ 11 h 149"/>
                    <a:gd name="T56" fmla="*/ 121 w 931"/>
                    <a:gd name="T57" fmla="*/ 9 h 149"/>
                    <a:gd name="T58" fmla="*/ 139 w 931"/>
                    <a:gd name="T59" fmla="*/ 14 h 149"/>
                    <a:gd name="T60" fmla="*/ 149 w 931"/>
                    <a:gd name="T61" fmla="*/ 11 h 149"/>
                    <a:gd name="T62" fmla="*/ 150 w 931"/>
                    <a:gd name="T63" fmla="*/ 17 h 149"/>
                    <a:gd name="T64" fmla="*/ 145 w 931"/>
                    <a:gd name="T65" fmla="*/ 26 h 149"/>
                    <a:gd name="T66" fmla="*/ 156 w 931"/>
                    <a:gd name="T67" fmla="*/ 23 h 149"/>
                    <a:gd name="T68" fmla="*/ 159 w 931"/>
                    <a:gd name="T69" fmla="*/ 21 h 149"/>
                    <a:gd name="T70" fmla="*/ 166 w 931"/>
                    <a:gd name="T71" fmla="*/ 16 h 149"/>
                    <a:gd name="T72" fmla="*/ 203 w 931"/>
                    <a:gd name="T73" fmla="*/ 22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w="9525">
                  <a:noFill/>
                  <a:round/>
                  <a:headEnd/>
                  <a:tailEnd/>
                </a:ln>
              </p:spPr>
              <p:txBody>
                <a:bodyPr/>
                <a:lstStyle/>
                <a:p>
                  <a:endParaRPr lang="zh-CN" altLang="en-US"/>
                </a:p>
              </p:txBody>
            </p:sp>
            <p:sp>
              <p:nvSpPr>
                <p:cNvPr id="45172" name="任意多边形 641131"/>
                <p:cNvSpPr>
                  <a:spLocks noChangeArrowheads="1"/>
                </p:cNvSpPr>
                <p:nvPr/>
              </p:nvSpPr>
              <p:spPr bwMode="auto">
                <a:xfrm>
                  <a:off x="3981" y="282"/>
                  <a:ext cx="13" cy="10"/>
                </a:xfrm>
                <a:custGeom>
                  <a:avLst/>
                  <a:gdLst>
                    <a:gd name="T0" fmla="*/ 0 w 31"/>
                    <a:gd name="T1" fmla="*/ 1 h 30"/>
                    <a:gd name="T2" fmla="*/ 2 w 31"/>
                    <a:gd name="T3" fmla="*/ 0 h 30"/>
                    <a:gd name="T4" fmla="*/ 1 w 31"/>
                    <a:gd name="T5" fmla="*/ 1 h 30"/>
                    <a:gd name="T6" fmla="*/ 0 w 31"/>
                    <a:gd name="T7" fmla="*/ 1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w="9525">
                  <a:noFill/>
                  <a:round/>
                  <a:headEnd/>
                  <a:tailEnd/>
                </a:ln>
              </p:spPr>
              <p:txBody>
                <a:bodyPr/>
                <a:lstStyle/>
                <a:p>
                  <a:endParaRPr lang="zh-CN" altLang="en-US"/>
                </a:p>
              </p:txBody>
            </p:sp>
            <p:sp>
              <p:nvSpPr>
                <p:cNvPr id="45173" name="任意多边形 641132"/>
                <p:cNvSpPr>
                  <a:spLocks noChangeArrowheads="1"/>
                </p:cNvSpPr>
                <p:nvPr/>
              </p:nvSpPr>
              <p:spPr bwMode="auto">
                <a:xfrm>
                  <a:off x="3966" y="296"/>
                  <a:ext cx="19" cy="11"/>
                </a:xfrm>
                <a:custGeom>
                  <a:avLst/>
                  <a:gdLst>
                    <a:gd name="T0" fmla="*/ 0 w 44"/>
                    <a:gd name="T1" fmla="*/ 1 h 32"/>
                    <a:gd name="T2" fmla="*/ 2 w 44"/>
                    <a:gd name="T3" fmla="*/ 0 h 32"/>
                    <a:gd name="T4" fmla="*/ 3 w 44"/>
                    <a:gd name="T5" fmla="*/ 0 h 32"/>
                    <a:gd name="T6" fmla="*/ 0 w 44"/>
                    <a:gd name="T7" fmla="*/ 1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w="9525">
                  <a:noFill/>
                  <a:round/>
                  <a:headEnd/>
                  <a:tailEnd/>
                </a:ln>
              </p:spPr>
              <p:txBody>
                <a:bodyPr/>
                <a:lstStyle/>
                <a:p>
                  <a:endParaRPr lang="zh-CN" altLang="en-US"/>
                </a:p>
              </p:txBody>
            </p:sp>
            <p:sp>
              <p:nvSpPr>
                <p:cNvPr id="45174" name="任意多边形 641133"/>
                <p:cNvSpPr>
                  <a:spLocks noChangeArrowheads="1"/>
                </p:cNvSpPr>
                <p:nvPr/>
              </p:nvSpPr>
              <p:spPr bwMode="auto">
                <a:xfrm>
                  <a:off x="4028" y="337"/>
                  <a:ext cx="32" cy="6"/>
                </a:xfrm>
                <a:custGeom>
                  <a:avLst/>
                  <a:gdLst>
                    <a:gd name="T0" fmla="*/ 3 w 76"/>
                    <a:gd name="T1" fmla="*/ 1 h 18"/>
                    <a:gd name="T2" fmla="*/ 2 w 76"/>
                    <a:gd name="T3" fmla="*/ 0 h 18"/>
                    <a:gd name="T4" fmla="*/ 3 w 76"/>
                    <a:gd name="T5" fmla="*/ 1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w="9525">
                  <a:noFill/>
                  <a:round/>
                  <a:headEnd/>
                  <a:tailEnd/>
                </a:ln>
              </p:spPr>
              <p:txBody>
                <a:bodyPr/>
                <a:lstStyle/>
                <a:p>
                  <a:endParaRPr lang="zh-CN" altLang="en-US"/>
                </a:p>
              </p:txBody>
            </p:sp>
            <p:sp>
              <p:nvSpPr>
                <p:cNvPr id="45175" name="任意多边形 641134"/>
                <p:cNvSpPr>
                  <a:spLocks noChangeArrowheads="1"/>
                </p:cNvSpPr>
                <p:nvPr/>
              </p:nvSpPr>
              <p:spPr bwMode="auto">
                <a:xfrm>
                  <a:off x="4083" y="336"/>
                  <a:ext cx="18" cy="15"/>
                </a:xfrm>
                <a:custGeom>
                  <a:avLst/>
                  <a:gdLst>
                    <a:gd name="T0" fmla="*/ 0 w 42"/>
                    <a:gd name="T1" fmla="*/ 1 h 44"/>
                    <a:gd name="T2" fmla="*/ 1 w 42"/>
                    <a:gd name="T3" fmla="*/ 0 h 44"/>
                    <a:gd name="T4" fmla="*/ 0 w 42"/>
                    <a:gd name="T5" fmla="*/ 1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w="9525">
                  <a:noFill/>
                  <a:round/>
                  <a:headEnd/>
                  <a:tailEnd/>
                </a:ln>
              </p:spPr>
              <p:txBody>
                <a:bodyPr/>
                <a:lstStyle/>
                <a:p>
                  <a:endParaRPr lang="zh-CN" altLang="en-US"/>
                </a:p>
              </p:txBody>
            </p:sp>
            <p:sp>
              <p:nvSpPr>
                <p:cNvPr id="45176" name="任意多边形 641135"/>
                <p:cNvSpPr>
                  <a:spLocks noChangeArrowheads="1"/>
                </p:cNvSpPr>
                <p:nvPr/>
              </p:nvSpPr>
              <p:spPr bwMode="auto">
                <a:xfrm>
                  <a:off x="3936" y="295"/>
                  <a:ext cx="14" cy="10"/>
                </a:xfrm>
                <a:custGeom>
                  <a:avLst/>
                  <a:gdLst>
                    <a:gd name="T0" fmla="*/ 0 w 31"/>
                    <a:gd name="T1" fmla="*/ 1 h 30"/>
                    <a:gd name="T2" fmla="*/ 3 w 31"/>
                    <a:gd name="T3" fmla="*/ 0 h 30"/>
                    <a:gd name="T4" fmla="*/ 0 w 31"/>
                    <a:gd name="T5" fmla="*/ 1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w="9525">
                  <a:noFill/>
                  <a:round/>
                  <a:headEnd/>
                  <a:tailEnd/>
                </a:ln>
              </p:spPr>
              <p:txBody>
                <a:bodyPr/>
                <a:lstStyle/>
                <a:p>
                  <a:endParaRPr lang="zh-CN" altLang="en-US"/>
                </a:p>
              </p:txBody>
            </p:sp>
          </p:grpSp>
        </p:grpSp>
        <p:grpSp>
          <p:nvGrpSpPr>
            <p:cNvPr id="45085" name="组合 641136"/>
            <p:cNvGrpSpPr>
              <a:grpSpLocks/>
            </p:cNvGrpSpPr>
            <p:nvPr/>
          </p:nvGrpSpPr>
          <p:grpSpPr bwMode="auto">
            <a:xfrm>
              <a:off x="798" y="111"/>
              <a:ext cx="4702" cy="418"/>
              <a:chOff x="798" y="255"/>
              <a:chExt cx="4702" cy="418"/>
            </a:xfrm>
          </p:grpSpPr>
          <p:sp>
            <p:nvSpPr>
              <p:cNvPr id="45112" name="直接连接符 641137"/>
              <p:cNvSpPr>
                <a:spLocks noChangeShapeType="1"/>
              </p:cNvSpPr>
              <p:nvPr/>
            </p:nvSpPr>
            <p:spPr bwMode="auto">
              <a:xfrm>
                <a:off x="798" y="476"/>
                <a:ext cx="4702" cy="0"/>
              </a:xfrm>
              <a:prstGeom prst="line">
                <a:avLst/>
              </a:prstGeom>
              <a:noFill/>
              <a:ln w="9525">
                <a:solidFill>
                  <a:schemeClr val="folHlink"/>
                </a:solidFill>
                <a:round/>
                <a:headEnd/>
                <a:tailEnd/>
              </a:ln>
            </p:spPr>
            <p:txBody>
              <a:bodyPr/>
              <a:lstStyle/>
              <a:p>
                <a:endParaRPr lang="zh-CN" altLang="en-US"/>
              </a:p>
            </p:txBody>
          </p:sp>
          <p:sp>
            <p:nvSpPr>
              <p:cNvPr id="45113" name="直接连接符 641138"/>
              <p:cNvSpPr>
                <a:spLocks noChangeShapeType="1"/>
              </p:cNvSpPr>
              <p:nvPr/>
            </p:nvSpPr>
            <p:spPr bwMode="auto">
              <a:xfrm>
                <a:off x="1026" y="255"/>
                <a:ext cx="0" cy="418"/>
              </a:xfrm>
              <a:prstGeom prst="line">
                <a:avLst/>
              </a:prstGeom>
              <a:noFill/>
              <a:ln w="9525">
                <a:solidFill>
                  <a:schemeClr val="folHlink"/>
                </a:solidFill>
                <a:round/>
                <a:headEnd/>
                <a:tailEnd/>
              </a:ln>
            </p:spPr>
            <p:txBody>
              <a:bodyPr/>
              <a:lstStyle/>
              <a:p>
                <a:endParaRPr lang="zh-CN" altLang="en-US"/>
              </a:p>
            </p:txBody>
          </p:sp>
          <p:sp>
            <p:nvSpPr>
              <p:cNvPr id="45114" name="直接连接符 641139"/>
              <p:cNvSpPr>
                <a:spLocks noChangeShapeType="1"/>
              </p:cNvSpPr>
              <p:nvPr/>
            </p:nvSpPr>
            <p:spPr bwMode="auto">
              <a:xfrm>
                <a:off x="1254" y="255"/>
                <a:ext cx="0" cy="418"/>
              </a:xfrm>
              <a:prstGeom prst="line">
                <a:avLst/>
              </a:prstGeom>
              <a:noFill/>
              <a:ln w="9525">
                <a:solidFill>
                  <a:schemeClr val="folHlink"/>
                </a:solidFill>
                <a:round/>
                <a:headEnd/>
                <a:tailEnd/>
              </a:ln>
            </p:spPr>
            <p:txBody>
              <a:bodyPr/>
              <a:lstStyle/>
              <a:p>
                <a:endParaRPr lang="zh-CN" altLang="en-US"/>
              </a:p>
            </p:txBody>
          </p:sp>
          <p:sp>
            <p:nvSpPr>
              <p:cNvPr id="45115" name="直接连接符 641140"/>
              <p:cNvSpPr>
                <a:spLocks noChangeShapeType="1"/>
              </p:cNvSpPr>
              <p:nvPr/>
            </p:nvSpPr>
            <p:spPr bwMode="auto">
              <a:xfrm>
                <a:off x="1482" y="255"/>
                <a:ext cx="0" cy="418"/>
              </a:xfrm>
              <a:prstGeom prst="line">
                <a:avLst/>
              </a:prstGeom>
              <a:noFill/>
              <a:ln w="9525">
                <a:solidFill>
                  <a:schemeClr val="folHlink"/>
                </a:solidFill>
                <a:round/>
                <a:headEnd/>
                <a:tailEnd/>
              </a:ln>
            </p:spPr>
            <p:txBody>
              <a:bodyPr/>
              <a:lstStyle/>
              <a:p>
                <a:endParaRPr lang="zh-CN" altLang="en-US"/>
              </a:p>
            </p:txBody>
          </p:sp>
          <p:sp>
            <p:nvSpPr>
              <p:cNvPr id="45116" name="直接连接符 641141"/>
              <p:cNvSpPr>
                <a:spLocks noChangeShapeType="1"/>
              </p:cNvSpPr>
              <p:nvPr/>
            </p:nvSpPr>
            <p:spPr bwMode="auto">
              <a:xfrm>
                <a:off x="1710" y="255"/>
                <a:ext cx="0" cy="418"/>
              </a:xfrm>
              <a:prstGeom prst="line">
                <a:avLst/>
              </a:prstGeom>
              <a:noFill/>
              <a:ln w="9525">
                <a:solidFill>
                  <a:schemeClr val="folHlink"/>
                </a:solidFill>
                <a:round/>
                <a:headEnd/>
                <a:tailEnd/>
              </a:ln>
            </p:spPr>
            <p:txBody>
              <a:bodyPr/>
              <a:lstStyle/>
              <a:p>
                <a:endParaRPr lang="zh-CN" altLang="en-US"/>
              </a:p>
            </p:txBody>
          </p:sp>
          <p:sp>
            <p:nvSpPr>
              <p:cNvPr id="45117" name="直接连接符 641142"/>
              <p:cNvSpPr>
                <a:spLocks noChangeShapeType="1"/>
              </p:cNvSpPr>
              <p:nvPr/>
            </p:nvSpPr>
            <p:spPr bwMode="auto">
              <a:xfrm>
                <a:off x="1938" y="255"/>
                <a:ext cx="0" cy="418"/>
              </a:xfrm>
              <a:prstGeom prst="line">
                <a:avLst/>
              </a:prstGeom>
              <a:noFill/>
              <a:ln w="9525">
                <a:solidFill>
                  <a:schemeClr val="folHlink"/>
                </a:solidFill>
                <a:round/>
                <a:headEnd/>
                <a:tailEnd/>
              </a:ln>
            </p:spPr>
            <p:txBody>
              <a:bodyPr/>
              <a:lstStyle/>
              <a:p>
                <a:endParaRPr lang="zh-CN" altLang="en-US"/>
              </a:p>
            </p:txBody>
          </p:sp>
          <p:sp>
            <p:nvSpPr>
              <p:cNvPr id="45118" name="直接连接符 641143"/>
              <p:cNvSpPr>
                <a:spLocks noChangeShapeType="1"/>
              </p:cNvSpPr>
              <p:nvPr/>
            </p:nvSpPr>
            <p:spPr bwMode="auto">
              <a:xfrm>
                <a:off x="2166" y="255"/>
                <a:ext cx="0" cy="418"/>
              </a:xfrm>
              <a:prstGeom prst="line">
                <a:avLst/>
              </a:prstGeom>
              <a:noFill/>
              <a:ln w="9525">
                <a:solidFill>
                  <a:schemeClr val="folHlink"/>
                </a:solidFill>
                <a:round/>
                <a:headEnd/>
                <a:tailEnd/>
              </a:ln>
            </p:spPr>
            <p:txBody>
              <a:bodyPr/>
              <a:lstStyle/>
              <a:p>
                <a:endParaRPr lang="zh-CN" altLang="en-US"/>
              </a:p>
            </p:txBody>
          </p:sp>
          <p:sp>
            <p:nvSpPr>
              <p:cNvPr id="45119" name="直接连接符 641144"/>
              <p:cNvSpPr>
                <a:spLocks noChangeShapeType="1"/>
              </p:cNvSpPr>
              <p:nvPr/>
            </p:nvSpPr>
            <p:spPr bwMode="auto">
              <a:xfrm>
                <a:off x="2394" y="255"/>
                <a:ext cx="0" cy="418"/>
              </a:xfrm>
              <a:prstGeom prst="line">
                <a:avLst/>
              </a:prstGeom>
              <a:noFill/>
              <a:ln w="9525">
                <a:solidFill>
                  <a:schemeClr val="folHlink"/>
                </a:solidFill>
                <a:round/>
                <a:headEnd/>
                <a:tailEnd/>
              </a:ln>
            </p:spPr>
            <p:txBody>
              <a:bodyPr/>
              <a:lstStyle/>
              <a:p>
                <a:endParaRPr lang="zh-CN" altLang="en-US"/>
              </a:p>
            </p:txBody>
          </p:sp>
          <p:sp>
            <p:nvSpPr>
              <p:cNvPr id="45120" name="直接连接符 641145"/>
              <p:cNvSpPr>
                <a:spLocks noChangeShapeType="1"/>
              </p:cNvSpPr>
              <p:nvPr/>
            </p:nvSpPr>
            <p:spPr bwMode="auto">
              <a:xfrm>
                <a:off x="2622" y="255"/>
                <a:ext cx="0" cy="418"/>
              </a:xfrm>
              <a:prstGeom prst="line">
                <a:avLst/>
              </a:prstGeom>
              <a:noFill/>
              <a:ln w="9525">
                <a:solidFill>
                  <a:schemeClr val="folHlink"/>
                </a:solidFill>
                <a:round/>
                <a:headEnd/>
                <a:tailEnd/>
              </a:ln>
            </p:spPr>
            <p:txBody>
              <a:bodyPr/>
              <a:lstStyle/>
              <a:p>
                <a:endParaRPr lang="zh-CN" altLang="en-US"/>
              </a:p>
            </p:txBody>
          </p:sp>
          <p:sp>
            <p:nvSpPr>
              <p:cNvPr id="45121" name="直接连接符 641146"/>
              <p:cNvSpPr>
                <a:spLocks noChangeShapeType="1"/>
              </p:cNvSpPr>
              <p:nvPr/>
            </p:nvSpPr>
            <p:spPr bwMode="auto">
              <a:xfrm>
                <a:off x="2850" y="255"/>
                <a:ext cx="0" cy="418"/>
              </a:xfrm>
              <a:prstGeom prst="line">
                <a:avLst/>
              </a:prstGeom>
              <a:noFill/>
              <a:ln w="9525">
                <a:solidFill>
                  <a:schemeClr val="folHlink"/>
                </a:solidFill>
                <a:round/>
                <a:headEnd/>
                <a:tailEnd/>
              </a:ln>
            </p:spPr>
            <p:txBody>
              <a:bodyPr/>
              <a:lstStyle/>
              <a:p>
                <a:endParaRPr lang="zh-CN" altLang="en-US"/>
              </a:p>
            </p:txBody>
          </p:sp>
          <p:sp>
            <p:nvSpPr>
              <p:cNvPr id="45122" name="直接连接符 641147"/>
              <p:cNvSpPr>
                <a:spLocks noChangeShapeType="1"/>
              </p:cNvSpPr>
              <p:nvPr/>
            </p:nvSpPr>
            <p:spPr bwMode="auto">
              <a:xfrm>
                <a:off x="3078" y="255"/>
                <a:ext cx="0" cy="418"/>
              </a:xfrm>
              <a:prstGeom prst="line">
                <a:avLst/>
              </a:prstGeom>
              <a:noFill/>
              <a:ln w="9525">
                <a:solidFill>
                  <a:schemeClr val="folHlink"/>
                </a:solidFill>
                <a:round/>
                <a:headEnd/>
                <a:tailEnd/>
              </a:ln>
            </p:spPr>
            <p:txBody>
              <a:bodyPr/>
              <a:lstStyle/>
              <a:p>
                <a:endParaRPr lang="zh-CN" altLang="en-US"/>
              </a:p>
            </p:txBody>
          </p:sp>
          <p:sp>
            <p:nvSpPr>
              <p:cNvPr id="45123" name="直接连接符 641148"/>
              <p:cNvSpPr>
                <a:spLocks noChangeShapeType="1"/>
              </p:cNvSpPr>
              <p:nvPr/>
            </p:nvSpPr>
            <p:spPr bwMode="auto">
              <a:xfrm>
                <a:off x="3306" y="255"/>
                <a:ext cx="0" cy="418"/>
              </a:xfrm>
              <a:prstGeom prst="line">
                <a:avLst/>
              </a:prstGeom>
              <a:noFill/>
              <a:ln w="9525">
                <a:solidFill>
                  <a:schemeClr val="folHlink"/>
                </a:solidFill>
                <a:round/>
                <a:headEnd/>
                <a:tailEnd/>
              </a:ln>
            </p:spPr>
            <p:txBody>
              <a:bodyPr/>
              <a:lstStyle/>
              <a:p>
                <a:endParaRPr lang="zh-CN" altLang="en-US"/>
              </a:p>
            </p:txBody>
          </p:sp>
          <p:sp>
            <p:nvSpPr>
              <p:cNvPr id="45124" name="直接连接符 641149"/>
              <p:cNvSpPr>
                <a:spLocks noChangeShapeType="1"/>
              </p:cNvSpPr>
              <p:nvPr/>
            </p:nvSpPr>
            <p:spPr bwMode="auto">
              <a:xfrm>
                <a:off x="3534" y="255"/>
                <a:ext cx="0" cy="418"/>
              </a:xfrm>
              <a:prstGeom prst="line">
                <a:avLst/>
              </a:prstGeom>
              <a:noFill/>
              <a:ln w="9525">
                <a:solidFill>
                  <a:schemeClr val="folHlink"/>
                </a:solidFill>
                <a:round/>
                <a:headEnd/>
                <a:tailEnd/>
              </a:ln>
            </p:spPr>
            <p:txBody>
              <a:bodyPr/>
              <a:lstStyle/>
              <a:p>
                <a:endParaRPr lang="zh-CN" altLang="en-US"/>
              </a:p>
            </p:txBody>
          </p:sp>
          <p:sp>
            <p:nvSpPr>
              <p:cNvPr id="45125" name="直接连接符 641150"/>
              <p:cNvSpPr>
                <a:spLocks noChangeShapeType="1"/>
              </p:cNvSpPr>
              <p:nvPr/>
            </p:nvSpPr>
            <p:spPr bwMode="auto">
              <a:xfrm>
                <a:off x="3762" y="255"/>
                <a:ext cx="0" cy="418"/>
              </a:xfrm>
              <a:prstGeom prst="line">
                <a:avLst/>
              </a:prstGeom>
              <a:noFill/>
              <a:ln w="9525">
                <a:solidFill>
                  <a:schemeClr val="folHlink"/>
                </a:solidFill>
                <a:round/>
                <a:headEnd/>
                <a:tailEnd/>
              </a:ln>
            </p:spPr>
            <p:txBody>
              <a:bodyPr/>
              <a:lstStyle/>
              <a:p>
                <a:endParaRPr lang="zh-CN" altLang="en-US"/>
              </a:p>
            </p:txBody>
          </p:sp>
          <p:sp>
            <p:nvSpPr>
              <p:cNvPr id="45126" name="直接连接符 641151"/>
              <p:cNvSpPr>
                <a:spLocks noChangeShapeType="1"/>
              </p:cNvSpPr>
              <p:nvPr/>
            </p:nvSpPr>
            <p:spPr bwMode="auto">
              <a:xfrm>
                <a:off x="3990" y="255"/>
                <a:ext cx="0" cy="418"/>
              </a:xfrm>
              <a:prstGeom prst="line">
                <a:avLst/>
              </a:prstGeom>
              <a:noFill/>
              <a:ln w="9525">
                <a:solidFill>
                  <a:schemeClr val="folHlink"/>
                </a:solidFill>
                <a:round/>
                <a:headEnd/>
                <a:tailEnd/>
              </a:ln>
            </p:spPr>
            <p:txBody>
              <a:bodyPr/>
              <a:lstStyle/>
              <a:p>
                <a:endParaRPr lang="zh-CN" altLang="en-US"/>
              </a:p>
            </p:txBody>
          </p:sp>
          <p:sp>
            <p:nvSpPr>
              <p:cNvPr id="45127" name="直接连接符 641152"/>
              <p:cNvSpPr>
                <a:spLocks noChangeShapeType="1"/>
              </p:cNvSpPr>
              <p:nvPr/>
            </p:nvSpPr>
            <p:spPr bwMode="auto">
              <a:xfrm>
                <a:off x="4218" y="255"/>
                <a:ext cx="0" cy="418"/>
              </a:xfrm>
              <a:prstGeom prst="line">
                <a:avLst/>
              </a:prstGeom>
              <a:noFill/>
              <a:ln w="9525">
                <a:solidFill>
                  <a:schemeClr val="folHlink"/>
                </a:solidFill>
                <a:round/>
                <a:headEnd/>
                <a:tailEnd/>
              </a:ln>
            </p:spPr>
            <p:txBody>
              <a:bodyPr/>
              <a:lstStyle/>
              <a:p>
                <a:endParaRPr lang="zh-CN" altLang="en-US"/>
              </a:p>
            </p:txBody>
          </p:sp>
          <p:sp>
            <p:nvSpPr>
              <p:cNvPr id="45128" name="直接连接符 641153"/>
              <p:cNvSpPr>
                <a:spLocks noChangeShapeType="1"/>
              </p:cNvSpPr>
              <p:nvPr/>
            </p:nvSpPr>
            <p:spPr bwMode="auto">
              <a:xfrm>
                <a:off x="4446" y="255"/>
                <a:ext cx="0" cy="418"/>
              </a:xfrm>
              <a:prstGeom prst="line">
                <a:avLst/>
              </a:prstGeom>
              <a:noFill/>
              <a:ln w="9525">
                <a:solidFill>
                  <a:schemeClr val="folHlink"/>
                </a:solidFill>
                <a:round/>
                <a:headEnd/>
                <a:tailEnd/>
              </a:ln>
            </p:spPr>
            <p:txBody>
              <a:bodyPr/>
              <a:lstStyle/>
              <a:p>
                <a:endParaRPr lang="zh-CN" altLang="en-US"/>
              </a:p>
            </p:txBody>
          </p:sp>
          <p:sp>
            <p:nvSpPr>
              <p:cNvPr id="45129" name="直接连接符 641154"/>
              <p:cNvSpPr>
                <a:spLocks noChangeShapeType="1"/>
              </p:cNvSpPr>
              <p:nvPr/>
            </p:nvSpPr>
            <p:spPr bwMode="auto">
              <a:xfrm>
                <a:off x="4674" y="255"/>
                <a:ext cx="0" cy="418"/>
              </a:xfrm>
              <a:prstGeom prst="line">
                <a:avLst/>
              </a:prstGeom>
              <a:noFill/>
              <a:ln w="9525">
                <a:solidFill>
                  <a:schemeClr val="folHlink"/>
                </a:solidFill>
                <a:round/>
                <a:headEnd/>
                <a:tailEnd/>
              </a:ln>
            </p:spPr>
            <p:txBody>
              <a:bodyPr/>
              <a:lstStyle/>
              <a:p>
                <a:endParaRPr lang="zh-CN" altLang="en-US"/>
              </a:p>
            </p:txBody>
          </p:sp>
          <p:sp>
            <p:nvSpPr>
              <p:cNvPr id="45130" name="直接连接符 641155"/>
              <p:cNvSpPr>
                <a:spLocks noChangeShapeType="1"/>
              </p:cNvSpPr>
              <p:nvPr/>
            </p:nvSpPr>
            <p:spPr bwMode="auto">
              <a:xfrm>
                <a:off x="4902" y="255"/>
                <a:ext cx="0" cy="418"/>
              </a:xfrm>
              <a:prstGeom prst="line">
                <a:avLst/>
              </a:prstGeom>
              <a:noFill/>
              <a:ln w="9525">
                <a:solidFill>
                  <a:schemeClr val="folHlink"/>
                </a:solidFill>
                <a:round/>
                <a:headEnd/>
                <a:tailEnd/>
              </a:ln>
            </p:spPr>
            <p:txBody>
              <a:bodyPr/>
              <a:lstStyle/>
              <a:p>
                <a:endParaRPr lang="zh-CN" altLang="en-US"/>
              </a:p>
            </p:txBody>
          </p:sp>
          <p:sp>
            <p:nvSpPr>
              <p:cNvPr id="45131" name="直接连接符 641156"/>
              <p:cNvSpPr>
                <a:spLocks noChangeShapeType="1"/>
              </p:cNvSpPr>
              <p:nvPr/>
            </p:nvSpPr>
            <p:spPr bwMode="auto">
              <a:xfrm>
                <a:off x="5130" y="255"/>
                <a:ext cx="0" cy="418"/>
              </a:xfrm>
              <a:prstGeom prst="line">
                <a:avLst/>
              </a:prstGeom>
              <a:noFill/>
              <a:ln w="9525">
                <a:solidFill>
                  <a:schemeClr val="folHlink"/>
                </a:solidFill>
                <a:round/>
                <a:headEnd/>
                <a:tailEnd/>
              </a:ln>
            </p:spPr>
            <p:txBody>
              <a:bodyPr/>
              <a:lstStyle/>
              <a:p>
                <a:endParaRPr lang="zh-CN" altLang="en-US"/>
              </a:p>
            </p:txBody>
          </p:sp>
          <p:sp>
            <p:nvSpPr>
              <p:cNvPr id="45132" name="直接连接符 641157"/>
              <p:cNvSpPr>
                <a:spLocks noChangeShapeType="1"/>
              </p:cNvSpPr>
              <p:nvPr/>
            </p:nvSpPr>
            <p:spPr bwMode="auto">
              <a:xfrm>
                <a:off x="5358" y="255"/>
                <a:ext cx="0" cy="418"/>
              </a:xfrm>
              <a:prstGeom prst="line">
                <a:avLst/>
              </a:prstGeom>
              <a:noFill/>
              <a:ln w="9525">
                <a:solidFill>
                  <a:schemeClr val="folHlink"/>
                </a:solidFill>
                <a:round/>
                <a:headEnd/>
                <a:tailEnd/>
              </a:ln>
            </p:spPr>
            <p:txBody>
              <a:bodyPr/>
              <a:lstStyle/>
              <a:p>
                <a:endParaRPr lang="zh-CN" altLang="en-US"/>
              </a:p>
            </p:txBody>
          </p:sp>
        </p:grpSp>
        <p:grpSp>
          <p:nvGrpSpPr>
            <p:cNvPr id="45086" name="组合 641158"/>
            <p:cNvGrpSpPr>
              <a:grpSpLocks/>
            </p:cNvGrpSpPr>
            <p:nvPr/>
          </p:nvGrpSpPr>
          <p:grpSpPr bwMode="auto">
            <a:xfrm>
              <a:off x="1208" y="109"/>
              <a:ext cx="3694" cy="423"/>
              <a:chOff x="1034" y="245"/>
              <a:chExt cx="3694" cy="423"/>
            </a:xfrm>
          </p:grpSpPr>
          <p:sp>
            <p:nvSpPr>
              <p:cNvPr id="45087" name="直接连接符 641159"/>
              <p:cNvSpPr>
                <a:spLocks noChangeShapeType="1"/>
              </p:cNvSpPr>
              <p:nvPr/>
            </p:nvSpPr>
            <p:spPr bwMode="auto">
              <a:xfrm>
                <a:off x="2676" y="246"/>
                <a:ext cx="0" cy="142"/>
              </a:xfrm>
              <a:prstGeom prst="line">
                <a:avLst/>
              </a:prstGeom>
              <a:noFill/>
              <a:ln w="9525">
                <a:solidFill>
                  <a:schemeClr val="hlink"/>
                </a:solidFill>
                <a:round/>
                <a:headEnd/>
                <a:tailEnd/>
              </a:ln>
            </p:spPr>
            <p:txBody>
              <a:bodyPr/>
              <a:lstStyle/>
              <a:p>
                <a:endParaRPr lang="zh-CN" altLang="en-US"/>
              </a:p>
            </p:txBody>
          </p:sp>
          <p:sp>
            <p:nvSpPr>
              <p:cNvPr id="45088" name="直接连接符 641160"/>
              <p:cNvSpPr>
                <a:spLocks noChangeShapeType="1"/>
              </p:cNvSpPr>
              <p:nvPr/>
            </p:nvSpPr>
            <p:spPr bwMode="auto">
              <a:xfrm>
                <a:off x="2798" y="468"/>
                <a:ext cx="70" cy="0"/>
              </a:xfrm>
              <a:prstGeom prst="line">
                <a:avLst/>
              </a:prstGeom>
              <a:noFill/>
              <a:ln w="9525">
                <a:solidFill>
                  <a:schemeClr val="hlink"/>
                </a:solidFill>
                <a:round/>
                <a:headEnd/>
                <a:tailEnd/>
              </a:ln>
            </p:spPr>
            <p:txBody>
              <a:bodyPr/>
              <a:lstStyle/>
              <a:p>
                <a:endParaRPr lang="zh-CN" altLang="en-US"/>
              </a:p>
            </p:txBody>
          </p:sp>
          <p:sp>
            <p:nvSpPr>
              <p:cNvPr id="45089" name="直接连接符 641161"/>
              <p:cNvSpPr>
                <a:spLocks noChangeShapeType="1"/>
              </p:cNvSpPr>
              <p:nvPr/>
            </p:nvSpPr>
            <p:spPr bwMode="auto">
              <a:xfrm>
                <a:off x="2904" y="486"/>
                <a:ext cx="0" cy="28"/>
              </a:xfrm>
              <a:prstGeom prst="line">
                <a:avLst/>
              </a:prstGeom>
              <a:noFill/>
              <a:ln w="9525">
                <a:solidFill>
                  <a:schemeClr val="hlink"/>
                </a:solidFill>
                <a:round/>
                <a:headEnd/>
                <a:tailEnd/>
              </a:ln>
            </p:spPr>
            <p:txBody>
              <a:bodyPr/>
              <a:lstStyle/>
              <a:p>
                <a:endParaRPr lang="zh-CN" altLang="en-US"/>
              </a:p>
            </p:txBody>
          </p:sp>
          <p:sp>
            <p:nvSpPr>
              <p:cNvPr id="45090" name="直接连接符 641162"/>
              <p:cNvSpPr>
                <a:spLocks noChangeShapeType="1"/>
              </p:cNvSpPr>
              <p:nvPr/>
            </p:nvSpPr>
            <p:spPr bwMode="auto">
              <a:xfrm>
                <a:off x="3132" y="586"/>
                <a:ext cx="0" cy="79"/>
              </a:xfrm>
              <a:prstGeom prst="line">
                <a:avLst/>
              </a:prstGeom>
              <a:noFill/>
              <a:ln w="9525">
                <a:solidFill>
                  <a:schemeClr val="hlink"/>
                </a:solidFill>
                <a:round/>
                <a:headEnd/>
                <a:tailEnd/>
              </a:ln>
            </p:spPr>
            <p:txBody>
              <a:bodyPr/>
              <a:lstStyle/>
              <a:p>
                <a:endParaRPr lang="zh-CN" altLang="en-US"/>
              </a:p>
            </p:txBody>
          </p:sp>
          <p:sp>
            <p:nvSpPr>
              <p:cNvPr id="45091" name="直接连接符 641163"/>
              <p:cNvSpPr>
                <a:spLocks noChangeShapeType="1"/>
              </p:cNvSpPr>
              <p:nvPr/>
            </p:nvSpPr>
            <p:spPr bwMode="auto">
              <a:xfrm>
                <a:off x="3816" y="358"/>
                <a:ext cx="0" cy="180"/>
              </a:xfrm>
              <a:prstGeom prst="line">
                <a:avLst/>
              </a:prstGeom>
              <a:noFill/>
              <a:ln w="9525">
                <a:solidFill>
                  <a:schemeClr val="hlink"/>
                </a:solidFill>
                <a:round/>
                <a:headEnd/>
                <a:tailEnd/>
              </a:ln>
            </p:spPr>
            <p:txBody>
              <a:bodyPr/>
              <a:lstStyle/>
              <a:p>
                <a:endParaRPr lang="zh-CN" altLang="en-US"/>
              </a:p>
            </p:txBody>
          </p:sp>
          <p:sp>
            <p:nvSpPr>
              <p:cNvPr id="45092" name="直接连接符 641164"/>
              <p:cNvSpPr>
                <a:spLocks noChangeShapeType="1"/>
              </p:cNvSpPr>
              <p:nvPr/>
            </p:nvSpPr>
            <p:spPr bwMode="auto">
              <a:xfrm>
                <a:off x="3722" y="468"/>
                <a:ext cx="348" cy="0"/>
              </a:xfrm>
              <a:prstGeom prst="line">
                <a:avLst/>
              </a:prstGeom>
              <a:noFill/>
              <a:ln w="9525">
                <a:solidFill>
                  <a:schemeClr val="hlink"/>
                </a:solidFill>
                <a:round/>
                <a:headEnd/>
                <a:tailEnd/>
              </a:ln>
            </p:spPr>
            <p:txBody>
              <a:bodyPr/>
              <a:lstStyle/>
              <a:p>
                <a:endParaRPr lang="zh-CN" altLang="en-US"/>
              </a:p>
            </p:txBody>
          </p:sp>
          <p:sp>
            <p:nvSpPr>
              <p:cNvPr id="45093" name="直接连接符 641165"/>
              <p:cNvSpPr>
                <a:spLocks noChangeShapeType="1"/>
              </p:cNvSpPr>
              <p:nvPr/>
            </p:nvSpPr>
            <p:spPr bwMode="auto">
              <a:xfrm>
                <a:off x="4044" y="372"/>
                <a:ext cx="0" cy="294"/>
              </a:xfrm>
              <a:prstGeom prst="line">
                <a:avLst/>
              </a:prstGeom>
              <a:noFill/>
              <a:ln w="9525">
                <a:solidFill>
                  <a:schemeClr val="hlink"/>
                </a:solidFill>
                <a:round/>
                <a:headEnd/>
                <a:tailEnd/>
              </a:ln>
            </p:spPr>
            <p:txBody>
              <a:bodyPr/>
              <a:lstStyle/>
              <a:p>
                <a:endParaRPr lang="zh-CN" altLang="en-US"/>
              </a:p>
            </p:txBody>
          </p:sp>
          <p:sp>
            <p:nvSpPr>
              <p:cNvPr id="45094" name="直接连接符 641166"/>
              <p:cNvSpPr>
                <a:spLocks noChangeShapeType="1"/>
              </p:cNvSpPr>
              <p:nvPr/>
            </p:nvSpPr>
            <p:spPr bwMode="auto">
              <a:xfrm flipV="1">
                <a:off x="4046" y="248"/>
                <a:ext cx="0" cy="50"/>
              </a:xfrm>
              <a:prstGeom prst="line">
                <a:avLst/>
              </a:prstGeom>
              <a:noFill/>
              <a:ln w="9525">
                <a:solidFill>
                  <a:schemeClr val="hlink"/>
                </a:solidFill>
                <a:round/>
                <a:headEnd/>
                <a:tailEnd/>
              </a:ln>
            </p:spPr>
            <p:txBody>
              <a:bodyPr/>
              <a:lstStyle/>
              <a:p>
                <a:endParaRPr lang="zh-CN" altLang="en-US"/>
              </a:p>
            </p:txBody>
          </p:sp>
          <p:sp>
            <p:nvSpPr>
              <p:cNvPr id="45095" name="直接连接符 641167"/>
              <p:cNvSpPr>
                <a:spLocks noChangeShapeType="1"/>
              </p:cNvSpPr>
              <p:nvPr/>
            </p:nvSpPr>
            <p:spPr bwMode="auto">
              <a:xfrm flipV="1">
                <a:off x="4272" y="246"/>
                <a:ext cx="0" cy="182"/>
              </a:xfrm>
              <a:prstGeom prst="line">
                <a:avLst/>
              </a:prstGeom>
              <a:noFill/>
              <a:ln w="9525">
                <a:solidFill>
                  <a:schemeClr val="hlink"/>
                </a:solidFill>
                <a:round/>
                <a:headEnd/>
                <a:tailEnd/>
              </a:ln>
            </p:spPr>
            <p:txBody>
              <a:bodyPr/>
              <a:lstStyle/>
              <a:p>
                <a:endParaRPr lang="zh-CN" altLang="en-US"/>
              </a:p>
            </p:txBody>
          </p:sp>
          <p:sp>
            <p:nvSpPr>
              <p:cNvPr id="45096" name="直接连接符 641168"/>
              <p:cNvSpPr>
                <a:spLocks noChangeShapeType="1"/>
              </p:cNvSpPr>
              <p:nvPr/>
            </p:nvSpPr>
            <p:spPr bwMode="auto">
              <a:xfrm flipH="1">
                <a:off x="4422" y="468"/>
                <a:ext cx="78" cy="0"/>
              </a:xfrm>
              <a:prstGeom prst="line">
                <a:avLst/>
              </a:prstGeom>
              <a:noFill/>
              <a:ln w="9525">
                <a:solidFill>
                  <a:schemeClr val="hlink"/>
                </a:solidFill>
                <a:round/>
                <a:headEnd/>
                <a:tailEnd/>
              </a:ln>
            </p:spPr>
            <p:txBody>
              <a:bodyPr/>
              <a:lstStyle/>
              <a:p>
                <a:endParaRPr lang="zh-CN" altLang="en-US"/>
              </a:p>
            </p:txBody>
          </p:sp>
          <p:sp>
            <p:nvSpPr>
              <p:cNvPr id="45097" name="直接连接符 641169"/>
              <p:cNvSpPr>
                <a:spLocks noChangeShapeType="1"/>
              </p:cNvSpPr>
              <p:nvPr/>
            </p:nvSpPr>
            <p:spPr bwMode="auto">
              <a:xfrm flipH="1">
                <a:off x="4290" y="468"/>
                <a:ext cx="62" cy="0"/>
              </a:xfrm>
              <a:prstGeom prst="line">
                <a:avLst/>
              </a:prstGeom>
              <a:noFill/>
              <a:ln w="9525">
                <a:solidFill>
                  <a:schemeClr val="hlink"/>
                </a:solidFill>
                <a:round/>
                <a:headEnd/>
                <a:tailEnd/>
              </a:ln>
            </p:spPr>
            <p:txBody>
              <a:bodyPr/>
              <a:lstStyle/>
              <a:p>
                <a:endParaRPr lang="zh-CN" altLang="en-US"/>
              </a:p>
            </p:txBody>
          </p:sp>
          <p:sp>
            <p:nvSpPr>
              <p:cNvPr id="45098" name="直接连接符 641170"/>
              <p:cNvSpPr>
                <a:spLocks noChangeShapeType="1"/>
              </p:cNvSpPr>
              <p:nvPr/>
            </p:nvSpPr>
            <p:spPr bwMode="auto">
              <a:xfrm flipV="1">
                <a:off x="4500" y="246"/>
                <a:ext cx="0" cy="270"/>
              </a:xfrm>
              <a:prstGeom prst="line">
                <a:avLst/>
              </a:prstGeom>
              <a:noFill/>
              <a:ln w="9525">
                <a:solidFill>
                  <a:schemeClr val="hlink"/>
                </a:solidFill>
                <a:round/>
                <a:headEnd/>
                <a:tailEnd/>
              </a:ln>
            </p:spPr>
            <p:txBody>
              <a:bodyPr/>
              <a:lstStyle/>
              <a:p>
                <a:endParaRPr lang="zh-CN" altLang="en-US"/>
              </a:p>
            </p:txBody>
          </p:sp>
          <p:sp>
            <p:nvSpPr>
              <p:cNvPr id="45099" name="直接连接符 641171"/>
              <p:cNvSpPr>
                <a:spLocks noChangeShapeType="1"/>
              </p:cNvSpPr>
              <p:nvPr/>
            </p:nvSpPr>
            <p:spPr bwMode="auto">
              <a:xfrm>
                <a:off x="4728" y="606"/>
                <a:ext cx="0" cy="34"/>
              </a:xfrm>
              <a:prstGeom prst="line">
                <a:avLst/>
              </a:prstGeom>
              <a:noFill/>
              <a:ln w="9525">
                <a:solidFill>
                  <a:schemeClr val="hlink"/>
                </a:solidFill>
                <a:round/>
                <a:headEnd/>
                <a:tailEnd/>
              </a:ln>
            </p:spPr>
            <p:txBody>
              <a:bodyPr/>
              <a:lstStyle/>
              <a:p>
                <a:endParaRPr lang="zh-CN" altLang="en-US"/>
              </a:p>
            </p:txBody>
          </p:sp>
          <p:sp>
            <p:nvSpPr>
              <p:cNvPr id="45100" name="直接连接符 641172"/>
              <p:cNvSpPr>
                <a:spLocks noChangeShapeType="1"/>
              </p:cNvSpPr>
              <p:nvPr/>
            </p:nvSpPr>
            <p:spPr bwMode="auto">
              <a:xfrm>
                <a:off x="1992" y="250"/>
                <a:ext cx="0" cy="62"/>
              </a:xfrm>
              <a:prstGeom prst="line">
                <a:avLst/>
              </a:prstGeom>
              <a:noFill/>
              <a:ln w="9525">
                <a:solidFill>
                  <a:schemeClr val="hlink"/>
                </a:solidFill>
                <a:round/>
                <a:headEnd/>
                <a:tailEnd/>
              </a:ln>
            </p:spPr>
            <p:txBody>
              <a:bodyPr/>
              <a:lstStyle/>
              <a:p>
                <a:endParaRPr lang="zh-CN" altLang="en-US"/>
              </a:p>
            </p:txBody>
          </p:sp>
          <p:sp>
            <p:nvSpPr>
              <p:cNvPr id="45101" name="直接连接符 641173"/>
              <p:cNvSpPr>
                <a:spLocks noChangeShapeType="1"/>
              </p:cNvSpPr>
              <p:nvPr/>
            </p:nvSpPr>
            <p:spPr bwMode="auto">
              <a:xfrm>
                <a:off x="1764" y="247"/>
                <a:ext cx="0" cy="337"/>
              </a:xfrm>
              <a:prstGeom prst="line">
                <a:avLst/>
              </a:prstGeom>
              <a:noFill/>
              <a:ln w="9525">
                <a:solidFill>
                  <a:schemeClr val="hlink"/>
                </a:solidFill>
                <a:round/>
                <a:headEnd/>
                <a:tailEnd/>
              </a:ln>
            </p:spPr>
            <p:txBody>
              <a:bodyPr/>
              <a:lstStyle/>
              <a:p>
                <a:endParaRPr lang="zh-CN" altLang="en-US"/>
              </a:p>
            </p:txBody>
          </p:sp>
          <p:sp>
            <p:nvSpPr>
              <p:cNvPr id="45102" name="直接连接符 641174"/>
              <p:cNvSpPr>
                <a:spLocks noChangeShapeType="1"/>
              </p:cNvSpPr>
              <p:nvPr/>
            </p:nvSpPr>
            <p:spPr bwMode="auto">
              <a:xfrm flipH="1">
                <a:off x="1738" y="468"/>
                <a:ext cx="68" cy="0"/>
              </a:xfrm>
              <a:prstGeom prst="line">
                <a:avLst/>
              </a:prstGeom>
              <a:noFill/>
              <a:ln w="9525">
                <a:solidFill>
                  <a:schemeClr val="hlink"/>
                </a:solidFill>
                <a:round/>
                <a:headEnd/>
                <a:tailEnd/>
              </a:ln>
            </p:spPr>
            <p:txBody>
              <a:bodyPr/>
              <a:lstStyle/>
              <a:p>
                <a:endParaRPr lang="zh-CN" altLang="en-US"/>
              </a:p>
            </p:txBody>
          </p:sp>
          <p:sp>
            <p:nvSpPr>
              <p:cNvPr id="45103" name="直接连接符 641175"/>
              <p:cNvSpPr>
                <a:spLocks noChangeShapeType="1"/>
              </p:cNvSpPr>
              <p:nvPr/>
            </p:nvSpPr>
            <p:spPr bwMode="auto">
              <a:xfrm>
                <a:off x="1604" y="468"/>
                <a:ext cx="60" cy="0"/>
              </a:xfrm>
              <a:prstGeom prst="line">
                <a:avLst/>
              </a:prstGeom>
              <a:noFill/>
              <a:ln w="9525">
                <a:solidFill>
                  <a:schemeClr val="hlink"/>
                </a:solidFill>
                <a:round/>
                <a:headEnd/>
                <a:tailEnd/>
              </a:ln>
            </p:spPr>
            <p:txBody>
              <a:bodyPr/>
              <a:lstStyle/>
              <a:p>
                <a:endParaRPr lang="zh-CN" altLang="en-US"/>
              </a:p>
            </p:txBody>
          </p:sp>
          <p:sp>
            <p:nvSpPr>
              <p:cNvPr id="45104" name="直接连接符 641176"/>
              <p:cNvSpPr>
                <a:spLocks noChangeShapeType="1"/>
              </p:cNvSpPr>
              <p:nvPr/>
            </p:nvSpPr>
            <p:spPr bwMode="auto">
              <a:xfrm flipH="1">
                <a:off x="1404" y="468"/>
                <a:ext cx="82" cy="0"/>
              </a:xfrm>
              <a:prstGeom prst="line">
                <a:avLst/>
              </a:prstGeom>
              <a:noFill/>
              <a:ln w="9525">
                <a:solidFill>
                  <a:schemeClr val="hlink"/>
                </a:solidFill>
                <a:round/>
                <a:headEnd/>
                <a:tailEnd/>
              </a:ln>
            </p:spPr>
            <p:txBody>
              <a:bodyPr/>
              <a:lstStyle/>
              <a:p>
                <a:endParaRPr lang="zh-CN" altLang="en-US"/>
              </a:p>
            </p:txBody>
          </p:sp>
          <p:sp>
            <p:nvSpPr>
              <p:cNvPr id="45105" name="直接连接符 641177"/>
              <p:cNvSpPr>
                <a:spLocks noChangeShapeType="1"/>
              </p:cNvSpPr>
              <p:nvPr/>
            </p:nvSpPr>
            <p:spPr bwMode="auto">
              <a:xfrm>
                <a:off x="1034" y="468"/>
                <a:ext cx="348" cy="0"/>
              </a:xfrm>
              <a:prstGeom prst="line">
                <a:avLst/>
              </a:prstGeom>
              <a:noFill/>
              <a:ln w="9525">
                <a:solidFill>
                  <a:schemeClr val="hlink"/>
                </a:solidFill>
                <a:round/>
                <a:headEnd/>
                <a:tailEnd/>
              </a:ln>
            </p:spPr>
            <p:txBody>
              <a:bodyPr/>
              <a:lstStyle/>
              <a:p>
                <a:endParaRPr lang="zh-CN" altLang="en-US"/>
              </a:p>
            </p:txBody>
          </p:sp>
          <p:sp>
            <p:nvSpPr>
              <p:cNvPr id="45106" name="直接连接符 641178"/>
              <p:cNvSpPr>
                <a:spLocks noChangeShapeType="1"/>
              </p:cNvSpPr>
              <p:nvPr/>
            </p:nvSpPr>
            <p:spPr bwMode="auto">
              <a:xfrm>
                <a:off x="1306" y="370"/>
                <a:ext cx="0" cy="298"/>
              </a:xfrm>
              <a:prstGeom prst="line">
                <a:avLst/>
              </a:prstGeom>
              <a:noFill/>
              <a:ln w="9525">
                <a:solidFill>
                  <a:schemeClr val="hlink"/>
                </a:solidFill>
                <a:round/>
                <a:headEnd/>
                <a:tailEnd/>
              </a:ln>
            </p:spPr>
            <p:txBody>
              <a:bodyPr/>
              <a:lstStyle/>
              <a:p>
                <a:endParaRPr lang="zh-CN" altLang="en-US"/>
              </a:p>
            </p:txBody>
          </p:sp>
          <p:sp>
            <p:nvSpPr>
              <p:cNvPr id="45107" name="直接连接符 641179"/>
              <p:cNvSpPr>
                <a:spLocks noChangeShapeType="1"/>
              </p:cNvSpPr>
              <p:nvPr/>
            </p:nvSpPr>
            <p:spPr bwMode="auto">
              <a:xfrm>
                <a:off x="1080" y="388"/>
                <a:ext cx="0" cy="156"/>
              </a:xfrm>
              <a:prstGeom prst="line">
                <a:avLst/>
              </a:prstGeom>
              <a:noFill/>
              <a:ln w="9525">
                <a:solidFill>
                  <a:schemeClr val="hlink"/>
                </a:solidFill>
                <a:round/>
                <a:headEnd/>
                <a:tailEnd/>
              </a:ln>
            </p:spPr>
            <p:txBody>
              <a:bodyPr/>
              <a:lstStyle/>
              <a:p>
                <a:endParaRPr lang="zh-CN" altLang="en-US"/>
              </a:p>
            </p:txBody>
          </p:sp>
          <p:sp>
            <p:nvSpPr>
              <p:cNvPr id="45108" name="直接连接符 641180"/>
              <p:cNvSpPr>
                <a:spLocks noChangeShapeType="1"/>
              </p:cNvSpPr>
              <p:nvPr/>
            </p:nvSpPr>
            <p:spPr bwMode="auto">
              <a:xfrm flipH="1" flipV="1">
                <a:off x="1308" y="245"/>
                <a:ext cx="0" cy="27"/>
              </a:xfrm>
              <a:prstGeom prst="line">
                <a:avLst/>
              </a:prstGeom>
              <a:noFill/>
              <a:ln w="9525">
                <a:solidFill>
                  <a:schemeClr val="hlink"/>
                </a:solidFill>
                <a:round/>
                <a:headEnd/>
                <a:tailEnd/>
              </a:ln>
            </p:spPr>
            <p:txBody>
              <a:bodyPr/>
              <a:lstStyle/>
              <a:p>
                <a:endParaRPr lang="zh-CN" altLang="en-US"/>
              </a:p>
            </p:txBody>
          </p:sp>
          <p:sp>
            <p:nvSpPr>
              <p:cNvPr id="45109" name="直接连接符 641181"/>
              <p:cNvSpPr>
                <a:spLocks noChangeShapeType="1"/>
              </p:cNvSpPr>
              <p:nvPr/>
            </p:nvSpPr>
            <p:spPr bwMode="auto">
              <a:xfrm>
                <a:off x="1536" y="316"/>
                <a:ext cx="0" cy="96"/>
              </a:xfrm>
              <a:prstGeom prst="line">
                <a:avLst/>
              </a:prstGeom>
              <a:noFill/>
              <a:ln w="9525">
                <a:solidFill>
                  <a:schemeClr val="hlink"/>
                </a:solidFill>
                <a:round/>
                <a:headEnd/>
                <a:tailEnd/>
              </a:ln>
            </p:spPr>
            <p:txBody>
              <a:bodyPr/>
              <a:lstStyle/>
              <a:p>
                <a:endParaRPr lang="zh-CN" altLang="en-US"/>
              </a:p>
            </p:txBody>
          </p:sp>
          <p:sp>
            <p:nvSpPr>
              <p:cNvPr id="45110" name="直接连接符 641182"/>
              <p:cNvSpPr>
                <a:spLocks noChangeShapeType="1"/>
              </p:cNvSpPr>
              <p:nvPr/>
            </p:nvSpPr>
            <p:spPr bwMode="auto">
              <a:xfrm flipV="1">
                <a:off x="1536" y="247"/>
                <a:ext cx="0" cy="22"/>
              </a:xfrm>
              <a:prstGeom prst="line">
                <a:avLst/>
              </a:prstGeom>
              <a:noFill/>
              <a:ln w="9525">
                <a:solidFill>
                  <a:schemeClr val="hlink"/>
                </a:solidFill>
                <a:round/>
                <a:headEnd/>
                <a:tailEnd/>
              </a:ln>
            </p:spPr>
            <p:txBody>
              <a:bodyPr/>
              <a:lstStyle/>
              <a:p>
                <a:endParaRPr lang="zh-CN" altLang="en-US"/>
              </a:p>
            </p:txBody>
          </p:sp>
          <p:sp>
            <p:nvSpPr>
              <p:cNvPr id="45111" name="直接连接符 641183"/>
              <p:cNvSpPr>
                <a:spLocks noChangeShapeType="1"/>
              </p:cNvSpPr>
              <p:nvPr/>
            </p:nvSpPr>
            <p:spPr bwMode="auto">
              <a:xfrm>
                <a:off x="4095" y="467"/>
                <a:ext cx="80" cy="0"/>
              </a:xfrm>
              <a:prstGeom prst="line">
                <a:avLst/>
              </a:prstGeom>
              <a:noFill/>
              <a:ln w="9525">
                <a:solidFill>
                  <a:schemeClr val="hlink"/>
                </a:solidFill>
                <a:round/>
                <a:headEnd/>
                <a:tailEnd/>
              </a:ln>
            </p:spPr>
            <p:txBody>
              <a:bodyPr/>
              <a:lstStyle/>
              <a:p>
                <a:endParaRPr lang="zh-CN" altLang="en-US"/>
              </a:p>
            </p:txBody>
          </p:sp>
        </p:grpSp>
      </p:grpSp>
      <p:sp>
        <p:nvSpPr>
          <p:cNvPr id="641185" name="标题 641184"/>
          <p:cNvSpPr>
            <a:spLocks noGrp="1"/>
          </p:cNvSpPr>
          <p:nvPr>
            <p:ph type="title"/>
          </p:nvPr>
        </p:nvSpPr>
        <p:spPr>
          <a:xfrm>
            <a:off x="1295400" y="228600"/>
            <a:ext cx="7589838" cy="701675"/>
          </a:xfrm>
          <a:prstGeom prst="rect">
            <a:avLst/>
          </a:prstGeom>
          <a:noFill/>
          <a:ln w="9525">
            <a:noFill/>
          </a:ln>
        </p:spPr>
        <p:txBody>
          <a:bodyPr anchor="ctr"/>
          <a:lstStyle/>
          <a:p>
            <a:pPr lvl="0"/>
            <a:r>
              <a:rPr lang="zh-TW" altLang="en-US" noProof="1"/>
              <a:t>按一下以編輯母片標題樣式</a:t>
            </a:r>
          </a:p>
        </p:txBody>
      </p:sp>
      <p:sp>
        <p:nvSpPr>
          <p:cNvPr id="45064" name="直接连接符 641185"/>
          <p:cNvSpPr>
            <a:spLocks noChangeShapeType="1"/>
          </p:cNvSpPr>
          <p:nvPr/>
        </p:nvSpPr>
        <p:spPr bwMode="auto">
          <a:xfrm flipV="1">
            <a:off x="900113" y="6524625"/>
            <a:ext cx="7848600" cy="0"/>
          </a:xfrm>
          <a:prstGeom prst="line">
            <a:avLst/>
          </a:prstGeom>
          <a:noFill/>
          <a:ln w="57150" cmpd="thickThin">
            <a:solidFill>
              <a:schemeClr val="tx1"/>
            </a:solidFill>
            <a:round/>
            <a:headEnd/>
            <a:tailEnd/>
          </a:ln>
        </p:spPr>
        <p:txBody>
          <a:bodyPr/>
          <a:lstStyle/>
          <a:p>
            <a:endParaRPr lang="zh-CN" altLang="en-US"/>
          </a:p>
        </p:txBody>
      </p:sp>
      <p:sp>
        <p:nvSpPr>
          <p:cNvPr id="641187" name="灯片编号占位符 641186"/>
          <p:cNvSpPr>
            <a:spLocks noGrp="1"/>
          </p:cNvSpPr>
          <p:nvPr>
            <p:ph type="sldNum" sz="quarter" idx="4"/>
          </p:nvPr>
        </p:nvSpPr>
        <p:spPr>
          <a:xfrm>
            <a:off x="5435600" y="6524625"/>
            <a:ext cx="3251200" cy="21590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defRPr sz="1400">
                <a:latin typeface="Arial" pitchFamily="34" charset="0"/>
                <a:ea typeface="PMingLiU" pitchFamily="18" charset="-120"/>
              </a:defRPr>
            </a:lvl1pPr>
          </a:lstStyle>
          <a:p>
            <a:fld id="{632A2366-A21A-4C9D-848F-E23026148D06}" type="slidenum">
              <a:rPr lang="zh-TW" altLang="en-US"/>
              <a:pPr/>
              <a:t>‹#›</a:t>
            </a:fld>
            <a:endParaRPr lang="zh-TW" altLang="en-US"/>
          </a:p>
        </p:txBody>
      </p:sp>
      <p:pic>
        <p:nvPicPr>
          <p:cNvPr id="45066" name="图片 641187" descr="ai logo"/>
          <p:cNvPicPr>
            <a:picLocks noChangeAspect="1" noChangeArrowheads="1"/>
          </p:cNvPicPr>
          <p:nvPr/>
        </p:nvPicPr>
        <p:blipFill>
          <a:blip r:embed="rId19" cstate="print"/>
          <a:srcRect/>
          <a:stretch>
            <a:fillRect/>
          </a:stretch>
        </p:blipFill>
        <p:spPr bwMode="auto">
          <a:xfrm>
            <a:off x="34925" y="5715000"/>
            <a:ext cx="1143000" cy="911225"/>
          </a:xfrm>
          <a:prstGeom prst="rect">
            <a:avLst/>
          </a:prstGeom>
          <a:noFill/>
          <a:ln w="9525">
            <a:noFill/>
            <a:miter lim="800000"/>
            <a:headEnd/>
            <a:tailEnd/>
          </a:ln>
        </p:spPr>
      </p:pic>
      <p:sp>
        <p:nvSpPr>
          <p:cNvPr id="641189" name="文本框 641188"/>
          <p:cNvSpPr txBox="1"/>
          <p:nvPr/>
        </p:nvSpPr>
        <p:spPr>
          <a:xfrm>
            <a:off x="1187450" y="6521450"/>
            <a:ext cx="5346700" cy="336550"/>
          </a:xfrm>
          <a:prstGeom prst="rect">
            <a:avLst/>
          </a:prstGeom>
          <a:noFill/>
          <a:ln w="9525">
            <a:noFill/>
          </a:ln>
        </p:spPr>
        <p:txBody>
          <a:bodyPr>
            <a:spAutoFit/>
          </a:bodyPr>
          <a:lstStyle/>
          <a:p>
            <a:pPr eaLnBrk="1" hangingPunct="1">
              <a:defRPr/>
            </a:pPr>
            <a:r>
              <a:rPr lang="en-US" altLang="zh-CN" sz="1600" b="1" noProof="1">
                <a:effectLst>
                  <a:outerShdw blurRad="38100" dist="38100" dir="2700000">
                    <a:srgbClr val="C0C0C0"/>
                  </a:outerShdw>
                </a:effectLst>
                <a:ea typeface="宋体" panose="02010600030101010101" pitchFamily="2" charset="-122"/>
              </a:rPr>
              <a:t>       Central South University   Artificial Intelligence</a:t>
            </a:r>
            <a:endParaRPr lang="en-US" altLang="zh-TW" sz="1600" b="1" noProof="1">
              <a:effectLst>
                <a:outerShdw blurRad="38100" dist="38100" dir="2700000">
                  <a:srgbClr val="C0C0C0"/>
                </a:outerShdw>
              </a:effectLst>
              <a:ea typeface="宋体" panose="02010600030101010101" pitchFamily="2" charset="-122"/>
            </a:endParaRPr>
          </a:p>
        </p:txBody>
      </p:sp>
      <p:grpSp>
        <p:nvGrpSpPr>
          <p:cNvPr id="45068" name="组合 641189"/>
          <p:cNvGrpSpPr>
            <a:grpSpLocks/>
          </p:cNvGrpSpPr>
          <p:nvPr/>
        </p:nvGrpSpPr>
        <p:grpSpPr bwMode="auto">
          <a:xfrm>
            <a:off x="53975" y="2865438"/>
            <a:ext cx="8915400" cy="1127125"/>
            <a:chOff x="0" y="0"/>
            <a:chExt cx="5616" cy="710"/>
          </a:xfrm>
        </p:grpSpPr>
        <p:sp>
          <p:nvSpPr>
            <p:cNvPr id="4121" name="矩形 641190"/>
            <p:cNvSpPr>
              <a:spLocks noChangeArrowheads="1"/>
            </p:cNvSpPr>
            <p:nvPr userDrawn="1"/>
          </p:nvSpPr>
          <p:spPr bwMode="auto">
            <a:xfrm>
              <a:off x="0" y="0"/>
              <a:ext cx="0" cy="0"/>
            </a:xfrm>
            <a:prstGeom prst="rect">
              <a:avLst/>
            </a:prstGeom>
            <a:noFill/>
            <a:ln>
              <a:noFill/>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4122" name="矩形 641191"/>
            <p:cNvSpPr>
              <a:spLocks noChangeArrowheads="1"/>
            </p:cNvSpPr>
            <p:nvPr userDrawn="1"/>
          </p:nvSpPr>
          <p:spPr bwMode="auto">
            <a:xfrm>
              <a:off x="0" y="0"/>
              <a:ext cx="5616" cy="710"/>
            </a:xfrm>
            <a:prstGeom prst="rect">
              <a:avLst/>
            </a:prstGeom>
            <a:noFill/>
            <a:ln>
              <a:noFill/>
            </a:ln>
          </p:spPr>
          <p:txBody>
            <a:bodyPr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defRPr/>
              </a:pPr>
              <a:r>
                <a:rPr lang="en-US" altLang="zh-CN" sz="900">
                  <a:ea typeface="宋体" panose="02010600030101010101" pitchFamily="2" charset="-122"/>
                </a:rPr>
                <a:t>  </a:t>
              </a:r>
              <a:r>
                <a:rPr lang="en-US" altLang="zh-CN" sz="5900">
                  <a:ea typeface="宋体" panose="02010600030101010101" pitchFamily="2" charset="-122"/>
                </a:rPr>
                <a:t> </a:t>
              </a:r>
              <a:r>
                <a:rPr lang="en-US" altLang="zh-CN" sz="900">
                  <a:ea typeface="宋体" panose="02010600030101010101" pitchFamily="2" charset="-122"/>
                </a:rPr>
                <a:t>                                                                                                                                                                                                                                                                                                                       </a:t>
              </a:r>
            </a:p>
          </p:txBody>
        </p:sp>
      </p:grpSp>
      <p:sp>
        <p:nvSpPr>
          <p:cNvPr id="4265" name="文本框 641192"/>
          <p:cNvSpPr txBox="1">
            <a:spLocks noChangeArrowheads="1"/>
          </p:cNvSpPr>
          <p:nvPr/>
        </p:nvSpPr>
        <p:spPr bwMode="auto">
          <a:xfrm rot="-1144999">
            <a:off x="7323138" y="5516563"/>
            <a:ext cx="1268412" cy="579437"/>
          </a:xfrm>
          <a:prstGeom prst="rect">
            <a:avLst/>
          </a:prstGeom>
          <a:noFill/>
          <a:ln>
            <a:noFill/>
          </a:ln>
        </p:spPr>
        <p:txBody>
          <a:bodyPr wrap="none">
            <a:spAutoFit/>
          </a:bodyPr>
          <a:lstStyle/>
          <a:p>
            <a:pPr eaLnBrk="1" hangingPunct="1">
              <a:defRPr/>
            </a:pPr>
            <a:r>
              <a:rPr lang="en-US" altLang="zh-CN" sz="3200" b="1">
                <a:solidFill>
                  <a:schemeClr val="bg2"/>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Arial" panose="020B0604020202020204" pitchFamily="34" charset="0"/>
                <a:ea typeface="宋体" panose="02010600030101010101" pitchFamily="2" charset="-122"/>
              </a:rPr>
              <a:t>CISIC</a:t>
            </a:r>
          </a:p>
        </p:txBody>
      </p:sp>
      <p:sp>
        <p:nvSpPr>
          <p:cNvPr id="4110" name="矩形 641193"/>
          <p:cNvSpPr>
            <a:spLocks noChangeArrowheads="1"/>
          </p:cNvSpPr>
          <p:nvPr/>
        </p:nvSpPr>
        <p:spPr bwMode="auto">
          <a:xfrm>
            <a:off x="1981200" y="533400"/>
            <a:ext cx="381000" cy="38100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4111" name="矩形 641194"/>
          <p:cNvSpPr>
            <a:spLocks noChangeArrowheads="1"/>
          </p:cNvSpPr>
          <p:nvPr/>
        </p:nvSpPr>
        <p:spPr bwMode="auto">
          <a:xfrm>
            <a:off x="2362200" y="152400"/>
            <a:ext cx="381000" cy="38100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4112" name="矩形 641195"/>
          <p:cNvSpPr>
            <a:spLocks noChangeArrowheads="1"/>
          </p:cNvSpPr>
          <p:nvPr/>
        </p:nvSpPr>
        <p:spPr bwMode="auto">
          <a:xfrm>
            <a:off x="5715000" y="609600"/>
            <a:ext cx="304800" cy="304800"/>
          </a:xfrm>
          <a:prstGeom prst="rect">
            <a:avLst/>
          </a:prstGeom>
          <a:solidFill>
            <a:schemeClr val="accent2"/>
          </a:solid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4113" name="矩形 641196"/>
          <p:cNvSpPr>
            <a:spLocks noChangeArrowheads="1"/>
          </p:cNvSpPr>
          <p:nvPr/>
        </p:nvSpPr>
        <p:spPr bwMode="auto">
          <a:xfrm>
            <a:off x="5562600" y="457200"/>
            <a:ext cx="304800" cy="304800"/>
          </a:xfrm>
          <a:prstGeom prst="rect">
            <a:avLst/>
          </a:prstGeom>
          <a:solidFill>
            <a:schemeClr val="accent1"/>
          </a:solid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4114" name="矩形 641197"/>
          <p:cNvSpPr>
            <a:spLocks noChangeArrowheads="1"/>
          </p:cNvSpPr>
          <p:nvPr/>
        </p:nvSpPr>
        <p:spPr bwMode="auto">
          <a:xfrm>
            <a:off x="1981200" y="533400"/>
            <a:ext cx="381000" cy="381000"/>
          </a:xfrm>
          <a:prstGeom prst="rect">
            <a:avLst/>
          </a:prstGeom>
          <a:solidFill>
            <a:schemeClr val="accent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4115" name="矩形 641198"/>
          <p:cNvSpPr>
            <a:spLocks noChangeArrowheads="1"/>
          </p:cNvSpPr>
          <p:nvPr/>
        </p:nvSpPr>
        <p:spPr bwMode="auto">
          <a:xfrm>
            <a:off x="2362200" y="152400"/>
            <a:ext cx="381000" cy="381000"/>
          </a:xfrm>
          <a:prstGeom prst="rect">
            <a:avLst/>
          </a:prstGeom>
          <a:solidFill>
            <a:schemeClr val="bg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grpSp>
        <p:nvGrpSpPr>
          <p:cNvPr id="45076" name="组合 641199"/>
          <p:cNvGrpSpPr>
            <a:grpSpLocks/>
          </p:cNvGrpSpPr>
          <p:nvPr/>
        </p:nvGrpSpPr>
        <p:grpSpPr bwMode="auto">
          <a:xfrm>
            <a:off x="76200" y="762000"/>
            <a:ext cx="533400" cy="609600"/>
            <a:chOff x="480" y="432"/>
            <a:chExt cx="480" cy="480"/>
          </a:xfrm>
        </p:grpSpPr>
        <p:sp>
          <p:nvSpPr>
            <p:cNvPr id="4117" name="矩形 641200"/>
            <p:cNvSpPr>
              <a:spLocks noChangeArrowheads="1"/>
            </p:cNvSpPr>
            <p:nvPr/>
          </p:nvSpPr>
          <p:spPr bwMode="auto">
            <a:xfrm>
              <a:off x="480" y="672"/>
              <a:ext cx="240" cy="24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4118" name="矩形 641201"/>
            <p:cNvSpPr>
              <a:spLocks noChangeArrowheads="1"/>
            </p:cNvSpPr>
            <p:nvPr/>
          </p:nvSpPr>
          <p:spPr bwMode="auto">
            <a:xfrm>
              <a:off x="720" y="432"/>
              <a:ext cx="240" cy="24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sp>
          <p:nvSpPr>
            <p:cNvPr id="4119" name="矩形 641202"/>
            <p:cNvSpPr>
              <a:spLocks noChangeArrowheads="1"/>
            </p:cNvSpPr>
            <p:nvPr/>
          </p:nvSpPr>
          <p:spPr bwMode="auto">
            <a:xfrm>
              <a:off x="480" y="672"/>
              <a:ext cx="240" cy="240"/>
            </a:xfrm>
            <a:prstGeom prst="rect">
              <a:avLst/>
            </a:prstGeom>
            <a:solidFill>
              <a:schemeClr val="accent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4120" name="矩形 641203"/>
            <p:cNvSpPr>
              <a:spLocks noChangeArrowheads="1"/>
            </p:cNvSpPr>
            <p:nvPr/>
          </p:nvSpPr>
          <p:spPr bwMode="auto">
            <a:xfrm>
              <a:off x="720" y="432"/>
              <a:ext cx="240" cy="240"/>
            </a:xfrm>
            <a:prstGeom prst="rect">
              <a:avLst/>
            </a:prstGeom>
            <a:solidFill>
              <a:schemeClr val="tx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3971"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67" r:id="rId14"/>
  </p:sldLayoutIdLst>
  <p:transition/>
  <p:txStyles>
    <p:titleStyle>
      <a:lvl1pPr algn="l" rtl="0" eaLnBrk="0" fontAlgn="base" hangingPunct="0">
        <a:spcBef>
          <a:spcPct val="0"/>
        </a:spcBef>
        <a:spcAft>
          <a:spcPct val="0"/>
        </a:spcAft>
        <a:defRPr sz="3200" b="1" kern="1200">
          <a:solidFill>
            <a:srgbClr val="800000"/>
          </a:solidFill>
          <a:effectLst>
            <a:outerShdw blurRad="38100" dist="38100" dir="2700000">
              <a:srgbClr val="C0C0C0"/>
            </a:outerShdw>
          </a:effectLst>
          <a:latin typeface="+mj-lt"/>
          <a:ea typeface="+mj-ea"/>
          <a:cs typeface="+mj-cs"/>
        </a:defRPr>
      </a:lvl1pPr>
      <a:lvl2pPr algn="l" rtl="0" eaLnBrk="0" fontAlgn="base" hangingPunct="0">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2pPr>
      <a:lvl3pPr algn="l" rtl="0" eaLnBrk="0" fontAlgn="base" hangingPunct="0">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3pPr>
      <a:lvl4pPr algn="l" rtl="0" eaLnBrk="0" fontAlgn="base" hangingPunct="0">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4pPr>
      <a:lvl5pPr algn="l" rtl="0" eaLnBrk="0" fontAlgn="base" hangingPunct="0">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5pPr>
      <a:lvl6pPr marL="457200" algn="l" rtl="0" fontAlgn="base">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6pPr>
      <a:lvl7pPr marL="914400" algn="l" rtl="0" fontAlgn="base">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7pPr>
      <a:lvl8pPr marL="1371600" algn="l" rtl="0" fontAlgn="base">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8pPr>
      <a:lvl9pPr marL="1828800" algn="l" rtl="0" fontAlgn="base">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9pPr>
    </p:titleStyle>
    <p:bodyStyle>
      <a:lvl1pPr marL="342900" indent="-342900" algn="l" rtl="0" eaLnBrk="0" fontAlgn="base" hangingPunct="0">
        <a:spcBef>
          <a:spcPct val="20000"/>
        </a:spcBef>
        <a:spcAft>
          <a:spcPct val="0"/>
        </a:spcAft>
        <a:buBlip>
          <a:blip r:embed="rId20"/>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21"/>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22"/>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23"/>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5pPr>
      <a:lvl6pPr marL="2286000" lvl="5"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6pPr>
      <a:lvl7pPr marL="2743200" lvl="6"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7pPr>
      <a:lvl8pPr marL="3200400" lvl="7"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8pPr>
      <a:lvl9pPr marL="3657600" lvl="8"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6.w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hyperlink" Target="clipboard/slides/yrgh.exe" TargetMode="Externa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1.xml"/><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video" Target="\Users\Baifan\Downloads\&#12298;&#20154;&#24037;&#26234;&#33021;&#21450;&#20854;&#24212;&#29992;&#12299;&#31532;6&#29256;PPT-1\4disk.avi"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image" Target="../media/image27.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89479" name="标题 489478"/>
          <p:cNvSpPr>
            <a:spLocks noGrp="1"/>
          </p:cNvSpPr>
          <p:nvPr>
            <p:ph type="ctrTitle" idx="4294967295"/>
          </p:nvPr>
        </p:nvSpPr>
        <p:spPr>
          <a:xfrm>
            <a:off x="685800" y="387350"/>
            <a:ext cx="7918450" cy="3495675"/>
          </a:xfrm>
        </p:spPr>
        <p:txBody>
          <a:bodyPr vert="horz" wrap="square" lIns="91440" tIns="45720" rIns="91440" bIns="45720" numCol="1" anchor="t" anchorCtr="0" compatLnSpc="1">
            <a:prstTxWarp prst="textNoShape">
              <a:avLst/>
            </a:prstTxWarp>
          </a:bodyPr>
          <a:lstStyle/>
          <a:p>
            <a:pPr algn="ctr" eaLnBrk="1" hangingPunct="1"/>
            <a:r>
              <a:rPr kumimoji="1" lang="zh-CN" altLang="en-US" sz="6000" b="0" dirty="0" smtClean="0">
                <a:solidFill>
                  <a:srgbClr val="FF0000"/>
                </a:solidFill>
                <a:effectLst>
                  <a:outerShdw blurRad="38100" dist="38100" dir="2700000" algn="tl">
                    <a:srgbClr val="C0C0C0"/>
                  </a:outerShdw>
                </a:effectLst>
                <a:latin typeface="华文新魏" pitchFamily="2" charset="-122"/>
                <a:ea typeface="华文新魏" pitchFamily="2" charset="-122"/>
                <a:sym typeface="+mn-ea"/>
              </a:rPr>
              <a:t>人工智能</a:t>
            </a:r>
            <a:r>
              <a:rPr kumimoji="1" lang="zh-CN" altLang="en-US" b="0" dirty="0" smtClean="0">
                <a:solidFill>
                  <a:srgbClr val="FF0000"/>
                </a:solidFill>
                <a:effectLst>
                  <a:outerShdw blurRad="38100" dist="38100" dir="2700000" algn="tl">
                    <a:srgbClr val="C0C0C0"/>
                  </a:outerShdw>
                </a:effectLst>
                <a:latin typeface="华文新魏" pitchFamily="2" charset="-122"/>
                <a:ea typeface="华文新魏" pitchFamily="2" charset="-122"/>
                <a:sym typeface="+mn-ea"/>
              </a:rPr>
              <a:t/>
            </a:r>
            <a:br>
              <a:rPr kumimoji="1" lang="zh-CN" altLang="en-US" b="0" dirty="0" smtClean="0">
                <a:solidFill>
                  <a:srgbClr val="FF0000"/>
                </a:solidFill>
                <a:effectLst>
                  <a:outerShdw blurRad="38100" dist="38100" dir="2700000" algn="tl">
                    <a:srgbClr val="C0C0C0"/>
                  </a:outerShdw>
                </a:effectLst>
                <a:latin typeface="华文新魏" pitchFamily="2" charset="-122"/>
                <a:ea typeface="华文新魏" pitchFamily="2" charset="-122"/>
                <a:sym typeface="+mn-ea"/>
              </a:rPr>
            </a:br>
            <a:r>
              <a:rPr kumimoji="1" lang="zh-CN" altLang="en-US" b="0" dirty="0" smtClean="0">
                <a:solidFill>
                  <a:srgbClr val="FF0000"/>
                </a:solidFill>
                <a:effectLst>
                  <a:outerShdw blurRad="38100" dist="38100" dir="2700000" algn="tl">
                    <a:srgbClr val="C0C0C0"/>
                  </a:outerShdw>
                </a:effectLst>
                <a:latin typeface="华文新魏" pitchFamily="2" charset="-122"/>
                <a:ea typeface="华文新魏" pitchFamily="2" charset="-122"/>
                <a:sym typeface="+mn-ea"/>
              </a:rPr>
              <a:t/>
            </a:r>
            <a:br>
              <a:rPr kumimoji="1" lang="zh-CN" altLang="en-US" b="0" dirty="0" smtClean="0">
                <a:solidFill>
                  <a:srgbClr val="FF0000"/>
                </a:solidFill>
                <a:effectLst>
                  <a:outerShdw blurRad="38100" dist="38100" dir="2700000" algn="tl">
                    <a:srgbClr val="C0C0C0"/>
                  </a:outerShdw>
                </a:effectLst>
                <a:latin typeface="华文新魏" pitchFamily="2" charset="-122"/>
                <a:ea typeface="华文新魏" pitchFamily="2" charset="-122"/>
                <a:sym typeface="+mn-ea"/>
              </a:rPr>
            </a:br>
            <a:r>
              <a:rPr kumimoji="1" lang="zh-CN" altLang="en-US" sz="4400" b="0" dirty="0" smtClean="0">
                <a:solidFill>
                  <a:srgbClr val="0000FF"/>
                </a:solidFill>
                <a:effectLst>
                  <a:outerShdw blurRad="38100" dist="38100" dir="2700000" algn="tl">
                    <a:srgbClr val="C0C0C0"/>
                  </a:outerShdw>
                </a:effectLst>
                <a:latin typeface="Verdana" pitchFamily="34" charset="0"/>
                <a:ea typeface="隶书" pitchFamily="49" charset="-122"/>
                <a:sym typeface="+mn-ea"/>
              </a:rPr>
              <a:t>第2章 知识表示方法</a:t>
            </a:r>
            <a:br>
              <a:rPr kumimoji="1" lang="zh-CN" altLang="en-US" sz="4400" b="0" dirty="0" smtClean="0">
                <a:solidFill>
                  <a:srgbClr val="0000FF"/>
                </a:solidFill>
                <a:effectLst>
                  <a:outerShdw blurRad="38100" dist="38100" dir="2700000" algn="tl">
                    <a:srgbClr val="C0C0C0"/>
                  </a:outerShdw>
                </a:effectLst>
                <a:latin typeface="Verdana" pitchFamily="34" charset="0"/>
                <a:ea typeface="隶书" pitchFamily="49" charset="-122"/>
                <a:sym typeface="+mn-ea"/>
              </a:rPr>
            </a:br>
            <a:r>
              <a:rPr kumimoji="1" lang="en-US" altLang="zh-CN" sz="4400" b="0" dirty="0" smtClean="0">
                <a:effectLst>
                  <a:outerShdw blurRad="38100" dist="38100" dir="2700000" algn="tl">
                    <a:srgbClr val="C0C0C0"/>
                  </a:outerShdw>
                </a:effectLst>
                <a:latin typeface="Times New Roman" pitchFamily="18" charset="0"/>
                <a:ea typeface="隶书" pitchFamily="49" charset="-122"/>
                <a:cs typeface="Times New Roman" pitchFamily="18" charset="0"/>
              </a:rPr>
              <a:t>Methodologies of </a:t>
            </a:r>
            <a:br>
              <a:rPr kumimoji="1" lang="en-US" altLang="zh-CN" sz="4400" b="0" dirty="0" smtClean="0">
                <a:effectLst>
                  <a:outerShdw blurRad="38100" dist="38100" dir="2700000" algn="tl">
                    <a:srgbClr val="C0C0C0"/>
                  </a:outerShdw>
                </a:effectLst>
                <a:latin typeface="Times New Roman" pitchFamily="18" charset="0"/>
                <a:ea typeface="隶书" pitchFamily="49" charset="-122"/>
                <a:cs typeface="Times New Roman" pitchFamily="18" charset="0"/>
              </a:rPr>
            </a:br>
            <a:r>
              <a:rPr kumimoji="1" lang="en-US" altLang="zh-CN" sz="4400" b="0" dirty="0" smtClean="0">
                <a:effectLst>
                  <a:outerShdw blurRad="38100" dist="38100" dir="2700000" algn="tl">
                    <a:srgbClr val="C0C0C0"/>
                  </a:outerShdw>
                </a:effectLst>
                <a:latin typeface="Times New Roman" pitchFamily="18" charset="0"/>
                <a:ea typeface="隶书" pitchFamily="49" charset="-122"/>
                <a:cs typeface="Times New Roman" pitchFamily="18" charset="0"/>
              </a:rPr>
              <a:t>Knowledge Representation</a:t>
            </a:r>
            <a:br>
              <a:rPr kumimoji="1" lang="en-US" altLang="zh-CN" sz="4400" b="0" dirty="0" smtClean="0">
                <a:effectLst>
                  <a:outerShdw blurRad="38100" dist="38100" dir="2700000" algn="tl">
                    <a:srgbClr val="C0C0C0"/>
                  </a:outerShdw>
                </a:effectLst>
                <a:latin typeface="Times New Roman" pitchFamily="18" charset="0"/>
                <a:ea typeface="隶书" pitchFamily="49" charset="-122"/>
                <a:cs typeface="Times New Roman" pitchFamily="18" charset="0"/>
              </a:rPr>
            </a:br>
            <a:endParaRPr lang="en-US" altLang="en-US"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681" name="灯片编号占位符 1"/>
          <p:cNvSpPr>
            <a:spLocks noGrp="1" noChangeArrowheads="1"/>
          </p:cNvSpPr>
          <p:nvPr>
            <p:ph type="sldNum" sz="quarter" idx="10"/>
          </p:nvPr>
        </p:nvSpPr>
        <p:spPr bwMode="auto">
          <a:noFill/>
          <a:ln>
            <a:miter lim="800000"/>
            <a:headEnd/>
            <a:tailEnd/>
          </a:ln>
        </p:spPr>
        <p:txBody>
          <a:bodyPr/>
          <a:lstStyle/>
          <a:p>
            <a:fld id="{A669685F-3EDE-4B95-80FE-43DE124303B6}" type="slidenum">
              <a:rPr lang="zh-TW" altLang="en-US"/>
              <a:pPr/>
              <a:t>10</a:t>
            </a:fld>
            <a:endParaRPr lang="zh-TW" altLang="en-US"/>
          </a:p>
        </p:txBody>
      </p:sp>
      <p:sp>
        <p:nvSpPr>
          <p:cNvPr id="573442" name="内容占位符 573441"/>
          <p:cNvSpPr>
            <a:spLocks noGrp="1" noChangeArrowheads="1"/>
          </p:cNvSpPr>
          <p:nvPr>
            <p:ph idx="1"/>
          </p:nvPr>
        </p:nvSpPr>
        <p:spPr>
          <a:xfrm>
            <a:off x="514350" y="1716088"/>
            <a:ext cx="8305800" cy="4953000"/>
          </a:xfrm>
        </p:spPr>
        <p:txBody>
          <a:bodyPr/>
          <a:lstStyle/>
          <a:p>
            <a:pPr eaLnBrk="1" hangingPunct="1">
              <a:lnSpc>
                <a:spcPct val="90000"/>
              </a:lnSpc>
            </a:pPr>
            <a:r>
              <a:rPr lang="zh-CN" altLang="en-US" smtClean="0">
                <a:latin typeface="Times New Roman" pitchFamily="18" charset="0"/>
              </a:rPr>
              <a:t>路径 </a:t>
            </a:r>
          </a:p>
          <a:p>
            <a:pPr eaLnBrk="1" hangingPunct="1">
              <a:lnSpc>
                <a:spcPct val="90000"/>
              </a:lnSpc>
              <a:buFontTx/>
              <a:buNone/>
            </a:pPr>
            <a:r>
              <a:rPr lang="zh-CN" altLang="en-US" sz="2400" smtClean="0">
                <a:latin typeface="Times New Roman" pitchFamily="18" charset="0"/>
              </a:rPr>
              <a:t>            某个节点序列（</a:t>
            </a:r>
            <a:r>
              <a:rPr lang="en-US" altLang="zh-CN" sz="2400" i="1" smtClean="0">
                <a:latin typeface="Times New Roman" pitchFamily="18" charset="0"/>
              </a:rPr>
              <a:t>n</a:t>
            </a:r>
            <a:r>
              <a:rPr lang="en-US" altLang="zh-CN" sz="1000" i="1" smtClean="0">
                <a:latin typeface="Times New Roman" pitchFamily="18" charset="0"/>
              </a:rPr>
              <a:t>i</a:t>
            </a:r>
            <a:r>
              <a:rPr lang="en-US" altLang="zh-CN" sz="1000" smtClean="0">
                <a:latin typeface="Times New Roman" pitchFamily="18" charset="0"/>
              </a:rPr>
              <a:t>1</a:t>
            </a:r>
            <a:r>
              <a:rPr lang="zh-CN" altLang="en-US" sz="2400" smtClean="0">
                <a:latin typeface="Times New Roman" pitchFamily="18" charset="0"/>
              </a:rPr>
              <a:t>，</a:t>
            </a:r>
            <a:r>
              <a:rPr lang="en-US" altLang="zh-CN" sz="2400" i="1" smtClean="0">
                <a:latin typeface="Times New Roman" pitchFamily="18" charset="0"/>
              </a:rPr>
              <a:t>n</a:t>
            </a:r>
            <a:r>
              <a:rPr lang="en-US" altLang="zh-CN" sz="1000" i="1" smtClean="0">
                <a:latin typeface="Times New Roman" pitchFamily="18" charset="0"/>
              </a:rPr>
              <a:t>i</a:t>
            </a:r>
            <a:r>
              <a:rPr lang="en-US" altLang="zh-CN" sz="1000" smtClean="0">
                <a:latin typeface="Times New Roman" pitchFamily="18" charset="0"/>
              </a:rPr>
              <a:t>2</a:t>
            </a:r>
            <a:r>
              <a:rPr lang="zh-CN" altLang="en-US" sz="2400" smtClean="0">
                <a:latin typeface="Times New Roman" pitchFamily="18" charset="0"/>
              </a:rPr>
              <a:t>，</a:t>
            </a:r>
            <a:r>
              <a:rPr lang="en-US" altLang="zh-CN" sz="2400" smtClean="0">
                <a:latin typeface="Times New Roman" pitchFamily="18" charset="0"/>
              </a:rPr>
              <a:t>…</a:t>
            </a:r>
            <a:r>
              <a:rPr lang="zh-CN" altLang="en-US" sz="2400" smtClean="0">
                <a:latin typeface="Times New Roman" pitchFamily="18" charset="0"/>
              </a:rPr>
              <a:t>，</a:t>
            </a:r>
            <a:r>
              <a:rPr lang="en-US" altLang="zh-CN" sz="2400" i="1" smtClean="0">
                <a:latin typeface="Times New Roman" pitchFamily="18" charset="0"/>
              </a:rPr>
              <a:t>n</a:t>
            </a:r>
            <a:r>
              <a:rPr lang="en-US" altLang="zh-CN" sz="1000" i="1" smtClean="0">
                <a:latin typeface="Times New Roman" pitchFamily="18" charset="0"/>
              </a:rPr>
              <a:t>i</a:t>
            </a:r>
            <a:r>
              <a:rPr lang="en-US" altLang="zh-CN" sz="1000" b="1" smtClean="0">
                <a:latin typeface="Times New Roman" pitchFamily="18" charset="0"/>
              </a:rPr>
              <a:t>k</a:t>
            </a:r>
            <a:r>
              <a:rPr lang="zh-CN" altLang="en-US" sz="2400" smtClean="0">
                <a:latin typeface="Times New Roman" pitchFamily="18" charset="0"/>
              </a:rPr>
              <a:t>）当 </a:t>
            </a:r>
            <a:r>
              <a:rPr lang="en-US" altLang="zh-CN" sz="2400" i="1" smtClean="0">
                <a:latin typeface="Times New Roman" pitchFamily="18" charset="0"/>
              </a:rPr>
              <a:t>j</a:t>
            </a:r>
            <a:r>
              <a:rPr lang="en-US" altLang="zh-CN" sz="2400" smtClean="0">
                <a:latin typeface="Times New Roman" pitchFamily="18" charset="0"/>
              </a:rPr>
              <a:t> = 2</a:t>
            </a:r>
            <a:r>
              <a:rPr lang="zh-CN" altLang="en-US" sz="2400" smtClean="0">
                <a:latin typeface="Times New Roman" pitchFamily="18" charset="0"/>
              </a:rPr>
              <a:t>，</a:t>
            </a:r>
            <a:r>
              <a:rPr lang="en-US" altLang="zh-CN" sz="2400" smtClean="0">
                <a:latin typeface="Times New Roman" pitchFamily="18" charset="0"/>
              </a:rPr>
              <a:t>3</a:t>
            </a:r>
            <a:r>
              <a:rPr lang="zh-CN" altLang="en-US" sz="2400" smtClean="0">
                <a:latin typeface="Times New Roman" pitchFamily="18" charset="0"/>
              </a:rPr>
              <a:t>，</a:t>
            </a:r>
            <a:r>
              <a:rPr lang="en-US" altLang="zh-CN" sz="2400" smtClean="0">
                <a:latin typeface="Times New Roman" pitchFamily="18" charset="0"/>
              </a:rPr>
              <a:t>…</a:t>
            </a:r>
            <a:r>
              <a:rPr lang="zh-CN" altLang="en-US" sz="2400" smtClean="0">
                <a:latin typeface="Times New Roman" pitchFamily="18" charset="0"/>
              </a:rPr>
              <a:t>，</a:t>
            </a:r>
            <a:r>
              <a:rPr lang="en-US" altLang="zh-CN" sz="2400" i="1" smtClean="0">
                <a:latin typeface="Times New Roman" pitchFamily="18" charset="0"/>
              </a:rPr>
              <a:t>k</a:t>
            </a:r>
            <a:r>
              <a:rPr lang="zh-CN" altLang="en-US" sz="2400" smtClean="0">
                <a:latin typeface="Times New Roman" pitchFamily="18" charset="0"/>
              </a:rPr>
              <a:t>时，如果对于每一个</a:t>
            </a:r>
            <a:r>
              <a:rPr lang="en-US" altLang="zh-CN" sz="2400" i="1" smtClean="0">
                <a:latin typeface="Times New Roman" pitchFamily="18" charset="0"/>
              </a:rPr>
              <a:t>n</a:t>
            </a:r>
            <a:r>
              <a:rPr lang="en-US" altLang="zh-CN" sz="1400" smtClean="0">
                <a:latin typeface="Times New Roman" pitchFamily="18" charset="0"/>
              </a:rPr>
              <a:t>i</a:t>
            </a:r>
            <a:r>
              <a:rPr lang="zh-CN" altLang="en-US" sz="1400" smtClean="0">
                <a:latin typeface="Times New Roman" pitchFamily="18" charset="0"/>
              </a:rPr>
              <a:t>，</a:t>
            </a:r>
            <a:r>
              <a:rPr lang="en-US" altLang="zh-CN" sz="1400" i="1" smtClean="0">
                <a:latin typeface="Times New Roman" pitchFamily="18" charset="0"/>
              </a:rPr>
              <a:t>j</a:t>
            </a:r>
            <a:r>
              <a:rPr lang="en-US" altLang="zh-CN" sz="1400" smtClean="0">
                <a:latin typeface="Times New Roman" pitchFamily="18" charset="0"/>
              </a:rPr>
              <a:t>-1</a:t>
            </a:r>
            <a:r>
              <a:rPr lang="zh-CN" altLang="en-US" sz="2400" smtClean="0">
                <a:latin typeface="Times New Roman" pitchFamily="18" charset="0"/>
              </a:rPr>
              <a:t>都有一个后继节点</a:t>
            </a:r>
            <a:r>
              <a:rPr lang="en-US" altLang="zh-CN" sz="2400" i="1" smtClean="0">
                <a:latin typeface="Times New Roman" pitchFamily="18" charset="0"/>
              </a:rPr>
              <a:t>n</a:t>
            </a:r>
            <a:r>
              <a:rPr lang="en-US" altLang="zh-CN" sz="1400" i="1" smtClean="0">
                <a:latin typeface="Times New Roman" pitchFamily="18" charset="0"/>
              </a:rPr>
              <a:t>i</a:t>
            </a:r>
            <a:r>
              <a:rPr lang="zh-CN" altLang="en-US" sz="1400" smtClean="0">
                <a:latin typeface="Times New Roman" pitchFamily="18" charset="0"/>
              </a:rPr>
              <a:t>，</a:t>
            </a:r>
            <a:r>
              <a:rPr lang="en-US" altLang="zh-CN" sz="1400" i="1" smtClean="0">
                <a:latin typeface="Times New Roman" pitchFamily="18" charset="0"/>
              </a:rPr>
              <a:t>j</a:t>
            </a:r>
            <a:r>
              <a:rPr lang="zh-CN" altLang="en-US" sz="2400" smtClean="0">
                <a:latin typeface="Times New Roman" pitchFamily="18" charset="0"/>
              </a:rPr>
              <a:t>存在，那么就把这个节点序列叫做从节点</a:t>
            </a:r>
            <a:r>
              <a:rPr lang="en-US" altLang="zh-CN" sz="2400" i="1" smtClean="0">
                <a:latin typeface="Times New Roman" pitchFamily="18" charset="0"/>
              </a:rPr>
              <a:t>n</a:t>
            </a:r>
            <a:r>
              <a:rPr lang="en-US" altLang="zh-CN" sz="1200" i="1" smtClean="0">
                <a:latin typeface="Times New Roman" pitchFamily="18" charset="0"/>
              </a:rPr>
              <a:t>i</a:t>
            </a:r>
            <a:r>
              <a:rPr lang="en-US" altLang="zh-CN" sz="1200" smtClean="0">
                <a:latin typeface="Times New Roman" pitchFamily="18" charset="0"/>
              </a:rPr>
              <a:t>1</a:t>
            </a:r>
            <a:r>
              <a:rPr lang="zh-CN" altLang="en-US" sz="2400" smtClean="0">
                <a:latin typeface="Times New Roman" pitchFamily="18" charset="0"/>
              </a:rPr>
              <a:t>至节点</a:t>
            </a:r>
            <a:r>
              <a:rPr lang="en-US" altLang="zh-CN" sz="2400" i="1" smtClean="0">
                <a:latin typeface="Times New Roman" pitchFamily="18" charset="0"/>
              </a:rPr>
              <a:t>n</a:t>
            </a:r>
            <a:r>
              <a:rPr lang="en-US" altLang="zh-CN" sz="1200" i="1" smtClean="0">
                <a:latin typeface="Times New Roman" pitchFamily="18" charset="0"/>
              </a:rPr>
              <a:t>ik</a:t>
            </a:r>
            <a:r>
              <a:rPr lang="zh-CN" altLang="en-US" sz="2400" smtClean="0">
                <a:latin typeface="Times New Roman" pitchFamily="18" charset="0"/>
              </a:rPr>
              <a:t>的长度为</a:t>
            </a:r>
            <a:r>
              <a:rPr lang="en-US" altLang="zh-CN" sz="2400" i="1" smtClean="0">
                <a:latin typeface="Times New Roman" pitchFamily="18" charset="0"/>
              </a:rPr>
              <a:t>k</a:t>
            </a:r>
            <a:r>
              <a:rPr lang="zh-CN" altLang="en-US" sz="2400" smtClean="0">
                <a:latin typeface="Times New Roman" pitchFamily="18" charset="0"/>
              </a:rPr>
              <a:t>的路径。</a:t>
            </a:r>
          </a:p>
          <a:p>
            <a:pPr eaLnBrk="1" hangingPunct="1">
              <a:lnSpc>
                <a:spcPct val="90000"/>
              </a:lnSpc>
              <a:buFontTx/>
              <a:buNone/>
            </a:pPr>
            <a:endParaRPr lang="zh-CN" altLang="en-US" sz="2400" smtClean="0">
              <a:latin typeface="Times New Roman" pitchFamily="18" charset="0"/>
            </a:endParaRPr>
          </a:p>
          <a:p>
            <a:pPr eaLnBrk="1" hangingPunct="1">
              <a:lnSpc>
                <a:spcPct val="90000"/>
              </a:lnSpc>
            </a:pPr>
            <a:r>
              <a:rPr lang="zh-CN" altLang="en-US" smtClean="0">
                <a:latin typeface="Times New Roman" pitchFamily="18" charset="0"/>
              </a:rPr>
              <a:t>代价 </a:t>
            </a:r>
          </a:p>
          <a:p>
            <a:pPr eaLnBrk="1" hangingPunct="1">
              <a:lnSpc>
                <a:spcPct val="90000"/>
              </a:lnSpc>
              <a:buFontTx/>
              <a:buNone/>
            </a:pPr>
            <a:r>
              <a:rPr lang="zh-CN" altLang="en-US" sz="2400" smtClean="0">
                <a:latin typeface="Times New Roman" pitchFamily="18" charset="0"/>
              </a:rPr>
              <a:t>            用</a:t>
            </a:r>
            <a:r>
              <a:rPr lang="en-US" altLang="zh-CN" sz="2400" i="1" smtClean="0">
                <a:latin typeface="Times New Roman" pitchFamily="18" charset="0"/>
              </a:rPr>
              <a:t>C</a:t>
            </a:r>
            <a:r>
              <a:rPr lang="zh-CN" altLang="en-US" sz="2400" smtClean="0">
                <a:latin typeface="Times New Roman" pitchFamily="18" charset="0"/>
              </a:rPr>
              <a:t>（</a:t>
            </a:r>
            <a:r>
              <a:rPr lang="en-US" altLang="zh-CN" sz="2400" i="1" smtClean="0">
                <a:latin typeface="Times New Roman" pitchFamily="18" charset="0"/>
              </a:rPr>
              <a:t>n</a:t>
            </a:r>
            <a:r>
              <a:rPr lang="en-US" altLang="zh-CN" sz="1400" i="1" smtClean="0">
                <a:latin typeface="Times New Roman" pitchFamily="18" charset="0"/>
              </a:rPr>
              <a:t>i</a:t>
            </a:r>
            <a:r>
              <a:rPr lang="zh-CN" altLang="en-US" sz="2400" smtClean="0">
                <a:latin typeface="Times New Roman" pitchFamily="18" charset="0"/>
              </a:rPr>
              <a:t>，</a:t>
            </a:r>
            <a:r>
              <a:rPr lang="en-US" altLang="zh-CN" sz="2400" i="1" smtClean="0">
                <a:latin typeface="Times New Roman" pitchFamily="18" charset="0"/>
              </a:rPr>
              <a:t>n</a:t>
            </a:r>
            <a:r>
              <a:rPr lang="en-US" altLang="zh-CN" sz="1400" i="1" smtClean="0">
                <a:latin typeface="Times New Roman" pitchFamily="18" charset="0"/>
              </a:rPr>
              <a:t>j</a:t>
            </a:r>
            <a:r>
              <a:rPr lang="zh-CN" altLang="en-US" sz="2400" smtClean="0">
                <a:latin typeface="Times New Roman" pitchFamily="18" charset="0"/>
              </a:rPr>
              <a:t>）来表示从节点</a:t>
            </a:r>
            <a:r>
              <a:rPr lang="en-US" altLang="zh-CN" sz="2400" i="1" smtClean="0">
                <a:latin typeface="Times New Roman" pitchFamily="18" charset="0"/>
              </a:rPr>
              <a:t>n</a:t>
            </a:r>
            <a:r>
              <a:rPr lang="en-US" altLang="zh-CN" sz="1400" i="1" smtClean="0">
                <a:latin typeface="Times New Roman" pitchFamily="18" charset="0"/>
              </a:rPr>
              <a:t>i</a:t>
            </a:r>
            <a:r>
              <a:rPr lang="zh-CN" altLang="en-US" sz="2400" smtClean="0">
                <a:latin typeface="Times New Roman" pitchFamily="18" charset="0"/>
              </a:rPr>
              <a:t>指向节点</a:t>
            </a:r>
            <a:r>
              <a:rPr lang="en-US" altLang="zh-CN" sz="2400" i="1" smtClean="0">
                <a:latin typeface="Times New Roman" pitchFamily="18" charset="0"/>
              </a:rPr>
              <a:t>n</a:t>
            </a:r>
            <a:r>
              <a:rPr lang="en-US" altLang="zh-CN" sz="1400" i="1" smtClean="0">
                <a:latin typeface="Times New Roman" pitchFamily="18" charset="0"/>
              </a:rPr>
              <a:t>j</a:t>
            </a:r>
            <a:r>
              <a:rPr lang="zh-CN" altLang="en-US" sz="2400" smtClean="0">
                <a:latin typeface="Times New Roman" pitchFamily="18" charset="0"/>
              </a:rPr>
              <a:t>的那段弧线的代价</a:t>
            </a:r>
            <a:r>
              <a:rPr lang="en-US" altLang="zh-CN" sz="2400" smtClean="0">
                <a:latin typeface="Times New Roman" pitchFamily="18" charset="0"/>
              </a:rPr>
              <a:t>(cost)</a:t>
            </a:r>
            <a:r>
              <a:rPr lang="zh-CN" altLang="en-US" sz="2400" smtClean="0">
                <a:latin typeface="Times New Roman" pitchFamily="18" charset="0"/>
              </a:rPr>
              <a:t>。两点间路径的代价等于连接该路径上各节点的所有弧线代价之和。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42">
                                            <p:txEl>
                                              <p:pRg st="0" end="0"/>
                                            </p:txEl>
                                          </p:spTgt>
                                        </p:tgtEl>
                                        <p:attrNameLst>
                                          <p:attrName>style.visibility</p:attrName>
                                        </p:attrNameLst>
                                      </p:cBhvr>
                                      <p:to>
                                        <p:strVal val="visible"/>
                                      </p:to>
                                    </p:set>
                                    <p:animEffect transition="in" filter="wipe(left)">
                                      <p:cBhvr>
                                        <p:cTn id="7" dur="500"/>
                                        <p:tgtEl>
                                          <p:spTgt spid="5734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42">
                                            <p:txEl>
                                              <p:pRg st="1" end="1"/>
                                            </p:txEl>
                                          </p:spTgt>
                                        </p:tgtEl>
                                        <p:attrNameLst>
                                          <p:attrName>style.visibility</p:attrName>
                                        </p:attrNameLst>
                                      </p:cBhvr>
                                      <p:to>
                                        <p:strVal val="visible"/>
                                      </p:to>
                                    </p:set>
                                    <p:animEffect transition="in" filter="wipe(left)">
                                      <p:cBhvr>
                                        <p:cTn id="12" dur="500"/>
                                        <p:tgtEl>
                                          <p:spTgt spid="5734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442">
                                            <p:txEl>
                                              <p:pRg st="3" end="3"/>
                                            </p:txEl>
                                          </p:spTgt>
                                        </p:tgtEl>
                                        <p:attrNameLst>
                                          <p:attrName>style.visibility</p:attrName>
                                        </p:attrNameLst>
                                      </p:cBhvr>
                                      <p:to>
                                        <p:strVal val="visible"/>
                                      </p:to>
                                    </p:set>
                                    <p:animEffect transition="in" filter="wipe(left)">
                                      <p:cBhvr>
                                        <p:cTn id="17" dur="500"/>
                                        <p:tgtEl>
                                          <p:spTgt spid="57344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442">
                                            <p:txEl>
                                              <p:pRg st="4" end="4"/>
                                            </p:txEl>
                                          </p:spTgt>
                                        </p:tgtEl>
                                        <p:attrNameLst>
                                          <p:attrName>style.visibility</p:attrName>
                                        </p:attrNameLst>
                                      </p:cBhvr>
                                      <p:to>
                                        <p:strVal val="visible"/>
                                      </p:to>
                                    </p:set>
                                    <p:animEffect transition="in" filter="wipe(left)">
                                      <p:cBhvr>
                                        <p:cTn id="22" dur="500"/>
                                        <p:tgtEl>
                                          <p:spTgt spid="5734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2" grpId="0" build="p"/>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0979" name="矩形 510978"/>
          <p:cNvSpPr/>
          <p:nvPr/>
        </p:nvSpPr>
        <p:spPr>
          <a:xfrm>
            <a:off x="1295400" y="228600"/>
            <a:ext cx="7589838" cy="701675"/>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3200" b="1" u="none" kern="1200" baseline="0">
                <a:solidFill>
                  <a:srgbClr val="800000"/>
                </a:solidFill>
                <a:effectLst>
                  <a:outerShdw blurRad="38100" dist="38100" dir="2700000">
                    <a:srgbClr val="C0C0C0"/>
                  </a:outerShdw>
                </a:effectLst>
                <a:latin typeface="Berlin Sans FB" panose="020E0602020502020306" pitchFamily="34" charset="0"/>
                <a:ea typeface="PMingLiU" panose="02020500000000000000" pitchFamily="18" charset="-120"/>
              </a:defRPr>
            </a:lvl1pPr>
          </a:lstStyle>
          <a:p>
            <a:pPr>
              <a:defRPr/>
            </a:pPr>
            <a:r>
              <a:rPr lang="en-US" altLang="zh-CN" noProof="1">
                <a:latin typeface="Verdana" panose="020B0604030504040204" pitchFamily="34" charset="0"/>
              </a:rPr>
              <a:t>Implication for SN</a:t>
            </a:r>
          </a:p>
        </p:txBody>
      </p:sp>
      <p:sp>
        <p:nvSpPr>
          <p:cNvPr id="602119" name="矩形 602118"/>
          <p:cNvSpPr>
            <a:spLocks noChangeArrowheads="1"/>
          </p:cNvSpPr>
          <p:nvPr/>
        </p:nvSpPr>
        <p:spPr bwMode="auto">
          <a:xfrm>
            <a:off x="690563" y="2168525"/>
            <a:ext cx="7943850" cy="2676525"/>
          </a:xfrm>
          <a:prstGeom prst="rect">
            <a:avLst/>
          </a:prstGeom>
          <a:noFill/>
          <a:ln w="9525">
            <a:noFill/>
            <a:miter lim="800000"/>
            <a:headEnd/>
            <a:tailEnd/>
          </a:ln>
        </p:spPr>
        <p:txBody>
          <a:bodyPr>
            <a:spAutoFit/>
          </a:bodyPr>
          <a:lstStyle/>
          <a:p>
            <a:pPr eaLnBrk="1" hangingPunct="1"/>
            <a:r>
              <a:rPr lang="en-US" altLang="zh-CN">
                <a:latin typeface="华文新魏" pitchFamily="2" charset="-122"/>
                <a:ea typeface="华文新魏" pitchFamily="2" charset="-122"/>
              </a:rPr>
              <a:t>    </a:t>
            </a:r>
            <a:r>
              <a:rPr lang="zh-CN" altLang="en-US">
                <a:latin typeface="华文新魏" pitchFamily="2" charset="-122"/>
                <a:ea typeface="华文新魏" pitchFamily="2" charset="-122"/>
              </a:rPr>
              <a:t>这种推理过程，类似于人的思维过程。一旦知道了某种事物的身份以后，可以联想起很多关于这件事物的一般描述。例如，通常认为鲸鱼很大，鸟比较小，城堡很古老，运动员很健壮等。</a:t>
            </a:r>
          </a:p>
          <a:p>
            <a:pPr eaLnBrk="1" hangingPunct="1"/>
            <a:endParaRPr lang="zh-CN" altLang="en-US">
              <a:latin typeface="华文新魏" pitchFamily="2" charset="-122"/>
              <a:ea typeface="华文新魏" pitchFamily="2" charset="-122"/>
            </a:endParaRPr>
          </a:p>
          <a:p>
            <a:pPr eaLnBrk="1" hangingPunct="1"/>
            <a:r>
              <a:rPr lang="zh-CN" altLang="en-US">
                <a:latin typeface="华文新魏" pitchFamily="2" charset="-122"/>
                <a:ea typeface="华文新魏" pitchFamily="2" charset="-122"/>
              </a:rPr>
              <a:t>    一共有</a:t>
            </a:r>
            <a:r>
              <a:rPr lang="en-US" altLang="zh-CN">
                <a:latin typeface="华文新魏" pitchFamily="2" charset="-122"/>
                <a:ea typeface="华文新魏" pitchFamily="2" charset="-122"/>
              </a:rPr>
              <a:t>3</a:t>
            </a:r>
            <a:r>
              <a:rPr lang="zh-CN" altLang="en-US">
                <a:latin typeface="华文新魏" pitchFamily="2" charset="-122"/>
                <a:ea typeface="华文新魏" pitchFamily="2" charset="-122"/>
              </a:rPr>
              <a:t>种继承过程：</a:t>
            </a:r>
            <a:r>
              <a:rPr lang="zh-CN" altLang="en-US" b="1">
                <a:solidFill>
                  <a:srgbClr val="0000FF"/>
                </a:solidFill>
                <a:latin typeface="Berlin Sans FB" pitchFamily="34" charset="0"/>
              </a:rPr>
              <a:t>值继承</a:t>
            </a:r>
            <a:r>
              <a:rPr lang="zh-CN" altLang="en-US">
                <a:latin typeface="华文新魏" pitchFamily="2" charset="-122"/>
                <a:ea typeface="华文新魏" pitchFamily="2" charset="-122"/>
              </a:rPr>
              <a:t>、</a:t>
            </a:r>
            <a:r>
              <a:rPr lang="zh-CN" altLang="en-US" b="1">
                <a:solidFill>
                  <a:srgbClr val="0000FF"/>
                </a:solidFill>
                <a:latin typeface="Berlin Sans FB" pitchFamily="34" charset="0"/>
              </a:rPr>
              <a:t>“如果需要”继承</a:t>
            </a:r>
            <a:r>
              <a:rPr lang="zh-CN" altLang="en-US">
                <a:latin typeface="华文新魏" pitchFamily="2" charset="-122"/>
                <a:ea typeface="华文新魏" pitchFamily="2" charset="-122"/>
              </a:rPr>
              <a:t>和</a:t>
            </a:r>
            <a:r>
              <a:rPr lang="zh-CN" altLang="en-US" b="1">
                <a:solidFill>
                  <a:srgbClr val="0000FF"/>
                </a:solidFill>
                <a:latin typeface="Berlin Sans FB" pitchFamily="34" charset="0"/>
              </a:rPr>
              <a:t>“缺省”继承</a:t>
            </a:r>
            <a:r>
              <a:rPr lang="zh-CN" altLang="en-US">
                <a:latin typeface="华文新魏" pitchFamily="2" charset="-122"/>
                <a:ea typeface="华文新魏" pitchFamily="2" charset="-122"/>
              </a:rPr>
              <a:t>。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02119"/>
                                        </p:tgtEl>
                                        <p:attrNameLst>
                                          <p:attrName>style.visibility</p:attrName>
                                        </p:attrNameLst>
                                      </p:cBhvr>
                                      <p:to>
                                        <p:strVal val="visible"/>
                                      </p:to>
                                    </p:set>
                                    <p:animEffect transition="in" filter="slide(fromBottom)">
                                      <p:cBhvr>
                                        <p:cTn id="7" dur="500"/>
                                        <p:tgtEl>
                                          <p:spTgt spid="602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9" grpId="0"/>
    </p:bld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625" name="文本占位符 513025"/>
          <p:cNvSpPr>
            <a:spLocks noGrp="1" noChangeArrowheads="1"/>
          </p:cNvSpPr>
          <p:nvPr>
            <p:ph idx="1"/>
          </p:nvPr>
        </p:nvSpPr>
        <p:spPr>
          <a:xfrm>
            <a:off x="838200" y="1685925"/>
            <a:ext cx="8001000" cy="636588"/>
          </a:xfrm>
        </p:spPr>
        <p:txBody>
          <a:bodyPr/>
          <a:lstStyle/>
          <a:p>
            <a:pPr eaLnBrk="1" hangingPunct="1">
              <a:buFontTx/>
              <a:buNone/>
            </a:pPr>
            <a:r>
              <a:rPr lang="zh-CN" altLang="en-US" b="1" smtClean="0">
                <a:solidFill>
                  <a:srgbClr val="0000FF"/>
                </a:solidFill>
                <a:latin typeface="Times New Roman" pitchFamily="18" charset="0"/>
              </a:rPr>
              <a:t>值继承</a:t>
            </a:r>
            <a:r>
              <a:rPr lang="zh-CN" altLang="en-US" smtClean="0">
                <a:latin typeface="Times New Roman" pitchFamily="18" charset="0"/>
              </a:rPr>
              <a:t>： </a:t>
            </a:r>
            <a:r>
              <a:rPr lang="en-US" altLang="zh-CN" smtClean="0">
                <a:latin typeface="Times New Roman" pitchFamily="18" charset="0"/>
              </a:rPr>
              <a:t>is-a, AKO(a kind of) </a:t>
            </a:r>
          </a:p>
        </p:txBody>
      </p:sp>
      <p:grpSp>
        <p:nvGrpSpPr>
          <p:cNvPr id="513027" name="组合 513026"/>
          <p:cNvGrpSpPr>
            <a:grpSpLocks/>
          </p:cNvGrpSpPr>
          <p:nvPr/>
        </p:nvGrpSpPr>
        <p:grpSpPr bwMode="auto">
          <a:xfrm>
            <a:off x="1981200" y="3375025"/>
            <a:ext cx="4267200" cy="2674938"/>
            <a:chOff x="1248" y="2208"/>
            <a:chExt cx="2688" cy="1685"/>
          </a:xfrm>
        </p:grpSpPr>
        <p:sp>
          <p:nvSpPr>
            <p:cNvPr id="154629" name="直接连接符 513027"/>
            <p:cNvSpPr>
              <a:spLocks noChangeShapeType="1"/>
            </p:cNvSpPr>
            <p:nvPr/>
          </p:nvSpPr>
          <p:spPr bwMode="auto">
            <a:xfrm>
              <a:off x="1936" y="3028"/>
              <a:ext cx="800" cy="7"/>
            </a:xfrm>
            <a:prstGeom prst="line">
              <a:avLst/>
            </a:prstGeom>
            <a:noFill/>
            <a:ln w="38100">
              <a:solidFill>
                <a:schemeClr val="tx1"/>
              </a:solidFill>
              <a:round/>
              <a:headEnd/>
              <a:tailEnd type="triangle" w="med" len="med"/>
            </a:ln>
          </p:spPr>
          <p:txBody>
            <a:bodyPr/>
            <a:lstStyle/>
            <a:p>
              <a:endParaRPr lang="zh-CN" altLang="en-US"/>
            </a:p>
          </p:txBody>
        </p:sp>
        <p:sp>
          <p:nvSpPr>
            <p:cNvPr id="154630" name="椭圆 513028"/>
            <p:cNvSpPr>
              <a:spLocks noChangeArrowheads="1"/>
            </p:cNvSpPr>
            <p:nvPr/>
          </p:nvSpPr>
          <p:spPr bwMode="auto">
            <a:xfrm>
              <a:off x="1248" y="2208"/>
              <a:ext cx="656"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Block</a:t>
              </a:r>
            </a:p>
          </p:txBody>
        </p:sp>
        <p:sp>
          <p:nvSpPr>
            <p:cNvPr id="154631" name="直接连接符 513029"/>
            <p:cNvSpPr>
              <a:spLocks noChangeShapeType="1"/>
            </p:cNvSpPr>
            <p:nvPr/>
          </p:nvSpPr>
          <p:spPr bwMode="auto">
            <a:xfrm flipV="1">
              <a:off x="1664" y="2527"/>
              <a:ext cx="0" cy="364"/>
            </a:xfrm>
            <a:prstGeom prst="line">
              <a:avLst/>
            </a:prstGeom>
            <a:noFill/>
            <a:ln w="38100">
              <a:solidFill>
                <a:schemeClr val="tx1"/>
              </a:solidFill>
              <a:round/>
              <a:headEnd/>
              <a:tailEnd type="triangle" w="med" len="med"/>
            </a:ln>
          </p:spPr>
          <p:txBody>
            <a:bodyPr/>
            <a:lstStyle/>
            <a:p>
              <a:endParaRPr lang="zh-CN" altLang="en-US"/>
            </a:p>
          </p:txBody>
        </p:sp>
        <p:sp>
          <p:nvSpPr>
            <p:cNvPr id="154632" name="椭圆 513030"/>
            <p:cNvSpPr>
              <a:spLocks noChangeArrowheads="1"/>
            </p:cNvSpPr>
            <p:nvPr/>
          </p:nvSpPr>
          <p:spPr bwMode="auto">
            <a:xfrm>
              <a:off x="1248" y="2891"/>
              <a:ext cx="704"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Brick</a:t>
              </a:r>
            </a:p>
          </p:txBody>
        </p:sp>
        <p:sp>
          <p:nvSpPr>
            <p:cNvPr id="154633" name="直接连接符 513031"/>
            <p:cNvSpPr>
              <a:spLocks noChangeShapeType="1"/>
            </p:cNvSpPr>
            <p:nvPr/>
          </p:nvSpPr>
          <p:spPr bwMode="auto">
            <a:xfrm flipV="1">
              <a:off x="1664" y="3210"/>
              <a:ext cx="0" cy="364"/>
            </a:xfrm>
            <a:prstGeom prst="line">
              <a:avLst/>
            </a:prstGeom>
            <a:noFill/>
            <a:ln w="38100">
              <a:solidFill>
                <a:schemeClr val="tx1"/>
              </a:solidFill>
              <a:round/>
              <a:headEnd/>
              <a:tailEnd type="triangle" w="med" len="med"/>
            </a:ln>
          </p:spPr>
          <p:txBody>
            <a:bodyPr/>
            <a:lstStyle/>
            <a:p>
              <a:endParaRPr lang="zh-CN" altLang="en-US"/>
            </a:p>
          </p:txBody>
        </p:sp>
        <p:sp>
          <p:nvSpPr>
            <p:cNvPr id="154634" name="文本框 513032"/>
            <p:cNvSpPr txBox="1">
              <a:spLocks noChangeArrowheads="1"/>
            </p:cNvSpPr>
            <p:nvPr/>
          </p:nvSpPr>
          <p:spPr bwMode="auto">
            <a:xfrm>
              <a:off x="1664" y="3210"/>
              <a:ext cx="509" cy="24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ISA</a:t>
              </a:r>
            </a:p>
          </p:txBody>
        </p:sp>
        <p:sp>
          <p:nvSpPr>
            <p:cNvPr id="154635" name="椭圆 513033"/>
            <p:cNvSpPr>
              <a:spLocks noChangeArrowheads="1"/>
            </p:cNvSpPr>
            <p:nvPr/>
          </p:nvSpPr>
          <p:spPr bwMode="auto">
            <a:xfrm>
              <a:off x="1298" y="3574"/>
              <a:ext cx="768"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Brick1</a:t>
              </a:r>
            </a:p>
          </p:txBody>
        </p:sp>
        <p:sp>
          <p:nvSpPr>
            <p:cNvPr id="154636" name="文本框 513034"/>
            <p:cNvSpPr txBox="1">
              <a:spLocks noChangeArrowheads="1"/>
            </p:cNvSpPr>
            <p:nvPr/>
          </p:nvSpPr>
          <p:spPr bwMode="auto">
            <a:xfrm>
              <a:off x="1648" y="2596"/>
              <a:ext cx="736" cy="24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AKO</a:t>
              </a:r>
            </a:p>
          </p:txBody>
        </p:sp>
        <p:sp>
          <p:nvSpPr>
            <p:cNvPr id="154637" name="椭圆 513035"/>
            <p:cNvSpPr>
              <a:spLocks noChangeArrowheads="1"/>
            </p:cNvSpPr>
            <p:nvPr/>
          </p:nvSpPr>
          <p:spPr bwMode="auto">
            <a:xfrm>
              <a:off x="2736" y="2891"/>
              <a:ext cx="1200" cy="336"/>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Rectangular</a:t>
              </a:r>
            </a:p>
          </p:txBody>
        </p:sp>
        <p:sp>
          <p:nvSpPr>
            <p:cNvPr id="154638" name="文本框 513036"/>
            <p:cNvSpPr txBox="1">
              <a:spLocks noChangeArrowheads="1"/>
            </p:cNvSpPr>
            <p:nvPr/>
          </p:nvSpPr>
          <p:spPr bwMode="auto">
            <a:xfrm>
              <a:off x="1968" y="2987"/>
              <a:ext cx="752" cy="24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Shape</a:t>
              </a:r>
            </a:p>
          </p:txBody>
        </p:sp>
      </p:grpSp>
      <p:sp>
        <p:nvSpPr>
          <p:cNvPr id="513038" name="矩形 513037"/>
          <p:cNvSpPr>
            <a:spLocks noChangeArrowheads="1"/>
          </p:cNvSpPr>
          <p:nvPr/>
        </p:nvSpPr>
        <p:spPr bwMode="auto">
          <a:xfrm>
            <a:off x="1371600" y="2438400"/>
            <a:ext cx="5000625" cy="434975"/>
          </a:xfrm>
          <a:prstGeom prst="rect">
            <a:avLst/>
          </a:prstGeom>
          <a:noFill/>
          <a:ln w="9525">
            <a:noFill/>
            <a:miter lim="800000"/>
            <a:headEnd/>
            <a:tailEnd/>
          </a:ln>
        </p:spPr>
        <p:txBody>
          <a:bodyPr lIns="0">
            <a:spAutoFit/>
          </a:bodyPr>
          <a:lstStyle/>
          <a:p>
            <a:pPr eaLnBrk="1" hangingPunct="1">
              <a:lnSpc>
                <a:spcPct val="80000"/>
              </a:lnSpc>
              <a:spcBef>
                <a:spcPct val="20000"/>
              </a:spcBef>
              <a:buSzPct val="80000"/>
            </a:pPr>
            <a:r>
              <a:rPr lang="en-US" altLang="zh-CN" sz="2800">
                <a:ea typeface="华文新魏" pitchFamily="2" charset="-122"/>
              </a:rPr>
              <a:t>What is the shape of Brick1?</a:t>
            </a:r>
          </a:p>
        </p:txBody>
      </p:sp>
      <p:sp>
        <p:nvSpPr>
          <p:cNvPr id="513039" name="矩形 513038"/>
          <p:cNvSpPr/>
          <p:nvPr/>
        </p:nvSpPr>
        <p:spPr>
          <a:xfrm>
            <a:off x="1295400" y="228600"/>
            <a:ext cx="7589838" cy="701675"/>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3200" b="1" u="none" kern="1200" baseline="0">
                <a:solidFill>
                  <a:srgbClr val="800000"/>
                </a:solidFill>
                <a:effectLst>
                  <a:outerShdw blurRad="38100" dist="38100" dir="2700000">
                    <a:srgbClr val="C0C0C0"/>
                  </a:outerShdw>
                </a:effectLst>
                <a:latin typeface="Berlin Sans FB" panose="020E0602020502020306" pitchFamily="34" charset="0"/>
                <a:ea typeface="PMingLiU" panose="02020500000000000000" pitchFamily="18" charset="-120"/>
              </a:defRPr>
            </a:lvl1pPr>
          </a:lstStyle>
          <a:p>
            <a:pPr>
              <a:defRPr/>
            </a:pPr>
            <a:r>
              <a:rPr lang="en-US" altLang="zh-CN" noProof="1">
                <a:latin typeface="Verdana" panose="020B0604030504040204" pitchFamily="34" charset="0"/>
              </a:rPr>
              <a:t>Implication for SN</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3038"/>
                                        </p:tgtEl>
                                        <p:attrNameLst>
                                          <p:attrName>style.visibility</p:attrName>
                                        </p:attrNameLst>
                                      </p:cBhvr>
                                      <p:to>
                                        <p:strVal val="visible"/>
                                      </p:to>
                                    </p:set>
                                    <p:animEffect transition="in" filter="dissolve">
                                      <p:cBhvr>
                                        <p:cTn id="7" dur="500"/>
                                        <p:tgtEl>
                                          <p:spTgt spid="5130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13027"/>
                                        </p:tgtEl>
                                        <p:attrNameLst>
                                          <p:attrName>style.visibility</p:attrName>
                                        </p:attrNameLst>
                                      </p:cBhvr>
                                      <p:to>
                                        <p:strVal val="visible"/>
                                      </p:to>
                                    </p:set>
                                    <p:animEffect transition="in" filter="dissolve">
                                      <p:cBhvr>
                                        <p:cTn id="12" dur="500"/>
                                        <p:tgtEl>
                                          <p:spTgt spid="513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38" grpId="0"/>
    </p:bld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73" name="文本占位符 517121"/>
          <p:cNvSpPr>
            <a:spLocks noGrp="1" noChangeArrowheads="1"/>
          </p:cNvSpPr>
          <p:nvPr>
            <p:ph idx="1"/>
          </p:nvPr>
        </p:nvSpPr>
        <p:spPr>
          <a:xfrm>
            <a:off x="838200" y="1171575"/>
            <a:ext cx="8001000" cy="1752600"/>
          </a:xfrm>
        </p:spPr>
        <p:txBody>
          <a:bodyPr/>
          <a:lstStyle/>
          <a:p>
            <a:pPr lvl="1" eaLnBrk="1" hangingPunct="1"/>
            <a:r>
              <a:rPr lang="en-US" altLang="zh-CN" b="1" smtClean="0">
                <a:solidFill>
                  <a:srgbClr val="0000FF"/>
                </a:solidFill>
                <a:latin typeface="Times New Roman" pitchFamily="18" charset="0"/>
              </a:rPr>
              <a:t>“</a:t>
            </a:r>
            <a:r>
              <a:rPr lang="zh-CN" altLang="en-US" b="1" smtClean="0">
                <a:solidFill>
                  <a:srgbClr val="0000FF"/>
                </a:solidFill>
              </a:rPr>
              <a:t>如果－需要”继承</a:t>
            </a:r>
            <a:r>
              <a:rPr lang="zh-CN" altLang="en-US" b="1" smtClean="0"/>
              <a:t>：</a:t>
            </a:r>
            <a:r>
              <a:rPr lang="en-US" altLang="zh-CN" smtClean="0">
                <a:latin typeface="Times New Roman" pitchFamily="18" charset="0"/>
              </a:rPr>
              <a:t>if-needed (it can not inherit from the ancestors</a:t>
            </a:r>
            <a:r>
              <a:rPr lang="zh-CN" altLang="en-US" smtClean="0">
                <a:latin typeface="Times New Roman" pitchFamily="18" charset="0"/>
              </a:rPr>
              <a:t>，</a:t>
            </a:r>
            <a:r>
              <a:rPr lang="en-US" altLang="zh-CN" smtClean="0">
                <a:latin typeface="Times New Roman" pitchFamily="18" charset="0"/>
              </a:rPr>
              <a:t>we get it from other programs )</a:t>
            </a:r>
          </a:p>
        </p:txBody>
      </p:sp>
      <p:grpSp>
        <p:nvGrpSpPr>
          <p:cNvPr id="156674" name="组合 517122"/>
          <p:cNvGrpSpPr>
            <a:grpSpLocks/>
          </p:cNvGrpSpPr>
          <p:nvPr/>
        </p:nvGrpSpPr>
        <p:grpSpPr bwMode="auto">
          <a:xfrm>
            <a:off x="1600200" y="2420938"/>
            <a:ext cx="6232525" cy="3325812"/>
            <a:chOff x="1008" y="1632"/>
            <a:chExt cx="3926" cy="2095"/>
          </a:xfrm>
        </p:grpSpPr>
        <p:sp>
          <p:nvSpPr>
            <p:cNvPr id="156676" name="椭圆 517123"/>
            <p:cNvSpPr>
              <a:spLocks noChangeArrowheads="1"/>
            </p:cNvSpPr>
            <p:nvPr/>
          </p:nvSpPr>
          <p:spPr bwMode="auto">
            <a:xfrm>
              <a:off x="1008" y="1776"/>
              <a:ext cx="811"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Block</a:t>
              </a:r>
            </a:p>
          </p:txBody>
        </p:sp>
        <p:sp>
          <p:nvSpPr>
            <p:cNvPr id="156677" name="直接连接符 517124"/>
            <p:cNvSpPr>
              <a:spLocks noChangeShapeType="1"/>
            </p:cNvSpPr>
            <p:nvPr/>
          </p:nvSpPr>
          <p:spPr bwMode="auto">
            <a:xfrm flipV="1">
              <a:off x="1522" y="2095"/>
              <a:ext cx="0" cy="364"/>
            </a:xfrm>
            <a:prstGeom prst="line">
              <a:avLst/>
            </a:prstGeom>
            <a:noFill/>
            <a:ln w="38100">
              <a:solidFill>
                <a:schemeClr val="tx1"/>
              </a:solidFill>
              <a:round/>
              <a:headEnd/>
              <a:tailEnd type="triangle" w="med" len="med"/>
            </a:ln>
          </p:spPr>
          <p:txBody>
            <a:bodyPr/>
            <a:lstStyle/>
            <a:p>
              <a:endParaRPr lang="zh-CN" altLang="en-US"/>
            </a:p>
          </p:txBody>
        </p:sp>
        <p:sp>
          <p:nvSpPr>
            <p:cNvPr id="156678" name="椭圆 517125"/>
            <p:cNvSpPr>
              <a:spLocks noChangeArrowheads="1"/>
            </p:cNvSpPr>
            <p:nvPr/>
          </p:nvSpPr>
          <p:spPr bwMode="auto">
            <a:xfrm>
              <a:off x="1008" y="2459"/>
              <a:ext cx="870"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Brick</a:t>
              </a:r>
            </a:p>
          </p:txBody>
        </p:sp>
        <p:sp>
          <p:nvSpPr>
            <p:cNvPr id="156679" name="直接连接符 517126"/>
            <p:cNvSpPr>
              <a:spLocks noChangeShapeType="1"/>
            </p:cNvSpPr>
            <p:nvPr/>
          </p:nvSpPr>
          <p:spPr bwMode="auto">
            <a:xfrm>
              <a:off x="1522" y="2778"/>
              <a:ext cx="0" cy="364"/>
            </a:xfrm>
            <a:prstGeom prst="line">
              <a:avLst/>
            </a:prstGeom>
            <a:noFill/>
            <a:ln w="38100">
              <a:solidFill>
                <a:schemeClr val="tx1"/>
              </a:solidFill>
              <a:round/>
              <a:headEnd type="triangle" w="med" len="med"/>
              <a:tailEnd/>
            </a:ln>
          </p:spPr>
          <p:txBody>
            <a:bodyPr/>
            <a:lstStyle/>
            <a:p>
              <a:endParaRPr lang="zh-CN" altLang="en-US"/>
            </a:p>
          </p:txBody>
        </p:sp>
        <p:sp>
          <p:nvSpPr>
            <p:cNvPr id="156680" name="文本框 517127"/>
            <p:cNvSpPr txBox="1">
              <a:spLocks noChangeArrowheads="1"/>
            </p:cNvSpPr>
            <p:nvPr/>
          </p:nvSpPr>
          <p:spPr bwMode="auto">
            <a:xfrm>
              <a:off x="1522" y="2778"/>
              <a:ext cx="630" cy="24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ISA</a:t>
              </a:r>
            </a:p>
          </p:txBody>
        </p:sp>
        <p:sp>
          <p:nvSpPr>
            <p:cNvPr id="156681" name="椭圆 517128"/>
            <p:cNvSpPr>
              <a:spLocks noChangeArrowheads="1"/>
            </p:cNvSpPr>
            <p:nvPr/>
          </p:nvSpPr>
          <p:spPr bwMode="auto">
            <a:xfrm>
              <a:off x="1070" y="3142"/>
              <a:ext cx="949"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Brick1</a:t>
              </a:r>
            </a:p>
          </p:txBody>
        </p:sp>
        <p:sp>
          <p:nvSpPr>
            <p:cNvPr id="156682" name="文本框 517129"/>
            <p:cNvSpPr txBox="1">
              <a:spLocks noChangeArrowheads="1"/>
            </p:cNvSpPr>
            <p:nvPr/>
          </p:nvSpPr>
          <p:spPr bwMode="auto">
            <a:xfrm>
              <a:off x="1503" y="2164"/>
              <a:ext cx="910" cy="24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AKO</a:t>
              </a:r>
            </a:p>
          </p:txBody>
        </p:sp>
        <p:sp>
          <p:nvSpPr>
            <p:cNvPr id="156683" name="直接连接符 517130"/>
            <p:cNvSpPr>
              <a:spLocks noChangeShapeType="1"/>
            </p:cNvSpPr>
            <p:nvPr/>
          </p:nvSpPr>
          <p:spPr bwMode="auto">
            <a:xfrm flipV="1">
              <a:off x="1824" y="1920"/>
              <a:ext cx="1463" cy="4"/>
            </a:xfrm>
            <a:prstGeom prst="line">
              <a:avLst/>
            </a:prstGeom>
            <a:noFill/>
            <a:ln w="38100">
              <a:solidFill>
                <a:schemeClr val="tx1"/>
              </a:solidFill>
              <a:round/>
              <a:headEnd/>
              <a:tailEnd type="triangle" w="med" len="med"/>
            </a:ln>
          </p:spPr>
          <p:txBody>
            <a:bodyPr/>
            <a:lstStyle/>
            <a:p>
              <a:endParaRPr lang="zh-CN" altLang="en-US"/>
            </a:p>
          </p:txBody>
        </p:sp>
        <p:sp>
          <p:nvSpPr>
            <p:cNvPr id="156684" name="椭圆 517131"/>
            <p:cNvSpPr>
              <a:spLocks noChangeArrowheads="1"/>
            </p:cNvSpPr>
            <p:nvPr/>
          </p:nvSpPr>
          <p:spPr bwMode="auto">
            <a:xfrm>
              <a:off x="3264" y="1632"/>
              <a:ext cx="1670" cy="624"/>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Block_Weight</a:t>
              </a:r>
            </a:p>
            <a:p>
              <a:pPr eaLnBrk="1" hangingPunct="1">
                <a:lnSpc>
                  <a:spcPct val="80000"/>
                </a:lnSpc>
                <a:spcBef>
                  <a:spcPct val="50000"/>
                </a:spcBef>
              </a:pPr>
              <a:r>
                <a:rPr lang="en-US" altLang="zh-CN">
                  <a:ea typeface="宋体" pitchFamily="2" charset="-122"/>
                </a:rPr>
                <a:t>Procedure </a:t>
              </a:r>
            </a:p>
          </p:txBody>
        </p:sp>
        <p:sp>
          <p:nvSpPr>
            <p:cNvPr id="156685" name="文本框 517132"/>
            <p:cNvSpPr txBox="1">
              <a:spLocks noChangeArrowheads="1"/>
            </p:cNvSpPr>
            <p:nvPr/>
          </p:nvSpPr>
          <p:spPr bwMode="auto">
            <a:xfrm>
              <a:off x="1982" y="1632"/>
              <a:ext cx="1187" cy="545"/>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Weight</a:t>
              </a:r>
            </a:p>
            <a:p>
              <a:pPr eaLnBrk="1" hangingPunct="1">
                <a:lnSpc>
                  <a:spcPct val="80000"/>
                </a:lnSpc>
                <a:spcBef>
                  <a:spcPct val="50000"/>
                </a:spcBef>
              </a:pPr>
              <a:r>
                <a:rPr lang="en-US" altLang="zh-CN">
                  <a:ea typeface="宋体" pitchFamily="2" charset="-122"/>
                </a:rPr>
                <a:t>(if-needed)</a:t>
              </a:r>
            </a:p>
          </p:txBody>
        </p:sp>
        <p:sp>
          <p:nvSpPr>
            <p:cNvPr id="156686" name="直接连接符 517133"/>
            <p:cNvSpPr>
              <a:spLocks noChangeShapeType="1"/>
            </p:cNvSpPr>
            <p:nvPr/>
          </p:nvSpPr>
          <p:spPr bwMode="auto">
            <a:xfrm flipV="1">
              <a:off x="2016" y="3024"/>
              <a:ext cx="1056" cy="292"/>
            </a:xfrm>
            <a:prstGeom prst="line">
              <a:avLst/>
            </a:prstGeom>
            <a:noFill/>
            <a:ln w="38100">
              <a:solidFill>
                <a:schemeClr val="tx1"/>
              </a:solidFill>
              <a:round/>
              <a:headEnd/>
              <a:tailEnd type="triangle" w="med" len="med"/>
            </a:ln>
          </p:spPr>
          <p:txBody>
            <a:bodyPr/>
            <a:lstStyle/>
            <a:p>
              <a:endParaRPr lang="zh-CN" altLang="en-US"/>
            </a:p>
          </p:txBody>
        </p:sp>
        <p:sp>
          <p:nvSpPr>
            <p:cNvPr id="156687" name="直接连接符 517134"/>
            <p:cNvSpPr>
              <a:spLocks noChangeShapeType="1"/>
            </p:cNvSpPr>
            <p:nvPr/>
          </p:nvSpPr>
          <p:spPr bwMode="auto">
            <a:xfrm>
              <a:off x="2064" y="3316"/>
              <a:ext cx="1008" cy="236"/>
            </a:xfrm>
            <a:prstGeom prst="line">
              <a:avLst/>
            </a:prstGeom>
            <a:noFill/>
            <a:ln w="38100">
              <a:solidFill>
                <a:schemeClr val="tx1"/>
              </a:solidFill>
              <a:round/>
              <a:headEnd/>
              <a:tailEnd type="triangle" w="med" len="med"/>
            </a:ln>
          </p:spPr>
          <p:txBody>
            <a:bodyPr/>
            <a:lstStyle/>
            <a:p>
              <a:endParaRPr lang="zh-CN" altLang="en-US"/>
            </a:p>
          </p:txBody>
        </p:sp>
        <p:sp>
          <p:nvSpPr>
            <p:cNvPr id="156688" name="文本框 517135"/>
            <p:cNvSpPr txBox="1">
              <a:spLocks noChangeArrowheads="1"/>
            </p:cNvSpPr>
            <p:nvPr/>
          </p:nvSpPr>
          <p:spPr bwMode="auto">
            <a:xfrm>
              <a:off x="1872" y="2880"/>
              <a:ext cx="1187" cy="24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Volume</a:t>
              </a:r>
            </a:p>
          </p:txBody>
        </p:sp>
        <p:sp>
          <p:nvSpPr>
            <p:cNvPr id="156689" name="文本框 517136"/>
            <p:cNvSpPr txBox="1">
              <a:spLocks noChangeArrowheads="1"/>
            </p:cNvSpPr>
            <p:nvPr/>
          </p:nvSpPr>
          <p:spPr bwMode="auto">
            <a:xfrm>
              <a:off x="1872" y="3408"/>
              <a:ext cx="1187" cy="24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Density</a:t>
              </a:r>
            </a:p>
          </p:txBody>
        </p:sp>
        <p:sp>
          <p:nvSpPr>
            <p:cNvPr id="156690" name="椭圆 517137"/>
            <p:cNvSpPr>
              <a:spLocks noChangeArrowheads="1"/>
            </p:cNvSpPr>
            <p:nvPr/>
          </p:nvSpPr>
          <p:spPr bwMode="auto">
            <a:xfrm>
              <a:off x="3072" y="2880"/>
              <a:ext cx="949"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400</a:t>
              </a:r>
            </a:p>
          </p:txBody>
        </p:sp>
        <p:sp>
          <p:nvSpPr>
            <p:cNvPr id="156691" name="椭圆 517138"/>
            <p:cNvSpPr>
              <a:spLocks noChangeArrowheads="1"/>
            </p:cNvSpPr>
            <p:nvPr/>
          </p:nvSpPr>
          <p:spPr bwMode="auto">
            <a:xfrm>
              <a:off x="3072" y="3408"/>
              <a:ext cx="949"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3.6</a:t>
              </a:r>
            </a:p>
          </p:txBody>
        </p:sp>
      </p:grpSp>
      <p:sp>
        <p:nvSpPr>
          <p:cNvPr id="517140" name="矩形 517139"/>
          <p:cNvSpPr/>
          <p:nvPr/>
        </p:nvSpPr>
        <p:spPr>
          <a:xfrm>
            <a:off x="1295400" y="228600"/>
            <a:ext cx="7589838" cy="701675"/>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3200" b="1" u="none" kern="1200" baseline="0">
                <a:solidFill>
                  <a:srgbClr val="800000"/>
                </a:solidFill>
                <a:effectLst>
                  <a:outerShdw blurRad="38100" dist="38100" dir="2700000">
                    <a:srgbClr val="C0C0C0"/>
                  </a:outerShdw>
                </a:effectLst>
                <a:latin typeface="Berlin Sans FB" panose="020E0602020502020306" pitchFamily="34" charset="0"/>
                <a:ea typeface="PMingLiU" panose="02020500000000000000" pitchFamily="18" charset="-120"/>
              </a:defRPr>
            </a:lvl1pPr>
          </a:lstStyle>
          <a:p>
            <a:pPr>
              <a:defRPr/>
            </a:pPr>
            <a:r>
              <a:rPr lang="en-US" altLang="zh-CN" noProof="1">
                <a:latin typeface="Verdana" panose="020B0604030504040204" pitchFamily="34" charset="0"/>
              </a:rPr>
              <a:t>Implication for SN</a:t>
            </a:r>
          </a:p>
        </p:txBody>
      </p:sp>
    </p:spTree>
  </p:cSld>
  <p:clrMapOvr>
    <a:masterClrMapping/>
  </p:clrMapOvr>
  <p:transition>
    <p:zoom/>
  </p:transition>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8721" name="文本占位符 515073"/>
          <p:cNvSpPr>
            <a:spLocks noGrp="1" noChangeArrowheads="1"/>
          </p:cNvSpPr>
          <p:nvPr>
            <p:ph idx="1"/>
          </p:nvPr>
        </p:nvSpPr>
        <p:spPr>
          <a:xfrm>
            <a:off x="838200" y="1320800"/>
            <a:ext cx="7772400" cy="1031875"/>
          </a:xfrm>
        </p:spPr>
        <p:txBody>
          <a:bodyPr/>
          <a:lstStyle/>
          <a:p>
            <a:pPr lvl="1" eaLnBrk="1" hangingPunct="1">
              <a:lnSpc>
                <a:spcPct val="90000"/>
              </a:lnSpc>
            </a:pPr>
            <a:r>
              <a:rPr lang="en-US" altLang="zh-CN" sz="2800" b="1" smtClean="0">
                <a:solidFill>
                  <a:srgbClr val="0000FF"/>
                </a:solidFill>
                <a:latin typeface="Times New Roman" pitchFamily="18" charset="0"/>
              </a:rPr>
              <a:t>“</a:t>
            </a:r>
            <a:r>
              <a:rPr lang="zh-CN" altLang="en-US" sz="2800" b="1" smtClean="0">
                <a:solidFill>
                  <a:srgbClr val="0000FF"/>
                </a:solidFill>
                <a:latin typeface="Times New Roman" pitchFamily="18" charset="0"/>
              </a:rPr>
              <a:t>缺省</a:t>
            </a:r>
            <a:r>
              <a:rPr lang="en-US" altLang="zh-CN" sz="2800" b="1" smtClean="0">
                <a:solidFill>
                  <a:srgbClr val="0000FF"/>
                </a:solidFill>
                <a:latin typeface="Times New Roman" pitchFamily="18" charset="0"/>
              </a:rPr>
              <a:t>”</a:t>
            </a:r>
            <a:r>
              <a:rPr lang="zh-CN" altLang="en-US" sz="2800" b="1" smtClean="0">
                <a:solidFill>
                  <a:srgbClr val="0000FF"/>
                </a:solidFill>
                <a:latin typeface="Times New Roman" pitchFamily="18" charset="0"/>
              </a:rPr>
              <a:t>继承</a:t>
            </a:r>
            <a:r>
              <a:rPr lang="zh-CN" altLang="en-US" sz="2800" smtClean="0">
                <a:latin typeface="Times New Roman" pitchFamily="18" charset="0"/>
              </a:rPr>
              <a:t>：</a:t>
            </a:r>
            <a:r>
              <a:rPr lang="en-US" altLang="zh-CN" sz="2800" smtClean="0">
                <a:latin typeface="Times New Roman" pitchFamily="18" charset="0"/>
              </a:rPr>
              <a:t>Default—it is mostly the truth</a:t>
            </a:r>
          </a:p>
          <a:p>
            <a:pPr lvl="1" eaLnBrk="1" hangingPunct="1">
              <a:lnSpc>
                <a:spcPct val="90000"/>
              </a:lnSpc>
              <a:buFontTx/>
              <a:buNone/>
            </a:pPr>
            <a:r>
              <a:rPr lang="en-US" altLang="zh-CN" smtClean="0">
                <a:latin typeface="Times New Roman" pitchFamily="18" charset="0"/>
              </a:rPr>
              <a:t>Exp: the birds can fly</a:t>
            </a:r>
            <a:r>
              <a:rPr lang="zh-CN" altLang="en-US" smtClean="0">
                <a:latin typeface="Times New Roman" pitchFamily="18" charset="0"/>
              </a:rPr>
              <a:t>；</a:t>
            </a:r>
          </a:p>
        </p:txBody>
      </p:sp>
      <p:grpSp>
        <p:nvGrpSpPr>
          <p:cNvPr id="515075" name="组合 515074"/>
          <p:cNvGrpSpPr>
            <a:grpSpLocks/>
          </p:cNvGrpSpPr>
          <p:nvPr/>
        </p:nvGrpSpPr>
        <p:grpSpPr bwMode="auto">
          <a:xfrm>
            <a:off x="1676400" y="2514600"/>
            <a:ext cx="4191000" cy="2903538"/>
            <a:chOff x="1056" y="1680"/>
            <a:chExt cx="2640" cy="1829"/>
          </a:xfrm>
        </p:grpSpPr>
        <p:sp>
          <p:nvSpPr>
            <p:cNvPr id="158724" name="直接连接符 515075"/>
            <p:cNvSpPr>
              <a:spLocks noChangeShapeType="1"/>
            </p:cNvSpPr>
            <p:nvPr/>
          </p:nvSpPr>
          <p:spPr bwMode="auto">
            <a:xfrm flipV="1">
              <a:off x="1744" y="2640"/>
              <a:ext cx="1184" cy="4"/>
            </a:xfrm>
            <a:prstGeom prst="line">
              <a:avLst/>
            </a:prstGeom>
            <a:noFill/>
            <a:ln w="38100">
              <a:solidFill>
                <a:schemeClr val="tx1"/>
              </a:solidFill>
              <a:round/>
              <a:headEnd/>
              <a:tailEnd type="triangle" w="med" len="med"/>
            </a:ln>
          </p:spPr>
          <p:txBody>
            <a:bodyPr/>
            <a:lstStyle/>
            <a:p>
              <a:endParaRPr lang="zh-CN" altLang="en-US"/>
            </a:p>
          </p:txBody>
        </p:sp>
        <p:sp>
          <p:nvSpPr>
            <p:cNvPr id="158725" name="椭圆 515076"/>
            <p:cNvSpPr>
              <a:spLocks noChangeArrowheads="1"/>
            </p:cNvSpPr>
            <p:nvPr/>
          </p:nvSpPr>
          <p:spPr bwMode="auto">
            <a:xfrm>
              <a:off x="1056" y="1824"/>
              <a:ext cx="656"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Block</a:t>
              </a:r>
            </a:p>
          </p:txBody>
        </p:sp>
        <p:sp>
          <p:nvSpPr>
            <p:cNvPr id="158726" name="直接连接符 515077"/>
            <p:cNvSpPr>
              <a:spLocks noChangeShapeType="1"/>
            </p:cNvSpPr>
            <p:nvPr/>
          </p:nvSpPr>
          <p:spPr bwMode="auto">
            <a:xfrm flipV="1">
              <a:off x="1472" y="2143"/>
              <a:ext cx="0" cy="364"/>
            </a:xfrm>
            <a:prstGeom prst="line">
              <a:avLst/>
            </a:prstGeom>
            <a:noFill/>
            <a:ln w="38100">
              <a:solidFill>
                <a:schemeClr val="tx1"/>
              </a:solidFill>
              <a:round/>
              <a:headEnd/>
              <a:tailEnd type="triangle" w="med" len="med"/>
            </a:ln>
          </p:spPr>
          <p:txBody>
            <a:bodyPr/>
            <a:lstStyle/>
            <a:p>
              <a:endParaRPr lang="zh-CN" altLang="en-US"/>
            </a:p>
          </p:txBody>
        </p:sp>
        <p:sp>
          <p:nvSpPr>
            <p:cNvPr id="158727" name="椭圆 515078"/>
            <p:cNvSpPr>
              <a:spLocks noChangeArrowheads="1"/>
            </p:cNvSpPr>
            <p:nvPr/>
          </p:nvSpPr>
          <p:spPr bwMode="auto">
            <a:xfrm>
              <a:off x="1056" y="2507"/>
              <a:ext cx="704"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Brick</a:t>
              </a:r>
            </a:p>
          </p:txBody>
        </p:sp>
        <p:sp>
          <p:nvSpPr>
            <p:cNvPr id="158728" name="直接连接符 515079"/>
            <p:cNvSpPr>
              <a:spLocks noChangeShapeType="1"/>
            </p:cNvSpPr>
            <p:nvPr/>
          </p:nvSpPr>
          <p:spPr bwMode="auto">
            <a:xfrm flipV="1">
              <a:off x="1472" y="2826"/>
              <a:ext cx="0" cy="364"/>
            </a:xfrm>
            <a:prstGeom prst="line">
              <a:avLst/>
            </a:prstGeom>
            <a:noFill/>
            <a:ln w="38100">
              <a:solidFill>
                <a:schemeClr val="tx1"/>
              </a:solidFill>
              <a:round/>
              <a:headEnd/>
              <a:tailEnd type="triangle" w="med" len="med"/>
            </a:ln>
          </p:spPr>
          <p:txBody>
            <a:bodyPr/>
            <a:lstStyle/>
            <a:p>
              <a:endParaRPr lang="zh-CN" altLang="en-US"/>
            </a:p>
          </p:txBody>
        </p:sp>
        <p:sp>
          <p:nvSpPr>
            <p:cNvPr id="158729" name="文本框 515080"/>
            <p:cNvSpPr txBox="1">
              <a:spLocks noChangeArrowheads="1"/>
            </p:cNvSpPr>
            <p:nvPr/>
          </p:nvSpPr>
          <p:spPr bwMode="auto">
            <a:xfrm>
              <a:off x="1472" y="2826"/>
              <a:ext cx="509" cy="24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ISA</a:t>
              </a:r>
              <a:endParaRPr lang="en-US" altLang="zh-CN">
                <a:latin typeface="Comic Sans MS" pitchFamily="66" charset="0"/>
                <a:ea typeface="宋体" pitchFamily="2" charset="-122"/>
              </a:endParaRPr>
            </a:p>
          </p:txBody>
        </p:sp>
        <p:sp>
          <p:nvSpPr>
            <p:cNvPr id="158730" name="椭圆 515081"/>
            <p:cNvSpPr>
              <a:spLocks noChangeArrowheads="1"/>
            </p:cNvSpPr>
            <p:nvPr/>
          </p:nvSpPr>
          <p:spPr bwMode="auto">
            <a:xfrm>
              <a:off x="1106" y="3190"/>
              <a:ext cx="768"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Brick1</a:t>
              </a:r>
              <a:endParaRPr lang="en-US" altLang="zh-CN">
                <a:latin typeface="Comic Sans MS" pitchFamily="66" charset="0"/>
                <a:ea typeface="宋体" pitchFamily="2" charset="-122"/>
              </a:endParaRPr>
            </a:p>
          </p:txBody>
        </p:sp>
        <p:sp>
          <p:nvSpPr>
            <p:cNvPr id="158731" name="文本框 515082"/>
            <p:cNvSpPr txBox="1">
              <a:spLocks noChangeArrowheads="1"/>
            </p:cNvSpPr>
            <p:nvPr/>
          </p:nvSpPr>
          <p:spPr bwMode="auto">
            <a:xfrm>
              <a:off x="1456" y="2212"/>
              <a:ext cx="736" cy="24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AKO</a:t>
              </a:r>
            </a:p>
          </p:txBody>
        </p:sp>
        <p:sp>
          <p:nvSpPr>
            <p:cNvPr id="158732" name="椭圆 515083"/>
            <p:cNvSpPr>
              <a:spLocks noChangeArrowheads="1"/>
            </p:cNvSpPr>
            <p:nvPr/>
          </p:nvSpPr>
          <p:spPr bwMode="auto">
            <a:xfrm>
              <a:off x="2928" y="2496"/>
              <a:ext cx="768" cy="336"/>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Red</a:t>
              </a:r>
            </a:p>
          </p:txBody>
        </p:sp>
        <p:sp>
          <p:nvSpPr>
            <p:cNvPr id="158733" name="文本框 515084"/>
            <p:cNvSpPr txBox="1">
              <a:spLocks noChangeArrowheads="1"/>
            </p:cNvSpPr>
            <p:nvPr/>
          </p:nvSpPr>
          <p:spPr bwMode="auto">
            <a:xfrm>
              <a:off x="1874" y="2369"/>
              <a:ext cx="960" cy="545"/>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Color</a:t>
              </a:r>
            </a:p>
            <a:p>
              <a:pPr eaLnBrk="1" hangingPunct="1">
                <a:lnSpc>
                  <a:spcPct val="80000"/>
                </a:lnSpc>
                <a:spcBef>
                  <a:spcPct val="50000"/>
                </a:spcBef>
              </a:pPr>
              <a:r>
                <a:rPr lang="en-US" altLang="zh-CN">
                  <a:ea typeface="宋体" pitchFamily="2" charset="-122"/>
                </a:rPr>
                <a:t>(Default)</a:t>
              </a:r>
            </a:p>
          </p:txBody>
        </p:sp>
        <p:sp>
          <p:nvSpPr>
            <p:cNvPr id="158734" name="直接连接符 515085"/>
            <p:cNvSpPr>
              <a:spLocks noChangeShapeType="1"/>
            </p:cNvSpPr>
            <p:nvPr/>
          </p:nvSpPr>
          <p:spPr bwMode="auto">
            <a:xfrm flipV="1">
              <a:off x="1744" y="1968"/>
              <a:ext cx="1184" cy="4"/>
            </a:xfrm>
            <a:prstGeom prst="line">
              <a:avLst/>
            </a:prstGeom>
            <a:noFill/>
            <a:ln w="38100">
              <a:solidFill>
                <a:schemeClr val="tx1"/>
              </a:solidFill>
              <a:round/>
              <a:headEnd/>
              <a:tailEnd type="triangle" w="med" len="med"/>
            </a:ln>
          </p:spPr>
          <p:txBody>
            <a:bodyPr/>
            <a:lstStyle/>
            <a:p>
              <a:endParaRPr lang="zh-CN" altLang="en-US"/>
            </a:p>
          </p:txBody>
        </p:sp>
        <p:sp>
          <p:nvSpPr>
            <p:cNvPr id="158735" name="椭圆 515086"/>
            <p:cNvSpPr>
              <a:spLocks noChangeArrowheads="1"/>
            </p:cNvSpPr>
            <p:nvPr/>
          </p:nvSpPr>
          <p:spPr bwMode="auto">
            <a:xfrm>
              <a:off x="2928" y="1824"/>
              <a:ext cx="768" cy="336"/>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Blue</a:t>
              </a:r>
            </a:p>
          </p:txBody>
        </p:sp>
        <p:sp>
          <p:nvSpPr>
            <p:cNvPr id="158736" name="文本框 515087"/>
            <p:cNvSpPr txBox="1">
              <a:spLocks noChangeArrowheads="1"/>
            </p:cNvSpPr>
            <p:nvPr/>
          </p:nvSpPr>
          <p:spPr bwMode="auto">
            <a:xfrm>
              <a:off x="1872" y="1680"/>
              <a:ext cx="960" cy="545"/>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Color</a:t>
              </a:r>
            </a:p>
            <a:p>
              <a:pPr eaLnBrk="1" hangingPunct="1">
                <a:lnSpc>
                  <a:spcPct val="80000"/>
                </a:lnSpc>
                <a:spcBef>
                  <a:spcPct val="50000"/>
                </a:spcBef>
              </a:pPr>
              <a:r>
                <a:rPr lang="en-US" altLang="zh-CN">
                  <a:ea typeface="宋体" pitchFamily="2" charset="-122"/>
                </a:rPr>
                <a:t>(Default)</a:t>
              </a:r>
            </a:p>
          </p:txBody>
        </p:sp>
      </p:grpSp>
      <p:sp>
        <p:nvSpPr>
          <p:cNvPr id="515089" name="矩形 515088"/>
          <p:cNvSpPr/>
          <p:nvPr/>
        </p:nvSpPr>
        <p:spPr>
          <a:xfrm>
            <a:off x="1295400" y="228600"/>
            <a:ext cx="7589838" cy="701675"/>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3200" b="1" u="none" kern="1200" baseline="0">
                <a:solidFill>
                  <a:srgbClr val="800000"/>
                </a:solidFill>
                <a:effectLst>
                  <a:outerShdw blurRad="38100" dist="38100" dir="2700000">
                    <a:srgbClr val="C0C0C0"/>
                  </a:outerShdw>
                </a:effectLst>
                <a:latin typeface="Berlin Sans FB" panose="020E0602020502020306" pitchFamily="34" charset="0"/>
                <a:ea typeface="PMingLiU" panose="02020500000000000000" pitchFamily="18" charset="-120"/>
              </a:defRPr>
            </a:lvl1pPr>
          </a:lstStyle>
          <a:p>
            <a:pPr>
              <a:defRPr/>
            </a:pPr>
            <a:r>
              <a:rPr lang="en-US" altLang="zh-CN" noProof="1">
                <a:latin typeface="Verdana" panose="020B0604030504040204" pitchFamily="34" charset="0"/>
              </a:rPr>
              <a:t>Implication for SN</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5075"/>
                                        </p:tgtEl>
                                        <p:attrNameLst>
                                          <p:attrName>style.visibility</p:attrName>
                                        </p:attrNameLst>
                                      </p:cBhvr>
                                      <p:to>
                                        <p:strVal val="visible"/>
                                      </p:to>
                                    </p:set>
                                    <p:animEffect transition="in" filter="dissolve">
                                      <p:cBhvr>
                                        <p:cTn id="7" dur="500"/>
                                        <p:tgtEl>
                                          <p:spTgt spid="515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0769" name="文本占位符 508929"/>
          <p:cNvSpPr>
            <a:spLocks noGrp="1" noChangeArrowheads="1"/>
          </p:cNvSpPr>
          <p:nvPr>
            <p:ph idx="1"/>
          </p:nvPr>
        </p:nvSpPr>
        <p:spPr>
          <a:xfrm>
            <a:off x="1066800" y="914400"/>
            <a:ext cx="7772400" cy="1600200"/>
          </a:xfrm>
        </p:spPr>
        <p:txBody>
          <a:bodyPr/>
          <a:lstStyle/>
          <a:p>
            <a:pPr eaLnBrk="1" hangingPunct="1">
              <a:buFontTx/>
              <a:buNone/>
            </a:pPr>
            <a:r>
              <a:rPr lang="zh-CN" altLang="en-US" sz="3200" b="1" smtClean="0">
                <a:solidFill>
                  <a:srgbClr val="0000FF"/>
                </a:solidFill>
                <a:latin typeface="Times New Roman" pitchFamily="18" charset="0"/>
              </a:rPr>
              <a:t>（</a:t>
            </a:r>
            <a:r>
              <a:rPr lang="en-US" altLang="zh-CN" sz="3200" b="1" smtClean="0">
                <a:solidFill>
                  <a:srgbClr val="0000FF"/>
                </a:solidFill>
                <a:latin typeface="Times New Roman" pitchFamily="18" charset="0"/>
              </a:rPr>
              <a:t>2</a:t>
            </a:r>
            <a:r>
              <a:rPr lang="zh-CN" altLang="en-US" sz="3200" b="1" smtClean="0">
                <a:solidFill>
                  <a:srgbClr val="0000FF"/>
                </a:solidFill>
                <a:latin typeface="Times New Roman" pitchFamily="18" charset="0"/>
              </a:rPr>
              <a:t>） 匹配（</a:t>
            </a:r>
            <a:r>
              <a:rPr lang="en-US" altLang="zh-CN" sz="3200" b="1" smtClean="0">
                <a:solidFill>
                  <a:srgbClr val="0000FF"/>
                </a:solidFill>
                <a:latin typeface="Times New Roman" pitchFamily="18" charset="0"/>
              </a:rPr>
              <a:t>Matching</a:t>
            </a:r>
            <a:r>
              <a:rPr lang="zh-CN" altLang="en-US" sz="3200" b="1" smtClean="0">
                <a:solidFill>
                  <a:srgbClr val="0000FF"/>
                </a:solidFill>
                <a:latin typeface="Times New Roman" pitchFamily="18" charset="0"/>
              </a:rPr>
              <a:t>）</a:t>
            </a:r>
            <a:endParaRPr lang="en-US" altLang="zh-CN" sz="3200" b="1" smtClean="0">
              <a:solidFill>
                <a:srgbClr val="0000FF"/>
              </a:solidFill>
              <a:latin typeface="Times New Roman" pitchFamily="18" charset="0"/>
            </a:endParaRPr>
          </a:p>
          <a:p>
            <a:pPr eaLnBrk="1" hangingPunct="1">
              <a:buFontTx/>
              <a:buNone/>
            </a:pPr>
            <a:r>
              <a:rPr lang="en-US" altLang="zh-CN" b="1" smtClean="0">
                <a:latin typeface="Times New Roman" pitchFamily="18" charset="0"/>
              </a:rPr>
              <a:t>    </a:t>
            </a:r>
            <a:r>
              <a:rPr lang="zh-CN" altLang="en-US" b="1" smtClean="0">
                <a:latin typeface="Times New Roman" pitchFamily="18" charset="0"/>
              </a:rPr>
              <a:t>当涉及由几个部分组成的事物时，必须考虑值的传递问题</a:t>
            </a:r>
            <a:r>
              <a:rPr lang="zh-CN" altLang="en-US" b="1" smtClean="0"/>
              <a:t>。</a:t>
            </a:r>
          </a:p>
        </p:txBody>
      </p:sp>
      <p:grpSp>
        <p:nvGrpSpPr>
          <p:cNvPr id="160770" name="组合 508930"/>
          <p:cNvGrpSpPr>
            <a:grpSpLocks/>
          </p:cNvGrpSpPr>
          <p:nvPr/>
        </p:nvGrpSpPr>
        <p:grpSpPr bwMode="auto">
          <a:xfrm>
            <a:off x="514350" y="2667000"/>
            <a:ext cx="5124450" cy="2819400"/>
            <a:chOff x="96" y="2064"/>
            <a:chExt cx="3228" cy="1776"/>
          </a:xfrm>
        </p:grpSpPr>
        <p:sp>
          <p:nvSpPr>
            <p:cNvPr id="160784" name="直接连接符 508931"/>
            <p:cNvSpPr>
              <a:spLocks noChangeShapeType="1"/>
            </p:cNvSpPr>
            <p:nvPr/>
          </p:nvSpPr>
          <p:spPr bwMode="auto">
            <a:xfrm>
              <a:off x="1045" y="3658"/>
              <a:ext cx="508" cy="0"/>
            </a:xfrm>
            <a:prstGeom prst="line">
              <a:avLst/>
            </a:prstGeom>
            <a:noFill/>
            <a:ln w="38100">
              <a:solidFill>
                <a:schemeClr val="tx1"/>
              </a:solidFill>
              <a:round/>
              <a:headEnd/>
              <a:tailEnd type="triangle" w="med" len="med"/>
            </a:ln>
          </p:spPr>
          <p:txBody>
            <a:bodyPr/>
            <a:lstStyle/>
            <a:p>
              <a:endParaRPr lang="zh-CN" altLang="en-US"/>
            </a:p>
          </p:txBody>
        </p:sp>
        <p:sp>
          <p:nvSpPr>
            <p:cNvPr id="160785" name="文本框 508932"/>
            <p:cNvSpPr txBox="1">
              <a:spLocks noChangeArrowheads="1"/>
            </p:cNvSpPr>
            <p:nvPr/>
          </p:nvSpPr>
          <p:spPr bwMode="auto">
            <a:xfrm>
              <a:off x="1045" y="3445"/>
              <a:ext cx="508" cy="24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ISA</a:t>
              </a:r>
            </a:p>
          </p:txBody>
        </p:sp>
        <p:sp>
          <p:nvSpPr>
            <p:cNvPr id="160786" name="椭圆 508933"/>
            <p:cNvSpPr>
              <a:spLocks noChangeArrowheads="1"/>
            </p:cNvSpPr>
            <p:nvPr/>
          </p:nvSpPr>
          <p:spPr bwMode="auto">
            <a:xfrm>
              <a:off x="1553" y="3521"/>
              <a:ext cx="971"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Situation</a:t>
              </a:r>
            </a:p>
          </p:txBody>
        </p:sp>
        <p:sp>
          <p:nvSpPr>
            <p:cNvPr id="160787" name="椭圆 508934"/>
            <p:cNvSpPr>
              <a:spLocks noChangeArrowheads="1"/>
            </p:cNvSpPr>
            <p:nvPr/>
          </p:nvSpPr>
          <p:spPr bwMode="auto">
            <a:xfrm>
              <a:off x="142" y="2155"/>
              <a:ext cx="722"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Clyde</a:t>
              </a:r>
            </a:p>
          </p:txBody>
        </p:sp>
        <p:sp>
          <p:nvSpPr>
            <p:cNvPr id="160788" name="直接连接符 508935"/>
            <p:cNvSpPr>
              <a:spLocks noChangeShapeType="1"/>
            </p:cNvSpPr>
            <p:nvPr/>
          </p:nvSpPr>
          <p:spPr bwMode="auto">
            <a:xfrm>
              <a:off x="862" y="2292"/>
              <a:ext cx="509" cy="0"/>
            </a:xfrm>
            <a:prstGeom prst="line">
              <a:avLst/>
            </a:prstGeom>
            <a:noFill/>
            <a:ln w="38100">
              <a:solidFill>
                <a:schemeClr val="tx1"/>
              </a:solidFill>
              <a:round/>
              <a:headEnd/>
              <a:tailEnd type="triangle" w="med" len="med"/>
            </a:ln>
          </p:spPr>
          <p:txBody>
            <a:bodyPr/>
            <a:lstStyle/>
            <a:p>
              <a:endParaRPr lang="zh-CN" altLang="en-US"/>
            </a:p>
          </p:txBody>
        </p:sp>
        <p:sp>
          <p:nvSpPr>
            <p:cNvPr id="160789" name="文本框 508936"/>
            <p:cNvSpPr txBox="1">
              <a:spLocks noChangeArrowheads="1"/>
            </p:cNvSpPr>
            <p:nvPr/>
          </p:nvSpPr>
          <p:spPr bwMode="auto">
            <a:xfrm>
              <a:off x="512" y="2565"/>
              <a:ext cx="736" cy="24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Owner</a:t>
              </a:r>
            </a:p>
          </p:txBody>
        </p:sp>
        <p:sp>
          <p:nvSpPr>
            <p:cNvPr id="160790" name="椭圆 508937"/>
            <p:cNvSpPr>
              <a:spLocks noChangeArrowheads="1"/>
            </p:cNvSpPr>
            <p:nvPr/>
          </p:nvSpPr>
          <p:spPr bwMode="auto">
            <a:xfrm>
              <a:off x="1371" y="2155"/>
              <a:ext cx="727"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Robin</a:t>
              </a:r>
            </a:p>
          </p:txBody>
        </p:sp>
        <p:sp>
          <p:nvSpPr>
            <p:cNvPr id="160791" name="直接连接符 508938"/>
            <p:cNvSpPr>
              <a:spLocks noChangeShapeType="1"/>
            </p:cNvSpPr>
            <p:nvPr/>
          </p:nvSpPr>
          <p:spPr bwMode="auto">
            <a:xfrm>
              <a:off x="2112" y="2292"/>
              <a:ext cx="509" cy="0"/>
            </a:xfrm>
            <a:prstGeom prst="line">
              <a:avLst/>
            </a:prstGeom>
            <a:noFill/>
            <a:ln w="38100">
              <a:solidFill>
                <a:schemeClr val="tx1"/>
              </a:solidFill>
              <a:round/>
              <a:headEnd/>
              <a:tailEnd type="triangle" w="med" len="med"/>
            </a:ln>
          </p:spPr>
          <p:txBody>
            <a:bodyPr/>
            <a:lstStyle/>
            <a:p>
              <a:endParaRPr lang="zh-CN" altLang="en-US"/>
            </a:p>
          </p:txBody>
        </p:sp>
        <p:sp>
          <p:nvSpPr>
            <p:cNvPr id="160792" name="文本框 508939"/>
            <p:cNvSpPr txBox="1">
              <a:spLocks noChangeArrowheads="1"/>
            </p:cNvSpPr>
            <p:nvPr/>
          </p:nvSpPr>
          <p:spPr bwMode="auto">
            <a:xfrm>
              <a:off x="2073" y="2064"/>
              <a:ext cx="567" cy="24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AKO</a:t>
              </a:r>
              <a:endParaRPr lang="en-US" altLang="zh-CN">
                <a:latin typeface="Comic Sans MS" pitchFamily="66" charset="0"/>
                <a:ea typeface="宋体" pitchFamily="2" charset="-122"/>
              </a:endParaRPr>
            </a:p>
          </p:txBody>
        </p:sp>
        <p:sp>
          <p:nvSpPr>
            <p:cNvPr id="160793" name="椭圆 508940"/>
            <p:cNvSpPr>
              <a:spLocks noChangeArrowheads="1"/>
            </p:cNvSpPr>
            <p:nvPr/>
          </p:nvSpPr>
          <p:spPr bwMode="auto">
            <a:xfrm>
              <a:off x="2592" y="2155"/>
              <a:ext cx="732"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Bird</a:t>
              </a:r>
              <a:endParaRPr lang="en-US" altLang="zh-CN">
                <a:latin typeface="Comic Sans MS" pitchFamily="66" charset="0"/>
                <a:ea typeface="宋体" pitchFamily="2" charset="-122"/>
              </a:endParaRPr>
            </a:p>
          </p:txBody>
        </p:sp>
        <p:sp>
          <p:nvSpPr>
            <p:cNvPr id="160794" name="直接连接符 508941"/>
            <p:cNvSpPr>
              <a:spLocks noChangeShapeType="1"/>
            </p:cNvSpPr>
            <p:nvPr/>
          </p:nvSpPr>
          <p:spPr bwMode="auto">
            <a:xfrm flipV="1">
              <a:off x="558" y="2474"/>
              <a:ext cx="0" cy="364"/>
            </a:xfrm>
            <a:prstGeom prst="line">
              <a:avLst/>
            </a:prstGeom>
            <a:noFill/>
            <a:ln w="38100">
              <a:solidFill>
                <a:schemeClr val="tx1"/>
              </a:solidFill>
              <a:round/>
              <a:headEnd/>
              <a:tailEnd type="triangle" w="med" len="med"/>
            </a:ln>
          </p:spPr>
          <p:txBody>
            <a:bodyPr/>
            <a:lstStyle/>
            <a:p>
              <a:endParaRPr lang="zh-CN" altLang="en-US"/>
            </a:p>
          </p:txBody>
        </p:sp>
        <p:sp>
          <p:nvSpPr>
            <p:cNvPr id="160795" name="文本框 508942"/>
            <p:cNvSpPr txBox="1">
              <a:spLocks noChangeArrowheads="1"/>
            </p:cNvSpPr>
            <p:nvPr/>
          </p:nvSpPr>
          <p:spPr bwMode="auto">
            <a:xfrm>
              <a:off x="816" y="2064"/>
              <a:ext cx="509" cy="24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ISA</a:t>
              </a:r>
              <a:endParaRPr lang="en-US" altLang="zh-CN">
                <a:latin typeface="Comic Sans MS" pitchFamily="66" charset="0"/>
                <a:ea typeface="宋体" pitchFamily="2" charset="-122"/>
              </a:endParaRPr>
            </a:p>
          </p:txBody>
        </p:sp>
        <p:sp>
          <p:nvSpPr>
            <p:cNvPr id="160796" name="椭圆 508943"/>
            <p:cNvSpPr>
              <a:spLocks noChangeArrowheads="1"/>
            </p:cNvSpPr>
            <p:nvPr/>
          </p:nvSpPr>
          <p:spPr bwMode="auto">
            <a:xfrm>
              <a:off x="142" y="2838"/>
              <a:ext cx="722"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Own1</a:t>
              </a:r>
            </a:p>
          </p:txBody>
        </p:sp>
        <p:sp>
          <p:nvSpPr>
            <p:cNvPr id="160797" name="直接连接符 508944"/>
            <p:cNvSpPr>
              <a:spLocks noChangeShapeType="1"/>
            </p:cNvSpPr>
            <p:nvPr/>
          </p:nvSpPr>
          <p:spPr bwMode="auto">
            <a:xfrm>
              <a:off x="558" y="3157"/>
              <a:ext cx="0" cy="364"/>
            </a:xfrm>
            <a:prstGeom prst="line">
              <a:avLst/>
            </a:prstGeom>
            <a:noFill/>
            <a:ln w="38100">
              <a:solidFill>
                <a:schemeClr val="tx1"/>
              </a:solidFill>
              <a:round/>
              <a:headEnd/>
              <a:tailEnd type="triangle" w="med" len="med"/>
            </a:ln>
          </p:spPr>
          <p:txBody>
            <a:bodyPr/>
            <a:lstStyle/>
            <a:p>
              <a:endParaRPr lang="zh-CN" altLang="en-US"/>
            </a:p>
          </p:txBody>
        </p:sp>
        <p:sp>
          <p:nvSpPr>
            <p:cNvPr id="160798" name="文本框 508945"/>
            <p:cNvSpPr txBox="1">
              <a:spLocks noChangeArrowheads="1"/>
            </p:cNvSpPr>
            <p:nvPr/>
          </p:nvSpPr>
          <p:spPr bwMode="auto">
            <a:xfrm>
              <a:off x="558" y="3157"/>
              <a:ext cx="509" cy="24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ISA</a:t>
              </a:r>
              <a:endParaRPr lang="en-US" altLang="zh-CN">
                <a:latin typeface="Comic Sans MS" pitchFamily="66" charset="0"/>
                <a:ea typeface="宋体" pitchFamily="2" charset="-122"/>
              </a:endParaRPr>
            </a:p>
          </p:txBody>
        </p:sp>
        <p:sp>
          <p:nvSpPr>
            <p:cNvPr id="160799" name="椭圆 508946"/>
            <p:cNvSpPr>
              <a:spLocks noChangeArrowheads="1"/>
            </p:cNvSpPr>
            <p:nvPr/>
          </p:nvSpPr>
          <p:spPr bwMode="auto">
            <a:xfrm>
              <a:off x="96" y="3521"/>
              <a:ext cx="971"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Ownership</a:t>
              </a:r>
            </a:p>
          </p:txBody>
        </p:sp>
        <p:sp>
          <p:nvSpPr>
            <p:cNvPr id="160800" name="直接连接符 508947"/>
            <p:cNvSpPr>
              <a:spLocks noChangeShapeType="1"/>
            </p:cNvSpPr>
            <p:nvPr/>
          </p:nvSpPr>
          <p:spPr bwMode="auto">
            <a:xfrm>
              <a:off x="850" y="2975"/>
              <a:ext cx="508" cy="0"/>
            </a:xfrm>
            <a:prstGeom prst="line">
              <a:avLst/>
            </a:prstGeom>
            <a:noFill/>
            <a:ln w="38100">
              <a:solidFill>
                <a:schemeClr val="tx1"/>
              </a:solidFill>
              <a:round/>
              <a:headEnd/>
              <a:tailEnd type="triangle" w="med" len="med"/>
            </a:ln>
          </p:spPr>
          <p:txBody>
            <a:bodyPr/>
            <a:lstStyle/>
            <a:p>
              <a:endParaRPr lang="zh-CN" altLang="en-US"/>
            </a:p>
          </p:txBody>
        </p:sp>
        <p:sp>
          <p:nvSpPr>
            <p:cNvPr id="160801" name="椭圆 508948"/>
            <p:cNvSpPr>
              <a:spLocks noChangeArrowheads="1"/>
            </p:cNvSpPr>
            <p:nvPr/>
          </p:nvSpPr>
          <p:spPr bwMode="auto">
            <a:xfrm>
              <a:off x="1358" y="2838"/>
              <a:ext cx="740"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Nest1</a:t>
              </a:r>
              <a:endParaRPr lang="en-US" altLang="zh-CN">
                <a:latin typeface="Comic Sans MS" pitchFamily="66" charset="0"/>
                <a:ea typeface="宋体" pitchFamily="2" charset="-122"/>
              </a:endParaRPr>
            </a:p>
          </p:txBody>
        </p:sp>
        <p:sp>
          <p:nvSpPr>
            <p:cNvPr id="160802" name="直接连接符 508949"/>
            <p:cNvSpPr>
              <a:spLocks noChangeShapeType="1"/>
            </p:cNvSpPr>
            <p:nvPr/>
          </p:nvSpPr>
          <p:spPr bwMode="auto">
            <a:xfrm>
              <a:off x="2106" y="2975"/>
              <a:ext cx="509" cy="0"/>
            </a:xfrm>
            <a:prstGeom prst="line">
              <a:avLst/>
            </a:prstGeom>
            <a:noFill/>
            <a:ln w="38100">
              <a:solidFill>
                <a:schemeClr val="tx1"/>
              </a:solidFill>
              <a:round/>
              <a:headEnd/>
              <a:tailEnd type="triangle" w="med" len="med"/>
            </a:ln>
          </p:spPr>
          <p:txBody>
            <a:bodyPr/>
            <a:lstStyle/>
            <a:p>
              <a:endParaRPr lang="zh-CN" altLang="en-US"/>
            </a:p>
          </p:txBody>
        </p:sp>
        <p:sp>
          <p:nvSpPr>
            <p:cNvPr id="160803" name="文本框 508950"/>
            <p:cNvSpPr txBox="1">
              <a:spLocks noChangeArrowheads="1"/>
            </p:cNvSpPr>
            <p:nvPr/>
          </p:nvSpPr>
          <p:spPr bwMode="auto">
            <a:xfrm>
              <a:off x="2119" y="2976"/>
              <a:ext cx="509" cy="24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ISA</a:t>
              </a:r>
            </a:p>
          </p:txBody>
        </p:sp>
        <p:sp>
          <p:nvSpPr>
            <p:cNvPr id="160804" name="椭圆 508951"/>
            <p:cNvSpPr>
              <a:spLocks noChangeArrowheads="1"/>
            </p:cNvSpPr>
            <p:nvPr/>
          </p:nvSpPr>
          <p:spPr bwMode="auto">
            <a:xfrm>
              <a:off x="2615" y="2838"/>
              <a:ext cx="697"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Nest</a:t>
              </a:r>
              <a:endParaRPr lang="en-US" altLang="zh-CN">
                <a:latin typeface="Comic Sans MS" pitchFamily="66" charset="0"/>
                <a:ea typeface="宋体" pitchFamily="2" charset="-122"/>
              </a:endParaRPr>
            </a:p>
          </p:txBody>
        </p:sp>
        <p:sp>
          <p:nvSpPr>
            <p:cNvPr id="160805" name="文本框 508952"/>
            <p:cNvSpPr txBox="1">
              <a:spLocks noChangeArrowheads="1"/>
            </p:cNvSpPr>
            <p:nvPr/>
          </p:nvSpPr>
          <p:spPr bwMode="auto">
            <a:xfrm>
              <a:off x="850" y="2976"/>
              <a:ext cx="601" cy="24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Owns</a:t>
              </a:r>
            </a:p>
          </p:txBody>
        </p:sp>
      </p:grpSp>
      <p:grpSp>
        <p:nvGrpSpPr>
          <p:cNvPr id="508954" name="组合 508953"/>
          <p:cNvGrpSpPr>
            <a:grpSpLocks/>
          </p:cNvGrpSpPr>
          <p:nvPr/>
        </p:nvGrpSpPr>
        <p:grpSpPr bwMode="auto">
          <a:xfrm>
            <a:off x="5975350" y="3268663"/>
            <a:ext cx="2863850" cy="2674937"/>
            <a:chOff x="3538" y="2108"/>
            <a:chExt cx="1804" cy="1685"/>
          </a:xfrm>
        </p:grpSpPr>
        <p:sp>
          <p:nvSpPr>
            <p:cNvPr id="160774" name="直接连接符 508954"/>
            <p:cNvSpPr>
              <a:spLocks noChangeShapeType="1"/>
            </p:cNvSpPr>
            <p:nvPr/>
          </p:nvSpPr>
          <p:spPr bwMode="auto">
            <a:xfrm>
              <a:off x="4272" y="2928"/>
              <a:ext cx="624" cy="0"/>
            </a:xfrm>
            <a:prstGeom prst="line">
              <a:avLst/>
            </a:prstGeom>
            <a:noFill/>
            <a:ln w="38100">
              <a:solidFill>
                <a:schemeClr val="tx1"/>
              </a:solidFill>
              <a:round/>
              <a:headEnd/>
              <a:tailEnd type="triangle" w="med" len="med"/>
            </a:ln>
          </p:spPr>
          <p:txBody>
            <a:bodyPr/>
            <a:lstStyle/>
            <a:p>
              <a:endParaRPr lang="zh-CN" altLang="en-US"/>
            </a:p>
          </p:txBody>
        </p:sp>
        <p:sp>
          <p:nvSpPr>
            <p:cNvPr id="160775" name="椭圆 508955"/>
            <p:cNvSpPr>
              <a:spLocks noChangeArrowheads="1"/>
            </p:cNvSpPr>
            <p:nvPr/>
          </p:nvSpPr>
          <p:spPr bwMode="auto">
            <a:xfrm>
              <a:off x="3584" y="2108"/>
              <a:ext cx="656"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Clyde</a:t>
              </a:r>
              <a:endParaRPr lang="en-US" altLang="zh-CN">
                <a:latin typeface="Comic Sans MS" pitchFamily="66" charset="0"/>
                <a:ea typeface="宋体" pitchFamily="2" charset="-122"/>
              </a:endParaRPr>
            </a:p>
          </p:txBody>
        </p:sp>
        <p:sp>
          <p:nvSpPr>
            <p:cNvPr id="160776" name="直接连接符 508956"/>
            <p:cNvSpPr>
              <a:spLocks noChangeShapeType="1"/>
            </p:cNvSpPr>
            <p:nvPr/>
          </p:nvSpPr>
          <p:spPr bwMode="auto">
            <a:xfrm flipV="1">
              <a:off x="4000" y="2427"/>
              <a:ext cx="0" cy="364"/>
            </a:xfrm>
            <a:prstGeom prst="line">
              <a:avLst/>
            </a:prstGeom>
            <a:noFill/>
            <a:ln w="38100">
              <a:solidFill>
                <a:schemeClr val="tx1"/>
              </a:solidFill>
              <a:round/>
              <a:headEnd/>
              <a:tailEnd type="triangle" w="med" len="med"/>
            </a:ln>
          </p:spPr>
          <p:txBody>
            <a:bodyPr/>
            <a:lstStyle/>
            <a:p>
              <a:endParaRPr lang="zh-CN" altLang="en-US"/>
            </a:p>
          </p:txBody>
        </p:sp>
        <p:sp>
          <p:nvSpPr>
            <p:cNvPr id="160777" name="椭圆 508957"/>
            <p:cNvSpPr>
              <a:spLocks noChangeArrowheads="1"/>
            </p:cNvSpPr>
            <p:nvPr/>
          </p:nvSpPr>
          <p:spPr bwMode="auto">
            <a:xfrm>
              <a:off x="3584" y="2791"/>
              <a:ext cx="704"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Own?</a:t>
              </a:r>
              <a:endParaRPr lang="en-US" altLang="zh-CN">
                <a:latin typeface="Comic Sans MS" pitchFamily="66" charset="0"/>
                <a:ea typeface="宋体" pitchFamily="2" charset="-122"/>
              </a:endParaRPr>
            </a:p>
          </p:txBody>
        </p:sp>
        <p:sp>
          <p:nvSpPr>
            <p:cNvPr id="160778" name="直接连接符 508958"/>
            <p:cNvSpPr>
              <a:spLocks noChangeShapeType="1"/>
            </p:cNvSpPr>
            <p:nvPr/>
          </p:nvSpPr>
          <p:spPr bwMode="auto">
            <a:xfrm>
              <a:off x="4000" y="3110"/>
              <a:ext cx="0" cy="364"/>
            </a:xfrm>
            <a:prstGeom prst="line">
              <a:avLst/>
            </a:prstGeom>
            <a:noFill/>
            <a:ln w="38100">
              <a:solidFill>
                <a:schemeClr val="tx1"/>
              </a:solidFill>
              <a:round/>
              <a:headEnd/>
              <a:tailEnd type="triangle" w="med" len="med"/>
            </a:ln>
          </p:spPr>
          <p:txBody>
            <a:bodyPr/>
            <a:lstStyle/>
            <a:p>
              <a:endParaRPr lang="zh-CN" altLang="en-US"/>
            </a:p>
          </p:txBody>
        </p:sp>
        <p:sp>
          <p:nvSpPr>
            <p:cNvPr id="160779" name="文本框 508959"/>
            <p:cNvSpPr txBox="1">
              <a:spLocks noChangeArrowheads="1"/>
            </p:cNvSpPr>
            <p:nvPr/>
          </p:nvSpPr>
          <p:spPr bwMode="auto">
            <a:xfrm>
              <a:off x="4000" y="3110"/>
              <a:ext cx="509" cy="24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ISA</a:t>
              </a:r>
              <a:endParaRPr lang="en-US" altLang="zh-CN">
                <a:latin typeface="Comic Sans MS" pitchFamily="66" charset="0"/>
                <a:ea typeface="宋体" pitchFamily="2" charset="-122"/>
              </a:endParaRPr>
            </a:p>
          </p:txBody>
        </p:sp>
        <p:sp>
          <p:nvSpPr>
            <p:cNvPr id="160780" name="椭圆 508960"/>
            <p:cNvSpPr>
              <a:spLocks noChangeArrowheads="1"/>
            </p:cNvSpPr>
            <p:nvPr/>
          </p:nvSpPr>
          <p:spPr bwMode="auto">
            <a:xfrm>
              <a:off x="3538" y="3474"/>
              <a:ext cx="971" cy="319"/>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Ownership</a:t>
              </a:r>
              <a:endParaRPr lang="en-US" altLang="zh-CN">
                <a:latin typeface="Comic Sans MS" pitchFamily="66" charset="0"/>
                <a:ea typeface="宋体" pitchFamily="2" charset="-122"/>
              </a:endParaRPr>
            </a:p>
          </p:txBody>
        </p:sp>
        <p:sp>
          <p:nvSpPr>
            <p:cNvPr id="160781" name="文本框 508961"/>
            <p:cNvSpPr txBox="1">
              <a:spLocks noChangeArrowheads="1"/>
            </p:cNvSpPr>
            <p:nvPr/>
          </p:nvSpPr>
          <p:spPr bwMode="auto">
            <a:xfrm>
              <a:off x="3984" y="2496"/>
              <a:ext cx="736" cy="24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Owner</a:t>
              </a:r>
              <a:endParaRPr lang="en-US" altLang="zh-CN">
                <a:latin typeface="Comic Sans MS" pitchFamily="66" charset="0"/>
                <a:ea typeface="宋体" pitchFamily="2" charset="-122"/>
              </a:endParaRPr>
            </a:p>
          </p:txBody>
        </p:sp>
        <p:sp>
          <p:nvSpPr>
            <p:cNvPr id="160782" name="椭圆 508962"/>
            <p:cNvSpPr>
              <a:spLocks noChangeArrowheads="1"/>
            </p:cNvSpPr>
            <p:nvPr/>
          </p:nvSpPr>
          <p:spPr bwMode="auto">
            <a:xfrm>
              <a:off x="4896" y="2832"/>
              <a:ext cx="446" cy="240"/>
            </a:xfrm>
            <a:prstGeom prst="ellipse">
              <a:avLst/>
            </a:prstGeom>
            <a:solidFill>
              <a:schemeClr val="accent1"/>
            </a:solidFill>
            <a:ln w="9525">
              <a:solidFill>
                <a:schemeClr val="tx1"/>
              </a:solidFill>
              <a:round/>
              <a:headEnd/>
              <a:tailEnd/>
            </a:ln>
          </p:spPr>
          <p:txBody>
            <a:bodyPr wrap="none" anchor="ctr"/>
            <a:lstStyle/>
            <a:p>
              <a:pPr eaLnBrk="1" hangingPunct="1">
                <a:lnSpc>
                  <a:spcPct val="80000"/>
                </a:lnSpc>
                <a:spcBef>
                  <a:spcPct val="50000"/>
                </a:spcBef>
              </a:pPr>
              <a:r>
                <a:rPr lang="en-US" altLang="zh-CN">
                  <a:ea typeface="宋体" pitchFamily="2" charset="-122"/>
                </a:rPr>
                <a:t>?</a:t>
              </a:r>
              <a:endParaRPr lang="en-US" altLang="zh-CN">
                <a:latin typeface="Comic Sans MS" pitchFamily="66" charset="0"/>
                <a:ea typeface="宋体" pitchFamily="2" charset="-122"/>
              </a:endParaRPr>
            </a:p>
          </p:txBody>
        </p:sp>
        <p:sp>
          <p:nvSpPr>
            <p:cNvPr id="160783" name="文本框 508963"/>
            <p:cNvSpPr txBox="1">
              <a:spLocks noChangeArrowheads="1"/>
            </p:cNvSpPr>
            <p:nvPr/>
          </p:nvSpPr>
          <p:spPr bwMode="auto">
            <a:xfrm>
              <a:off x="4272" y="2880"/>
              <a:ext cx="601" cy="24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Owns</a:t>
              </a:r>
              <a:endParaRPr lang="en-US" altLang="zh-CN">
                <a:latin typeface="Comic Sans MS" pitchFamily="66" charset="0"/>
                <a:ea typeface="宋体" pitchFamily="2" charset="-122"/>
              </a:endParaRPr>
            </a:p>
          </p:txBody>
        </p:sp>
      </p:grpSp>
      <p:sp>
        <p:nvSpPr>
          <p:cNvPr id="508965" name="文本框 508964"/>
          <p:cNvSpPr txBox="1">
            <a:spLocks noChangeArrowheads="1"/>
          </p:cNvSpPr>
          <p:nvPr/>
        </p:nvSpPr>
        <p:spPr bwMode="auto">
          <a:xfrm>
            <a:off x="1835150" y="5791200"/>
            <a:ext cx="3352800" cy="38576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What does Clyde own?</a:t>
            </a:r>
            <a:endParaRPr lang="en-US" altLang="zh-CN">
              <a:latin typeface="Comic Sans MS" pitchFamily="66" charset="0"/>
              <a:ea typeface="华文新魏" pitchFamily="2" charset="-122"/>
            </a:endParaRPr>
          </a:p>
        </p:txBody>
      </p:sp>
      <p:sp>
        <p:nvSpPr>
          <p:cNvPr id="508966" name="矩形 508965"/>
          <p:cNvSpPr/>
          <p:nvPr/>
        </p:nvSpPr>
        <p:spPr>
          <a:xfrm>
            <a:off x="1295400" y="228600"/>
            <a:ext cx="7589838" cy="701675"/>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3200" b="1" u="none" kern="1200" baseline="0">
                <a:solidFill>
                  <a:srgbClr val="800000"/>
                </a:solidFill>
                <a:effectLst>
                  <a:outerShdw blurRad="38100" dist="38100" dir="2700000">
                    <a:srgbClr val="C0C0C0"/>
                  </a:outerShdw>
                </a:effectLst>
                <a:latin typeface="Berlin Sans FB" panose="020E0602020502020306" pitchFamily="34" charset="0"/>
                <a:ea typeface="PMingLiU" panose="02020500000000000000" pitchFamily="18" charset="-120"/>
              </a:defRPr>
            </a:lvl1pPr>
          </a:lstStyle>
          <a:p>
            <a:pPr>
              <a:defRPr/>
            </a:pPr>
            <a:r>
              <a:rPr lang="en-US" altLang="zh-CN" noProof="1">
                <a:latin typeface="Verdana" panose="020B0604030504040204" pitchFamily="34" charset="0"/>
              </a:rPr>
              <a:t>Implication for SN</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8965"/>
                                        </p:tgtEl>
                                        <p:attrNameLst>
                                          <p:attrName>style.visibility</p:attrName>
                                        </p:attrNameLst>
                                      </p:cBhvr>
                                      <p:to>
                                        <p:strVal val="visible"/>
                                      </p:to>
                                    </p:set>
                                    <p:animEffect transition="in" filter="dissolve">
                                      <p:cBhvr>
                                        <p:cTn id="7" dur="500"/>
                                        <p:tgtEl>
                                          <p:spTgt spid="5089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08954"/>
                                        </p:tgtEl>
                                        <p:attrNameLst>
                                          <p:attrName>style.visibility</p:attrName>
                                        </p:attrNameLst>
                                      </p:cBhvr>
                                      <p:to>
                                        <p:strVal val="visible"/>
                                      </p:to>
                                    </p:set>
                                    <p:animEffect transition="in" filter="dissolve">
                                      <p:cBhvr>
                                        <p:cTn id="12" dur="500"/>
                                        <p:tgtEl>
                                          <p:spTgt spid="508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65" grpId="0"/>
    </p:bld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9170" name="标题 519169"/>
          <p:cNvSpPr>
            <a:spLocks noGrp="1"/>
          </p:cNvSpPr>
          <p:nvPr>
            <p:ph type="title"/>
          </p:nvPr>
        </p:nvSpPr>
        <p:spPr/>
        <p:txBody>
          <a:bodyPr/>
          <a:lstStyle/>
          <a:p>
            <a:pPr eaLnBrk="1" hangingPunct="1">
              <a:defRPr/>
            </a:pPr>
            <a:r>
              <a:rPr lang="en-US" altLang="zh-CN" noProof="1">
                <a:latin typeface="Verdana" panose="020B0604030504040204" pitchFamily="34" charset="0"/>
              </a:rPr>
              <a:t>Semantic Network</a:t>
            </a:r>
          </a:p>
        </p:txBody>
      </p:sp>
      <p:sp>
        <p:nvSpPr>
          <p:cNvPr id="162818" name="文本占位符 519170"/>
          <p:cNvSpPr>
            <a:spLocks noGrp="1" noChangeArrowheads="1"/>
          </p:cNvSpPr>
          <p:nvPr>
            <p:ph idx="1"/>
          </p:nvPr>
        </p:nvSpPr>
        <p:spPr>
          <a:xfrm>
            <a:off x="457200" y="1219200"/>
            <a:ext cx="8382000" cy="4953000"/>
          </a:xfrm>
        </p:spPr>
        <p:txBody>
          <a:bodyPr/>
          <a:lstStyle/>
          <a:p>
            <a:pPr eaLnBrk="1" hangingPunct="1"/>
            <a:r>
              <a:rPr lang="en-US" altLang="zh-CN" smtClean="0">
                <a:solidFill>
                  <a:srgbClr val="FF3300"/>
                </a:solidFill>
                <a:latin typeface="Times New Roman" pitchFamily="18" charset="0"/>
              </a:rPr>
              <a:t>Example 1</a:t>
            </a:r>
            <a:r>
              <a:rPr lang="zh-CN" altLang="en-US" smtClean="0">
                <a:latin typeface="Times New Roman" pitchFamily="18" charset="0"/>
              </a:rPr>
              <a:t>：</a:t>
            </a:r>
          </a:p>
          <a:p>
            <a:pPr algn="ctr" eaLnBrk="1" hangingPunct="1">
              <a:buFontTx/>
              <a:buNone/>
            </a:pPr>
            <a:r>
              <a:rPr lang="en-US" altLang="zh-CN" smtClean="0">
                <a:latin typeface="Times New Roman" pitchFamily="18" charset="0"/>
              </a:rPr>
              <a:t>Use semantic networks to represent the followings:</a:t>
            </a:r>
          </a:p>
          <a:p>
            <a:pPr lvl="1" eaLnBrk="1" hangingPunct="1"/>
            <a:r>
              <a:rPr lang="en-US" altLang="zh-CN" smtClean="0">
                <a:latin typeface="Georgia" pitchFamily="18" charset="0"/>
              </a:rPr>
              <a:t>Nellie is an elephant,</a:t>
            </a:r>
          </a:p>
          <a:p>
            <a:pPr lvl="1" eaLnBrk="1" hangingPunct="1"/>
            <a:r>
              <a:rPr lang="en-US" altLang="zh-CN" smtClean="0">
                <a:latin typeface="Georgia" pitchFamily="18" charset="0"/>
              </a:rPr>
              <a:t>he likes apples. </a:t>
            </a:r>
          </a:p>
          <a:p>
            <a:pPr lvl="1" eaLnBrk="1" hangingPunct="1"/>
            <a:r>
              <a:rPr lang="en-US" altLang="zh-CN" smtClean="0">
                <a:latin typeface="Georgia" pitchFamily="18" charset="0"/>
              </a:rPr>
              <a:t>Elephants are a kind of mammals,</a:t>
            </a:r>
          </a:p>
          <a:p>
            <a:pPr lvl="1" eaLnBrk="1" hangingPunct="1"/>
            <a:r>
              <a:rPr lang="en-US" altLang="zh-CN" smtClean="0">
                <a:latin typeface="Georgia" pitchFamily="18" charset="0"/>
              </a:rPr>
              <a:t>they live in Africa, </a:t>
            </a:r>
          </a:p>
          <a:p>
            <a:pPr lvl="1" eaLnBrk="1" hangingPunct="1"/>
            <a:r>
              <a:rPr lang="en-US" altLang="zh-CN" smtClean="0">
                <a:latin typeface="Georgia" pitchFamily="18" charset="0"/>
              </a:rPr>
              <a:t>and they are big animals. </a:t>
            </a:r>
          </a:p>
          <a:p>
            <a:pPr lvl="1" eaLnBrk="1" hangingPunct="1"/>
            <a:r>
              <a:rPr lang="en-US" altLang="zh-CN" smtClean="0">
                <a:latin typeface="Georgia" pitchFamily="18" charset="0"/>
              </a:rPr>
              <a:t>Mammals and reptiles are both animals, </a:t>
            </a:r>
          </a:p>
          <a:p>
            <a:pPr lvl="1" eaLnBrk="1" hangingPunct="1"/>
            <a:r>
              <a:rPr lang="en-US" altLang="zh-CN" smtClean="0">
                <a:latin typeface="Georgia" pitchFamily="18" charset="0"/>
              </a:rPr>
              <a:t>all animals have head.</a:t>
            </a:r>
          </a:p>
        </p:txBody>
      </p:sp>
    </p:spTree>
  </p:cSld>
  <p:clrMapOvr>
    <a:masterClrMapping/>
  </p:clrMapOvr>
  <p:transition>
    <p:zoom/>
  </p:transition>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1218" name="标题 521217"/>
          <p:cNvSpPr>
            <a:spLocks noGrp="1"/>
          </p:cNvSpPr>
          <p:nvPr>
            <p:ph type="title"/>
          </p:nvPr>
        </p:nvSpPr>
        <p:spPr/>
        <p:txBody>
          <a:bodyPr/>
          <a:lstStyle/>
          <a:p>
            <a:pPr eaLnBrk="1" hangingPunct="1">
              <a:defRPr/>
            </a:pPr>
            <a:r>
              <a:rPr lang="en-US" altLang="zh-CN" noProof="1">
                <a:latin typeface="Verdana" panose="020B0604030504040204" pitchFamily="34" charset="0"/>
              </a:rPr>
              <a:t>Semantic Network</a:t>
            </a:r>
          </a:p>
        </p:txBody>
      </p:sp>
      <p:grpSp>
        <p:nvGrpSpPr>
          <p:cNvPr id="164866" name="组合 521218"/>
          <p:cNvGrpSpPr>
            <a:grpSpLocks/>
          </p:cNvGrpSpPr>
          <p:nvPr/>
        </p:nvGrpSpPr>
        <p:grpSpPr bwMode="auto">
          <a:xfrm>
            <a:off x="1447800" y="1295400"/>
            <a:ext cx="5791200" cy="4343400"/>
            <a:chOff x="826" y="1344"/>
            <a:chExt cx="3648" cy="2736"/>
          </a:xfrm>
        </p:grpSpPr>
        <p:sp>
          <p:nvSpPr>
            <p:cNvPr id="164867" name="椭圆 521219"/>
            <p:cNvSpPr>
              <a:spLocks noChangeArrowheads="1"/>
            </p:cNvSpPr>
            <p:nvPr/>
          </p:nvSpPr>
          <p:spPr bwMode="auto">
            <a:xfrm>
              <a:off x="1642" y="1462"/>
              <a:ext cx="816" cy="432"/>
            </a:xfrm>
            <a:prstGeom prst="ellipse">
              <a:avLst/>
            </a:prstGeom>
            <a:solidFill>
              <a:srgbClr val="33CCCC"/>
            </a:solidFill>
            <a:ln w="9525">
              <a:solidFill>
                <a:schemeClr val="tx1"/>
              </a:solidFill>
              <a:round/>
              <a:headEnd/>
              <a:tailEnd/>
            </a:ln>
          </p:spPr>
          <p:txBody>
            <a:bodyPr wrap="none" anchor="ctr"/>
            <a:lstStyle/>
            <a:p>
              <a:pPr>
                <a:lnSpc>
                  <a:spcPct val="80000"/>
                </a:lnSpc>
                <a:spcBef>
                  <a:spcPct val="50000"/>
                </a:spcBef>
              </a:pPr>
              <a:r>
                <a:rPr lang="en-US" altLang="zh-CN">
                  <a:ea typeface="宋体" pitchFamily="2" charset="-122"/>
                </a:rPr>
                <a:t>Animal</a:t>
              </a:r>
            </a:p>
          </p:txBody>
        </p:sp>
        <p:sp>
          <p:nvSpPr>
            <p:cNvPr id="164868" name="椭圆 521220"/>
            <p:cNvSpPr>
              <a:spLocks noChangeArrowheads="1"/>
            </p:cNvSpPr>
            <p:nvPr/>
          </p:nvSpPr>
          <p:spPr bwMode="auto">
            <a:xfrm>
              <a:off x="826" y="2038"/>
              <a:ext cx="816" cy="432"/>
            </a:xfrm>
            <a:prstGeom prst="ellipse">
              <a:avLst/>
            </a:prstGeom>
            <a:solidFill>
              <a:srgbClr val="33CCCC"/>
            </a:solidFill>
            <a:ln w="9525">
              <a:solidFill>
                <a:schemeClr val="tx1"/>
              </a:solidFill>
              <a:round/>
              <a:headEnd/>
              <a:tailEnd/>
            </a:ln>
          </p:spPr>
          <p:txBody>
            <a:bodyPr wrap="none" anchor="ctr"/>
            <a:lstStyle/>
            <a:p>
              <a:pPr>
                <a:lnSpc>
                  <a:spcPct val="80000"/>
                </a:lnSpc>
                <a:spcBef>
                  <a:spcPct val="50000"/>
                </a:spcBef>
              </a:pPr>
              <a:r>
                <a:rPr lang="en-US" altLang="zh-CN">
                  <a:ea typeface="宋体" pitchFamily="2" charset="-122"/>
                </a:rPr>
                <a:t>Reptile</a:t>
              </a:r>
            </a:p>
          </p:txBody>
        </p:sp>
        <p:sp>
          <p:nvSpPr>
            <p:cNvPr id="164869" name="椭圆 521221"/>
            <p:cNvSpPr>
              <a:spLocks noChangeArrowheads="1"/>
            </p:cNvSpPr>
            <p:nvPr/>
          </p:nvSpPr>
          <p:spPr bwMode="auto">
            <a:xfrm>
              <a:off x="2314" y="2806"/>
              <a:ext cx="816" cy="432"/>
            </a:xfrm>
            <a:prstGeom prst="ellipse">
              <a:avLst/>
            </a:prstGeom>
            <a:solidFill>
              <a:srgbClr val="33CCCC"/>
            </a:solidFill>
            <a:ln w="9525">
              <a:solidFill>
                <a:schemeClr val="tx1"/>
              </a:solidFill>
              <a:round/>
              <a:headEnd/>
              <a:tailEnd/>
            </a:ln>
          </p:spPr>
          <p:txBody>
            <a:bodyPr wrap="none" anchor="ctr"/>
            <a:lstStyle/>
            <a:p>
              <a:pPr>
                <a:lnSpc>
                  <a:spcPct val="80000"/>
                </a:lnSpc>
                <a:spcBef>
                  <a:spcPct val="50000"/>
                </a:spcBef>
              </a:pPr>
              <a:r>
                <a:rPr lang="en-US" altLang="zh-CN">
                  <a:ea typeface="宋体" pitchFamily="2" charset="-122"/>
                </a:rPr>
                <a:t>Elephant</a:t>
              </a:r>
            </a:p>
          </p:txBody>
        </p:sp>
        <p:sp>
          <p:nvSpPr>
            <p:cNvPr id="164870" name="椭圆 521222"/>
            <p:cNvSpPr>
              <a:spLocks noChangeArrowheads="1"/>
            </p:cNvSpPr>
            <p:nvPr/>
          </p:nvSpPr>
          <p:spPr bwMode="auto">
            <a:xfrm>
              <a:off x="2314" y="3574"/>
              <a:ext cx="816" cy="432"/>
            </a:xfrm>
            <a:prstGeom prst="ellipse">
              <a:avLst/>
            </a:prstGeom>
            <a:solidFill>
              <a:srgbClr val="33CCCC"/>
            </a:solidFill>
            <a:ln w="9525">
              <a:solidFill>
                <a:schemeClr val="tx1"/>
              </a:solidFill>
              <a:round/>
              <a:headEnd/>
              <a:tailEnd/>
            </a:ln>
          </p:spPr>
          <p:txBody>
            <a:bodyPr wrap="none" anchor="ctr"/>
            <a:lstStyle/>
            <a:p>
              <a:pPr>
                <a:lnSpc>
                  <a:spcPct val="80000"/>
                </a:lnSpc>
                <a:spcBef>
                  <a:spcPct val="50000"/>
                </a:spcBef>
              </a:pPr>
              <a:r>
                <a:rPr lang="en-US" altLang="zh-CN">
                  <a:ea typeface="宋体" pitchFamily="2" charset="-122"/>
                </a:rPr>
                <a:t>Nellie</a:t>
              </a:r>
            </a:p>
          </p:txBody>
        </p:sp>
        <p:sp>
          <p:nvSpPr>
            <p:cNvPr id="164871" name="椭圆 521223"/>
            <p:cNvSpPr>
              <a:spLocks noChangeArrowheads="1"/>
            </p:cNvSpPr>
            <p:nvPr/>
          </p:nvSpPr>
          <p:spPr bwMode="auto">
            <a:xfrm>
              <a:off x="2314" y="2086"/>
              <a:ext cx="816" cy="432"/>
            </a:xfrm>
            <a:prstGeom prst="ellipse">
              <a:avLst/>
            </a:prstGeom>
            <a:solidFill>
              <a:srgbClr val="33CCCC"/>
            </a:solidFill>
            <a:ln w="9525">
              <a:solidFill>
                <a:schemeClr val="tx1"/>
              </a:solidFill>
              <a:round/>
              <a:headEnd/>
              <a:tailEnd/>
            </a:ln>
          </p:spPr>
          <p:txBody>
            <a:bodyPr wrap="none" anchor="ctr"/>
            <a:lstStyle/>
            <a:p>
              <a:pPr>
                <a:lnSpc>
                  <a:spcPct val="80000"/>
                </a:lnSpc>
                <a:spcBef>
                  <a:spcPct val="50000"/>
                </a:spcBef>
              </a:pPr>
              <a:r>
                <a:rPr lang="en-US" altLang="zh-CN">
                  <a:ea typeface="宋体" pitchFamily="2" charset="-122"/>
                </a:rPr>
                <a:t>Mammal</a:t>
              </a:r>
            </a:p>
          </p:txBody>
        </p:sp>
        <p:sp>
          <p:nvSpPr>
            <p:cNvPr id="164872" name="椭圆 521224"/>
            <p:cNvSpPr>
              <a:spLocks noChangeArrowheads="1"/>
            </p:cNvSpPr>
            <p:nvPr/>
          </p:nvSpPr>
          <p:spPr bwMode="auto">
            <a:xfrm>
              <a:off x="3658" y="3574"/>
              <a:ext cx="816" cy="432"/>
            </a:xfrm>
            <a:prstGeom prst="ellipse">
              <a:avLst/>
            </a:prstGeom>
            <a:solidFill>
              <a:srgbClr val="33CCCC"/>
            </a:solidFill>
            <a:ln w="9525">
              <a:solidFill>
                <a:schemeClr val="tx1"/>
              </a:solidFill>
              <a:round/>
              <a:headEnd/>
              <a:tailEnd/>
            </a:ln>
          </p:spPr>
          <p:txBody>
            <a:bodyPr wrap="none" anchor="ctr"/>
            <a:lstStyle/>
            <a:p>
              <a:pPr>
                <a:lnSpc>
                  <a:spcPct val="80000"/>
                </a:lnSpc>
                <a:spcBef>
                  <a:spcPct val="50000"/>
                </a:spcBef>
              </a:pPr>
              <a:r>
                <a:rPr lang="en-US" altLang="zh-CN">
                  <a:ea typeface="宋体" pitchFamily="2" charset="-122"/>
                </a:rPr>
                <a:t>apples</a:t>
              </a:r>
            </a:p>
          </p:txBody>
        </p:sp>
        <p:sp>
          <p:nvSpPr>
            <p:cNvPr id="164873" name="椭圆 521225"/>
            <p:cNvSpPr>
              <a:spLocks noChangeArrowheads="1"/>
            </p:cNvSpPr>
            <p:nvPr/>
          </p:nvSpPr>
          <p:spPr bwMode="auto">
            <a:xfrm>
              <a:off x="3610" y="2806"/>
              <a:ext cx="816" cy="432"/>
            </a:xfrm>
            <a:prstGeom prst="ellipse">
              <a:avLst/>
            </a:prstGeom>
            <a:solidFill>
              <a:srgbClr val="33CCCC"/>
            </a:solidFill>
            <a:ln w="9525">
              <a:solidFill>
                <a:schemeClr val="tx1"/>
              </a:solidFill>
              <a:round/>
              <a:headEnd/>
              <a:tailEnd/>
            </a:ln>
          </p:spPr>
          <p:txBody>
            <a:bodyPr wrap="none" anchor="ctr"/>
            <a:lstStyle/>
            <a:p>
              <a:pPr>
                <a:lnSpc>
                  <a:spcPct val="80000"/>
                </a:lnSpc>
                <a:spcBef>
                  <a:spcPct val="50000"/>
                </a:spcBef>
              </a:pPr>
              <a:r>
                <a:rPr lang="en-US" altLang="zh-CN">
                  <a:ea typeface="宋体" pitchFamily="2" charset="-122"/>
                </a:rPr>
                <a:t>large</a:t>
              </a:r>
            </a:p>
          </p:txBody>
        </p:sp>
        <p:sp>
          <p:nvSpPr>
            <p:cNvPr id="164874" name="椭圆 521226"/>
            <p:cNvSpPr>
              <a:spLocks noChangeArrowheads="1"/>
            </p:cNvSpPr>
            <p:nvPr/>
          </p:nvSpPr>
          <p:spPr bwMode="auto">
            <a:xfrm>
              <a:off x="2794" y="1510"/>
              <a:ext cx="816" cy="432"/>
            </a:xfrm>
            <a:prstGeom prst="ellipse">
              <a:avLst/>
            </a:prstGeom>
            <a:solidFill>
              <a:srgbClr val="33CCCC"/>
            </a:solidFill>
            <a:ln w="9525">
              <a:solidFill>
                <a:schemeClr val="tx1"/>
              </a:solidFill>
              <a:round/>
              <a:headEnd/>
              <a:tailEnd/>
            </a:ln>
          </p:spPr>
          <p:txBody>
            <a:bodyPr wrap="none" anchor="ctr"/>
            <a:lstStyle/>
            <a:p>
              <a:pPr>
                <a:lnSpc>
                  <a:spcPct val="80000"/>
                </a:lnSpc>
                <a:spcBef>
                  <a:spcPct val="50000"/>
                </a:spcBef>
              </a:pPr>
              <a:r>
                <a:rPr lang="en-US" altLang="zh-CN">
                  <a:ea typeface="宋体" pitchFamily="2" charset="-122"/>
                </a:rPr>
                <a:t>head</a:t>
              </a:r>
            </a:p>
          </p:txBody>
        </p:sp>
        <p:sp>
          <p:nvSpPr>
            <p:cNvPr id="164875" name="直接连接符 521227"/>
            <p:cNvSpPr>
              <a:spLocks noChangeShapeType="1"/>
            </p:cNvSpPr>
            <p:nvPr/>
          </p:nvSpPr>
          <p:spPr bwMode="auto">
            <a:xfrm>
              <a:off x="2458" y="1654"/>
              <a:ext cx="384" cy="48"/>
            </a:xfrm>
            <a:prstGeom prst="line">
              <a:avLst/>
            </a:prstGeom>
            <a:noFill/>
            <a:ln w="9525">
              <a:solidFill>
                <a:schemeClr val="tx1"/>
              </a:solidFill>
              <a:round/>
              <a:headEnd/>
              <a:tailEnd type="triangle" w="med" len="med"/>
            </a:ln>
          </p:spPr>
          <p:txBody>
            <a:bodyPr/>
            <a:lstStyle/>
            <a:p>
              <a:endParaRPr lang="zh-CN" altLang="en-US"/>
            </a:p>
          </p:txBody>
        </p:sp>
        <p:sp>
          <p:nvSpPr>
            <p:cNvPr id="164876" name="直接连接符 521228"/>
            <p:cNvSpPr>
              <a:spLocks noChangeShapeType="1"/>
            </p:cNvSpPr>
            <p:nvPr/>
          </p:nvSpPr>
          <p:spPr bwMode="auto">
            <a:xfrm>
              <a:off x="3178" y="3046"/>
              <a:ext cx="432" cy="0"/>
            </a:xfrm>
            <a:prstGeom prst="line">
              <a:avLst/>
            </a:prstGeom>
            <a:noFill/>
            <a:ln w="9525">
              <a:solidFill>
                <a:schemeClr val="tx1"/>
              </a:solidFill>
              <a:round/>
              <a:headEnd/>
              <a:tailEnd type="triangle" w="med" len="med"/>
            </a:ln>
          </p:spPr>
          <p:txBody>
            <a:bodyPr/>
            <a:lstStyle/>
            <a:p>
              <a:endParaRPr lang="zh-CN" altLang="en-US"/>
            </a:p>
          </p:txBody>
        </p:sp>
        <p:sp>
          <p:nvSpPr>
            <p:cNvPr id="164877" name="直接连接符 521229"/>
            <p:cNvSpPr>
              <a:spLocks noChangeShapeType="1"/>
            </p:cNvSpPr>
            <p:nvPr/>
          </p:nvSpPr>
          <p:spPr bwMode="auto">
            <a:xfrm>
              <a:off x="3130" y="3766"/>
              <a:ext cx="528" cy="0"/>
            </a:xfrm>
            <a:prstGeom prst="line">
              <a:avLst/>
            </a:prstGeom>
            <a:noFill/>
            <a:ln w="9525">
              <a:solidFill>
                <a:schemeClr val="tx1"/>
              </a:solidFill>
              <a:round/>
              <a:headEnd/>
              <a:tailEnd type="triangle" w="med" len="med"/>
            </a:ln>
          </p:spPr>
          <p:txBody>
            <a:bodyPr/>
            <a:lstStyle/>
            <a:p>
              <a:endParaRPr lang="zh-CN" altLang="en-US"/>
            </a:p>
          </p:txBody>
        </p:sp>
        <p:sp>
          <p:nvSpPr>
            <p:cNvPr id="164878" name="直接连接符 521230"/>
            <p:cNvSpPr>
              <a:spLocks noChangeShapeType="1"/>
            </p:cNvSpPr>
            <p:nvPr/>
          </p:nvSpPr>
          <p:spPr bwMode="auto">
            <a:xfrm flipV="1">
              <a:off x="2794" y="3238"/>
              <a:ext cx="0" cy="336"/>
            </a:xfrm>
            <a:prstGeom prst="line">
              <a:avLst/>
            </a:prstGeom>
            <a:noFill/>
            <a:ln w="9525">
              <a:solidFill>
                <a:schemeClr val="tx1"/>
              </a:solidFill>
              <a:round/>
              <a:headEnd/>
              <a:tailEnd type="triangle" w="med" len="med"/>
            </a:ln>
          </p:spPr>
          <p:txBody>
            <a:bodyPr/>
            <a:lstStyle/>
            <a:p>
              <a:endParaRPr lang="zh-CN" altLang="en-US"/>
            </a:p>
          </p:txBody>
        </p:sp>
        <p:sp>
          <p:nvSpPr>
            <p:cNvPr id="164879" name="直接连接符 521231"/>
            <p:cNvSpPr>
              <a:spLocks noChangeShapeType="1"/>
            </p:cNvSpPr>
            <p:nvPr/>
          </p:nvSpPr>
          <p:spPr bwMode="auto">
            <a:xfrm flipV="1">
              <a:off x="2698" y="2518"/>
              <a:ext cx="0" cy="288"/>
            </a:xfrm>
            <a:prstGeom prst="line">
              <a:avLst/>
            </a:prstGeom>
            <a:noFill/>
            <a:ln w="9525">
              <a:solidFill>
                <a:schemeClr val="tx1"/>
              </a:solidFill>
              <a:round/>
              <a:headEnd/>
              <a:tailEnd type="triangle" w="med" len="med"/>
            </a:ln>
          </p:spPr>
          <p:txBody>
            <a:bodyPr/>
            <a:lstStyle/>
            <a:p>
              <a:endParaRPr lang="zh-CN" altLang="en-US"/>
            </a:p>
          </p:txBody>
        </p:sp>
        <p:sp>
          <p:nvSpPr>
            <p:cNvPr id="164880" name="直接连接符 521232"/>
            <p:cNvSpPr>
              <a:spLocks noChangeShapeType="1"/>
            </p:cNvSpPr>
            <p:nvPr/>
          </p:nvSpPr>
          <p:spPr bwMode="auto">
            <a:xfrm flipH="1" flipV="1">
              <a:off x="2266" y="1846"/>
              <a:ext cx="384" cy="240"/>
            </a:xfrm>
            <a:prstGeom prst="line">
              <a:avLst/>
            </a:prstGeom>
            <a:noFill/>
            <a:ln w="9525">
              <a:solidFill>
                <a:schemeClr val="tx1"/>
              </a:solidFill>
              <a:round/>
              <a:headEnd/>
              <a:tailEnd type="triangle" w="med" len="med"/>
            </a:ln>
          </p:spPr>
          <p:txBody>
            <a:bodyPr/>
            <a:lstStyle/>
            <a:p>
              <a:endParaRPr lang="zh-CN" altLang="en-US"/>
            </a:p>
          </p:txBody>
        </p:sp>
        <p:sp>
          <p:nvSpPr>
            <p:cNvPr id="164881" name="直接连接符 521233"/>
            <p:cNvSpPr>
              <a:spLocks noChangeShapeType="1"/>
            </p:cNvSpPr>
            <p:nvPr/>
          </p:nvSpPr>
          <p:spPr bwMode="auto">
            <a:xfrm flipV="1">
              <a:off x="1450" y="1846"/>
              <a:ext cx="336" cy="192"/>
            </a:xfrm>
            <a:prstGeom prst="line">
              <a:avLst/>
            </a:prstGeom>
            <a:noFill/>
            <a:ln w="9525">
              <a:solidFill>
                <a:schemeClr val="tx1"/>
              </a:solidFill>
              <a:round/>
              <a:headEnd/>
              <a:tailEnd type="triangle" w="med" len="med"/>
            </a:ln>
          </p:spPr>
          <p:txBody>
            <a:bodyPr/>
            <a:lstStyle/>
            <a:p>
              <a:endParaRPr lang="zh-CN" altLang="en-US"/>
            </a:p>
          </p:txBody>
        </p:sp>
        <p:sp>
          <p:nvSpPr>
            <p:cNvPr id="164882" name="文本框 521234"/>
            <p:cNvSpPr txBox="1">
              <a:spLocks noChangeArrowheads="1"/>
            </p:cNvSpPr>
            <p:nvPr/>
          </p:nvSpPr>
          <p:spPr bwMode="auto">
            <a:xfrm>
              <a:off x="960" y="1680"/>
              <a:ext cx="533" cy="288"/>
            </a:xfrm>
            <a:prstGeom prst="rect">
              <a:avLst/>
            </a:prstGeom>
            <a:noFill/>
            <a:ln w="9525">
              <a:noFill/>
              <a:miter lim="800000"/>
              <a:headEnd/>
              <a:tailEnd/>
            </a:ln>
          </p:spPr>
          <p:txBody>
            <a:bodyPr wrap="none">
              <a:spAutoFit/>
            </a:bodyPr>
            <a:lstStyle/>
            <a:p>
              <a:pPr>
                <a:lnSpc>
                  <a:spcPct val="80000"/>
                </a:lnSpc>
                <a:spcBef>
                  <a:spcPct val="50000"/>
                </a:spcBef>
              </a:pPr>
              <a:r>
                <a:rPr lang="en-US" altLang="zh-CN">
                  <a:ea typeface="宋体" pitchFamily="2" charset="-122"/>
                </a:rPr>
                <a:t>AKO</a:t>
              </a:r>
            </a:p>
          </p:txBody>
        </p:sp>
        <p:sp>
          <p:nvSpPr>
            <p:cNvPr id="164883" name="文本框 521235"/>
            <p:cNvSpPr txBox="1">
              <a:spLocks noChangeArrowheads="1"/>
            </p:cNvSpPr>
            <p:nvPr/>
          </p:nvSpPr>
          <p:spPr bwMode="auto">
            <a:xfrm>
              <a:off x="2544" y="1824"/>
              <a:ext cx="533" cy="288"/>
            </a:xfrm>
            <a:prstGeom prst="rect">
              <a:avLst/>
            </a:prstGeom>
            <a:noFill/>
            <a:ln w="9525">
              <a:noFill/>
              <a:miter lim="800000"/>
              <a:headEnd/>
              <a:tailEnd/>
            </a:ln>
          </p:spPr>
          <p:txBody>
            <a:bodyPr wrap="none">
              <a:spAutoFit/>
            </a:bodyPr>
            <a:lstStyle/>
            <a:p>
              <a:pPr>
                <a:lnSpc>
                  <a:spcPct val="80000"/>
                </a:lnSpc>
                <a:spcBef>
                  <a:spcPct val="50000"/>
                </a:spcBef>
              </a:pPr>
              <a:r>
                <a:rPr lang="en-US" altLang="zh-CN">
                  <a:ea typeface="宋体" pitchFamily="2" charset="-122"/>
                </a:rPr>
                <a:t>AKO</a:t>
              </a:r>
            </a:p>
          </p:txBody>
        </p:sp>
        <p:sp>
          <p:nvSpPr>
            <p:cNvPr id="164884" name="文本框 521236"/>
            <p:cNvSpPr txBox="1">
              <a:spLocks noChangeArrowheads="1"/>
            </p:cNvSpPr>
            <p:nvPr/>
          </p:nvSpPr>
          <p:spPr bwMode="auto">
            <a:xfrm>
              <a:off x="2352" y="1344"/>
              <a:ext cx="670" cy="288"/>
            </a:xfrm>
            <a:prstGeom prst="rect">
              <a:avLst/>
            </a:prstGeom>
            <a:noFill/>
            <a:ln w="9525">
              <a:noFill/>
              <a:miter lim="800000"/>
              <a:headEnd/>
              <a:tailEnd/>
            </a:ln>
          </p:spPr>
          <p:txBody>
            <a:bodyPr wrap="none">
              <a:spAutoFit/>
            </a:bodyPr>
            <a:lstStyle/>
            <a:p>
              <a:pPr>
                <a:lnSpc>
                  <a:spcPct val="80000"/>
                </a:lnSpc>
                <a:spcBef>
                  <a:spcPct val="50000"/>
                </a:spcBef>
              </a:pPr>
              <a:r>
                <a:rPr lang="en-US" altLang="zh-CN">
                  <a:ea typeface="宋体" pitchFamily="2" charset="-122"/>
                </a:rPr>
                <a:t>haspart</a:t>
              </a:r>
            </a:p>
          </p:txBody>
        </p:sp>
        <p:sp>
          <p:nvSpPr>
            <p:cNvPr id="164885" name="文本框 521237"/>
            <p:cNvSpPr txBox="1">
              <a:spLocks noChangeArrowheads="1"/>
            </p:cNvSpPr>
            <p:nvPr/>
          </p:nvSpPr>
          <p:spPr bwMode="auto">
            <a:xfrm>
              <a:off x="2784" y="2544"/>
              <a:ext cx="533" cy="288"/>
            </a:xfrm>
            <a:prstGeom prst="rect">
              <a:avLst/>
            </a:prstGeom>
            <a:noFill/>
            <a:ln w="9525">
              <a:noFill/>
              <a:miter lim="800000"/>
              <a:headEnd/>
              <a:tailEnd/>
            </a:ln>
          </p:spPr>
          <p:txBody>
            <a:bodyPr wrap="none">
              <a:spAutoFit/>
            </a:bodyPr>
            <a:lstStyle/>
            <a:p>
              <a:pPr>
                <a:lnSpc>
                  <a:spcPct val="80000"/>
                </a:lnSpc>
                <a:spcBef>
                  <a:spcPct val="50000"/>
                </a:spcBef>
              </a:pPr>
              <a:r>
                <a:rPr lang="en-US" altLang="zh-CN">
                  <a:ea typeface="宋体" pitchFamily="2" charset="-122"/>
                </a:rPr>
                <a:t>AKO</a:t>
              </a:r>
            </a:p>
          </p:txBody>
        </p:sp>
        <p:sp>
          <p:nvSpPr>
            <p:cNvPr id="164886" name="文本框 521238"/>
            <p:cNvSpPr txBox="1">
              <a:spLocks noChangeArrowheads="1"/>
            </p:cNvSpPr>
            <p:nvPr/>
          </p:nvSpPr>
          <p:spPr bwMode="auto">
            <a:xfrm>
              <a:off x="2832" y="3312"/>
              <a:ext cx="426" cy="288"/>
            </a:xfrm>
            <a:prstGeom prst="rect">
              <a:avLst/>
            </a:prstGeom>
            <a:noFill/>
            <a:ln w="9525">
              <a:noFill/>
              <a:miter lim="800000"/>
              <a:headEnd/>
              <a:tailEnd/>
            </a:ln>
          </p:spPr>
          <p:txBody>
            <a:bodyPr wrap="none">
              <a:spAutoFit/>
            </a:bodyPr>
            <a:lstStyle/>
            <a:p>
              <a:pPr>
                <a:lnSpc>
                  <a:spcPct val="80000"/>
                </a:lnSpc>
                <a:spcBef>
                  <a:spcPct val="50000"/>
                </a:spcBef>
              </a:pPr>
              <a:r>
                <a:rPr lang="en-US" altLang="zh-CN">
                  <a:ea typeface="宋体" pitchFamily="2" charset="-122"/>
                </a:rPr>
                <a:t>ISA</a:t>
              </a:r>
            </a:p>
          </p:txBody>
        </p:sp>
        <p:sp>
          <p:nvSpPr>
            <p:cNvPr id="164887" name="文本框 521239"/>
            <p:cNvSpPr txBox="1">
              <a:spLocks noChangeArrowheads="1"/>
            </p:cNvSpPr>
            <p:nvPr/>
          </p:nvSpPr>
          <p:spPr bwMode="auto">
            <a:xfrm>
              <a:off x="3168" y="2976"/>
              <a:ext cx="414" cy="288"/>
            </a:xfrm>
            <a:prstGeom prst="rect">
              <a:avLst/>
            </a:prstGeom>
            <a:noFill/>
            <a:ln w="9525">
              <a:noFill/>
              <a:miter lim="800000"/>
              <a:headEnd/>
              <a:tailEnd/>
            </a:ln>
          </p:spPr>
          <p:txBody>
            <a:bodyPr wrap="none">
              <a:spAutoFit/>
            </a:bodyPr>
            <a:lstStyle/>
            <a:p>
              <a:pPr>
                <a:lnSpc>
                  <a:spcPct val="80000"/>
                </a:lnSpc>
                <a:spcBef>
                  <a:spcPct val="50000"/>
                </a:spcBef>
              </a:pPr>
              <a:r>
                <a:rPr lang="en-US" altLang="zh-CN">
                  <a:ea typeface="宋体" pitchFamily="2" charset="-122"/>
                </a:rPr>
                <a:t>size</a:t>
              </a:r>
            </a:p>
          </p:txBody>
        </p:sp>
        <p:sp>
          <p:nvSpPr>
            <p:cNvPr id="164888" name="椭圆 521240"/>
            <p:cNvSpPr>
              <a:spLocks noChangeArrowheads="1"/>
            </p:cNvSpPr>
            <p:nvPr/>
          </p:nvSpPr>
          <p:spPr bwMode="auto">
            <a:xfrm>
              <a:off x="1114" y="2854"/>
              <a:ext cx="816" cy="432"/>
            </a:xfrm>
            <a:prstGeom prst="ellipse">
              <a:avLst/>
            </a:prstGeom>
            <a:solidFill>
              <a:srgbClr val="33CCCC"/>
            </a:solidFill>
            <a:ln w="9525">
              <a:solidFill>
                <a:schemeClr val="tx1"/>
              </a:solidFill>
              <a:round/>
              <a:headEnd/>
              <a:tailEnd/>
            </a:ln>
          </p:spPr>
          <p:txBody>
            <a:bodyPr wrap="none" anchor="ctr"/>
            <a:lstStyle/>
            <a:p>
              <a:pPr>
                <a:lnSpc>
                  <a:spcPct val="80000"/>
                </a:lnSpc>
                <a:spcBef>
                  <a:spcPct val="50000"/>
                </a:spcBef>
              </a:pPr>
              <a:r>
                <a:rPr lang="en-US" altLang="zh-CN">
                  <a:ea typeface="宋体" pitchFamily="2" charset="-122"/>
                </a:rPr>
                <a:t>Africa</a:t>
              </a:r>
            </a:p>
          </p:txBody>
        </p:sp>
        <p:sp>
          <p:nvSpPr>
            <p:cNvPr id="164889" name="直接连接符 521241"/>
            <p:cNvSpPr>
              <a:spLocks noChangeShapeType="1"/>
            </p:cNvSpPr>
            <p:nvPr/>
          </p:nvSpPr>
          <p:spPr bwMode="auto">
            <a:xfrm flipH="1">
              <a:off x="1882" y="3046"/>
              <a:ext cx="432" cy="0"/>
            </a:xfrm>
            <a:prstGeom prst="line">
              <a:avLst/>
            </a:prstGeom>
            <a:noFill/>
            <a:ln w="9525">
              <a:solidFill>
                <a:schemeClr val="tx1"/>
              </a:solidFill>
              <a:round/>
              <a:headEnd/>
              <a:tailEnd type="triangle" w="med" len="med"/>
            </a:ln>
          </p:spPr>
          <p:txBody>
            <a:bodyPr/>
            <a:lstStyle/>
            <a:p>
              <a:endParaRPr lang="zh-CN" altLang="en-US"/>
            </a:p>
          </p:txBody>
        </p:sp>
        <p:sp>
          <p:nvSpPr>
            <p:cNvPr id="164890" name="文本框 521242"/>
            <p:cNvSpPr txBox="1">
              <a:spLocks noChangeArrowheads="1"/>
            </p:cNvSpPr>
            <p:nvPr/>
          </p:nvSpPr>
          <p:spPr bwMode="auto">
            <a:xfrm>
              <a:off x="1824" y="2736"/>
              <a:ext cx="627" cy="288"/>
            </a:xfrm>
            <a:prstGeom prst="rect">
              <a:avLst/>
            </a:prstGeom>
            <a:noFill/>
            <a:ln w="9525">
              <a:noFill/>
              <a:miter lim="800000"/>
              <a:headEnd/>
              <a:tailEnd/>
            </a:ln>
          </p:spPr>
          <p:txBody>
            <a:bodyPr wrap="none">
              <a:spAutoFit/>
            </a:bodyPr>
            <a:lstStyle/>
            <a:p>
              <a:pPr>
                <a:lnSpc>
                  <a:spcPct val="80000"/>
                </a:lnSpc>
                <a:spcBef>
                  <a:spcPct val="50000"/>
                </a:spcBef>
              </a:pPr>
              <a:r>
                <a:rPr lang="en-US" altLang="zh-CN">
                  <a:ea typeface="宋体" pitchFamily="2" charset="-122"/>
                </a:rPr>
                <a:t>livesin</a:t>
              </a:r>
            </a:p>
          </p:txBody>
        </p:sp>
        <p:sp>
          <p:nvSpPr>
            <p:cNvPr id="164891" name="文本框 521243"/>
            <p:cNvSpPr txBox="1">
              <a:spLocks noChangeArrowheads="1"/>
            </p:cNvSpPr>
            <p:nvPr/>
          </p:nvSpPr>
          <p:spPr bwMode="auto">
            <a:xfrm>
              <a:off x="3168" y="3792"/>
              <a:ext cx="478" cy="288"/>
            </a:xfrm>
            <a:prstGeom prst="rect">
              <a:avLst/>
            </a:prstGeom>
            <a:noFill/>
            <a:ln w="9525">
              <a:noFill/>
              <a:miter lim="800000"/>
              <a:headEnd/>
              <a:tailEnd/>
            </a:ln>
          </p:spPr>
          <p:txBody>
            <a:bodyPr wrap="none">
              <a:spAutoFit/>
            </a:bodyPr>
            <a:lstStyle/>
            <a:p>
              <a:pPr>
                <a:lnSpc>
                  <a:spcPct val="80000"/>
                </a:lnSpc>
                <a:spcBef>
                  <a:spcPct val="50000"/>
                </a:spcBef>
              </a:pPr>
              <a:r>
                <a:rPr lang="en-US" altLang="zh-CN">
                  <a:ea typeface="宋体" pitchFamily="2" charset="-122"/>
                </a:rPr>
                <a:t>likes</a:t>
              </a:r>
            </a:p>
          </p:txBody>
        </p:sp>
      </p:gr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2178" name="标题 562177"/>
          <p:cNvSpPr>
            <a:spLocks noGrp="1"/>
          </p:cNvSpPr>
          <p:nvPr>
            <p:ph type="title"/>
          </p:nvPr>
        </p:nvSpPr>
        <p:spPr>
          <a:xfrm>
            <a:off x="762000" y="228600"/>
            <a:ext cx="7589838" cy="701675"/>
          </a:xfrm>
        </p:spPr>
        <p:txBody>
          <a:bodyPr vert="horz" wrap="square" lIns="91440" tIns="45720" rIns="91440" bIns="45720" numCol="1" anchorCtr="0" compatLnSpc="1">
            <a:prstTxWarp prst="textNoShape">
              <a:avLst/>
            </a:prstTxWarp>
          </a:bodyPr>
          <a:lstStyle/>
          <a:p>
            <a:pPr algn="ctr" eaLnBrk="1" hangingPunct="1"/>
            <a:r>
              <a:rPr lang="zh-CN" altLang="en-US" b="0" noProof="1" smtClean="0">
                <a:solidFill>
                  <a:srgbClr val="FF3300"/>
                </a:solidFill>
                <a:effectLst>
                  <a:outerShdw blurRad="38100" dist="38100" dir="2700000" algn="tl">
                    <a:srgbClr val="C0C0C0"/>
                  </a:outerShdw>
                </a:effectLst>
                <a:ea typeface="黑体" pitchFamily="49" charset="-122"/>
              </a:rPr>
              <a:t>问题六</a:t>
            </a:r>
          </a:p>
        </p:txBody>
      </p:sp>
      <p:grpSp>
        <p:nvGrpSpPr>
          <p:cNvPr id="562179" name="组合 562178"/>
          <p:cNvGrpSpPr>
            <a:grpSpLocks/>
          </p:cNvGrpSpPr>
          <p:nvPr/>
        </p:nvGrpSpPr>
        <p:grpSpPr bwMode="auto">
          <a:xfrm>
            <a:off x="1752600" y="1371600"/>
            <a:ext cx="6096000" cy="4495800"/>
            <a:chOff x="3696" y="1162"/>
            <a:chExt cx="2064" cy="1679"/>
          </a:xfrm>
        </p:grpSpPr>
        <p:pic>
          <p:nvPicPr>
            <p:cNvPr id="166915" name="图片 562179" descr="MC900434411[1]"/>
            <p:cNvPicPr>
              <a:picLocks noChangeAspect="1" noChangeArrowheads="1"/>
            </p:cNvPicPr>
            <p:nvPr/>
          </p:nvPicPr>
          <p:blipFill>
            <a:blip r:embed="rId2" cstate="print"/>
            <a:srcRect/>
            <a:stretch>
              <a:fillRect/>
            </a:stretch>
          </p:blipFill>
          <p:spPr bwMode="auto">
            <a:xfrm>
              <a:off x="3696" y="2115"/>
              <a:ext cx="645" cy="726"/>
            </a:xfrm>
            <a:prstGeom prst="rect">
              <a:avLst/>
            </a:prstGeom>
            <a:noFill/>
            <a:ln w="9525">
              <a:noFill/>
              <a:miter lim="800000"/>
              <a:headEnd/>
              <a:tailEnd/>
            </a:ln>
          </p:spPr>
        </p:pic>
        <p:sp>
          <p:nvSpPr>
            <p:cNvPr id="116741" name="云形标注 562180"/>
            <p:cNvSpPr>
              <a:spLocks noChangeArrowheads="1"/>
            </p:cNvSpPr>
            <p:nvPr/>
          </p:nvSpPr>
          <p:spPr bwMode="auto">
            <a:xfrm>
              <a:off x="3742" y="1162"/>
              <a:ext cx="2018" cy="862"/>
            </a:xfrm>
            <a:prstGeom prst="cloudCallout">
              <a:avLst>
                <a:gd name="adj1" fmla="val -25718"/>
                <a:gd name="adj2" fmla="val 72968"/>
              </a:avLst>
            </a:prstGeom>
            <a:solidFill>
              <a:srgbClr val="0000FF"/>
            </a:solidFill>
            <a:ln w="9525">
              <a:solidFill>
                <a:schemeClr val="tx1"/>
              </a:solidFill>
              <a:round/>
              <a:headEnd/>
              <a:tailEnd/>
            </a:ln>
            <a:effectLst>
              <a:outerShdw blurRad="63500" dist="107763" dir="2700000" algn="ctr" rotWithShape="0">
                <a:schemeClr val="bg2">
                  <a:alpha val="50000"/>
                </a:schemeClr>
              </a:outerShdw>
            </a:effectLst>
          </p:spPr>
          <p:txBody>
            <a:bodyPr lIns="0" rIns="0"/>
            <a:lstStyle/>
            <a:p>
              <a:pPr eaLnBrk="1" hangingPunct="1">
                <a:lnSpc>
                  <a:spcPct val="140000"/>
                </a:lnSpc>
                <a:spcBef>
                  <a:spcPct val="50000"/>
                </a:spcBef>
              </a:pPr>
              <a:r>
                <a:rPr lang="zh-CN" altLang="en-US" sz="2800" b="1">
                  <a:solidFill>
                    <a:schemeClr val="bg1"/>
                  </a:solidFill>
                  <a:latin typeface="Arial" pitchFamily="34" charset="0"/>
                </a:rPr>
                <a:t>你是否知道“</a:t>
              </a:r>
              <a:r>
                <a:rPr lang="en-US" altLang="zh-CN" sz="2800" b="1">
                  <a:solidFill>
                    <a:schemeClr val="bg1"/>
                  </a:solidFill>
                  <a:latin typeface="Arial" pitchFamily="34" charset="0"/>
                </a:rPr>
                <a:t>512”</a:t>
              </a:r>
              <a:r>
                <a:rPr lang="zh-CN" altLang="en-US" sz="2800" b="1">
                  <a:solidFill>
                    <a:schemeClr val="bg1"/>
                  </a:solidFill>
                  <a:latin typeface="Arial" pitchFamily="34" charset="0"/>
                </a:rPr>
                <a:t>汶川 地震的基本情况？</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62179"/>
                                        </p:tgtEl>
                                        <p:attrNameLst>
                                          <p:attrName>style.visibility</p:attrName>
                                        </p:attrNameLst>
                                      </p:cBhvr>
                                      <p:to>
                                        <p:strVal val="visible"/>
                                      </p:to>
                                    </p:set>
                                    <p:animEffect transition="in" filter="box(out)">
                                      <p:cBhvr>
                                        <p:cTn id="7" dur="500"/>
                                        <p:tgtEl>
                                          <p:spTgt spid="562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37" name="灯片编号占位符 1"/>
          <p:cNvSpPr>
            <a:spLocks noGrp="1" noChangeArrowheads="1"/>
          </p:cNvSpPr>
          <p:nvPr>
            <p:ph type="sldNum" sz="quarter" idx="10"/>
          </p:nvPr>
        </p:nvSpPr>
        <p:spPr bwMode="auto">
          <a:noFill/>
          <a:ln>
            <a:miter lim="800000"/>
            <a:headEnd/>
            <a:tailEnd/>
          </a:ln>
        </p:spPr>
        <p:txBody>
          <a:bodyPr/>
          <a:lstStyle/>
          <a:p>
            <a:fld id="{98AC7599-DA8E-4634-AC1E-2F630A3CD7FC}" type="slidenum">
              <a:rPr lang="zh-TW" altLang="en-US"/>
              <a:pPr/>
              <a:t>108</a:t>
            </a:fld>
            <a:endParaRPr lang="zh-TW" altLang="en-US"/>
          </a:p>
        </p:txBody>
      </p:sp>
      <p:sp>
        <p:nvSpPr>
          <p:cNvPr id="167938" name="文本占位符 644097"/>
          <p:cNvSpPr>
            <a:spLocks noGrp="1" noChangeArrowheads="1"/>
          </p:cNvSpPr>
          <p:nvPr>
            <p:ph sz="half" idx="1"/>
          </p:nvPr>
        </p:nvSpPr>
        <p:spPr>
          <a:xfrm>
            <a:off x="663575" y="1628775"/>
            <a:ext cx="8229600" cy="4114800"/>
          </a:xfrm>
        </p:spPr>
        <p:txBody>
          <a:bodyPr/>
          <a:lstStyle/>
          <a:p>
            <a:pPr eaLnBrk="1" hangingPunct="1">
              <a:lnSpc>
                <a:spcPct val="90000"/>
              </a:lnSpc>
            </a:pPr>
            <a:r>
              <a:rPr lang="zh-CN" altLang="en-US" smtClean="0">
                <a:latin typeface="Times New Roman" pitchFamily="18" charset="0"/>
              </a:rPr>
              <a:t>框架（</a:t>
            </a:r>
            <a:r>
              <a:rPr lang="en-US" altLang="zh-CN" smtClean="0">
                <a:latin typeface="Times New Roman" pitchFamily="18" charset="0"/>
              </a:rPr>
              <a:t>Frame</a:t>
            </a:r>
            <a:r>
              <a:rPr lang="zh-CN" altLang="en-US" smtClean="0">
                <a:latin typeface="Times New Roman" pitchFamily="18" charset="0"/>
              </a:rPr>
              <a:t>）表示</a:t>
            </a:r>
          </a:p>
          <a:p>
            <a:pPr eaLnBrk="1" hangingPunct="1">
              <a:lnSpc>
                <a:spcPct val="90000"/>
              </a:lnSpc>
              <a:buFontTx/>
              <a:buNone/>
            </a:pPr>
            <a:r>
              <a:rPr lang="zh-CN" altLang="en-US" smtClean="0">
                <a:solidFill>
                  <a:srgbClr val="FFFF66"/>
                </a:solidFill>
                <a:latin typeface="Times New Roman" pitchFamily="18" charset="0"/>
              </a:rPr>
              <a:t>           </a:t>
            </a:r>
            <a:r>
              <a:rPr lang="zh-CN" altLang="en-US" smtClean="0">
                <a:latin typeface="Times New Roman" pitchFamily="18" charset="0"/>
              </a:rPr>
              <a:t>框架是一种数据结构，在这个结构中，新的资料可以从过去的经验中得到的概念来分析和解释。</a:t>
            </a:r>
          </a:p>
          <a:p>
            <a:pPr eaLnBrk="1" hangingPunct="1">
              <a:lnSpc>
                <a:spcPct val="90000"/>
              </a:lnSpc>
              <a:buFontTx/>
              <a:buNone/>
            </a:pPr>
            <a:r>
              <a:rPr lang="zh-CN" altLang="en-US" smtClean="0">
                <a:latin typeface="Times New Roman" pitchFamily="18" charset="0"/>
              </a:rPr>
              <a:t>           框架是一种结构化知识表示法，通常采用语义网络中的</a:t>
            </a:r>
            <a:r>
              <a:rPr lang="zh-CN" altLang="en-US" smtClean="0">
                <a:solidFill>
                  <a:srgbClr val="FF0000"/>
                </a:solidFill>
                <a:latin typeface="Times New Roman" pitchFamily="18" charset="0"/>
              </a:rPr>
              <a:t>节点</a:t>
            </a:r>
            <a:r>
              <a:rPr lang="en-US" altLang="zh-CN" smtClean="0">
                <a:solidFill>
                  <a:srgbClr val="FF0000"/>
                </a:solidFill>
                <a:latin typeface="Times New Roman" pitchFamily="18" charset="0"/>
              </a:rPr>
              <a:t>-</a:t>
            </a:r>
            <a:r>
              <a:rPr lang="zh-CN" altLang="en-US" smtClean="0">
                <a:solidFill>
                  <a:srgbClr val="FF0000"/>
                </a:solidFill>
                <a:latin typeface="Times New Roman" pitchFamily="18" charset="0"/>
              </a:rPr>
              <a:t>槽</a:t>
            </a:r>
            <a:r>
              <a:rPr lang="en-US" altLang="zh-CN" smtClean="0">
                <a:solidFill>
                  <a:srgbClr val="FF0000"/>
                </a:solidFill>
                <a:latin typeface="Times New Roman" pitchFamily="18" charset="0"/>
              </a:rPr>
              <a:t>-</a:t>
            </a:r>
            <a:r>
              <a:rPr lang="zh-CN" altLang="en-US" smtClean="0">
                <a:solidFill>
                  <a:srgbClr val="FF0000"/>
                </a:solidFill>
                <a:latin typeface="Times New Roman" pitchFamily="18" charset="0"/>
              </a:rPr>
              <a:t>值</a:t>
            </a:r>
            <a:r>
              <a:rPr lang="zh-CN" altLang="en-US" smtClean="0">
                <a:latin typeface="Times New Roman" pitchFamily="18" charset="0"/>
              </a:rPr>
              <a:t>表示结构。这组节点和槽可以描述格式固定的事物、行动和事件。</a:t>
            </a:r>
          </a:p>
        </p:txBody>
      </p:sp>
      <p:sp>
        <p:nvSpPr>
          <p:cNvPr id="644099" name="矩形 644098"/>
          <p:cNvSpPr/>
          <p:nvPr/>
        </p:nvSpPr>
        <p:spPr>
          <a:xfrm>
            <a:off x="1403350" y="427038"/>
            <a:ext cx="6697663" cy="9144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3200" b="1" u="none" kern="1200" baseline="0">
                <a:solidFill>
                  <a:srgbClr val="800000"/>
                </a:solidFill>
                <a:effectLst>
                  <a:outerShdw blurRad="38100" dist="38100" dir="2700000">
                    <a:srgbClr val="C0C0C0"/>
                  </a:outerShdw>
                </a:effectLst>
                <a:latin typeface="Berlin Sans FB" panose="020E0602020502020306" pitchFamily="34" charset="0"/>
                <a:ea typeface="宋体" panose="02010600030101010101" pitchFamily="2" charset="-122"/>
              </a:defRPr>
            </a:lvl1pPr>
          </a:lstStyle>
          <a:p>
            <a:pPr>
              <a:defRPr/>
            </a:pPr>
            <a:r>
              <a:rPr lang="en-US" altLang="zh-CN" noProof="1">
                <a:latin typeface="Verdana" panose="020B0604030504040204" pitchFamily="34" charset="0"/>
              </a:rPr>
              <a:t>2.5 </a:t>
            </a:r>
            <a:r>
              <a:rPr lang="zh-CN" altLang="en-US" noProof="1"/>
              <a:t>框架表示</a:t>
            </a:r>
            <a:r>
              <a:rPr lang="zh-CN" altLang="en-US" dirty="0"/>
              <a:t/>
            </a:r>
            <a:br>
              <a:rPr lang="zh-CN" altLang="en-US" dirty="0"/>
            </a:br>
            <a:r>
              <a:rPr lang="zh-CN" altLang="en-US" noProof="1"/>
              <a:t>     </a:t>
            </a:r>
            <a:r>
              <a:rPr lang="zh-CN" altLang="en-US" noProof="1">
                <a:latin typeface="Verdana" panose="020B0604030504040204" pitchFamily="34" charset="0"/>
              </a:rPr>
              <a:t>（</a:t>
            </a:r>
            <a:r>
              <a:rPr lang="en-US" altLang="zh-CN" noProof="1">
                <a:latin typeface="Verdana" panose="020B0604030504040204" pitchFamily="34" charset="0"/>
              </a:rPr>
              <a:t>Frame Representation</a:t>
            </a:r>
            <a:r>
              <a:rPr lang="zh-CN" altLang="en-US" noProof="1">
                <a:latin typeface="Verdana" panose="020B0604030504040204" pitchFamily="34" charset="0"/>
              </a:rPr>
              <a:t>）</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961" name="灯片编号占位符 1"/>
          <p:cNvSpPr>
            <a:spLocks noGrp="1" noChangeArrowheads="1"/>
          </p:cNvSpPr>
          <p:nvPr>
            <p:ph type="sldNum" sz="quarter" idx="10"/>
          </p:nvPr>
        </p:nvSpPr>
        <p:spPr bwMode="auto">
          <a:noFill/>
          <a:ln>
            <a:miter lim="800000"/>
            <a:headEnd/>
            <a:tailEnd/>
          </a:ln>
        </p:spPr>
        <p:txBody>
          <a:bodyPr/>
          <a:lstStyle/>
          <a:p>
            <a:fld id="{75BCC2DC-7E40-426C-ADED-388E518BE85D}" type="slidenum">
              <a:rPr lang="zh-TW" altLang="en-US"/>
              <a:pPr/>
              <a:t>109</a:t>
            </a:fld>
            <a:endParaRPr lang="zh-TW" altLang="en-US"/>
          </a:p>
        </p:txBody>
      </p:sp>
      <p:sp>
        <p:nvSpPr>
          <p:cNvPr id="168962" name="文本框 605185"/>
          <p:cNvSpPr txBox="1">
            <a:spLocks noChangeArrowheads="1"/>
          </p:cNvSpPr>
          <p:nvPr/>
        </p:nvSpPr>
        <p:spPr bwMode="auto">
          <a:xfrm>
            <a:off x="990600" y="5867400"/>
            <a:ext cx="2209800" cy="384175"/>
          </a:xfrm>
          <a:prstGeom prst="rect">
            <a:avLst/>
          </a:prstGeom>
          <a:noFill/>
          <a:ln w="9525">
            <a:noFill/>
            <a:miter lim="800000"/>
            <a:headEnd/>
            <a:tailEnd/>
          </a:ln>
        </p:spPr>
        <p:txBody>
          <a:bodyPr>
            <a:spAutoFit/>
          </a:bodyPr>
          <a:lstStyle/>
          <a:p>
            <a:pPr eaLnBrk="1" hangingPunct="1">
              <a:lnSpc>
                <a:spcPct val="80000"/>
              </a:lnSpc>
              <a:spcBef>
                <a:spcPct val="50000"/>
              </a:spcBef>
              <a:buFontTx/>
              <a:buChar char="•"/>
            </a:pPr>
            <a:endParaRPr lang="zh-CN" altLang="zh-CN" b="1"/>
          </a:p>
        </p:txBody>
      </p:sp>
      <p:sp>
        <p:nvSpPr>
          <p:cNvPr id="168963" name="文本框 605186"/>
          <p:cNvSpPr txBox="1">
            <a:spLocks noChangeArrowheads="1"/>
          </p:cNvSpPr>
          <p:nvPr/>
        </p:nvSpPr>
        <p:spPr bwMode="auto">
          <a:xfrm>
            <a:off x="1123950" y="123825"/>
            <a:ext cx="7696200" cy="6734175"/>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2800">
                <a:latin typeface="华文新魏" pitchFamily="2" charset="-122"/>
                <a:ea typeface="华文新魏" pitchFamily="2" charset="-122"/>
              </a:rPr>
              <a:t>2.5.1 </a:t>
            </a:r>
            <a:r>
              <a:rPr lang="zh-CN" altLang="en-US" sz="2800">
                <a:latin typeface="华文新魏" pitchFamily="2" charset="-122"/>
                <a:ea typeface="华文新魏" pitchFamily="2" charset="-122"/>
              </a:rPr>
              <a:t>框架的构成</a:t>
            </a:r>
          </a:p>
          <a:p>
            <a:pPr eaLnBrk="1" hangingPunct="1">
              <a:lnSpc>
                <a:spcPct val="120000"/>
              </a:lnSpc>
              <a:spcBef>
                <a:spcPct val="50000"/>
              </a:spcBef>
            </a:pPr>
            <a:r>
              <a:rPr lang="zh-CN" altLang="en-US">
                <a:latin typeface="华文新魏" pitchFamily="2" charset="-122"/>
                <a:ea typeface="华文新魏" pitchFamily="2" charset="-122"/>
              </a:rPr>
              <a:t>　　框架通常由描述事物的各个方面的槽组成，每个槽可以拥有若干个侧面，而每个侧面又可以拥有若干个值。这些内容可以根据具体问题的具体需要来取舍，一个框架的一般结构如下： </a:t>
            </a:r>
          </a:p>
          <a:p>
            <a:pPr eaLnBrk="1" hangingPunct="1">
              <a:lnSpc>
                <a:spcPct val="80000"/>
              </a:lnSpc>
              <a:spcBef>
                <a:spcPct val="50000"/>
              </a:spcBef>
            </a:pPr>
            <a:r>
              <a:rPr lang="en-US" altLang="zh-CN" sz="2000"/>
              <a:t>&lt;</a:t>
            </a:r>
            <a:r>
              <a:rPr lang="zh-CN" altLang="en-US" sz="2000"/>
              <a:t>框架名</a:t>
            </a:r>
            <a:r>
              <a:rPr lang="en-US" altLang="zh-CN" sz="2000"/>
              <a:t>&gt;</a:t>
            </a:r>
          </a:p>
          <a:p>
            <a:pPr eaLnBrk="1" hangingPunct="1">
              <a:lnSpc>
                <a:spcPct val="80000"/>
              </a:lnSpc>
              <a:spcBef>
                <a:spcPct val="50000"/>
              </a:spcBef>
            </a:pPr>
            <a:r>
              <a:rPr lang="en-US" altLang="zh-CN" sz="2000"/>
              <a:t>&lt;</a:t>
            </a:r>
            <a:r>
              <a:rPr lang="zh-CN" altLang="en-US" sz="2000"/>
              <a:t>槽</a:t>
            </a:r>
            <a:r>
              <a:rPr lang="en-US" altLang="zh-CN" sz="2000"/>
              <a:t>1&gt;&lt;</a:t>
            </a:r>
            <a:r>
              <a:rPr lang="zh-CN" altLang="en-US" sz="2000"/>
              <a:t>侧面</a:t>
            </a:r>
            <a:r>
              <a:rPr lang="en-US" altLang="zh-CN" sz="2000"/>
              <a:t>11&gt;&lt;</a:t>
            </a:r>
            <a:r>
              <a:rPr lang="zh-CN" altLang="en-US" sz="2000"/>
              <a:t>值</a:t>
            </a:r>
            <a:r>
              <a:rPr lang="en-US" altLang="zh-CN" sz="2000"/>
              <a:t>111&gt;…</a:t>
            </a:r>
          </a:p>
          <a:p>
            <a:pPr eaLnBrk="1" hangingPunct="1">
              <a:lnSpc>
                <a:spcPct val="80000"/>
              </a:lnSpc>
              <a:spcBef>
                <a:spcPct val="50000"/>
              </a:spcBef>
            </a:pPr>
            <a:r>
              <a:rPr lang="en-US" altLang="zh-CN" sz="2000"/>
              <a:t>           &lt;</a:t>
            </a:r>
            <a:r>
              <a:rPr lang="zh-CN" altLang="en-US" sz="2000"/>
              <a:t>侧面</a:t>
            </a:r>
            <a:r>
              <a:rPr lang="en-US" altLang="zh-CN" sz="2000"/>
              <a:t>12&gt;&lt;</a:t>
            </a:r>
            <a:r>
              <a:rPr lang="zh-CN" altLang="en-US" sz="2000"/>
              <a:t>值</a:t>
            </a:r>
            <a:r>
              <a:rPr lang="en-US" altLang="zh-CN" sz="2000"/>
              <a:t>121&gt;… </a:t>
            </a:r>
          </a:p>
          <a:p>
            <a:pPr eaLnBrk="1" hangingPunct="1">
              <a:lnSpc>
                <a:spcPct val="80000"/>
              </a:lnSpc>
              <a:spcBef>
                <a:spcPct val="50000"/>
              </a:spcBef>
            </a:pPr>
            <a:r>
              <a:rPr lang="en-US" altLang="zh-CN" sz="2000"/>
              <a:t>                  …</a:t>
            </a:r>
          </a:p>
          <a:p>
            <a:pPr eaLnBrk="1" hangingPunct="1">
              <a:lnSpc>
                <a:spcPct val="80000"/>
              </a:lnSpc>
              <a:spcBef>
                <a:spcPct val="50000"/>
              </a:spcBef>
            </a:pPr>
            <a:r>
              <a:rPr lang="en-US" altLang="zh-CN" sz="2000"/>
              <a:t>&lt;</a:t>
            </a:r>
            <a:r>
              <a:rPr lang="zh-CN" altLang="en-US" sz="2000"/>
              <a:t>槽</a:t>
            </a:r>
            <a:r>
              <a:rPr lang="en-US" altLang="zh-CN" sz="2000"/>
              <a:t>2&gt;&lt;</a:t>
            </a:r>
            <a:r>
              <a:rPr lang="zh-CN" altLang="en-US" sz="2000"/>
              <a:t>侧面</a:t>
            </a:r>
            <a:r>
              <a:rPr lang="en-US" altLang="zh-CN" sz="2000"/>
              <a:t>21&gt;&lt;</a:t>
            </a:r>
            <a:r>
              <a:rPr lang="zh-CN" altLang="en-US" sz="2000"/>
              <a:t>值</a:t>
            </a:r>
            <a:r>
              <a:rPr lang="en-US" altLang="zh-CN" sz="2000"/>
              <a:t>211&gt;…</a:t>
            </a:r>
          </a:p>
          <a:p>
            <a:pPr eaLnBrk="1" hangingPunct="1">
              <a:lnSpc>
                <a:spcPct val="80000"/>
              </a:lnSpc>
              <a:spcBef>
                <a:spcPct val="50000"/>
              </a:spcBef>
            </a:pPr>
            <a:r>
              <a:rPr lang="en-US" altLang="zh-CN" sz="2000"/>
              <a:t>                  …</a:t>
            </a:r>
          </a:p>
          <a:p>
            <a:pPr eaLnBrk="1" hangingPunct="1">
              <a:lnSpc>
                <a:spcPct val="80000"/>
              </a:lnSpc>
              <a:spcBef>
                <a:spcPct val="50000"/>
              </a:spcBef>
            </a:pPr>
            <a:r>
              <a:rPr lang="en-US" altLang="zh-CN" sz="2000"/>
              <a:t>    …</a:t>
            </a:r>
          </a:p>
          <a:p>
            <a:pPr eaLnBrk="1" hangingPunct="1">
              <a:lnSpc>
                <a:spcPct val="80000"/>
              </a:lnSpc>
              <a:spcBef>
                <a:spcPct val="50000"/>
              </a:spcBef>
            </a:pPr>
            <a:r>
              <a:rPr lang="en-US" altLang="zh-CN" sz="2000"/>
              <a:t>&lt;</a:t>
            </a:r>
            <a:r>
              <a:rPr lang="zh-CN" altLang="en-US" sz="2000"/>
              <a:t>槽</a:t>
            </a:r>
            <a:r>
              <a:rPr lang="en-US" altLang="zh-CN" sz="2000" i="1"/>
              <a:t>n</a:t>
            </a:r>
            <a:r>
              <a:rPr lang="en-US" altLang="zh-CN" sz="2000"/>
              <a:t>&gt;&lt;</a:t>
            </a:r>
            <a:r>
              <a:rPr lang="zh-CN" altLang="en-US" sz="2000"/>
              <a:t>侧面</a:t>
            </a:r>
            <a:r>
              <a:rPr lang="en-US" altLang="zh-CN" sz="2000" i="1"/>
              <a:t>n</a:t>
            </a:r>
            <a:r>
              <a:rPr lang="en-US" altLang="zh-CN" sz="2000"/>
              <a:t>1&gt;&lt;</a:t>
            </a:r>
            <a:r>
              <a:rPr lang="zh-CN" altLang="en-US" sz="2000"/>
              <a:t>值</a:t>
            </a:r>
            <a:r>
              <a:rPr lang="en-US" altLang="zh-CN" sz="2000" i="1"/>
              <a:t>n</a:t>
            </a:r>
            <a:r>
              <a:rPr lang="en-US" altLang="zh-CN" sz="2000"/>
              <a:t>11&gt;…</a:t>
            </a:r>
          </a:p>
          <a:p>
            <a:pPr eaLnBrk="1" hangingPunct="1">
              <a:lnSpc>
                <a:spcPct val="80000"/>
              </a:lnSpc>
              <a:spcBef>
                <a:spcPct val="50000"/>
              </a:spcBef>
            </a:pPr>
            <a:r>
              <a:rPr lang="en-US" altLang="zh-CN" sz="2000"/>
              <a:t>                 …</a:t>
            </a:r>
          </a:p>
          <a:p>
            <a:pPr eaLnBrk="1" hangingPunct="1">
              <a:lnSpc>
                <a:spcPct val="80000"/>
              </a:lnSpc>
              <a:spcBef>
                <a:spcPct val="50000"/>
              </a:spcBef>
            </a:pPr>
            <a:r>
              <a:rPr lang="en-US" altLang="zh-CN" sz="2000"/>
              <a:t>            &lt;</a:t>
            </a:r>
            <a:r>
              <a:rPr lang="zh-CN" altLang="en-US" sz="2000"/>
              <a:t>侧面</a:t>
            </a:r>
            <a:r>
              <a:rPr lang="en-US" altLang="zh-CN" sz="2000" i="1"/>
              <a:t>nm</a:t>
            </a:r>
            <a:r>
              <a:rPr lang="en-US" altLang="zh-CN" sz="2000"/>
              <a:t>&gt;&lt;</a:t>
            </a:r>
            <a:r>
              <a:rPr lang="zh-CN" altLang="en-US" sz="2000"/>
              <a:t>值</a:t>
            </a:r>
            <a:r>
              <a:rPr lang="en-US" altLang="zh-CN" sz="2000" i="1"/>
              <a:t>nm</a:t>
            </a:r>
            <a:r>
              <a:rPr lang="en-US" altLang="zh-CN" sz="2000"/>
              <a:t>1&gt;…</a:t>
            </a:r>
          </a:p>
          <a:p>
            <a:pPr eaLnBrk="1" hangingPunct="1">
              <a:lnSpc>
                <a:spcPct val="80000"/>
              </a:lnSpc>
              <a:spcBef>
                <a:spcPct val="50000"/>
              </a:spcBef>
              <a:buFontTx/>
              <a:buChar char="•"/>
            </a:pPr>
            <a:endParaRPr lang="en-US" altLang="zh-CN" sz="20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5" name="灯片编号占位符 1"/>
          <p:cNvSpPr>
            <a:spLocks noGrp="1" noChangeArrowheads="1"/>
          </p:cNvSpPr>
          <p:nvPr>
            <p:ph type="sldNum" sz="quarter" idx="10"/>
          </p:nvPr>
        </p:nvSpPr>
        <p:spPr bwMode="auto">
          <a:noFill/>
          <a:ln>
            <a:miter lim="800000"/>
            <a:headEnd/>
            <a:tailEnd/>
          </a:ln>
        </p:spPr>
        <p:txBody>
          <a:bodyPr/>
          <a:lstStyle/>
          <a:p>
            <a:fld id="{0A9BA07C-08FD-4796-826F-29B4DB653F3E}" type="slidenum">
              <a:rPr lang="zh-TW" altLang="en-US"/>
              <a:pPr/>
              <a:t>11</a:t>
            </a:fld>
            <a:endParaRPr lang="zh-TW" altLang="en-US"/>
          </a:p>
        </p:txBody>
      </p:sp>
      <p:sp>
        <p:nvSpPr>
          <p:cNvPr id="495619" name="内容占位符 495618"/>
          <p:cNvSpPr>
            <a:spLocks noGrp="1" noChangeArrowheads="1"/>
          </p:cNvSpPr>
          <p:nvPr>
            <p:ph idx="1"/>
          </p:nvPr>
        </p:nvSpPr>
        <p:spPr>
          <a:xfrm>
            <a:off x="757238" y="1341438"/>
            <a:ext cx="8135937" cy="4895850"/>
          </a:xfrm>
        </p:spPr>
        <p:txBody>
          <a:bodyPr/>
          <a:lstStyle/>
          <a:p>
            <a:pPr eaLnBrk="1" hangingPunct="1"/>
            <a:r>
              <a:rPr lang="zh-CN" altLang="en-US" smtClean="0">
                <a:latin typeface="华文新魏" pitchFamily="2" charset="-122"/>
              </a:rPr>
              <a:t>图的显式说明   </a:t>
            </a:r>
          </a:p>
          <a:p>
            <a:pPr eaLnBrk="1" hangingPunct="1">
              <a:buFontTx/>
              <a:buNone/>
            </a:pPr>
            <a:r>
              <a:rPr lang="zh-CN" altLang="en-US" sz="2400" smtClean="0">
                <a:latin typeface="华文新魏" pitchFamily="2" charset="-122"/>
              </a:rPr>
              <a:t>       对于显式说明，各节点及其具有代价的弧线由一张表明确给出。此表可能列出该图中的每一节点、它的后继节点以及连接弧线的代价。</a:t>
            </a:r>
          </a:p>
          <a:p>
            <a:pPr eaLnBrk="1" hangingPunct="1">
              <a:buFontTx/>
              <a:buNone/>
            </a:pPr>
            <a:endParaRPr lang="zh-CN" altLang="en-US" sz="2400" smtClean="0">
              <a:latin typeface="华文新魏" pitchFamily="2" charset="-122"/>
            </a:endParaRPr>
          </a:p>
          <a:p>
            <a:pPr eaLnBrk="1" hangingPunct="1"/>
            <a:r>
              <a:rPr lang="zh-CN" altLang="en-US" smtClean="0">
                <a:latin typeface="华文新魏" pitchFamily="2" charset="-122"/>
              </a:rPr>
              <a:t>图的隐式说明  </a:t>
            </a:r>
          </a:p>
          <a:p>
            <a:pPr eaLnBrk="1" hangingPunct="1">
              <a:buFontTx/>
              <a:buNone/>
            </a:pPr>
            <a:r>
              <a:rPr lang="zh-CN" altLang="en-US" sz="2400" smtClean="0">
                <a:latin typeface="华文新魏" pitchFamily="2" charset="-122"/>
              </a:rPr>
              <a:t>       节点的无限集合</a:t>
            </a:r>
            <a:r>
              <a:rPr lang="en-US" altLang="zh-CN" sz="2400" smtClean="0">
                <a:latin typeface="华文新魏" pitchFamily="2" charset="-122"/>
              </a:rPr>
              <a:t>{</a:t>
            </a:r>
            <a:r>
              <a:rPr lang="en-US" altLang="zh-CN" sz="3200" i="1" smtClean="0">
                <a:latin typeface="华文新魏" pitchFamily="2" charset="-122"/>
              </a:rPr>
              <a:t>s</a:t>
            </a:r>
            <a:r>
              <a:rPr lang="en-US" altLang="zh-CN" sz="1600" i="1" smtClean="0">
                <a:latin typeface="华文新魏" pitchFamily="2" charset="-122"/>
              </a:rPr>
              <a:t>i</a:t>
            </a:r>
            <a:r>
              <a:rPr lang="en-US" altLang="zh-CN" sz="2400" smtClean="0">
                <a:latin typeface="华文新魏" pitchFamily="2" charset="-122"/>
              </a:rPr>
              <a:t>}</a:t>
            </a:r>
            <a:r>
              <a:rPr lang="zh-CN" altLang="en-US" sz="2400" smtClean="0">
                <a:latin typeface="华文新魏" pitchFamily="2" charset="-122"/>
              </a:rPr>
              <a:t>作为起始节点是已知的。后继节点算符</a:t>
            </a:r>
            <a:r>
              <a:rPr lang="en-US" altLang="zh-CN" sz="2400" smtClean="0">
                <a:latin typeface="华文新魏" pitchFamily="2" charset="-122"/>
              </a:rPr>
              <a:t>Γ</a:t>
            </a:r>
            <a:r>
              <a:rPr lang="zh-CN" altLang="en-US" sz="2400" smtClean="0">
                <a:latin typeface="华文新魏" pitchFamily="2" charset="-122"/>
              </a:rPr>
              <a:t>也是已知的，它能作用于任一节点以产生该节点的全部后继节点和各连接弧线的代价。</a:t>
            </a:r>
          </a:p>
          <a:p>
            <a:pPr eaLnBrk="1" hangingPunct="1"/>
            <a:endParaRPr lang="zh-CN" altLang="en-US" sz="240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5619">
                                            <p:txEl>
                                              <p:pRg st="0" end="0"/>
                                            </p:txEl>
                                          </p:spTgt>
                                        </p:tgtEl>
                                        <p:attrNameLst>
                                          <p:attrName>style.visibility</p:attrName>
                                        </p:attrNameLst>
                                      </p:cBhvr>
                                      <p:to>
                                        <p:strVal val="visible"/>
                                      </p:to>
                                    </p:set>
                                    <p:animEffect transition="in" filter="wipe(left)">
                                      <p:cBhvr>
                                        <p:cTn id="7" dur="500"/>
                                        <p:tgtEl>
                                          <p:spTgt spid="495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5619">
                                            <p:txEl>
                                              <p:pRg st="1" end="1"/>
                                            </p:txEl>
                                          </p:spTgt>
                                        </p:tgtEl>
                                        <p:attrNameLst>
                                          <p:attrName>style.visibility</p:attrName>
                                        </p:attrNameLst>
                                      </p:cBhvr>
                                      <p:to>
                                        <p:strVal val="visible"/>
                                      </p:to>
                                    </p:set>
                                    <p:animEffect transition="in" filter="wipe(left)">
                                      <p:cBhvr>
                                        <p:cTn id="12" dur="500"/>
                                        <p:tgtEl>
                                          <p:spTgt spid="495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5619">
                                            <p:txEl>
                                              <p:pRg st="3" end="3"/>
                                            </p:txEl>
                                          </p:spTgt>
                                        </p:tgtEl>
                                        <p:attrNameLst>
                                          <p:attrName>style.visibility</p:attrName>
                                        </p:attrNameLst>
                                      </p:cBhvr>
                                      <p:to>
                                        <p:strVal val="visible"/>
                                      </p:to>
                                    </p:set>
                                    <p:animEffect transition="in" filter="wipe(left)">
                                      <p:cBhvr>
                                        <p:cTn id="17" dur="500"/>
                                        <p:tgtEl>
                                          <p:spTgt spid="4956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5619">
                                            <p:txEl>
                                              <p:pRg st="4" end="4"/>
                                            </p:txEl>
                                          </p:spTgt>
                                        </p:tgtEl>
                                        <p:attrNameLst>
                                          <p:attrName>style.visibility</p:attrName>
                                        </p:attrNameLst>
                                      </p:cBhvr>
                                      <p:to>
                                        <p:strVal val="visible"/>
                                      </p:to>
                                    </p:set>
                                    <p:animEffect transition="in" filter="wipe(left)">
                                      <p:cBhvr>
                                        <p:cTn id="22" dur="500"/>
                                        <p:tgtEl>
                                          <p:spTgt spid="4956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build="p"/>
    </p:bld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5" name="灯片编号占位符 1"/>
          <p:cNvSpPr>
            <a:spLocks noGrp="1" noChangeArrowheads="1"/>
          </p:cNvSpPr>
          <p:nvPr>
            <p:ph type="sldNum" sz="quarter" idx="10"/>
          </p:nvPr>
        </p:nvSpPr>
        <p:spPr bwMode="auto">
          <a:noFill/>
          <a:ln>
            <a:miter lim="800000"/>
            <a:headEnd/>
            <a:tailEnd/>
          </a:ln>
        </p:spPr>
        <p:txBody>
          <a:bodyPr/>
          <a:lstStyle/>
          <a:p>
            <a:fld id="{A07FCA9E-E933-48A6-9B75-072A53B0F708}" type="slidenum">
              <a:rPr lang="zh-TW" altLang="en-US"/>
              <a:pPr/>
              <a:t>110</a:t>
            </a:fld>
            <a:endParaRPr lang="zh-TW" altLang="en-US"/>
          </a:p>
        </p:txBody>
      </p:sp>
      <p:sp>
        <p:nvSpPr>
          <p:cNvPr id="606210" name="文本框 606209"/>
          <p:cNvSpPr txBox="1">
            <a:spLocks noChangeArrowheads="1"/>
          </p:cNvSpPr>
          <p:nvPr/>
        </p:nvSpPr>
        <p:spPr bwMode="auto">
          <a:xfrm>
            <a:off x="663575" y="1438275"/>
            <a:ext cx="8229600" cy="2009775"/>
          </a:xfrm>
          <a:prstGeom prst="rect">
            <a:avLst/>
          </a:prstGeom>
          <a:noFill/>
          <a:ln w="9525">
            <a:noFill/>
            <a:miter lim="800000"/>
            <a:headEnd/>
            <a:tailEnd/>
          </a:ln>
        </p:spPr>
        <p:txBody>
          <a:bodyPr>
            <a:spAutoFit/>
          </a:bodyPr>
          <a:lstStyle/>
          <a:p>
            <a:pPr eaLnBrk="1" hangingPunct="1">
              <a:lnSpc>
                <a:spcPct val="130000"/>
              </a:lnSpc>
              <a:spcBef>
                <a:spcPct val="50000"/>
              </a:spcBef>
            </a:pPr>
            <a:r>
              <a:rPr lang="zh-CN" altLang="en-US">
                <a:latin typeface="华文新魏" pitchFamily="2" charset="-122"/>
                <a:ea typeface="华文新魏" pitchFamily="2" charset="-122"/>
              </a:rPr>
              <a:t>例如，一个人可以用其职业、身高和体重等项描述，因而可以用这些项目组成框架的槽。当描述一个具体的人时，再用这些项目的具体值填入到相应的槽中。下表给出了描述</a:t>
            </a:r>
            <a:r>
              <a:rPr lang="en-US" altLang="zh-CN">
                <a:ea typeface="华文新魏" pitchFamily="2" charset="-122"/>
              </a:rPr>
              <a:t>John</a:t>
            </a:r>
            <a:r>
              <a:rPr lang="zh-CN" altLang="en-US">
                <a:latin typeface="华文新魏" pitchFamily="2" charset="-122"/>
                <a:ea typeface="华文新魏" pitchFamily="2" charset="-122"/>
              </a:rPr>
              <a:t>的框架。</a:t>
            </a:r>
          </a:p>
        </p:txBody>
      </p:sp>
      <p:graphicFrame>
        <p:nvGraphicFramePr>
          <p:cNvPr id="3" name="表格 2"/>
          <p:cNvGraphicFramePr>
            <a:graphicFrameLocks noGrp="1"/>
          </p:cNvGraphicFramePr>
          <p:nvPr/>
        </p:nvGraphicFramePr>
        <p:xfrm>
          <a:off x="1587500" y="3448050"/>
          <a:ext cx="5961063" cy="2925763"/>
        </p:xfrm>
        <a:graphic>
          <a:graphicData uri="http://schemas.openxmlformats.org/drawingml/2006/table">
            <a:tbl>
              <a:tblPr/>
              <a:tblGrid>
                <a:gridCol w="2517775">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2757488">
                  <a:extLst>
                    <a:ext uri="{9D8B030D-6E8A-4147-A177-3AD203B41FA5}">
                      <a16:colId xmlns:a16="http://schemas.microsoft.com/office/drawing/2014/main" val="20002"/>
                    </a:ext>
                  </a:extLst>
                </a:gridCol>
              </a:tblGrid>
              <a:tr h="614363">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900" b="1" i="0" u="none" strike="noStrike" cap="none" normalizeH="0" baseline="0" smtClean="0">
                          <a:ln>
                            <a:noFill/>
                          </a:ln>
                          <a:solidFill>
                            <a:srgbClr val="FFFFFF"/>
                          </a:solidFill>
                          <a:effectLst/>
                          <a:latin typeface="微软雅黑" pitchFamily="34" charset="-122"/>
                          <a:ea typeface="微软雅黑" pitchFamily="34" charset="-122"/>
                        </a:rPr>
                        <a:t>JOHN</a:t>
                      </a:r>
                    </a:p>
                  </a:txBody>
                  <a:tcPr marL="215912" marR="215912" marT="133334" marB="133334" anchor="ctr" horzOverflow="overflow">
                    <a:lnL>
                      <a:noFill/>
                    </a:lnL>
                    <a:lnR>
                      <a:noFill/>
                    </a:lnR>
                    <a:lnT>
                      <a:noFill/>
                    </a:lnT>
                    <a:lnB>
                      <a:noFill/>
                    </a:lnB>
                    <a:lnTlToBr>
                      <a:noFill/>
                    </a:lnTlToBr>
                    <a:lnBlToTr>
                      <a:noFill/>
                    </a:lnBlToTr>
                    <a:solidFill>
                      <a:srgbClr val="595959"/>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endParaRPr kumimoji="0" lang="en-US" altLang="zh-CN" sz="1900" b="1" i="0" u="none" strike="noStrike" cap="none" normalizeH="0" baseline="0" smtClean="0">
                        <a:ln>
                          <a:noFill/>
                        </a:ln>
                        <a:solidFill>
                          <a:srgbClr val="FFFFFF"/>
                        </a:solidFill>
                        <a:effectLst/>
                        <a:latin typeface="微软雅黑" pitchFamily="34" charset="-122"/>
                        <a:ea typeface="微软雅黑" pitchFamily="34" charset="-122"/>
                      </a:endParaRPr>
                    </a:p>
                  </a:txBody>
                  <a:tcPr marL="215912" marR="215912" marT="133334" marB="133334" anchor="ctr" horzOverflow="overflow">
                    <a:lnL>
                      <a:noFill/>
                    </a:lnL>
                    <a:lnR>
                      <a:noFill/>
                    </a:lnR>
                    <a:lnT>
                      <a:noFill/>
                    </a:lnT>
                    <a:lnB>
                      <a:noFill/>
                    </a:lnB>
                    <a:lnTlToBr>
                      <a:noFill/>
                    </a:lnTlToBr>
                    <a:lnBlToTr>
                      <a:noFill/>
                    </a:lnBlToTr>
                    <a:solidFill>
                      <a:srgbClr val="89D1D3"/>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endParaRPr kumimoji="0" lang="en-US" altLang="zh-CN" sz="1900" b="1" i="0" u="none" strike="noStrike" cap="none" normalizeH="0" baseline="0" smtClean="0">
                        <a:ln>
                          <a:noFill/>
                        </a:ln>
                        <a:solidFill>
                          <a:srgbClr val="FFFFFF"/>
                        </a:solidFill>
                        <a:effectLst/>
                        <a:latin typeface="微软雅黑" pitchFamily="34" charset="-122"/>
                        <a:ea typeface="微软雅黑" pitchFamily="34" charset="-122"/>
                      </a:endParaRPr>
                    </a:p>
                  </a:txBody>
                  <a:tcPr marL="215912" marR="215912" marT="133334" marB="133334" anchor="ctr" horzOverflow="overflow">
                    <a:lnL>
                      <a:noFill/>
                    </a:lnL>
                    <a:lnR>
                      <a:noFill/>
                    </a:lnR>
                    <a:lnT>
                      <a:noFill/>
                    </a:lnT>
                    <a:lnB>
                      <a:noFill/>
                    </a:lnB>
                    <a:lnTlToBr>
                      <a:noFill/>
                    </a:lnTlToBr>
                    <a:lnBlToTr>
                      <a:noFill/>
                    </a:lnBlToTr>
                    <a:solidFill>
                      <a:srgbClr val="ACDCBC"/>
                    </a:solidFill>
                  </a:tcPr>
                </a:tc>
                <a:extLst>
                  <a:ext uri="{0D108BD9-81ED-4DB2-BD59-A6C34878D82A}">
                    <a16:rowId xmlns:a16="http://schemas.microsoft.com/office/drawing/2014/main" val="10000"/>
                  </a:ext>
                </a:extLst>
              </a:tr>
              <a:tr h="577850">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700" b="0" i="0" u="none" strike="noStrike" cap="none" normalizeH="0" baseline="0" smtClean="0">
                          <a:ln>
                            <a:noFill/>
                          </a:ln>
                          <a:solidFill>
                            <a:srgbClr val="404040"/>
                          </a:solidFill>
                          <a:effectLst/>
                          <a:latin typeface="微软雅黑" pitchFamily="34" charset="-122"/>
                          <a:ea typeface="微软雅黑" pitchFamily="34" charset="-122"/>
                        </a:rPr>
                        <a:t>ISA</a:t>
                      </a:r>
                    </a:p>
                  </a:txBody>
                  <a:tcPr marL="215912" marR="215912" marT="133334" marB="133334" anchor="ctr" horzOverflow="overflow">
                    <a:lnL>
                      <a:noFill/>
                    </a:lnL>
                    <a:lnR w="12700" cap="flat" cmpd="sng" algn="ctr">
                      <a:solidFill>
                        <a:srgbClr val="D9D9D9"/>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700" b="0" i="0" u="none" strike="noStrike" cap="none" normalizeH="0" baseline="0" smtClean="0">
                          <a:ln>
                            <a:noFill/>
                          </a:ln>
                          <a:solidFill>
                            <a:srgbClr val="404040"/>
                          </a:solidFill>
                          <a:effectLst/>
                          <a:latin typeface="微软雅黑" pitchFamily="34" charset="-122"/>
                          <a:ea typeface="微软雅黑" pitchFamily="34" charset="-122"/>
                        </a:rPr>
                        <a:t>:</a:t>
                      </a:r>
                    </a:p>
                  </a:txBody>
                  <a:tcPr marL="215912" marR="215912" marT="133334" marB="133334" anchor="ctr" horzOverflow="overflow">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700" b="0" i="0" u="none" strike="noStrike" cap="none" normalizeH="0" baseline="0" smtClean="0">
                          <a:ln>
                            <a:noFill/>
                          </a:ln>
                          <a:solidFill>
                            <a:srgbClr val="404040"/>
                          </a:solidFill>
                          <a:effectLst/>
                          <a:latin typeface="微软雅黑" pitchFamily="34" charset="-122"/>
                          <a:ea typeface="微软雅黑" pitchFamily="34" charset="-122"/>
                        </a:rPr>
                        <a:t>PERSON</a:t>
                      </a:r>
                    </a:p>
                  </a:txBody>
                  <a:tcPr marL="215912" marR="215912" marT="133334" marB="133334" anchor="ctr" horzOverflow="overflow">
                    <a:lnL w="6350" cap="flat" cmpd="sng" algn="ctr">
                      <a:solidFill>
                        <a:srgbClr val="D9D9D9"/>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577850">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700" b="0" i="0" u="none" strike="noStrike" cap="none" normalizeH="0" baseline="0" smtClean="0">
                          <a:ln>
                            <a:noFill/>
                          </a:ln>
                          <a:solidFill>
                            <a:srgbClr val="404040"/>
                          </a:solidFill>
                          <a:effectLst/>
                          <a:latin typeface="微软雅黑" pitchFamily="34" charset="-122"/>
                          <a:ea typeface="微软雅黑" pitchFamily="34" charset="-122"/>
                        </a:rPr>
                        <a:t>Profession</a:t>
                      </a:r>
                    </a:p>
                  </a:txBody>
                  <a:tcPr marL="215912" marR="215912" marT="133334" marB="133334" anchor="ctr" horzOverflow="overflow">
                    <a:lnL>
                      <a:noFill/>
                    </a:lnL>
                    <a:lnR w="12700" cap="flat" cmpd="sng" algn="ctr">
                      <a:solidFill>
                        <a:srgbClr val="D9D9D9"/>
                      </a:solidFill>
                      <a:prstDash val="solid"/>
                      <a:round/>
                      <a:headEnd type="none" w="med" len="med"/>
                      <a:tailEnd type="none" w="med" len="med"/>
                    </a:lnR>
                    <a:lnT>
                      <a:noFill/>
                    </a:lnT>
                    <a:lnB>
                      <a:noFill/>
                    </a:lnB>
                    <a:lnTlToBr>
                      <a:noFill/>
                    </a:lnTlToBr>
                    <a:lnBlToTr>
                      <a:noFill/>
                    </a:lnBlToTr>
                    <a:solidFill>
                      <a:srgbClr val="F2F2F2"/>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700" b="0" i="0" u="none" strike="noStrike" cap="none" normalizeH="0" baseline="0" smtClean="0">
                          <a:ln>
                            <a:noFill/>
                          </a:ln>
                          <a:solidFill>
                            <a:srgbClr val="404040"/>
                          </a:solidFill>
                          <a:effectLst/>
                          <a:latin typeface="微软雅黑" pitchFamily="34" charset="-122"/>
                          <a:ea typeface="微软雅黑" pitchFamily="34" charset="-122"/>
                        </a:rPr>
                        <a:t>:</a:t>
                      </a:r>
                    </a:p>
                  </a:txBody>
                  <a:tcPr marL="215912" marR="215912" marT="133334" marB="133334" anchor="ctr" horzOverflow="overflow">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lnTlToBr>
                      <a:noFill/>
                    </a:lnTlToBr>
                    <a:lnBlToTr>
                      <a:noFill/>
                    </a:lnBlToTr>
                    <a:solidFill>
                      <a:srgbClr val="F2F2F2"/>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700" b="0" i="0" u="none" strike="noStrike" cap="none" normalizeH="0" baseline="0" smtClean="0">
                          <a:ln>
                            <a:noFill/>
                          </a:ln>
                          <a:solidFill>
                            <a:srgbClr val="404040"/>
                          </a:solidFill>
                          <a:effectLst/>
                          <a:latin typeface="微软雅黑" pitchFamily="34" charset="-122"/>
                          <a:ea typeface="微软雅黑" pitchFamily="34" charset="-122"/>
                        </a:rPr>
                        <a:t>PROGRAMMER</a:t>
                      </a:r>
                    </a:p>
                  </a:txBody>
                  <a:tcPr marL="215912" marR="215912" marT="133334" marB="133334" anchor="ctr" horzOverflow="overflow">
                    <a:lnL w="6350" cap="flat" cmpd="sng" algn="ctr">
                      <a:solidFill>
                        <a:srgbClr val="D9D9D9"/>
                      </a:solidFill>
                      <a:prstDash val="solid"/>
                      <a:round/>
                      <a:headEnd type="none" w="med" len="med"/>
                      <a:tailEnd type="none" w="med" len="med"/>
                    </a:lnL>
                    <a:lnR>
                      <a:noFill/>
                    </a:lnR>
                    <a:lnT>
                      <a:noFill/>
                    </a:lnT>
                    <a:lnB>
                      <a:noFill/>
                    </a:lnB>
                    <a:lnTlToBr>
                      <a:noFill/>
                    </a:lnTlToBr>
                    <a:lnBlToTr>
                      <a:noFill/>
                    </a:lnBlToTr>
                    <a:solidFill>
                      <a:srgbClr val="F2F2F2"/>
                    </a:solidFill>
                  </a:tcPr>
                </a:tc>
                <a:extLst>
                  <a:ext uri="{0D108BD9-81ED-4DB2-BD59-A6C34878D82A}">
                    <a16:rowId xmlns:a16="http://schemas.microsoft.com/office/drawing/2014/main" val="10002"/>
                  </a:ext>
                </a:extLst>
              </a:tr>
              <a:tr h="577850">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700" b="0" i="0" u="none" strike="noStrike" cap="none" normalizeH="0" baseline="0" smtClean="0">
                          <a:ln>
                            <a:noFill/>
                          </a:ln>
                          <a:solidFill>
                            <a:srgbClr val="404040"/>
                          </a:solidFill>
                          <a:effectLst/>
                          <a:latin typeface="微软雅黑" pitchFamily="34" charset="-122"/>
                          <a:ea typeface="微软雅黑" pitchFamily="34" charset="-122"/>
                        </a:rPr>
                        <a:t>Height</a:t>
                      </a:r>
                    </a:p>
                  </a:txBody>
                  <a:tcPr marL="215912" marR="215912" marT="133334" marB="133334" anchor="ctr" horzOverflow="overflow">
                    <a:lnL>
                      <a:noFill/>
                    </a:lnL>
                    <a:lnR w="12700" cap="flat" cmpd="sng" algn="ctr">
                      <a:solidFill>
                        <a:srgbClr val="D9D9D9"/>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700" b="0" i="0" u="none" strike="noStrike" cap="none" normalizeH="0" baseline="0" smtClean="0">
                          <a:ln>
                            <a:noFill/>
                          </a:ln>
                          <a:solidFill>
                            <a:srgbClr val="404040"/>
                          </a:solidFill>
                          <a:effectLst/>
                          <a:latin typeface="微软雅黑" pitchFamily="34" charset="-122"/>
                          <a:ea typeface="微软雅黑" pitchFamily="34" charset="-122"/>
                        </a:rPr>
                        <a:t>:</a:t>
                      </a:r>
                    </a:p>
                  </a:txBody>
                  <a:tcPr marL="215912" marR="215912" marT="133334" marB="133334" anchor="ctr" horzOverflow="overflow">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700" b="0" i="0" u="none" strike="noStrike" cap="none" normalizeH="0" baseline="0" smtClean="0">
                          <a:ln>
                            <a:noFill/>
                          </a:ln>
                          <a:solidFill>
                            <a:srgbClr val="404040"/>
                          </a:solidFill>
                          <a:effectLst/>
                          <a:latin typeface="微软雅黑" pitchFamily="34" charset="-122"/>
                          <a:ea typeface="微软雅黑" pitchFamily="34" charset="-122"/>
                        </a:rPr>
                        <a:t>1.8m</a:t>
                      </a:r>
                    </a:p>
                  </a:txBody>
                  <a:tcPr marL="215912" marR="215912" marT="133334" marB="133334" anchor="ctr" horzOverflow="overflow">
                    <a:lnL w="6350" cap="flat" cmpd="sng" algn="ctr">
                      <a:solidFill>
                        <a:srgbClr val="D9D9D9"/>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577850">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700" b="0" i="0" u="none" strike="noStrike" cap="none" normalizeH="0" baseline="0" smtClean="0">
                          <a:ln>
                            <a:noFill/>
                          </a:ln>
                          <a:solidFill>
                            <a:srgbClr val="404040"/>
                          </a:solidFill>
                          <a:effectLst/>
                          <a:latin typeface="微软雅黑" pitchFamily="34" charset="-122"/>
                          <a:ea typeface="微软雅黑" pitchFamily="34" charset="-122"/>
                        </a:rPr>
                        <a:t>Weight</a:t>
                      </a:r>
                    </a:p>
                  </a:txBody>
                  <a:tcPr marL="215912" marR="215912" marT="133334" marB="133334" anchor="ctr" horzOverflow="overflow">
                    <a:lnL>
                      <a:noFill/>
                    </a:lnL>
                    <a:lnR w="12700" cap="flat" cmpd="sng" algn="ctr">
                      <a:solidFill>
                        <a:srgbClr val="D9D9D9"/>
                      </a:solidFill>
                      <a:prstDash val="solid"/>
                      <a:round/>
                      <a:headEnd type="none" w="med" len="med"/>
                      <a:tailEnd type="none" w="med" len="med"/>
                    </a:lnR>
                    <a:lnT>
                      <a:noFill/>
                    </a:lnT>
                    <a:lnB w="19050" cap="flat" cmpd="sng" algn="ctr">
                      <a:solidFill>
                        <a:srgbClr val="595959"/>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CN" sz="1700" b="0" i="0" u="none" strike="noStrike" cap="none" normalizeH="0" baseline="0" smtClean="0">
                          <a:ln>
                            <a:noFill/>
                          </a:ln>
                          <a:solidFill>
                            <a:srgbClr val="404040"/>
                          </a:solidFill>
                          <a:effectLst/>
                          <a:latin typeface="微软雅黑" pitchFamily="34" charset="-122"/>
                          <a:ea typeface="微软雅黑" pitchFamily="34" charset="-122"/>
                        </a:rPr>
                        <a:t>:</a:t>
                      </a:r>
                    </a:p>
                  </a:txBody>
                  <a:tcPr marL="215912" marR="215912" marT="133334" marB="133334" anchor="ctr" horzOverflow="overflow">
                    <a:lnL w="1270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a:noFill/>
                    </a:lnT>
                    <a:lnB w="19050" cap="flat" cmpd="sng" algn="ctr">
                      <a:solidFill>
                        <a:srgbClr val="595959"/>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CN" sz="1700" b="0" i="0" u="none" strike="noStrike" cap="none" normalizeH="0" baseline="0" smtClean="0">
                          <a:ln>
                            <a:noFill/>
                          </a:ln>
                          <a:solidFill>
                            <a:srgbClr val="404040"/>
                          </a:solidFill>
                          <a:effectLst/>
                          <a:latin typeface="微软雅黑" pitchFamily="34" charset="-122"/>
                          <a:ea typeface="微软雅黑" pitchFamily="34" charset="-122"/>
                        </a:rPr>
                        <a:t>79kg</a:t>
                      </a:r>
                    </a:p>
                  </a:txBody>
                  <a:tcPr marL="215912" marR="215912" marT="133334" marB="133334" anchor="ctr" horzOverflow="overflow">
                    <a:lnL w="6350" cap="flat" cmpd="sng" algn="ctr">
                      <a:solidFill>
                        <a:srgbClr val="D9D9D9"/>
                      </a:solidFill>
                      <a:prstDash val="solid"/>
                      <a:round/>
                      <a:headEnd type="none" w="med" len="med"/>
                      <a:tailEnd type="none" w="med" len="med"/>
                    </a:lnL>
                    <a:lnR>
                      <a:noFill/>
                    </a:lnR>
                    <a:lnT>
                      <a:noFill/>
                    </a:lnT>
                    <a:lnB w="19050" cap="flat" cmpd="sng" algn="ctr">
                      <a:solidFill>
                        <a:srgbClr val="595959"/>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6210"/>
                                        </p:tgtEl>
                                        <p:attrNameLst>
                                          <p:attrName>style.visibility</p:attrName>
                                        </p:attrNameLst>
                                      </p:cBhvr>
                                      <p:to>
                                        <p:strVal val="visible"/>
                                      </p:to>
                                    </p:set>
                                    <p:animEffect transition="in" filter="dissolve">
                                      <p:cBhvr>
                                        <p:cTn id="7" dur="500"/>
                                        <p:tgtEl>
                                          <p:spTgt spid="606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0" grpId="0"/>
    </p:bld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09" name="灯片编号占位符 1"/>
          <p:cNvSpPr>
            <a:spLocks noGrp="1" noChangeArrowheads="1"/>
          </p:cNvSpPr>
          <p:nvPr>
            <p:ph type="sldNum" sz="quarter" idx="10"/>
          </p:nvPr>
        </p:nvSpPr>
        <p:spPr bwMode="auto">
          <a:noFill/>
          <a:ln>
            <a:miter lim="800000"/>
            <a:headEnd/>
            <a:tailEnd/>
          </a:ln>
        </p:spPr>
        <p:txBody>
          <a:bodyPr/>
          <a:lstStyle/>
          <a:p>
            <a:fld id="{F45F2B45-A996-4AC7-B67F-C3700A4ECDF3}" type="slidenum">
              <a:rPr lang="zh-TW" altLang="en-US"/>
              <a:pPr/>
              <a:t>111</a:t>
            </a:fld>
            <a:endParaRPr lang="zh-TW" altLang="en-US"/>
          </a:p>
        </p:txBody>
      </p:sp>
      <p:grpSp>
        <p:nvGrpSpPr>
          <p:cNvPr id="615434" name="组合 615433"/>
          <p:cNvGrpSpPr>
            <a:grpSpLocks/>
          </p:cNvGrpSpPr>
          <p:nvPr/>
        </p:nvGrpSpPr>
        <p:grpSpPr bwMode="auto">
          <a:xfrm>
            <a:off x="755650" y="2636838"/>
            <a:ext cx="7848600" cy="3600450"/>
            <a:chOff x="476" y="1797"/>
            <a:chExt cx="4944" cy="2268"/>
          </a:xfrm>
        </p:grpSpPr>
        <p:sp>
          <p:nvSpPr>
            <p:cNvPr id="171013" name="矩形 615430"/>
            <p:cNvSpPr>
              <a:spLocks noChangeArrowheads="1"/>
            </p:cNvSpPr>
            <p:nvPr/>
          </p:nvSpPr>
          <p:spPr bwMode="auto">
            <a:xfrm>
              <a:off x="476" y="1797"/>
              <a:ext cx="4944" cy="2268"/>
            </a:xfrm>
            <a:prstGeom prst="rect">
              <a:avLst/>
            </a:prstGeom>
            <a:solidFill>
              <a:schemeClr val="accent1"/>
            </a:solidFill>
            <a:ln w="9525">
              <a:solidFill>
                <a:schemeClr val="accent1"/>
              </a:solidFill>
              <a:miter lim="800000"/>
              <a:headEnd/>
              <a:tailEnd/>
            </a:ln>
          </p:spPr>
          <p:txBody>
            <a:bodyPr/>
            <a:lstStyle/>
            <a:p>
              <a:pPr eaLnBrk="1" hangingPunct="1">
                <a:lnSpc>
                  <a:spcPct val="80000"/>
                </a:lnSpc>
                <a:spcBef>
                  <a:spcPct val="50000"/>
                </a:spcBef>
              </a:pPr>
              <a:endParaRPr lang="zh-CN" altLang="en-US"/>
            </a:p>
          </p:txBody>
        </p:sp>
      </p:grpSp>
      <p:sp>
        <p:nvSpPr>
          <p:cNvPr id="615433" name="矩形 615432"/>
          <p:cNvSpPr>
            <a:spLocks noChangeArrowheads="1"/>
          </p:cNvSpPr>
          <p:nvPr/>
        </p:nvSpPr>
        <p:spPr bwMode="auto">
          <a:xfrm>
            <a:off x="684213" y="1236663"/>
            <a:ext cx="8353425" cy="1616075"/>
          </a:xfrm>
          <a:prstGeom prst="rect">
            <a:avLst/>
          </a:prstGeom>
          <a:noFill/>
          <a:ln w="9525">
            <a:noFill/>
            <a:miter lim="800000"/>
            <a:headEnd/>
            <a:tailEnd/>
          </a:ln>
        </p:spPr>
        <p:txBody>
          <a:bodyPr anchor="ctr">
            <a:spAutoFit/>
          </a:bodyPr>
          <a:lstStyle/>
          <a:p>
            <a:pPr eaLnBrk="1" hangingPunct="1"/>
            <a:r>
              <a:rPr lang="zh-CN" altLang="en-US" sz="2000"/>
              <a:t>例如，以下是一段关于某次地震的报道：</a:t>
            </a:r>
            <a:br>
              <a:rPr lang="zh-CN" altLang="en-US" sz="2000"/>
            </a:br>
            <a:r>
              <a:rPr lang="zh-CN" altLang="en-US" sz="2000"/>
              <a:t>　　</a:t>
            </a:r>
            <a:r>
              <a:rPr lang="en-US" altLang="zh-CN" sz="2000"/>
              <a:t>"</a:t>
            </a:r>
            <a:r>
              <a:rPr lang="zh-CN" altLang="en-US" sz="2000"/>
              <a:t>今天一次强度为里氏</a:t>
            </a:r>
            <a:r>
              <a:rPr lang="en-US" altLang="zh-CN" sz="2000"/>
              <a:t>8.5</a:t>
            </a:r>
            <a:r>
              <a:rPr lang="zh-CN" altLang="en-US" sz="2000"/>
              <a:t>级的强烈地震袭击了下斯洛文尼亚</a:t>
            </a:r>
            <a:r>
              <a:rPr lang="en-US" altLang="zh-CN" sz="2000"/>
              <a:t>(Low Slabovia)</a:t>
            </a:r>
            <a:r>
              <a:rPr lang="zh-CN" altLang="en-US" sz="2000"/>
              <a:t>地区，造成</a:t>
            </a:r>
            <a:r>
              <a:rPr lang="en-US" altLang="zh-CN" sz="2000"/>
              <a:t>25</a:t>
            </a:r>
            <a:r>
              <a:rPr lang="zh-CN" altLang="en-US" sz="2000"/>
              <a:t>人死亡和</a:t>
            </a:r>
            <a:r>
              <a:rPr lang="en-US" altLang="zh-CN" sz="2000"/>
              <a:t>5</a:t>
            </a:r>
            <a:r>
              <a:rPr lang="zh-CN" altLang="en-US" sz="2000"/>
              <a:t>亿美元的财产损失。下斯洛文尼亚地区主席说，多年来，靠近萨迪豪金斯断层的重灾区一直是一个危险地区。</a:t>
            </a:r>
            <a:r>
              <a:rPr lang="en-US" altLang="zh-CN" sz="2000"/>
              <a:t>"</a:t>
            </a:r>
            <a:br>
              <a:rPr lang="en-US" altLang="zh-CN" sz="2000"/>
            </a:br>
            <a:endParaRPr lang="en-US" altLang="zh-CN" sz="2000"/>
          </a:p>
        </p:txBody>
      </p:sp>
      <p:pic>
        <p:nvPicPr>
          <p:cNvPr id="171012" name="内容占位符 615428" descr="25_3"/>
          <p:cNvPicPr>
            <a:picLocks noGrp="1" noChangeAspect="1" noChangeArrowheads="1"/>
          </p:cNvPicPr>
          <p:nvPr/>
        </p:nvPicPr>
        <p:blipFill>
          <a:blip r:embed="rId2" cstate="print"/>
          <a:srcRect/>
          <a:stretch>
            <a:fillRect/>
          </a:stretch>
        </p:blipFill>
        <p:spPr bwMode="auto">
          <a:xfrm>
            <a:off x="1042988" y="2995613"/>
            <a:ext cx="7272337" cy="333851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5433"/>
                                        </p:tgtEl>
                                        <p:attrNameLst>
                                          <p:attrName>style.visibility</p:attrName>
                                        </p:attrNameLst>
                                      </p:cBhvr>
                                      <p:to>
                                        <p:strVal val="visible"/>
                                      </p:to>
                                    </p:set>
                                    <p:animEffect transition="in" filter="wipe(left)">
                                      <p:cBhvr>
                                        <p:cTn id="7" dur="500"/>
                                        <p:tgtEl>
                                          <p:spTgt spid="6154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5434"/>
                                        </p:tgtEl>
                                        <p:attrNameLst>
                                          <p:attrName>style.visibility</p:attrName>
                                        </p:attrNameLst>
                                      </p:cBhvr>
                                      <p:to>
                                        <p:strVal val="visible"/>
                                      </p:to>
                                    </p:set>
                                    <p:animEffect transition="in" filter="blinds(horizontal)">
                                      <p:cBhvr>
                                        <p:cTn id="12" dur="500"/>
                                        <p:tgtEl>
                                          <p:spTgt spid="615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33" grpId="0"/>
    </p:bld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3" name="灯片编号占位符 1"/>
          <p:cNvSpPr>
            <a:spLocks noGrp="1" noChangeArrowheads="1"/>
          </p:cNvSpPr>
          <p:nvPr>
            <p:ph type="sldNum" sz="quarter" idx="10"/>
          </p:nvPr>
        </p:nvSpPr>
        <p:spPr bwMode="auto">
          <a:noFill/>
          <a:ln>
            <a:miter lim="800000"/>
            <a:headEnd/>
            <a:tailEnd/>
          </a:ln>
        </p:spPr>
        <p:txBody>
          <a:bodyPr/>
          <a:lstStyle/>
          <a:p>
            <a:fld id="{F9849123-D07E-49EC-BA04-443549E5A746}" type="slidenum">
              <a:rPr lang="zh-TW" altLang="en-US"/>
              <a:pPr/>
              <a:t>112</a:t>
            </a:fld>
            <a:endParaRPr lang="zh-TW" altLang="en-US"/>
          </a:p>
        </p:txBody>
      </p:sp>
      <p:sp>
        <p:nvSpPr>
          <p:cNvPr id="615433" name="矩形 615432"/>
          <p:cNvSpPr>
            <a:spLocks noChangeArrowheads="1"/>
          </p:cNvSpPr>
          <p:nvPr/>
        </p:nvSpPr>
        <p:spPr bwMode="auto">
          <a:xfrm>
            <a:off x="971550" y="1093788"/>
            <a:ext cx="4464050" cy="522287"/>
          </a:xfrm>
          <a:prstGeom prst="rect">
            <a:avLst/>
          </a:prstGeom>
          <a:noFill/>
          <a:ln w="9525">
            <a:noFill/>
            <a:miter lim="800000"/>
            <a:headEnd/>
            <a:tailEnd/>
          </a:ln>
        </p:spPr>
        <p:txBody>
          <a:bodyPr anchor="ctr">
            <a:spAutoFit/>
          </a:bodyPr>
          <a:lstStyle/>
          <a:p>
            <a:pPr eaLnBrk="1" hangingPunct="1"/>
            <a:r>
              <a:rPr lang="en-US" altLang="zh-CN" sz="2800">
                <a:solidFill>
                  <a:srgbClr val="C00000"/>
                </a:solidFill>
              </a:rPr>
              <a:t>2.5.2</a:t>
            </a:r>
            <a:r>
              <a:rPr lang="zh-CN" altLang="en-US" sz="2800">
                <a:solidFill>
                  <a:srgbClr val="C00000"/>
                </a:solidFill>
              </a:rPr>
              <a:t> 框架的推理</a:t>
            </a:r>
            <a:endParaRPr lang="en-US" altLang="zh-CN" sz="2800">
              <a:solidFill>
                <a:srgbClr val="C00000"/>
              </a:solidFill>
            </a:endParaRPr>
          </a:p>
        </p:txBody>
      </p:sp>
      <p:sp>
        <p:nvSpPr>
          <p:cNvPr id="172035" name="文本框 3"/>
          <p:cNvSpPr txBox="1">
            <a:spLocks noChangeArrowheads="1"/>
          </p:cNvSpPr>
          <p:nvPr/>
        </p:nvSpPr>
        <p:spPr bwMode="auto">
          <a:xfrm>
            <a:off x="971550" y="1844675"/>
            <a:ext cx="7200900" cy="2058988"/>
          </a:xfrm>
          <a:prstGeom prst="rect">
            <a:avLst/>
          </a:prstGeom>
          <a:noFill/>
          <a:ln w="9525">
            <a:noFill/>
            <a:miter lim="800000"/>
            <a:headEnd/>
            <a:tailEnd/>
          </a:ln>
        </p:spPr>
        <p:txBody>
          <a:bodyPr>
            <a:spAutoFit/>
          </a:bodyPr>
          <a:lstStyle/>
          <a:p>
            <a:pPr eaLnBrk="1" hangingPunct="1">
              <a:lnSpc>
                <a:spcPct val="150000"/>
              </a:lnSpc>
              <a:spcBef>
                <a:spcPct val="50000"/>
              </a:spcBef>
            </a:pPr>
            <a:r>
              <a:rPr lang="en-US" altLang="zh-CN"/>
              <a:t>1</a:t>
            </a:r>
            <a:r>
              <a:rPr lang="zh-CN" altLang="en-US"/>
              <a:t>、框架包含他所描述的情况或物体的多方面的信息</a:t>
            </a:r>
            <a:endParaRPr lang="en-US" altLang="zh-CN"/>
          </a:p>
          <a:p>
            <a:pPr eaLnBrk="1" hangingPunct="1">
              <a:lnSpc>
                <a:spcPct val="150000"/>
              </a:lnSpc>
              <a:spcBef>
                <a:spcPct val="50000"/>
              </a:spcBef>
            </a:pPr>
            <a:r>
              <a:rPr lang="en-US" altLang="zh-CN"/>
              <a:t>2</a:t>
            </a:r>
            <a:r>
              <a:rPr lang="zh-CN" altLang="en-US"/>
              <a:t>、框架包含物体必须具有的属性</a:t>
            </a:r>
            <a:endParaRPr lang="en-US" altLang="zh-CN"/>
          </a:p>
          <a:p>
            <a:pPr eaLnBrk="1" hangingPunct="1">
              <a:lnSpc>
                <a:spcPct val="150000"/>
              </a:lnSpc>
              <a:spcBef>
                <a:spcPct val="50000"/>
              </a:spcBef>
            </a:pPr>
            <a:r>
              <a:rPr lang="en-US" altLang="zh-CN"/>
              <a:t>3</a:t>
            </a:r>
            <a:r>
              <a:rPr lang="zh-CN" altLang="en-US"/>
              <a:t>、框架描述他们所代表的概念的典型事例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5433"/>
                                        </p:tgtEl>
                                        <p:attrNameLst>
                                          <p:attrName>style.visibility</p:attrName>
                                        </p:attrNameLst>
                                      </p:cBhvr>
                                      <p:to>
                                        <p:strVal val="visible"/>
                                      </p:to>
                                    </p:set>
                                    <p:animEffect transition="in" filter="wipe(left)">
                                      <p:cBhvr>
                                        <p:cTn id="7" dur="500"/>
                                        <p:tgtEl>
                                          <p:spTgt spid="615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33" grpId="0"/>
    </p:bld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57" name="灯片编号占位符 1"/>
          <p:cNvSpPr>
            <a:spLocks noGrp="1" noChangeArrowheads="1"/>
          </p:cNvSpPr>
          <p:nvPr>
            <p:ph type="sldNum" sz="quarter" idx="10"/>
          </p:nvPr>
        </p:nvSpPr>
        <p:spPr bwMode="auto">
          <a:noFill/>
          <a:ln>
            <a:miter lim="800000"/>
            <a:headEnd/>
            <a:tailEnd/>
          </a:ln>
        </p:spPr>
        <p:txBody>
          <a:bodyPr/>
          <a:lstStyle/>
          <a:p>
            <a:fld id="{67DD18F8-A6D5-4917-9436-CFE28FC0F23C}" type="slidenum">
              <a:rPr lang="zh-TW" altLang="en-US"/>
              <a:pPr/>
              <a:t>113</a:t>
            </a:fld>
            <a:endParaRPr lang="zh-TW" altLang="en-US"/>
          </a:p>
        </p:txBody>
      </p:sp>
      <p:sp>
        <p:nvSpPr>
          <p:cNvPr id="173058" name="文本占位符 604162"/>
          <p:cNvSpPr>
            <a:spLocks noGrp="1" noChangeArrowheads="1"/>
          </p:cNvSpPr>
          <p:nvPr>
            <p:ph sz="half" idx="1"/>
          </p:nvPr>
        </p:nvSpPr>
        <p:spPr>
          <a:xfrm>
            <a:off x="684213" y="2627313"/>
            <a:ext cx="7632700" cy="4114800"/>
          </a:xfrm>
        </p:spPr>
        <p:txBody>
          <a:bodyPr/>
          <a:lstStyle/>
          <a:p>
            <a:pPr eaLnBrk="1" hangingPunct="1">
              <a:lnSpc>
                <a:spcPct val="90000"/>
              </a:lnSpc>
            </a:pPr>
            <a:r>
              <a:rPr lang="en-US" altLang="zh-CN" smtClean="0">
                <a:latin typeface="Times New Roman" pitchFamily="18" charset="0"/>
              </a:rPr>
              <a:t>Gruber 1993</a:t>
            </a:r>
            <a:r>
              <a:rPr lang="zh-CN" altLang="en-US" smtClean="0">
                <a:latin typeface="Times New Roman" pitchFamily="18" charset="0"/>
              </a:rPr>
              <a:t>，本体是概念化的一个显示的规范说明或表示。</a:t>
            </a:r>
          </a:p>
          <a:p>
            <a:pPr eaLnBrk="1" hangingPunct="1">
              <a:lnSpc>
                <a:spcPct val="90000"/>
              </a:lnSpc>
            </a:pPr>
            <a:r>
              <a:rPr lang="en-US" altLang="zh-CN" smtClean="0">
                <a:latin typeface="Times New Roman" pitchFamily="18" charset="0"/>
              </a:rPr>
              <a:t>Guarino &amp; Giaretta 1995</a:t>
            </a:r>
            <a:r>
              <a:rPr lang="zh-CN" altLang="en-US" smtClean="0">
                <a:latin typeface="Times New Roman" pitchFamily="18" charset="0"/>
              </a:rPr>
              <a:t>，本体是概念化某些方面的一个显示规范说明或表示。</a:t>
            </a:r>
          </a:p>
          <a:p>
            <a:pPr eaLnBrk="1" hangingPunct="1">
              <a:lnSpc>
                <a:spcPct val="90000"/>
              </a:lnSpc>
            </a:pPr>
            <a:r>
              <a:rPr lang="en-US" altLang="zh-CN" smtClean="0">
                <a:latin typeface="Times New Roman" pitchFamily="18" charset="0"/>
              </a:rPr>
              <a:t>Borst 1997</a:t>
            </a:r>
            <a:r>
              <a:rPr lang="zh-CN" altLang="en-US" smtClean="0">
                <a:latin typeface="Times New Roman" pitchFamily="18" charset="0"/>
              </a:rPr>
              <a:t>，本体可定义为被共享的概念化的一个形式规范说明。</a:t>
            </a:r>
          </a:p>
        </p:txBody>
      </p:sp>
      <p:sp>
        <p:nvSpPr>
          <p:cNvPr id="604165" name="矩形 604164"/>
          <p:cNvSpPr/>
          <p:nvPr/>
        </p:nvSpPr>
        <p:spPr>
          <a:xfrm>
            <a:off x="1258888" y="354013"/>
            <a:ext cx="6697662" cy="914400"/>
          </a:xfrm>
          <a:prstGeom prst="rect">
            <a:avLst/>
          </a:prstGeom>
          <a:noFill/>
          <a:ln w="9525">
            <a:noFill/>
          </a:ln>
        </p:spPr>
        <p:txBody>
          <a:bodyPr anchor="ctr"/>
          <a:lstStyle/>
          <a:p>
            <a:pPr eaLnBrk="1" hangingPunct="1"/>
            <a:r>
              <a:rPr lang="zh-CN" altLang="zh-CN" sz="3200" b="1" noProof="1">
                <a:solidFill>
                  <a:srgbClr val="800000"/>
                </a:solidFill>
                <a:effectLst>
                  <a:outerShdw blurRad="38100" dist="38100" dir="2700000" algn="tl">
                    <a:srgbClr val="C0C0C0"/>
                  </a:outerShdw>
                </a:effectLst>
                <a:ea typeface="宋体" pitchFamily="2" charset="-122"/>
                <a:cs typeface="Times New Roman" pitchFamily="18" charset="0"/>
              </a:rPr>
              <a:t>2.6 </a:t>
            </a:r>
            <a:r>
              <a:rPr lang="zh-CN" altLang="en-US" sz="3200" b="1" noProof="1">
                <a:solidFill>
                  <a:srgbClr val="800000"/>
                </a:solidFill>
                <a:effectLst>
                  <a:outerShdw blurRad="38100" dist="38100" dir="2700000" algn="tl">
                    <a:srgbClr val="C0C0C0"/>
                  </a:outerShdw>
                </a:effectLst>
                <a:ea typeface="宋体" pitchFamily="2" charset="-122"/>
                <a:cs typeface="Times New Roman" pitchFamily="18" charset="0"/>
              </a:rPr>
              <a:t>本体技术</a:t>
            </a:r>
            <a:r>
              <a:rPr lang="zh-CN" altLang="en-US" sz="3200" b="1">
                <a:solidFill>
                  <a:srgbClr val="800000"/>
                </a:solidFill>
                <a:effectLst>
                  <a:outerShdw blurRad="38100" dist="38100" dir="2700000" algn="tl">
                    <a:srgbClr val="C0C0C0"/>
                  </a:outerShdw>
                </a:effectLst>
                <a:ea typeface="宋体" pitchFamily="2" charset="-122"/>
                <a:cs typeface="Times New Roman" pitchFamily="18" charset="0"/>
              </a:rPr>
              <a:t/>
            </a:r>
            <a:br>
              <a:rPr lang="zh-CN" altLang="en-US" sz="3200" b="1">
                <a:solidFill>
                  <a:srgbClr val="800000"/>
                </a:solidFill>
                <a:effectLst>
                  <a:outerShdw blurRad="38100" dist="38100" dir="2700000" algn="tl">
                    <a:srgbClr val="C0C0C0"/>
                  </a:outerShdw>
                </a:effectLst>
                <a:ea typeface="宋体" pitchFamily="2" charset="-122"/>
                <a:cs typeface="Times New Roman" pitchFamily="18" charset="0"/>
              </a:rPr>
            </a:br>
            <a:r>
              <a:rPr lang="zh-CN" altLang="en-US" sz="3200" b="1" noProof="1">
                <a:solidFill>
                  <a:srgbClr val="800000"/>
                </a:solidFill>
                <a:effectLst>
                  <a:outerShdw blurRad="38100" dist="38100" dir="2700000" algn="tl">
                    <a:srgbClr val="C0C0C0"/>
                  </a:outerShdw>
                </a:effectLst>
                <a:ea typeface="宋体" pitchFamily="2" charset="-122"/>
                <a:cs typeface="Times New Roman" pitchFamily="18" charset="0"/>
              </a:rPr>
              <a:t>     （</a:t>
            </a:r>
            <a:r>
              <a:rPr lang="en-US" altLang="zh-CN" sz="3200" b="1" noProof="1">
                <a:solidFill>
                  <a:srgbClr val="800000"/>
                </a:solidFill>
                <a:effectLst>
                  <a:outerShdw blurRad="38100" dist="38100" dir="2700000" algn="tl">
                    <a:srgbClr val="C0C0C0"/>
                  </a:outerShdw>
                </a:effectLst>
                <a:ea typeface="宋体" pitchFamily="2" charset="-122"/>
                <a:cs typeface="Times New Roman" pitchFamily="18" charset="0"/>
              </a:rPr>
              <a:t>Ontology Technology</a:t>
            </a:r>
            <a:r>
              <a:rPr lang="en-US" altLang="en-US" sz="3200" b="1" noProof="1">
                <a:solidFill>
                  <a:srgbClr val="800000"/>
                </a:solidFill>
                <a:effectLst>
                  <a:outerShdw blurRad="38100" dist="38100" dir="2700000" algn="tl">
                    <a:srgbClr val="C0C0C0"/>
                  </a:outerShdw>
                </a:effectLst>
                <a:ea typeface="宋体" pitchFamily="2" charset="-122"/>
                <a:cs typeface="Times New Roman" pitchFamily="18" charset="0"/>
              </a:rPr>
              <a:t>）</a:t>
            </a:r>
          </a:p>
        </p:txBody>
      </p:sp>
      <p:sp>
        <p:nvSpPr>
          <p:cNvPr id="604167" name="矩形 604166"/>
          <p:cNvSpPr/>
          <p:nvPr/>
        </p:nvSpPr>
        <p:spPr>
          <a:xfrm>
            <a:off x="1116013" y="1484313"/>
            <a:ext cx="6697662" cy="9144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3200" b="1" u="none" kern="1200" baseline="0">
                <a:solidFill>
                  <a:srgbClr val="800000"/>
                </a:solidFill>
                <a:effectLst>
                  <a:outerShdw blurRad="38100" dist="38100" dir="2700000">
                    <a:srgbClr val="C0C0C0"/>
                  </a:outerShdw>
                </a:effectLst>
                <a:latin typeface="Berlin Sans FB" panose="020E0602020502020306" pitchFamily="34" charset="0"/>
                <a:ea typeface="宋体" panose="02010600030101010101" pitchFamily="2" charset="-122"/>
              </a:defRPr>
            </a:lvl1pPr>
          </a:lstStyle>
          <a:p>
            <a:pPr>
              <a:defRPr/>
            </a:pPr>
            <a:r>
              <a:rPr lang="en-US" altLang="zh-CN" sz="2800" noProof="1">
                <a:latin typeface="Times New Roman" panose="02020603050405020304" pitchFamily="18" charset="0"/>
                <a:cs typeface="Times New Roman" panose="02020603050405020304" pitchFamily="18" charset="0"/>
              </a:rPr>
              <a:t>2.6.1 </a:t>
            </a:r>
            <a:r>
              <a:rPr lang="zh-CN" altLang="en-US" sz="2800" noProof="1">
                <a:latin typeface="Times New Roman" panose="02020603050405020304" pitchFamily="18" charset="0"/>
                <a:cs typeface="Times New Roman" panose="02020603050405020304" pitchFamily="18" charset="0"/>
              </a:rPr>
              <a:t>本体的概念 </a:t>
            </a: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1" name="灯片编号占位符 1"/>
          <p:cNvSpPr>
            <a:spLocks noGrp="1" noChangeArrowheads="1"/>
          </p:cNvSpPr>
          <p:nvPr>
            <p:ph type="sldNum" sz="quarter" idx="10"/>
          </p:nvPr>
        </p:nvSpPr>
        <p:spPr bwMode="auto">
          <a:noFill/>
          <a:ln>
            <a:miter lim="800000"/>
            <a:headEnd/>
            <a:tailEnd/>
          </a:ln>
        </p:spPr>
        <p:txBody>
          <a:bodyPr/>
          <a:lstStyle/>
          <a:p>
            <a:fld id="{D2D4D9E2-5D8F-4B94-830E-AA7DB0167B47}" type="slidenum">
              <a:rPr lang="zh-TW" altLang="en-US"/>
              <a:pPr/>
              <a:t>114</a:t>
            </a:fld>
            <a:endParaRPr lang="zh-TW" altLang="en-US"/>
          </a:p>
        </p:txBody>
      </p:sp>
      <p:sp>
        <p:nvSpPr>
          <p:cNvPr id="174082" name="文本占位符 645121"/>
          <p:cNvSpPr>
            <a:spLocks noGrp="1" noChangeArrowheads="1"/>
          </p:cNvSpPr>
          <p:nvPr>
            <p:ph sz="half" idx="1"/>
          </p:nvPr>
        </p:nvSpPr>
        <p:spPr>
          <a:xfrm>
            <a:off x="1116013" y="981075"/>
            <a:ext cx="7200900" cy="5327650"/>
          </a:xfrm>
        </p:spPr>
        <p:txBody>
          <a:bodyPr/>
          <a:lstStyle/>
          <a:p>
            <a:pPr eaLnBrk="1" hangingPunct="1">
              <a:lnSpc>
                <a:spcPct val="90000"/>
              </a:lnSpc>
            </a:pPr>
            <a:r>
              <a:rPr lang="zh-CN" altLang="en-US" smtClean="0"/>
              <a:t>本体的组成</a:t>
            </a:r>
          </a:p>
          <a:p>
            <a:pPr lvl="1" eaLnBrk="1" hangingPunct="1">
              <a:lnSpc>
                <a:spcPct val="90000"/>
              </a:lnSpc>
            </a:pPr>
            <a:r>
              <a:rPr lang="zh-CN" altLang="en-US" smtClean="0">
                <a:latin typeface="华文新魏" pitchFamily="2" charset="-122"/>
              </a:rPr>
              <a:t>概念：除一般意义上的概念外，也可以是任务、功能、行为、策略、推理过程等。</a:t>
            </a:r>
          </a:p>
          <a:p>
            <a:pPr lvl="1" eaLnBrk="1" hangingPunct="1">
              <a:lnSpc>
                <a:spcPct val="90000"/>
              </a:lnSpc>
            </a:pPr>
            <a:r>
              <a:rPr lang="zh-CN" altLang="en-US" smtClean="0">
                <a:latin typeface="华文新魏" pitchFamily="2" charset="-122"/>
              </a:rPr>
              <a:t>关系：表示概念之间的一类关联。</a:t>
            </a:r>
          </a:p>
          <a:p>
            <a:pPr lvl="1" eaLnBrk="1" hangingPunct="1">
              <a:lnSpc>
                <a:spcPct val="90000"/>
              </a:lnSpc>
            </a:pPr>
            <a:r>
              <a:rPr lang="zh-CN" altLang="en-US" smtClean="0">
                <a:latin typeface="华文新魏" pitchFamily="2" charset="-122"/>
              </a:rPr>
              <a:t>函数</a:t>
            </a:r>
          </a:p>
          <a:p>
            <a:pPr lvl="1" eaLnBrk="1" hangingPunct="1">
              <a:lnSpc>
                <a:spcPct val="90000"/>
              </a:lnSpc>
            </a:pPr>
            <a:r>
              <a:rPr lang="zh-CN" altLang="en-US" smtClean="0">
                <a:latin typeface="华文新魏" pitchFamily="2" charset="-122"/>
              </a:rPr>
              <a:t>公理：用于描述一些永真式。</a:t>
            </a:r>
          </a:p>
          <a:p>
            <a:pPr lvl="1" eaLnBrk="1" hangingPunct="1">
              <a:lnSpc>
                <a:spcPct val="90000"/>
              </a:lnSpc>
            </a:pPr>
            <a:r>
              <a:rPr lang="zh-CN" altLang="en-US" smtClean="0">
                <a:latin typeface="华文新魏" pitchFamily="2" charset="-122"/>
              </a:rPr>
              <a:t>实例：属于某个概念的具体实例。</a:t>
            </a:r>
          </a:p>
          <a:p>
            <a:pPr eaLnBrk="1" hangingPunct="1">
              <a:lnSpc>
                <a:spcPct val="90000"/>
              </a:lnSpc>
            </a:pPr>
            <a:r>
              <a:rPr lang="zh-CN" altLang="en-US" smtClean="0"/>
              <a:t>本体的分类</a:t>
            </a:r>
          </a:p>
          <a:p>
            <a:pPr lvl="1" eaLnBrk="1" hangingPunct="1">
              <a:lnSpc>
                <a:spcPct val="90000"/>
              </a:lnSpc>
            </a:pPr>
            <a:r>
              <a:rPr lang="zh-CN" altLang="en-US" smtClean="0">
                <a:latin typeface="华文新魏" pitchFamily="2" charset="-122"/>
              </a:rPr>
              <a:t>知识表示本体</a:t>
            </a:r>
          </a:p>
          <a:p>
            <a:pPr lvl="1" eaLnBrk="1" hangingPunct="1">
              <a:lnSpc>
                <a:spcPct val="90000"/>
              </a:lnSpc>
            </a:pPr>
            <a:r>
              <a:rPr lang="zh-CN" altLang="en-US" smtClean="0">
                <a:latin typeface="华文新魏" pitchFamily="2" charset="-122"/>
              </a:rPr>
              <a:t>通用常识本体</a:t>
            </a:r>
          </a:p>
          <a:p>
            <a:pPr lvl="1" eaLnBrk="1" hangingPunct="1">
              <a:lnSpc>
                <a:spcPct val="90000"/>
              </a:lnSpc>
            </a:pPr>
            <a:r>
              <a:rPr lang="zh-CN" altLang="en-US" smtClean="0">
                <a:latin typeface="华文新魏" pitchFamily="2" charset="-122"/>
              </a:rPr>
              <a:t>领域本体</a:t>
            </a:r>
          </a:p>
          <a:p>
            <a:pPr lvl="1" eaLnBrk="1" hangingPunct="1">
              <a:lnSpc>
                <a:spcPct val="90000"/>
              </a:lnSpc>
            </a:pPr>
            <a:r>
              <a:rPr lang="zh-CN" altLang="en-US" smtClean="0">
                <a:latin typeface="华文新魏" pitchFamily="2" charset="-122"/>
              </a:rPr>
              <a:t>语言学本体</a:t>
            </a:r>
          </a:p>
          <a:p>
            <a:pPr lvl="1" eaLnBrk="1" hangingPunct="1">
              <a:lnSpc>
                <a:spcPct val="90000"/>
              </a:lnSpc>
            </a:pPr>
            <a:r>
              <a:rPr lang="zh-CN" altLang="en-US" smtClean="0">
                <a:latin typeface="华文新魏" pitchFamily="2" charset="-122"/>
              </a:rPr>
              <a:t>任务本体</a:t>
            </a:r>
          </a:p>
        </p:txBody>
      </p:sp>
      <p:sp>
        <p:nvSpPr>
          <p:cNvPr id="645124" name="矩形 645123"/>
          <p:cNvSpPr/>
          <p:nvPr/>
        </p:nvSpPr>
        <p:spPr>
          <a:xfrm>
            <a:off x="1330325" y="66675"/>
            <a:ext cx="6697663" cy="914400"/>
          </a:xfrm>
          <a:prstGeom prst="rect">
            <a:avLst/>
          </a:prstGeom>
          <a:noFill/>
          <a:ln w="9525">
            <a:noFill/>
          </a:ln>
        </p:spPr>
        <p:txBody>
          <a:bodyPr anchor="ctr"/>
          <a:lstStyle/>
          <a:p>
            <a:pPr eaLnBrk="1" hangingPunct="1"/>
            <a:r>
              <a:rPr lang="zh-CN" altLang="zh-CN" sz="2800" b="1" noProof="1">
                <a:solidFill>
                  <a:srgbClr val="800000"/>
                </a:solidFill>
                <a:effectLst>
                  <a:outerShdw blurRad="38100" dist="38100" dir="2700000" algn="tl">
                    <a:srgbClr val="C0C0C0"/>
                  </a:outerShdw>
                </a:effectLst>
                <a:ea typeface="宋体" pitchFamily="2" charset="-122"/>
                <a:cs typeface="Times New Roman" pitchFamily="18" charset="0"/>
              </a:rPr>
              <a:t>2.6.2 </a:t>
            </a:r>
            <a:r>
              <a:rPr lang="zh-CN" altLang="en-US" sz="2800" b="1" noProof="1">
                <a:solidFill>
                  <a:srgbClr val="800000"/>
                </a:solidFill>
                <a:effectLst>
                  <a:outerShdw blurRad="38100" dist="38100" dir="2700000" algn="tl">
                    <a:srgbClr val="C0C0C0"/>
                  </a:outerShdw>
                </a:effectLst>
                <a:ea typeface="宋体" pitchFamily="2" charset="-122"/>
                <a:cs typeface="Times New Roman" pitchFamily="18" charset="0"/>
              </a:rPr>
              <a:t>本体的组成与分类</a:t>
            </a: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105" name="灯片编号占位符 1"/>
          <p:cNvSpPr>
            <a:spLocks noGrp="1" noChangeArrowheads="1"/>
          </p:cNvSpPr>
          <p:nvPr>
            <p:ph type="sldNum" sz="quarter" idx="10"/>
          </p:nvPr>
        </p:nvSpPr>
        <p:spPr bwMode="auto">
          <a:noFill/>
          <a:ln>
            <a:miter lim="800000"/>
            <a:headEnd/>
            <a:tailEnd/>
          </a:ln>
        </p:spPr>
        <p:txBody>
          <a:bodyPr/>
          <a:lstStyle/>
          <a:p>
            <a:fld id="{3354409F-7660-4E83-948F-A65E7896EE16}" type="slidenum">
              <a:rPr lang="zh-TW" altLang="en-US"/>
              <a:pPr/>
              <a:t>115</a:t>
            </a:fld>
            <a:endParaRPr lang="zh-TW" altLang="en-US"/>
          </a:p>
        </p:txBody>
      </p:sp>
      <p:sp>
        <p:nvSpPr>
          <p:cNvPr id="175106" name="文本占位符 646145"/>
          <p:cNvSpPr>
            <a:spLocks noGrp="1" noChangeArrowheads="1"/>
          </p:cNvSpPr>
          <p:nvPr>
            <p:ph sz="half" idx="1"/>
          </p:nvPr>
        </p:nvSpPr>
        <p:spPr>
          <a:xfrm>
            <a:off x="684213" y="1628775"/>
            <a:ext cx="7632700" cy="4114800"/>
          </a:xfrm>
        </p:spPr>
        <p:txBody>
          <a:bodyPr/>
          <a:lstStyle/>
          <a:p>
            <a:pPr eaLnBrk="1" hangingPunct="1">
              <a:lnSpc>
                <a:spcPct val="90000"/>
              </a:lnSpc>
            </a:pPr>
            <a:r>
              <a:rPr lang="zh-CN" altLang="en-US" smtClean="0"/>
              <a:t>本体建模方法</a:t>
            </a:r>
          </a:p>
          <a:p>
            <a:pPr lvl="1" eaLnBrk="1" hangingPunct="1">
              <a:lnSpc>
                <a:spcPct val="90000"/>
              </a:lnSpc>
            </a:pPr>
            <a:r>
              <a:rPr lang="zh-CN" altLang="en-US" smtClean="0">
                <a:latin typeface="华文新魏" pitchFamily="2" charset="-122"/>
              </a:rPr>
              <a:t>建模过程可分为</a:t>
            </a:r>
          </a:p>
          <a:p>
            <a:pPr lvl="2" eaLnBrk="1" hangingPunct="1">
              <a:lnSpc>
                <a:spcPct val="90000"/>
              </a:lnSpc>
            </a:pPr>
            <a:r>
              <a:rPr lang="zh-CN" altLang="en-US" smtClean="0">
                <a:latin typeface="华文新魏" pitchFamily="2" charset="-122"/>
              </a:rPr>
              <a:t>非形式化阶段：用自然语言和图表来描述</a:t>
            </a:r>
          </a:p>
          <a:p>
            <a:pPr lvl="2" eaLnBrk="1" hangingPunct="1">
              <a:lnSpc>
                <a:spcPct val="90000"/>
              </a:lnSpc>
            </a:pPr>
            <a:r>
              <a:rPr lang="zh-CN" altLang="en-US" smtClean="0">
                <a:latin typeface="华文新魏" pitchFamily="2" charset="-122"/>
              </a:rPr>
              <a:t>形式化阶段：通过知识表示方法对本体模型进行编码</a:t>
            </a:r>
          </a:p>
          <a:p>
            <a:pPr lvl="1" eaLnBrk="1" hangingPunct="1">
              <a:lnSpc>
                <a:spcPct val="90000"/>
              </a:lnSpc>
            </a:pPr>
            <a:r>
              <a:rPr lang="zh-CN" altLang="en-US" smtClean="0">
                <a:latin typeface="华文新魏" pitchFamily="2" charset="-122"/>
              </a:rPr>
              <a:t>本体建模方法</a:t>
            </a:r>
          </a:p>
          <a:p>
            <a:pPr lvl="2" eaLnBrk="1" hangingPunct="1">
              <a:lnSpc>
                <a:spcPct val="90000"/>
              </a:lnSpc>
            </a:pPr>
            <a:r>
              <a:rPr lang="zh-CN" altLang="en-US" smtClean="0">
                <a:latin typeface="华文新魏" pitchFamily="2" charset="-122"/>
              </a:rPr>
              <a:t>“骨架”法、“评价法”（</a:t>
            </a:r>
            <a:r>
              <a:rPr lang="en-US" altLang="zh-CN" smtClean="0">
                <a:latin typeface="华文新魏" pitchFamily="2" charset="-122"/>
              </a:rPr>
              <a:t>TOVE</a:t>
            </a:r>
            <a:r>
              <a:rPr lang="zh-CN" altLang="en-US" smtClean="0">
                <a:latin typeface="华文新魏" pitchFamily="2" charset="-122"/>
              </a:rPr>
              <a:t>）、</a:t>
            </a:r>
            <a:r>
              <a:rPr lang="en-US" altLang="zh-CN" smtClean="0">
                <a:latin typeface="华文新魏" pitchFamily="2" charset="-122"/>
              </a:rPr>
              <a:t>KACTUS</a:t>
            </a:r>
            <a:r>
              <a:rPr lang="zh-CN" altLang="en-US" smtClean="0">
                <a:latin typeface="华文新魏" pitchFamily="2" charset="-122"/>
              </a:rPr>
              <a:t>工程法、</a:t>
            </a:r>
            <a:r>
              <a:rPr lang="en-US" altLang="zh-CN" smtClean="0">
                <a:latin typeface="华文新魏" pitchFamily="2" charset="-122"/>
              </a:rPr>
              <a:t>Methontology</a:t>
            </a:r>
            <a:r>
              <a:rPr lang="zh-CN" altLang="en-US" smtClean="0">
                <a:latin typeface="华文新魏" pitchFamily="2" charset="-122"/>
              </a:rPr>
              <a:t>法、</a:t>
            </a:r>
            <a:r>
              <a:rPr lang="en-US" altLang="zh-CN" smtClean="0">
                <a:latin typeface="华文新魏" pitchFamily="2" charset="-122"/>
              </a:rPr>
              <a:t>SENSUS</a:t>
            </a:r>
            <a:r>
              <a:rPr lang="zh-CN" altLang="en-US" smtClean="0">
                <a:latin typeface="华文新魏" pitchFamily="2" charset="-122"/>
              </a:rPr>
              <a:t>法、五阶段法</a:t>
            </a:r>
          </a:p>
          <a:p>
            <a:pPr lvl="1" eaLnBrk="1" hangingPunct="1">
              <a:lnSpc>
                <a:spcPct val="90000"/>
              </a:lnSpc>
            </a:pPr>
            <a:r>
              <a:rPr lang="zh-CN" altLang="en-US" smtClean="0">
                <a:latin typeface="华文新魏" pitchFamily="2" charset="-122"/>
              </a:rPr>
              <a:t>五阶段法</a:t>
            </a:r>
          </a:p>
          <a:p>
            <a:pPr lvl="1" eaLnBrk="1" hangingPunct="1">
              <a:lnSpc>
                <a:spcPct val="90000"/>
              </a:lnSpc>
            </a:pPr>
            <a:r>
              <a:rPr lang="zh-CN" altLang="en-US" smtClean="0">
                <a:latin typeface="华文新魏" pitchFamily="2" charset="-122"/>
              </a:rPr>
              <a:t>语言学本体</a:t>
            </a:r>
          </a:p>
          <a:p>
            <a:pPr lvl="1" eaLnBrk="1" hangingPunct="1">
              <a:lnSpc>
                <a:spcPct val="90000"/>
              </a:lnSpc>
            </a:pPr>
            <a:r>
              <a:rPr lang="zh-CN" altLang="en-US" smtClean="0">
                <a:latin typeface="华文新魏" pitchFamily="2" charset="-122"/>
              </a:rPr>
              <a:t>任务本体</a:t>
            </a:r>
          </a:p>
        </p:txBody>
      </p:sp>
      <p:sp>
        <p:nvSpPr>
          <p:cNvPr id="646147" name="矩形 646146"/>
          <p:cNvSpPr/>
          <p:nvPr/>
        </p:nvSpPr>
        <p:spPr>
          <a:xfrm>
            <a:off x="1330325" y="66675"/>
            <a:ext cx="6697663" cy="914400"/>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3200" b="1" u="none" kern="1200" baseline="0">
                <a:solidFill>
                  <a:srgbClr val="800000"/>
                </a:solidFill>
                <a:effectLst>
                  <a:outerShdw blurRad="38100" dist="38100" dir="2700000">
                    <a:srgbClr val="C0C0C0"/>
                  </a:outerShdw>
                </a:effectLst>
                <a:latin typeface="Berlin Sans FB" panose="020E0602020502020306" pitchFamily="34" charset="0"/>
                <a:ea typeface="宋体" panose="02010600030101010101" pitchFamily="2" charset="-122"/>
              </a:defRPr>
            </a:lvl1pPr>
          </a:lstStyle>
          <a:p>
            <a:pPr>
              <a:defRPr/>
            </a:pPr>
            <a:r>
              <a:rPr lang="en-US" altLang="zh-CN" sz="2800" noProof="1">
                <a:latin typeface="Times New Roman" panose="02020603050405020304" pitchFamily="18" charset="0"/>
                <a:cs typeface="Times New Roman" panose="02020603050405020304" pitchFamily="18" charset="0"/>
              </a:rPr>
              <a:t>2.6.3 </a:t>
            </a:r>
            <a:r>
              <a:rPr lang="zh-CN" altLang="en-US" sz="2800" noProof="1">
                <a:latin typeface="Times New Roman" panose="02020603050405020304" pitchFamily="18" charset="0"/>
                <a:cs typeface="Times New Roman" panose="02020603050405020304" pitchFamily="18" charset="0"/>
              </a:rPr>
              <a:t>本体的建模</a:t>
            </a: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29" name="灯片编号占位符 1"/>
          <p:cNvSpPr>
            <a:spLocks noGrp="1" noChangeArrowheads="1"/>
          </p:cNvSpPr>
          <p:nvPr>
            <p:ph type="sldNum" sz="quarter" idx="10"/>
          </p:nvPr>
        </p:nvSpPr>
        <p:spPr bwMode="auto">
          <a:noFill/>
          <a:ln>
            <a:miter lim="800000"/>
            <a:headEnd/>
            <a:tailEnd/>
          </a:ln>
        </p:spPr>
        <p:txBody>
          <a:bodyPr/>
          <a:lstStyle/>
          <a:p>
            <a:fld id="{BD50834D-D481-4204-BA43-27D7F1C1BFEF}" type="slidenum">
              <a:rPr lang="zh-TW" altLang="en-US"/>
              <a:pPr/>
              <a:t>116</a:t>
            </a:fld>
            <a:endParaRPr lang="zh-TW" altLang="en-US"/>
          </a:p>
        </p:txBody>
      </p:sp>
      <p:sp>
        <p:nvSpPr>
          <p:cNvPr id="176130" name="文本占位符 647169"/>
          <p:cNvSpPr>
            <a:spLocks noGrp="1" noChangeArrowheads="1"/>
          </p:cNvSpPr>
          <p:nvPr>
            <p:ph sz="half" idx="1"/>
          </p:nvPr>
        </p:nvSpPr>
        <p:spPr>
          <a:xfrm>
            <a:off x="684213" y="1628775"/>
            <a:ext cx="7632700" cy="4114800"/>
          </a:xfrm>
        </p:spPr>
        <p:txBody>
          <a:bodyPr/>
          <a:lstStyle/>
          <a:p>
            <a:pPr eaLnBrk="1" hangingPunct="1">
              <a:lnSpc>
                <a:spcPct val="90000"/>
              </a:lnSpc>
            </a:pPr>
            <a:r>
              <a:rPr lang="en-US" altLang="zh-CN" smtClean="0">
                <a:latin typeface="Times New Roman" pitchFamily="18" charset="0"/>
              </a:rPr>
              <a:t>NUDT5</a:t>
            </a:r>
            <a:r>
              <a:rPr lang="zh-CN" altLang="en-US" smtClean="0">
                <a:latin typeface="Times New Roman" pitchFamily="18" charset="0"/>
              </a:rPr>
              <a:t>本体：用于信息系统与管理各实验室的知识管理</a:t>
            </a:r>
          </a:p>
          <a:p>
            <a:pPr eaLnBrk="1" hangingPunct="1">
              <a:lnSpc>
                <a:spcPct val="90000"/>
              </a:lnSpc>
            </a:pPr>
            <a:r>
              <a:rPr lang="zh-CN" altLang="en-US" smtClean="0">
                <a:latin typeface="Times New Roman" pitchFamily="18" charset="0"/>
              </a:rPr>
              <a:t>阶段</a:t>
            </a:r>
            <a:r>
              <a:rPr lang="en-US" altLang="zh-CN" smtClean="0">
                <a:latin typeface="Times New Roman" pitchFamily="18" charset="0"/>
              </a:rPr>
              <a:t>1</a:t>
            </a:r>
            <a:r>
              <a:rPr lang="zh-CN" altLang="en-US" smtClean="0">
                <a:latin typeface="Times New Roman" pitchFamily="18" charset="0"/>
              </a:rPr>
              <a:t>：数据收集与分析</a:t>
            </a:r>
          </a:p>
          <a:p>
            <a:pPr lvl="1" eaLnBrk="1" hangingPunct="1">
              <a:lnSpc>
                <a:spcPct val="90000"/>
              </a:lnSpc>
            </a:pPr>
            <a:r>
              <a:rPr lang="zh-CN" altLang="en-US" sz="2000" smtClean="0">
                <a:latin typeface="Times New Roman" pitchFamily="18" charset="0"/>
              </a:rPr>
              <a:t>从组织的文档、报告中抽取出有关的概念：“</a:t>
            </a:r>
            <a:r>
              <a:rPr lang="en-US" altLang="zh-CN" sz="2000" smtClean="0">
                <a:latin typeface="Times New Roman" pitchFamily="18" charset="0"/>
              </a:rPr>
              <a:t>Something</a:t>
            </a:r>
            <a:r>
              <a:rPr lang="zh-CN" altLang="en-US" sz="2000" smtClean="0">
                <a:latin typeface="Times New Roman" pitchFamily="18" charset="0"/>
              </a:rPr>
              <a:t>、</a:t>
            </a:r>
            <a:r>
              <a:rPr lang="en-US" altLang="zh-CN" sz="2000" smtClean="0">
                <a:latin typeface="Times New Roman" pitchFamily="18" charset="0"/>
              </a:rPr>
              <a:t>Entity</a:t>
            </a:r>
            <a:r>
              <a:rPr lang="zh-CN" altLang="en-US" sz="2000" smtClean="0">
                <a:latin typeface="Times New Roman" pitchFamily="18" charset="0"/>
              </a:rPr>
              <a:t>、</a:t>
            </a:r>
            <a:r>
              <a:rPr lang="en-US" altLang="zh-CN" sz="2000" smtClean="0">
                <a:latin typeface="Times New Roman" pitchFamily="18" charset="0"/>
              </a:rPr>
              <a:t>Document </a:t>
            </a:r>
            <a:r>
              <a:rPr lang="zh-CN" altLang="en-US" sz="2000" smtClean="0">
                <a:latin typeface="Times New Roman" pitchFamily="18" charset="0"/>
              </a:rPr>
              <a:t>、</a:t>
            </a:r>
            <a:r>
              <a:rPr lang="en-US" altLang="zh-CN" sz="2000" smtClean="0">
                <a:latin typeface="Times New Roman" pitchFamily="18" charset="0"/>
              </a:rPr>
              <a:t>Person</a:t>
            </a:r>
            <a:r>
              <a:rPr lang="zh-CN" altLang="en-US" sz="2000" smtClean="0">
                <a:latin typeface="Times New Roman" pitchFamily="18" charset="0"/>
              </a:rPr>
              <a:t>、</a:t>
            </a:r>
            <a:r>
              <a:rPr lang="en-US" altLang="zh-CN" sz="2000" smtClean="0">
                <a:latin typeface="Times New Roman" pitchFamily="18" charset="0"/>
              </a:rPr>
              <a:t>OrganizationGroup</a:t>
            </a:r>
            <a:r>
              <a:rPr lang="zh-CN" altLang="en-US" sz="2000" smtClean="0">
                <a:latin typeface="Times New Roman" pitchFamily="18" charset="0"/>
              </a:rPr>
              <a:t>、</a:t>
            </a:r>
            <a:r>
              <a:rPr lang="en-US" altLang="zh-CN" sz="2000" smtClean="0">
                <a:latin typeface="Times New Roman" pitchFamily="18" charset="0"/>
              </a:rPr>
              <a:t>SomeRelation</a:t>
            </a:r>
            <a:r>
              <a:rPr lang="zh-CN" altLang="en-US" sz="2000" smtClean="0">
                <a:latin typeface="Times New Roman" pitchFamily="18" charset="0"/>
              </a:rPr>
              <a:t>、</a:t>
            </a:r>
            <a:r>
              <a:rPr lang="en-US" altLang="zh-CN" sz="2000" smtClean="0">
                <a:latin typeface="Times New Roman" pitchFamily="18" charset="0"/>
              </a:rPr>
              <a:t>Author</a:t>
            </a:r>
            <a:r>
              <a:rPr lang="zh-CN" altLang="en-US" sz="2000" smtClean="0">
                <a:latin typeface="Times New Roman" pitchFamily="18" charset="0"/>
              </a:rPr>
              <a:t>、</a:t>
            </a:r>
            <a:r>
              <a:rPr lang="en-US" altLang="zh-CN" sz="2000" smtClean="0">
                <a:latin typeface="Times New Roman" pitchFamily="18" charset="0"/>
              </a:rPr>
              <a:t>FamilyName</a:t>
            </a:r>
            <a:r>
              <a:rPr lang="zh-CN" altLang="en-US" sz="2000" smtClean="0">
                <a:latin typeface="Times New Roman" pitchFamily="18" charset="0"/>
              </a:rPr>
              <a:t>、</a:t>
            </a:r>
            <a:r>
              <a:rPr lang="en-US" altLang="zh-CN" sz="2000" smtClean="0">
                <a:latin typeface="Times New Roman" pitchFamily="18" charset="0"/>
              </a:rPr>
              <a:t>Title”</a:t>
            </a:r>
            <a:r>
              <a:rPr lang="zh-CN" altLang="en-US" sz="2000" smtClean="0">
                <a:latin typeface="Times New Roman" pitchFamily="18" charset="0"/>
              </a:rPr>
              <a:t>等 </a:t>
            </a:r>
          </a:p>
          <a:p>
            <a:pPr eaLnBrk="1" hangingPunct="1">
              <a:lnSpc>
                <a:spcPct val="90000"/>
              </a:lnSpc>
            </a:pPr>
            <a:r>
              <a:rPr lang="zh-CN" altLang="en-US" smtClean="0">
                <a:latin typeface="Times New Roman" pitchFamily="18" charset="0"/>
              </a:rPr>
              <a:t>阶段</a:t>
            </a:r>
            <a:r>
              <a:rPr lang="en-US" altLang="zh-CN" smtClean="0">
                <a:latin typeface="Times New Roman" pitchFamily="18" charset="0"/>
              </a:rPr>
              <a:t>1</a:t>
            </a:r>
            <a:r>
              <a:rPr lang="zh-CN" altLang="en-US" smtClean="0">
                <a:latin typeface="Times New Roman" pitchFamily="18" charset="0"/>
              </a:rPr>
              <a:t>：</a:t>
            </a:r>
            <a:r>
              <a:rPr lang="zh-CN" altLang="en-US" sz="2400" b="1" smtClean="0">
                <a:latin typeface="Times New Roman" pitchFamily="18" charset="0"/>
              </a:rPr>
              <a:t>建立一个字典</a:t>
            </a:r>
            <a:endParaRPr lang="zh-CN" altLang="en-US" sz="2400" smtClean="0">
              <a:latin typeface="Times New Roman" pitchFamily="18" charset="0"/>
            </a:endParaRPr>
          </a:p>
          <a:p>
            <a:pPr lvl="1" eaLnBrk="1" hangingPunct="1">
              <a:lnSpc>
                <a:spcPct val="90000"/>
              </a:lnSpc>
            </a:pPr>
            <a:r>
              <a:rPr lang="en-US" altLang="zh-CN" sz="2000" smtClean="0">
                <a:latin typeface="Times New Roman" pitchFamily="18" charset="0"/>
              </a:rPr>
              <a:t>Entity</a:t>
            </a:r>
            <a:r>
              <a:rPr lang="zh-CN" altLang="en-US" sz="2000" smtClean="0">
                <a:latin typeface="Times New Roman" pitchFamily="18" charset="0"/>
              </a:rPr>
              <a:t>：独立存在的能区别于其它东西的东西；</a:t>
            </a:r>
            <a:endParaRPr lang="en-US" altLang="zh-CN" sz="2000" smtClean="0">
              <a:latin typeface="Times New Roman" pitchFamily="18" charset="0"/>
            </a:endParaRPr>
          </a:p>
          <a:p>
            <a:pPr lvl="1" eaLnBrk="1" hangingPunct="1">
              <a:lnSpc>
                <a:spcPct val="90000"/>
              </a:lnSpc>
            </a:pPr>
            <a:r>
              <a:rPr lang="en-US" altLang="zh-CN" sz="2000" smtClean="0">
                <a:latin typeface="Times New Roman" pitchFamily="18" charset="0"/>
              </a:rPr>
              <a:t>Document</a:t>
            </a:r>
            <a:r>
              <a:rPr lang="zh-CN" altLang="en-US" sz="2000" smtClean="0">
                <a:latin typeface="Times New Roman" pitchFamily="18" charset="0"/>
              </a:rPr>
              <a:t>：包含可以表示思想的元素的实体；</a:t>
            </a:r>
            <a:endParaRPr lang="en-US" altLang="zh-CN" sz="2000" smtClean="0">
              <a:latin typeface="Times New Roman" pitchFamily="18" charset="0"/>
            </a:endParaRPr>
          </a:p>
          <a:p>
            <a:pPr lvl="1" eaLnBrk="1" hangingPunct="1">
              <a:lnSpc>
                <a:spcPct val="90000"/>
              </a:lnSpc>
            </a:pPr>
            <a:r>
              <a:rPr lang="en-US" altLang="zh-CN" sz="2000" smtClean="0">
                <a:latin typeface="Times New Roman" pitchFamily="18" charset="0"/>
              </a:rPr>
              <a:t>Author</a:t>
            </a:r>
            <a:r>
              <a:rPr lang="zh-CN" altLang="en-US" sz="2000" smtClean="0">
                <a:latin typeface="Times New Roman" pitchFamily="18" charset="0"/>
              </a:rPr>
              <a:t>：表示一个文档被一个人创造的关系；</a:t>
            </a:r>
            <a:endParaRPr lang="en-US" altLang="zh-CN" sz="2000" smtClean="0">
              <a:latin typeface="Times New Roman" pitchFamily="18" charset="0"/>
            </a:endParaRPr>
          </a:p>
          <a:p>
            <a:pPr lvl="1" eaLnBrk="1" hangingPunct="1">
              <a:lnSpc>
                <a:spcPct val="90000"/>
              </a:lnSpc>
            </a:pPr>
            <a:r>
              <a:rPr lang="en-US" altLang="zh-CN" sz="2000" smtClean="0">
                <a:latin typeface="Times New Roman" pitchFamily="18" charset="0"/>
              </a:rPr>
              <a:t>Title</a:t>
            </a:r>
            <a:r>
              <a:rPr lang="zh-CN" altLang="en-US" sz="2000" smtClean="0">
                <a:latin typeface="Times New Roman" pitchFamily="18" charset="0"/>
              </a:rPr>
              <a:t>：指定一个文档的文字。</a:t>
            </a:r>
          </a:p>
        </p:txBody>
      </p:sp>
      <p:sp>
        <p:nvSpPr>
          <p:cNvPr id="647171" name="矩形 647170"/>
          <p:cNvSpPr/>
          <p:nvPr/>
        </p:nvSpPr>
        <p:spPr>
          <a:xfrm>
            <a:off x="1258888" y="188913"/>
            <a:ext cx="6697662" cy="914400"/>
          </a:xfrm>
          <a:prstGeom prst="rect">
            <a:avLst/>
          </a:prstGeom>
          <a:noFill/>
          <a:ln w="9525">
            <a:noFill/>
          </a:ln>
        </p:spPr>
        <p:txBody>
          <a:bodyPr anchor="ctr"/>
          <a:lstStyle/>
          <a:p>
            <a:pPr eaLnBrk="1" hangingPunct="1"/>
            <a:r>
              <a:rPr lang="zh-CN" altLang="en-US" sz="2800" b="1" noProof="1">
                <a:solidFill>
                  <a:srgbClr val="800000"/>
                </a:solidFill>
                <a:effectLst>
                  <a:outerShdw blurRad="38100" dist="38100" dir="2700000" algn="tl">
                    <a:srgbClr val="C0C0C0"/>
                  </a:outerShdw>
                </a:effectLst>
                <a:latin typeface="Verdana" pitchFamily="34" charset="0"/>
                <a:ea typeface="宋体" pitchFamily="2" charset="-122"/>
              </a:rPr>
              <a:t>实例：五阶段法对</a:t>
            </a:r>
            <a:r>
              <a:rPr lang="en-US" altLang="zh-CN" sz="2800" b="1" noProof="1">
                <a:solidFill>
                  <a:srgbClr val="800000"/>
                </a:solidFill>
                <a:effectLst>
                  <a:outerShdw blurRad="38100" dist="38100" dir="2700000" algn="tl">
                    <a:srgbClr val="C0C0C0"/>
                  </a:outerShdw>
                </a:effectLst>
                <a:latin typeface="Verdana" pitchFamily="34" charset="0"/>
                <a:ea typeface="宋体" pitchFamily="2" charset="-122"/>
              </a:rPr>
              <a:t>NUDT5</a:t>
            </a:r>
            <a:r>
              <a:rPr lang="zh-CN" altLang="en-US" sz="2800" b="1" noProof="1">
                <a:solidFill>
                  <a:srgbClr val="800000"/>
                </a:solidFill>
                <a:effectLst>
                  <a:outerShdw blurRad="38100" dist="38100" dir="2700000" algn="tl">
                    <a:srgbClr val="C0C0C0"/>
                  </a:outerShdw>
                </a:effectLst>
                <a:latin typeface="Verdana" pitchFamily="34" charset="0"/>
                <a:ea typeface="宋体" pitchFamily="2" charset="-122"/>
              </a:rPr>
              <a:t>本体建模</a:t>
            </a: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7153" name="灯片编号占位符 1"/>
          <p:cNvSpPr>
            <a:spLocks noGrp="1" noChangeArrowheads="1"/>
          </p:cNvSpPr>
          <p:nvPr>
            <p:ph type="sldNum" sz="quarter" idx="10"/>
          </p:nvPr>
        </p:nvSpPr>
        <p:spPr bwMode="auto">
          <a:noFill/>
          <a:ln>
            <a:miter lim="800000"/>
            <a:headEnd/>
            <a:tailEnd/>
          </a:ln>
        </p:spPr>
        <p:txBody>
          <a:bodyPr/>
          <a:lstStyle/>
          <a:p>
            <a:fld id="{6C72A2EB-1F92-4C1B-94E3-91D640F2D65D}" type="slidenum">
              <a:rPr lang="zh-TW" altLang="en-US"/>
              <a:pPr/>
              <a:t>117</a:t>
            </a:fld>
            <a:endParaRPr lang="zh-TW" altLang="en-US"/>
          </a:p>
        </p:txBody>
      </p:sp>
      <p:sp>
        <p:nvSpPr>
          <p:cNvPr id="177154" name="文本占位符 648193"/>
          <p:cNvSpPr>
            <a:spLocks noGrp="1" noChangeArrowheads="1"/>
          </p:cNvSpPr>
          <p:nvPr>
            <p:ph sz="half" idx="1"/>
          </p:nvPr>
        </p:nvSpPr>
        <p:spPr>
          <a:xfrm>
            <a:off x="684213" y="1341438"/>
            <a:ext cx="7632700" cy="504825"/>
          </a:xfrm>
        </p:spPr>
        <p:txBody>
          <a:bodyPr/>
          <a:lstStyle/>
          <a:p>
            <a:pPr eaLnBrk="1" hangingPunct="1">
              <a:lnSpc>
                <a:spcPct val="90000"/>
              </a:lnSpc>
            </a:pPr>
            <a:r>
              <a:rPr lang="zh-CN" altLang="en-US" smtClean="0">
                <a:latin typeface="华文新魏" pitchFamily="2" charset="-122"/>
              </a:rPr>
              <a:t>阶段</a:t>
            </a:r>
            <a:r>
              <a:rPr lang="en-US" altLang="zh-CN" smtClean="0">
                <a:latin typeface="华文新魏" pitchFamily="2" charset="-122"/>
              </a:rPr>
              <a:t>3</a:t>
            </a:r>
            <a:r>
              <a:rPr lang="zh-CN" altLang="en-US" smtClean="0">
                <a:latin typeface="华文新魏" pitchFamily="2" charset="-122"/>
              </a:rPr>
              <a:t>：</a:t>
            </a:r>
            <a:r>
              <a:rPr lang="zh-CN" altLang="en-US" sz="2400" b="1" smtClean="0"/>
              <a:t>对字典进行求精，建立内容更丰富的表</a:t>
            </a:r>
            <a:r>
              <a:rPr lang="zh-CN" altLang="en-US" sz="2400" smtClean="0"/>
              <a:t> </a:t>
            </a:r>
            <a:endParaRPr lang="zh-CN" altLang="en-US" smtClean="0">
              <a:latin typeface="华文新魏" pitchFamily="2" charset="-122"/>
            </a:endParaRPr>
          </a:p>
        </p:txBody>
      </p:sp>
      <p:sp>
        <p:nvSpPr>
          <p:cNvPr id="177155" name="矩形 648195"/>
          <p:cNvSpPr>
            <a:spLocks noChangeArrowheads="1"/>
          </p:cNvSpPr>
          <p:nvPr/>
        </p:nvSpPr>
        <p:spPr bwMode="auto">
          <a:xfrm>
            <a:off x="3367088" y="1989138"/>
            <a:ext cx="1766887" cy="396875"/>
          </a:xfrm>
          <a:prstGeom prst="rect">
            <a:avLst/>
          </a:prstGeom>
          <a:noFill/>
          <a:ln w="9525">
            <a:noFill/>
            <a:miter lim="800000"/>
            <a:headEnd/>
            <a:tailEnd/>
          </a:ln>
        </p:spPr>
        <p:txBody>
          <a:bodyPr wrap="none" anchor="ctr">
            <a:spAutoFit/>
          </a:bodyPr>
          <a:lstStyle/>
          <a:p>
            <a:pPr algn="ctr" eaLnBrk="1" hangingPunct="1"/>
            <a:r>
              <a:rPr lang="zh-CN" altLang="en-US" sz="2000" b="1">
                <a:solidFill>
                  <a:srgbClr val="000000"/>
                </a:solidFill>
              </a:rPr>
              <a:t>顶层概念表</a:t>
            </a:r>
            <a:endParaRPr lang="zh-CN" altLang="en-US" sz="2000" b="1"/>
          </a:p>
        </p:txBody>
      </p:sp>
      <p:graphicFrame>
        <p:nvGraphicFramePr>
          <p:cNvPr id="648363" name="表格 648362"/>
          <p:cNvGraphicFramePr>
            <a:graphicFrameLocks noGrp="1"/>
          </p:cNvGraphicFramePr>
          <p:nvPr/>
        </p:nvGraphicFramePr>
        <p:xfrm>
          <a:off x="757238" y="2420938"/>
          <a:ext cx="8135937" cy="1746496"/>
        </p:xfrm>
        <a:graphic>
          <a:graphicData uri="http://schemas.openxmlformats.org/drawingml/2006/table">
            <a:tbl>
              <a:tblPr/>
              <a:tblGrid>
                <a:gridCol w="1422400">
                  <a:extLst>
                    <a:ext uri="{9D8B030D-6E8A-4147-A177-3AD203B41FA5}">
                      <a16:colId xmlns:a16="http://schemas.microsoft.com/office/drawing/2014/main" val="20000"/>
                    </a:ext>
                  </a:extLst>
                </a:gridCol>
                <a:gridCol w="1768475">
                  <a:extLst>
                    <a:ext uri="{9D8B030D-6E8A-4147-A177-3AD203B41FA5}">
                      <a16:colId xmlns:a16="http://schemas.microsoft.com/office/drawing/2014/main" val="20001"/>
                    </a:ext>
                  </a:extLst>
                </a:gridCol>
                <a:gridCol w="4945062">
                  <a:extLst>
                    <a:ext uri="{9D8B030D-6E8A-4147-A177-3AD203B41FA5}">
                      <a16:colId xmlns:a16="http://schemas.microsoft.com/office/drawing/2014/main" val="20002"/>
                    </a:ext>
                  </a:extLst>
                </a:gridCol>
              </a:tblGrid>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类</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父类</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自然语言定义</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9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Something</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一种有形的、无形的或者抽象的存在的东西</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Entity</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Something</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独立存在的、能区别于其它东西的东西</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7178" name="矩形 648273"/>
          <p:cNvSpPr>
            <a:spLocks noChangeArrowheads="1"/>
          </p:cNvSpPr>
          <p:nvPr/>
        </p:nvSpPr>
        <p:spPr bwMode="auto">
          <a:xfrm>
            <a:off x="3481388" y="4292600"/>
            <a:ext cx="1984375" cy="396875"/>
          </a:xfrm>
          <a:prstGeom prst="rect">
            <a:avLst/>
          </a:prstGeom>
          <a:noFill/>
          <a:ln w="9525">
            <a:noFill/>
            <a:miter lim="800000"/>
            <a:headEnd/>
            <a:tailEnd/>
          </a:ln>
        </p:spPr>
        <p:txBody>
          <a:bodyPr wrap="none" anchor="ctr">
            <a:spAutoFit/>
          </a:bodyPr>
          <a:lstStyle/>
          <a:p>
            <a:pPr algn="ctr" eaLnBrk="1" hangingPunct="1"/>
            <a:r>
              <a:rPr lang="zh-CN" altLang="en-US" sz="2000" b="1">
                <a:solidFill>
                  <a:srgbClr val="000000"/>
                </a:solidFill>
              </a:rPr>
              <a:t>中间层概念表</a:t>
            </a:r>
            <a:endParaRPr lang="zh-CN" altLang="en-US" sz="2000" b="1"/>
          </a:p>
        </p:txBody>
      </p:sp>
      <p:graphicFrame>
        <p:nvGraphicFramePr>
          <p:cNvPr id="648362" name="表格 648361"/>
          <p:cNvGraphicFramePr>
            <a:graphicFrameLocks noGrp="1"/>
          </p:cNvGraphicFramePr>
          <p:nvPr/>
        </p:nvGraphicFramePr>
        <p:xfrm>
          <a:off x="755650" y="4724400"/>
          <a:ext cx="8137525" cy="1584704"/>
        </p:xfrm>
        <a:graphic>
          <a:graphicData uri="http://schemas.openxmlformats.org/drawingml/2006/table">
            <a:tbl>
              <a:tblPr/>
              <a:tblGrid>
                <a:gridCol w="1362075">
                  <a:extLst>
                    <a:ext uri="{9D8B030D-6E8A-4147-A177-3AD203B41FA5}">
                      <a16:colId xmlns:a16="http://schemas.microsoft.com/office/drawing/2014/main" val="20000"/>
                    </a:ext>
                  </a:extLst>
                </a:gridCol>
                <a:gridCol w="1793875">
                  <a:extLst>
                    <a:ext uri="{9D8B030D-6E8A-4147-A177-3AD203B41FA5}">
                      <a16:colId xmlns:a16="http://schemas.microsoft.com/office/drawing/2014/main" val="20001"/>
                    </a:ext>
                  </a:extLst>
                </a:gridCol>
                <a:gridCol w="4981575">
                  <a:extLst>
                    <a:ext uri="{9D8B030D-6E8A-4147-A177-3AD203B41FA5}">
                      <a16:colId xmlns:a16="http://schemas.microsoft.com/office/drawing/2014/main" val="20002"/>
                    </a:ext>
                  </a:extLst>
                </a:gridCol>
              </a:tblGrid>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rPr>
                        <a:t>类</a:t>
                      </a:r>
                      <a:endPar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rPr>
                        <a:t>父类</a:t>
                      </a:r>
                      <a:endPar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rPr>
                        <a:t>自然语言定义</a:t>
                      </a:r>
                      <a:endPar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rPr>
                        <a:t>Document</a:t>
                      </a:r>
                      <a:endPar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rPr>
                        <a:t>Entity</a:t>
                      </a:r>
                      <a:endPar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rPr>
                        <a:t>包含可以表示思想的元素的实体</a:t>
                      </a:r>
                      <a:endPar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rPr>
                        <a:t>Person</a:t>
                      </a:r>
                      <a:endPar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rPr>
                        <a:t>Entity</a:t>
                      </a:r>
                      <a:endPar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Times New Roman" pitchFamily="18" charset="0"/>
                          <a:ea typeface="楷体_GB2312" pitchFamily="49" charset="-122"/>
                        </a:rPr>
                        <a:t>人类的一个单独的个体</a:t>
                      </a:r>
                      <a:endPar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rPr>
                        <a:t>…</a:t>
                      </a:r>
                      <a:endPar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rPr>
                        <a:t>…</a:t>
                      </a:r>
                      <a:endPar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itchFamily="18" charset="0"/>
                          <a:ea typeface="楷体_GB2312" pitchFamily="49" charset="-122"/>
                        </a:rPr>
                        <a:t>…….</a:t>
                      </a:r>
                      <a:endParaRPr kumimoji="0" lang="zh-CN" altLang="en-US" sz="2000" b="0" i="0" u="none" strike="noStrike" cap="none" normalizeH="0" baseline="0" smtClean="0">
                        <a:ln>
                          <a:noFill/>
                        </a:ln>
                        <a:solidFill>
                          <a:schemeClr val="tx1"/>
                        </a:solidFill>
                        <a:effectLst/>
                        <a:latin typeface="Times New Roman" pitchFamily="18" charset="0"/>
                        <a:ea typeface="楷体_GB2312" pitchFamily="49"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177" name="灯片编号占位符 1"/>
          <p:cNvSpPr>
            <a:spLocks noGrp="1" noChangeArrowheads="1"/>
          </p:cNvSpPr>
          <p:nvPr>
            <p:ph type="sldNum" sz="quarter" idx="10"/>
          </p:nvPr>
        </p:nvSpPr>
        <p:spPr bwMode="auto">
          <a:noFill/>
          <a:ln>
            <a:miter lim="800000"/>
            <a:headEnd/>
            <a:tailEnd/>
          </a:ln>
        </p:spPr>
        <p:txBody>
          <a:bodyPr/>
          <a:lstStyle/>
          <a:p>
            <a:fld id="{FD3D8808-14D1-4127-9538-8E9BC2D07851}" type="slidenum">
              <a:rPr lang="zh-TW" altLang="en-US"/>
              <a:pPr/>
              <a:t>118</a:t>
            </a:fld>
            <a:endParaRPr lang="zh-TW" altLang="en-US"/>
          </a:p>
        </p:txBody>
      </p:sp>
      <p:sp>
        <p:nvSpPr>
          <p:cNvPr id="649218" name="标题 649217"/>
          <p:cNvSpPr>
            <a:spLocks noGrp="1"/>
          </p:cNvSpPr>
          <p:nvPr>
            <p:ph type="title"/>
          </p:nvPr>
        </p:nvSpPr>
        <p:spPr/>
        <p:txBody>
          <a:bodyPr/>
          <a:lstStyle/>
          <a:p>
            <a:pPr eaLnBrk="1" hangingPunct="1">
              <a:defRPr/>
            </a:pPr>
            <a:endParaRPr noProof="1"/>
          </a:p>
        </p:txBody>
      </p:sp>
      <p:sp>
        <p:nvSpPr>
          <p:cNvPr id="178179" name="矩形 649219"/>
          <p:cNvSpPr>
            <a:spLocks noChangeArrowheads="1"/>
          </p:cNvSpPr>
          <p:nvPr/>
        </p:nvSpPr>
        <p:spPr bwMode="auto">
          <a:xfrm>
            <a:off x="3059113" y="1412875"/>
            <a:ext cx="1766887" cy="396875"/>
          </a:xfrm>
          <a:prstGeom prst="rect">
            <a:avLst/>
          </a:prstGeom>
          <a:noFill/>
          <a:ln w="9525">
            <a:noFill/>
            <a:miter lim="800000"/>
            <a:headEnd/>
            <a:tailEnd/>
          </a:ln>
        </p:spPr>
        <p:txBody>
          <a:bodyPr wrap="none" anchor="ctr">
            <a:spAutoFit/>
          </a:bodyPr>
          <a:lstStyle/>
          <a:p>
            <a:pPr eaLnBrk="1" hangingPunct="1"/>
            <a:r>
              <a:rPr lang="zh-CN" altLang="en-US" sz="2000" b="1">
                <a:solidFill>
                  <a:srgbClr val="000000"/>
                </a:solidFill>
              </a:rPr>
              <a:t>顶层关系表</a:t>
            </a:r>
            <a:endParaRPr lang="zh-CN" altLang="en-US" sz="2000"/>
          </a:p>
        </p:txBody>
      </p:sp>
      <p:graphicFrame>
        <p:nvGraphicFramePr>
          <p:cNvPr id="649453" name="表格 649452"/>
          <p:cNvGraphicFramePr>
            <a:graphicFrameLocks noGrp="1"/>
          </p:cNvGraphicFramePr>
          <p:nvPr/>
        </p:nvGraphicFramePr>
        <p:xfrm>
          <a:off x="971550" y="1987550"/>
          <a:ext cx="7848600" cy="1371600"/>
        </p:xfrm>
        <a:graphic>
          <a:graphicData uri="http://schemas.openxmlformats.org/drawingml/2006/table">
            <a:tbl>
              <a:tblPr/>
              <a:tblGrid>
                <a:gridCol w="1714500">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763588">
                  <a:extLst>
                    <a:ext uri="{9D8B030D-6E8A-4147-A177-3AD203B41FA5}">
                      <a16:colId xmlns:a16="http://schemas.microsoft.com/office/drawing/2014/main" val="20002"/>
                    </a:ext>
                  </a:extLst>
                </a:gridCol>
                <a:gridCol w="1238250">
                  <a:extLst>
                    <a:ext uri="{9D8B030D-6E8A-4147-A177-3AD203B41FA5}">
                      <a16:colId xmlns:a16="http://schemas.microsoft.com/office/drawing/2014/main" val="20003"/>
                    </a:ext>
                  </a:extLst>
                </a:gridCol>
                <a:gridCol w="2763837">
                  <a:extLst>
                    <a:ext uri="{9D8B030D-6E8A-4147-A177-3AD203B41FA5}">
                      <a16:colId xmlns:a16="http://schemas.microsoft.com/office/drawing/2014/main" val="20004"/>
                    </a:ext>
                  </a:extLst>
                </a:gridCol>
              </a:tblGrid>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关系</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领域</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范围</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父辈关系</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自然语言定义</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9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SomeRelation</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Something</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两个事物之间属于、连接、刻画等抽象</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78206" name="矩形 649317"/>
          <p:cNvSpPr>
            <a:spLocks noChangeArrowheads="1"/>
          </p:cNvSpPr>
          <p:nvPr/>
        </p:nvSpPr>
        <p:spPr bwMode="auto">
          <a:xfrm>
            <a:off x="3132138" y="3797300"/>
            <a:ext cx="2022475" cy="396875"/>
          </a:xfrm>
          <a:prstGeom prst="rect">
            <a:avLst/>
          </a:prstGeom>
          <a:noFill/>
          <a:ln w="9525">
            <a:noFill/>
            <a:miter lim="800000"/>
            <a:headEnd/>
            <a:tailEnd/>
          </a:ln>
        </p:spPr>
        <p:txBody>
          <a:bodyPr wrap="none" anchor="ctr">
            <a:spAutoFit/>
          </a:bodyPr>
          <a:lstStyle/>
          <a:p>
            <a:pPr eaLnBrk="1" hangingPunct="1"/>
            <a:r>
              <a:rPr lang="zh-CN" altLang="en-US" sz="2000" b="1">
                <a:solidFill>
                  <a:srgbClr val="000000"/>
                </a:solidFill>
              </a:rPr>
              <a:t>中间层关系表</a:t>
            </a:r>
            <a:endParaRPr lang="zh-CN" altLang="en-US" sz="2000"/>
          </a:p>
        </p:txBody>
      </p:sp>
      <p:graphicFrame>
        <p:nvGraphicFramePr>
          <p:cNvPr id="649452" name="表格 649451"/>
          <p:cNvGraphicFramePr>
            <a:graphicFrameLocks noGrp="1"/>
          </p:cNvGraphicFramePr>
          <p:nvPr/>
        </p:nvGraphicFramePr>
        <p:xfrm>
          <a:off x="1042988" y="4371975"/>
          <a:ext cx="7777162" cy="2011576"/>
        </p:xfrm>
        <a:graphic>
          <a:graphicData uri="http://schemas.openxmlformats.org/drawingml/2006/table">
            <a:tbl>
              <a:tblPr/>
              <a:tblGrid>
                <a:gridCol w="1274762">
                  <a:extLst>
                    <a:ext uri="{9D8B030D-6E8A-4147-A177-3AD203B41FA5}">
                      <a16:colId xmlns:a16="http://schemas.microsoft.com/office/drawing/2014/main" val="20000"/>
                    </a:ext>
                  </a:extLst>
                </a:gridCol>
                <a:gridCol w="1316038">
                  <a:extLst>
                    <a:ext uri="{9D8B030D-6E8A-4147-A177-3AD203B41FA5}">
                      <a16:colId xmlns:a16="http://schemas.microsoft.com/office/drawing/2014/main" val="20001"/>
                    </a:ext>
                  </a:extLst>
                </a:gridCol>
                <a:gridCol w="1255712">
                  <a:extLst>
                    <a:ext uri="{9D8B030D-6E8A-4147-A177-3AD203B41FA5}">
                      <a16:colId xmlns:a16="http://schemas.microsoft.com/office/drawing/2014/main" val="20002"/>
                    </a:ext>
                  </a:extLst>
                </a:gridCol>
                <a:gridCol w="1701800">
                  <a:extLst>
                    <a:ext uri="{9D8B030D-6E8A-4147-A177-3AD203B41FA5}">
                      <a16:colId xmlns:a16="http://schemas.microsoft.com/office/drawing/2014/main" val="20003"/>
                    </a:ext>
                  </a:extLst>
                </a:gridCol>
                <a:gridCol w="2228850">
                  <a:extLst>
                    <a:ext uri="{9D8B030D-6E8A-4147-A177-3AD203B41FA5}">
                      <a16:colId xmlns:a16="http://schemas.microsoft.com/office/drawing/2014/main" val="20004"/>
                    </a:ext>
                  </a:extLst>
                </a:gridCol>
              </a:tblGrid>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关系</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领域</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范围</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父辈关系</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自然语言定义</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9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Author</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Document</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Person</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SomeRelation</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表示一个文档被一个人创造的关系</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9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Title</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Document</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Literal</a:t>
                      </a: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a:t>
                      </a: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RDF</a:t>
                      </a: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SomeRelation</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rgbClr val="000000"/>
                          </a:solidFill>
                          <a:effectLst/>
                          <a:latin typeface="Times New Roman" pitchFamily="18" charset="0"/>
                          <a:ea typeface="楷体_GB2312" pitchFamily="49" charset="-122"/>
                        </a:rPr>
                        <a:t>指定一个文档的文字</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imes New Roman" pitchFamily="18" charset="0"/>
                          <a:ea typeface="楷体_GB2312" pitchFamily="49" charset="-122"/>
                        </a:rPr>
                        <a:t>……</a:t>
                      </a: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1" name="灯片编号占位符 1"/>
          <p:cNvSpPr>
            <a:spLocks noGrp="1" noChangeArrowheads="1"/>
          </p:cNvSpPr>
          <p:nvPr>
            <p:ph type="sldNum" sz="quarter" idx="10"/>
          </p:nvPr>
        </p:nvSpPr>
        <p:spPr bwMode="auto">
          <a:noFill/>
          <a:ln>
            <a:miter lim="800000"/>
            <a:headEnd/>
            <a:tailEnd/>
          </a:ln>
        </p:spPr>
        <p:txBody>
          <a:bodyPr/>
          <a:lstStyle/>
          <a:p>
            <a:fld id="{4B152759-0B92-4932-A87A-008385BEEBF3}" type="slidenum">
              <a:rPr lang="zh-TW" altLang="en-US"/>
              <a:pPr/>
              <a:t>119</a:t>
            </a:fld>
            <a:endParaRPr lang="zh-TW" altLang="en-US"/>
          </a:p>
        </p:txBody>
      </p:sp>
      <p:sp>
        <p:nvSpPr>
          <p:cNvPr id="179203" name="矩形 650244"/>
          <p:cNvSpPr>
            <a:spLocks noChangeArrowheads="1"/>
          </p:cNvSpPr>
          <p:nvPr/>
        </p:nvSpPr>
        <p:spPr bwMode="auto">
          <a:xfrm>
            <a:off x="0" y="2662238"/>
            <a:ext cx="9144000" cy="0"/>
          </a:xfrm>
          <a:prstGeom prst="rect">
            <a:avLst/>
          </a:prstGeom>
          <a:noFill/>
          <a:ln w="9525">
            <a:noFill/>
            <a:miter lim="800000"/>
            <a:headEnd/>
            <a:tailEnd/>
          </a:ln>
        </p:spPr>
        <p:txBody>
          <a:bodyPr/>
          <a:lstStyle/>
          <a:p>
            <a:pPr eaLnBrk="1" hangingPunct="1">
              <a:lnSpc>
                <a:spcPct val="80000"/>
              </a:lnSpc>
              <a:spcBef>
                <a:spcPct val="50000"/>
              </a:spcBef>
            </a:pPr>
            <a:endParaRPr lang="zh-CN" altLang="en-US"/>
          </a:p>
        </p:txBody>
      </p:sp>
      <p:graphicFrame>
        <p:nvGraphicFramePr>
          <p:cNvPr id="179204" name="对象 650243"/>
          <p:cNvGraphicFramePr>
            <a:graphicFrameLocks/>
          </p:cNvGraphicFramePr>
          <p:nvPr/>
        </p:nvGraphicFramePr>
        <p:xfrm>
          <a:off x="-36513" y="1341438"/>
          <a:ext cx="8964613" cy="3136900"/>
        </p:xfrm>
        <a:graphic>
          <a:graphicData uri="http://schemas.openxmlformats.org/presentationml/2006/ole">
            <mc:AlternateContent xmlns:mc="http://schemas.openxmlformats.org/markup-compatibility/2006">
              <mc:Choice xmlns:v="urn:schemas-microsoft-com:vml" Requires="v">
                <p:oleObj spid="_x0000_s179205" r:id="rId3" imgW="6515100" imgH="2276475" progId="Word.Picture.8">
                  <p:embed/>
                </p:oleObj>
              </mc:Choice>
              <mc:Fallback>
                <p:oleObj r:id="rId3" imgW="6515100" imgH="2276475" progId="Word.Picture.8">
                  <p:embed/>
                  <p:pic>
                    <p:nvPicPr>
                      <p:cNvPr id="0" name="对象 65024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3" y="1341438"/>
                        <a:ext cx="8964613"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9205" name="矩形 650245"/>
          <p:cNvSpPr>
            <a:spLocks noChangeArrowheads="1"/>
          </p:cNvSpPr>
          <p:nvPr/>
        </p:nvSpPr>
        <p:spPr bwMode="auto">
          <a:xfrm>
            <a:off x="3224213" y="4797425"/>
            <a:ext cx="2787650" cy="396875"/>
          </a:xfrm>
          <a:prstGeom prst="rect">
            <a:avLst/>
          </a:prstGeom>
          <a:noFill/>
          <a:ln w="9525">
            <a:noFill/>
            <a:miter lim="800000"/>
            <a:headEnd/>
            <a:tailEnd/>
          </a:ln>
        </p:spPr>
        <p:txBody>
          <a:bodyPr wrap="none" anchor="ctr">
            <a:spAutoFit/>
          </a:bodyPr>
          <a:lstStyle/>
          <a:p>
            <a:pPr eaLnBrk="1" hangingPunct="1"/>
            <a:r>
              <a:rPr lang="zh-CN" altLang="en-US" sz="2000"/>
              <a:t>本体概念的层次结构图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标题 19457"/>
          <p:cNvSpPr>
            <a:spLocks noGrp="1"/>
          </p:cNvSpPr>
          <p:nvPr>
            <p:ph type="title"/>
          </p:nvPr>
        </p:nvSpPr>
        <p:spPr>
          <a:xfrm>
            <a:off x="1295400" y="828675"/>
            <a:ext cx="4524375" cy="771525"/>
          </a:xfrm>
        </p:spPr>
        <p:txBody>
          <a:bodyPr vert="horz" wrap="square" lIns="91440" tIns="45720" rIns="91440" bIns="45720" numCol="1" anchorCtr="0" compatLnSpc="1">
            <a:prstTxWarp prst="textNoShape">
              <a:avLst/>
            </a:prstTxWarp>
          </a:bodyPr>
          <a:lstStyle/>
          <a:p>
            <a:pPr eaLnBrk="1" hangingPunct="1"/>
            <a:r>
              <a:rPr lang="zh-CN" altLang="en-GB" sz="2800" noProof="1" smtClean="0">
                <a:solidFill>
                  <a:srgbClr val="0000FF"/>
                </a:solidFill>
                <a:effectLst>
                  <a:outerShdw blurRad="38100" dist="38100" dir="2700000" algn="tl">
                    <a:srgbClr val="C0C0C0"/>
                  </a:outerShdw>
                </a:effectLst>
                <a:latin typeface="楷体_GB2312" pitchFamily="49" charset="-122"/>
                <a:ea typeface="楷体_GB2312" pitchFamily="49" charset="-122"/>
              </a:rPr>
              <a:t>例</a:t>
            </a:r>
            <a:r>
              <a:rPr lang="zh-CN" altLang="zh-CN" sz="2800" noProof="1" smtClean="0">
                <a:solidFill>
                  <a:srgbClr val="0000FF"/>
                </a:solidFill>
                <a:effectLst>
                  <a:outerShdw blurRad="38100" dist="38100" dir="2700000" algn="tl">
                    <a:srgbClr val="C0C0C0"/>
                  </a:outerShdw>
                </a:effectLst>
                <a:latin typeface="楷体_GB2312" pitchFamily="49" charset="-122"/>
                <a:ea typeface="楷体_GB2312" pitchFamily="49" charset="-122"/>
              </a:rPr>
              <a:t>1</a:t>
            </a:r>
            <a:r>
              <a:rPr lang="zh-CN" altLang="en-GB" sz="2800" noProof="1" smtClean="0">
                <a:solidFill>
                  <a:srgbClr val="0000FF"/>
                </a:solidFill>
                <a:effectLst>
                  <a:outerShdw blurRad="38100" dist="38100" dir="2700000" algn="tl">
                    <a:srgbClr val="C0C0C0"/>
                  </a:outerShdw>
                </a:effectLst>
                <a:latin typeface="楷体_GB2312" pitchFamily="49" charset="-122"/>
                <a:ea typeface="楷体_GB2312" pitchFamily="49" charset="-122"/>
              </a:rPr>
              <a:t>  路线规划</a:t>
            </a:r>
          </a:p>
        </p:txBody>
      </p:sp>
      <p:sp>
        <p:nvSpPr>
          <p:cNvPr id="73730" name="文本占位符 19458"/>
          <p:cNvSpPr>
            <a:spLocks noGrp="1" noChangeArrowheads="1"/>
          </p:cNvSpPr>
          <p:nvPr>
            <p:ph idx="1"/>
          </p:nvPr>
        </p:nvSpPr>
        <p:spPr>
          <a:xfrm>
            <a:off x="685800" y="1676400"/>
            <a:ext cx="4376738" cy="3886200"/>
          </a:xfrm>
        </p:spPr>
        <p:txBody>
          <a:bodyPr/>
          <a:lstStyle/>
          <a:p>
            <a:pPr eaLnBrk="1" hangingPunct="1">
              <a:lnSpc>
                <a:spcPct val="90000"/>
              </a:lnSpc>
            </a:pPr>
            <a:r>
              <a:rPr lang="en-GB" altLang="zh-CN" smtClean="0">
                <a:latin typeface="Times New Roman" pitchFamily="18" charset="0"/>
                <a:ea typeface="宋体" pitchFamily="2" charset="-122"/>
              </a:rPr>
              <a:t>Initial state</a:t>
            </a:r>
          </a:p>
          <a:p>
            <a:pPr lvl="1" eaLnBrk="1" hangingPunct="1">
              <a:lnSpc>
                <a:spcPct val="90000"/>
              </a:lnSpc>
            </a:pPr>
            <a:r>
              <a:rPr lang="en-GB" altLang="zh-CN" smtClean="0">
                <a:latin typeface="Times New Roman" pitchFamily="18" charset="0"/>
                <a:ea typeface="宋体" pitchFamily="2" charset="-122"/>
              </a:rPr>
              <a:t>The journey starting from</a:t>
            </a:r>
            <a:br>
              <a:rPr lang="en-GB" altLang="zh-CN" smtClean="0">
                <a:latin typeface="Times New Roman" pitchFamily="18" charset="0"/>
                <a:ea typeface="宋体" pitchFamily="2" charset="-122"/>
              </a:rPr>
            </a:br>
            <a:r>
              <a:rPr lang="en-GB" altLang="zh-CN" smtClean="0">
                <a:latin typeface="Times New Roman" pitchFamily="18" charset="0"/>
                <a:ea typeface="宋体" pitchFamily="2" charset="-122"/>
              </a:rPr>
              <a:t>Changsha</a:t>
            </a:r>
          </a:p>
          <a:p>
            <a:pPr eaLnBrk="1" hangingPunct="1">
              <a:lnSpc>
                <a:spcPct val="90000"/>
              </a:lnSpc>
            </a:pPr>
            <a:r>
              <a:rPr lang="en-GB" altLang="zh-CN" smtClean="0">
                <a:latin typeface="Times New Roman" pitchFamily="18" charset="0"/>
                <a:ea typeface="宋体" pitchFamily="2" charset="-122"/>
              </a:rPr>
              <a:t>Operators</a:t>
            </a:r>
          </a:p>
          <a:p>
            <a:pPr lvl="1" eaLnBrk="1" hangingPunct="1">
              <a:lnSpc>
                <a:spcPct val="90000"/>
              </a:lnSpc>
            </a:pPr>
            <a:r>
              <a:rPr lang="en-GB" altLang="zh-CN" smtClean="0">
                <a:latin typeface="Times New Roman" pitchFamily="18" charset="0"/>
                <a:ea typeface="宋体" pitchFamily="2" charset="-122"/>
              </a:rPr>
              <a:t>Driving from a city to another city</a:t>
            </a:r>
          </a:p>
          <a:p>
            <a:pPr eaLnBrk="1" hangingPunct="1">
              <a:lnSpc>
                <a:spcPct val="90000"/>
              </a:lnSpc>
            </a:pPr>
            <a:r>
              <a:rPr lang="en-GB" altLang="zh-CN" smtClean="0">
                <a:latin typeface="Times New Roman" pitchFamily="18" charset="0"/>
                <a:ea typeface="宋体" pitchFamily="2" charset="-122"/>
              </a:rPr>
              <a:t>Goal state</a:t>
            </a:r>
          </a:p>
          <a:p>
            <a:pPr lvl="1" eaLnBrk="1" hangingPunct="1">
              <a:lnSpc>
                <a:spcPct val="90000"/>
              </a:lnSpc>
            </a:pPr>
            <a:r>
              <a:rPr lang="en-GB" altLang="zh-CN" smtClean="0">
                <a:latin typeface="Times New Roman" pitchFamily="18" charset="0"/>
                <a:ea typeface="宋体" pitchFamily="2" charset="-122"/>
              </a:rPr>
              <a:t>Destination city ── Beijing</a:t>
            </a:r>
          </a:p>
        </p:txBody>
      </p:sp>
      <p:sp>
        <p:nvSpPr>
          <p:cNvPr id="73731" name="文本框 19459"/>
          <p:cNvSpPr txBox="1">
            <a:spLocks noChangeArrowheads="1"/>
          </p:cNvSpPr>
          <p:nvPr/>
        </p:nvSpPr>
        <p:spPr bwMode="auto">
          <a:xfrm>
            <a:off x="7696200" y="3505200"/>
            <a:ext cx="1066800" cy="581025"/>
          </a:xfrm>
          <a:prstGeom prst="rect">
            <a:avLst/>
          </a:prstGeom>
          <a:noFill/>
          <a:ln w="9525">
            <a:noFill/>
            <a:miter lim="800000"/>
            <a:headEnd/>
            <a:tailEnd/>
          </a:ln>
        </p:spPr>
        <p:txBody>
          <a:bodyPr>
            <a:spAutoFit/>
          </a:bodyPr>
          <a:lstStyle/>
          <a:p>
            <a:pPr eaLnBrk="1" hangingPunct="1">
              <a:lnSpc>
                <a:spcPct val="80000"/>
              </a:lnSpc>
              <a:spcBef>
                <a:spcPct val="50000"/>
              </a:spcBef>
            </a:pPr>
            <a:r>
              <a:rPr lang="en-GB" altLang="zh-CN" sz="1600" b="1">
                <a:ea typeface="宋体" pitchFamily="2" charset="-122"/>
              </a:rPr>
              <a:t>ShangHai</a:t>
            </a:r>
            <a:r>
              <a:rPr lang="zh-CN" altLang="en-GB" sz="1600" b="1">
                <a:ea typeface="宋体" pitchFamily="2" charset="-122"/>
              </a:rPr>
              <a:t>上海</a:t>
            </a:r>
          </a:p>
        </p:txBody>
      </p:sp>
      <p:grpSp>
        <p:nvGrpSpPr>
          <p:cNvPr id="73732" name="组合 19460"/>
          <p:cNvGrpSpPr>
            <a:grpSpLocks/>
          </p:cNvGrpSpPr>
          <p:nvPr/>
        </p:nvGrpSpPr>
        <p:grpSpPr bwMode="auto">
          <a:xfrm>
            <a:off x="5348288" y="1476375"/>
            <a:ext cx="2347912" cy="3705225"/>
            <a:chOff x="3288" y="960"/>
            <a:chExt cx="1479" cy="2334"/>
          </a:xfrm>
        </p:grpSpPr>
        <p:sp>
          <p:nvSpPr>
            <p:cNvPr id="73735" name="椭圆 19461"/>
            <p:cNvSpPr>
              <a:spLocks noChangeArrowheads="1"/>
            </p:cNvSpPr>
            <p:nvPr/>
          </p:nvSpPr>
          <p:spPr bwMode="auto">
            <a:xfrm>
              <a:off x="3984" y="2832"/>
              <a:ext cx="111" cy="96"/>
            </a:xfrm>
            <a:prstGeom prst="ellipse">
              <a:avLst/>
            </a:prstGeom>
            <a:solidFill>
              <a:schemeClr val="accent1"/>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73736" name="椭圆 19462"/>
            <p:cNvSpPr>
              <a:spLocks noChangeArrowheads="1"/>
            </p:cNvSpPr>
            <p:nvPr/>
          </p:nvSpPr>
          <p:spPr bwMode="auto">
            <a:xfrm>
              <a:off x="4272" y="1152"/>
              <a:ext cx="111" cy="96"/>
            </a:xfrm>
            <a:prstGeom prst="ellipse">
              <a:avLst/>
            </a:prstGeom>
            <a:solidFill>
              <a:schemeClr val="accent1"/>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73737" name="椭圆 19463"/>
            <p:cNvSpPr>
              <a:spLocks noChangeArrowheads="1"/>
            </p:cNvSpPr>
            <p:nvPr/>
          </p:nvSpPr>
          <p:spPr bwMode="auto">
            <a:xfrm>
              <a:off x="4656" y="2256"/>
              <a:ext cx="111" cy="96"/>
            </a:xfrm>
            <a:prstGeom prst="ellipse">
              <a:avLst/>
            </a:prstGeom>
            <a:solidFill>
              <a:schemeClr val="accent1"/>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73738" name="椭圆 19464"/>
            <p:cNvSpPr>
              <a:spLocks noChangeArrowheads="1"/>
            </p:cNvSpPr>
            <p:nvPr/>
          </p:nvSpPr>
          <p:spPr bwMode="auto">
            <a:xfrm>
              <a:off x="4368" y="1680"/>
              <a:ext cx="111" cy="96"/>
            </a:xfrm>
            <a:prstGeom prst="ellipse">
              <a:avLst/>
            </a:prstGeom>
            <a:solidFill>
              <a:schemeClr val="accent1"/>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73739" name="椭圆 19465"/>
            <p:cNvSpPr>
              <a:spLocks noChangeArrowheads="1"/>
            </p:cNvSpPr>
            <p:nvPr/>
          </p:nvSpPr>
          <p:spPr bwMode="auto">
            <a:xfrm>
              <a:off x="4080" y="2400"/>
              <a:ext cx="111" cy="96"/>
            </a:xfrm>
            <a:prstGeom prst="ellipse">
              <a:avLst/>
            </a:prstGeom>
            <a:solidFill>
              <a:schemeClr val="accent1"/>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73740" name="椭圆 19466"/>
            <p:cNvSpPr>
              <a:spLocks noChangeArrowheads="1"/>
            </p:cNvSpPr>
            <p:nvPr/>
          </p:nvSpPr>
          <p:spPr bwMode="auto">
            <a:xfrm>
              <a:off x="3936" y="1968"/>
              <a:ext cx="111" cy="96"/>
            </a:xfrm>
            <a:prstGeom prst="ellipse">
              <a:avLst/>
            </a:prstGeom>
            <a:solidFill>
              <a:schemeClr val="accent1"/>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73741" name="文本框 19467"/>
            <p:cNvSpPr txBox="1">
              <a:spLocks noChangeArrowheads="1"/>
            </p:cNvSpPr>
            <p:nvPr/>
          </p:nvSpPr>
          <p:spPr bwMode="auto">
            <a:xfrm>
              <a:off x="4032" y="960"/>
              <a:ext cx="721" cy="366"/>
            </a:xfrm>
            <a:prstGeom prst="rect">
              <a:avLst/>
            </a:prstGeom>
            <a:noFill/>
            <a:ln w="9525">
              <a:noFill/>
              <a:miter lim="800000"/>
              <a:headEnd/>
              <a:tailEnd/>
            </a:ln>
          </p:spPr>
          <p:txBody>
            <a:bodyPr>
              <a:spAutoFit/>
            </a:bodyPr>
            <a:lstStyle/>
            <a:p>
              <a:pPr eaLnBrk="1" hangingPunct="1">
                <a:lnSpc>
                  <a:spcPct val="80000"/>
                </a:lnSpc>
                <a:spcBef>
                  <a:spcPct val="50000"/>
                </a:spcBef>
              </a:pPr>
              <a:r>
                <a:rPr lang="en-GB" altLang="zh-CN" sz="1600" b="1">
                  <a:ea typeface="宋体" pitchFamily="2" charset="-122"/>
                </a:rPr>
                <a:t>BeiJing</a:t>
              </a:r>
            </a:p>
            <a:p>
              <a:pPr eaLnBrk="1" hangingPunct="1">
                <a:lnSpc>
                  <a:spcPct val="80000"/>
                </a:lnSpc>
                <a:spcBef>
                  <a:spcPct val="50000"/>
                </a:spcBef>
              </a:pPr>
              <a:r>
                <a:rPr lang="zh-CN" altLang="en-GB" sz="1600" b="1">
                  <a:ea typeface="宋体" pitchFamily="2" charset="-122"/>
                </a:rPr>
                <a:t>          北京</a:t>
              </a:r>
            </a:p>
          </p:txBody>
        </p:sp>
        <p:sp>
          <p:nvSpPr>
            <p:cNvPr id="73742" name="文本框 19468"/>
            <p:cNvSpPr txBox="1">
              <a:spLocks noChangeArrowheads="1"/>
            </p:cNvSpPr>
            <p:nvPr/>
          </p:nvSpPr>
          <p:spPr bwMode="auto">
            <a:xfrm>
              <a:off x="3792" y="2928"/>
              <a:ext cx="721" cy="366"/>
            </a:xfrm>
            <a:prstGeom prst="rect">
              <a:avLst/>
            </a:prstGeom>
            <a:noFill/>
            <a:ln w="9525">
              <a:noFill/>
              <a:miter lim="800000"/>
              <a:headEnd/>
              <a:tailEnd/>
            </a:ln>
          </p:spPr>
          <p:txBody>
            <a:bodyPr>
              <a:spAutoFit/>
            </a:bodyPr>
            <a:lstStyle/>
            <a:p>
              <a:pPr eaLnBrk="1" hangingPunct="1">
                <a:lnSpc>
                  <a:spcPct val="80000"/>
                </a:lnSpc>
                <a:spcBef>
                  <a:spcPct val="50000"/>
                </a:spcBef>
              </a:pPr>
              <a:r>
                <a:rPr lang="en-GB" altLang="zh-CN" sz="1600" b="1">
                  <a:ea typeface="宋体" pitchFamily="2" charset="-122"/>
                </a:rPr>
                <a:t>ChangSha </a:t>
              </a:r>
              <a:r>
                <a:rPr lang="zh-CN" altLang="en-GB" sz="1600" b="1">
                  <a:ea typeface="宋体" pitchFamily="2" charset="-122"/>
                </a:rPr>
                <a:t>长沙</a:t>
              </a:r>
            </a:p>
          </p:txBody>
        </p:sp>
        <p:sp>
          <p:nvSpPr>
            <p:cNvPr id="73743" name="文本框 19469"/>
            <p:cNvSpPr txBox="1">
              <a:spLocks noChangeArrowheads="1"/>
            </p:cNvSpPr>
            <p:nvPr/>
          </p:nvSpPr>
          <p:spPr bwMode="auto">
            <a:xfrm>
              <a:off x="4128" y="1776"/>
              <a:ext cx="499" cy="366"/>
            </a:xfrm>
            <a:prstGeom prst="rect">
              <a:avLst/>
            </a:prstGeom>
            <a:noFill/>
            <a:ln w="9525">
              <a:noFill/>
              <a:miter lim="800000"/>
              <a:headEnd/>
              <a:tailEnd/>
            </a:ln>
          </p:spPr>
          <p:txBody>
            <a:bodyPr>
              <a:spAutoFit/>
            </a:bodyPr>
            <a:lstStyle/>
            <a:p>
              <a:pPr eaLnBrk="1" hangingPunct="1">
                <a:lnSpc>
                  <a:spcPct val="80000"/>
                </a:lnSpc>
                <a:spcBef>
                  <a:spcPct val="50000"/>
                </a:spcBef>
              </a:pPr>
              <a:r>
                <a:rPr lang="en-GB" altLang="zh-CN" sz="1600" b="1">
                  <a:ea typeface="宋体" pitchFamily="2" charset="-122"/>
                </a:rPr>
                <a:t>JiNan         </a:t>
              </a:r>
            </a:p>
            <a:p>
              <a:pPr eaLnBrk="1" hangingPunct="1">
                <a:lnSpc>
                  <a:spcPct val="80000"/>
                </a:lnSpc>
                <a:spcBef>
                  <a:spcPct val="50000"/>
                </a:spcBef>
              </a:pPr>
              <a:r>
                <a:rPr lang="zh-CN" altLang="en-GB" sz="1600" b="1">
                  <a:ea typeface="宋体" pitchFamily="2" charset="-122"/>
                </a:rPr>
                <a:t> 济南</a:t>
              </a:r>
            </a:p>
          </p:txBody>
        </p:sp>
        <p:sp>
          <p:nvSpPr>
            <p:cNvPr id="73744" name="文本框 19470"/>
            <p:cNvSpPr txBox="1">
              <a:spLocks noChangeArrowheads="1"/>
            </p:cNvSpPr>
            <p:nvPr/>
          </p:nvSpPr>
          <p:spPr bwMode="auto">
            <a:xfrm>
              <a:off x="3560" y="2352"/>
              <a:ext cx="943" cy="366"/>
            </a:xfrm>
            <a:prstGeom prst="rect">
              <a:avLst/>
            </a:prstGeom>
            <a:noFill/>
            <a:ln w="9525">
              <a:noFill/>
              <a:miter lim="800000"/>
              <a:headEnd/>
              <a:tailEnd/>
            </a:ln>
          </p:spPr>
          <p:txBody>
            <a:bodyPr>
              <a:spAutoFit/>
            </a:bodyPr>
            <a:lstStyle/>
            <a:p>
              <a:pPr eaLnBrk="1" hangingPunct="1">
                <a:lnSpc>
                  <a:spcPct val="80000"/>
                </a:lnSpc>
                <a:spcBef>
                  <a:spcPct val="50000"/>
                </a:spcBef>
              </a:pPr>
              <a:r>
                <a:rPr lang="en-GB" altLang="zh-CN" sz="1600" b="1">
                  <a:ea typeface="宋体" pitchFamily="2" charset="-122"/>
                </a:rPr>
                <a:t>WuHan</a:t>
              </a:r>
            </a:p>
            <a:p>
              <a:pPr eaLnBrk="1" hangingPunct="1">
                <a:lnSpc>
                  <a:spcPct val="80000"/>
                </a:lnSpc>
                <a:spcBef>
                  <a:spcPct val="50000"/>
                </a:spcBef>
              </a:pPr>
              <a:r>
                <a:rPr lang="zh-CN" altLang="en-GB" sz="1600" b="1">
                  <a:ea typeface="宋体" pitchFamily="2" charset="-122"/>
                </a:rPr>
                <a:t>  武汉</a:t>
              </a:r>
            </a:p>
          </p:txBody>
        </p:sp>
        <p:sp>
          <p:nvSpPr>
            <p:cNvPr id="73745" name="文本框 19471"/>
            <p:cNvSpPr txBox="1">
              <a:spLocks noChangeArrowheads="1"/>
            </p:cNvSpPr>
            <p:nvPr/>
          </p:nvSpPr>
          <p:spPr bwMode="auto">
            <a:xfrm>
              <a:off x="3288" y="1920"/>
              <a:ext cx="943" cy="366"/>
            </a:xfrm>
            <a:prstGeom prst="rect">
              <a:avLst/>
            </a:prstGeom>
            <a:noFill/>
            <a:ln w="9525">
              <a:noFill/>
              <a:miter lim="800000"/>
              <a:headEnd/>
              <a:tailEnd/>
            </a:ln>
          </p:spPr>
          <p:txBody>
            <a:bodyPr>
              <a:spAutoFit/>
            </a:bodyPr>
            <a:lstStyle/>
            <a:p>
              <a:pPr eaLnBrk="1" hangingPunct="1">
                <a:lnSpc>
                  <a:spcPct val="80000"/>
                </a:lnSpc>
                <a:spcBef>
                  <a:spcPct val="50000"/>
                </a:spcBef>
              </a:pPr>
              <a:r>
                <a:rPr lang="en-GB" altLang="zh-CN" sz="1600" b="1">
                  <a:ea typeface="宋体" pitchFamily="2" charset="-122"/>
                </a:rPr>
                <a:t>ZhengZhou</a:t>
              </a:r>
            </a:p>
            <a:p>
              <a:pPr eaLnBrk="1" hangingPunct="1">
                <a:lnSpc>
                  <a:spcPct val="80000"/>
                </a:lnSpc>
                <a:spcBef>
                  <a:spcPct val="50000"/>
                </a:spcBef>
              </a:pPr>
              <a:r>
                <a:rPr lang="zh-CN" altLang="en-GB" sz="1600" b="1">
                  <a:ea typeface="宋体" pitchFamily="2" charset="-122"/>
                </a:rPr>
                <a:t>     郑州</a:t>
              </a:r>
            </a:p>
          </p:txBody>
        </p:sp>
        <p:cxnSp>
          <p:nvCxnSpPr>
            <p:cNvPr id="73746" name="直接箭头连接符 19472"/>
            <p:cNvCxnSpPr>
              <a:cxnSpLocks noChangeShapeType="1"/>
              <a:stCxn id="73735" idx="1"/>
            </p:cNvCxnSpPr>
            <p:nvPr/>
          </p:nvCxnSpPr>
          <p:spPr bwMode="auto">
            <a:xfrm flipV="1">
              <a:off x="4000" y="2471"/>
              <a:ext cx="118" cy="375"/>
            </a:xfrm>
            <a:prstGeom prst="straightConnector1">
              <a:avLst/>
            </a:prstGeom>
            <a:noFill/>
            <a:ln w="9525">
              <a:solidFill>
                <a:schemeClr val="tx1"/>
              </a:solidFill>
              <a:miter lim="800000"/>
              <a:headEnd/>
              <a:tailEnd type="triangle" w="med" len="med"/>
            </a:ln>
          </p:spPr>
        </p:cxnSp>
        <p:cxnSp>
          <p:nvCxnSpPr>
            <p:cNvPr id="73747" name="直接箭头连接符 19473"/>
            <p:cNvCxnSpPr>
              <a:cxnSpLocks noChangeShapeType="1"/>
              <a:stCxn id="73739" idx="1"/>
              <a:endCxn id="73740" idx="4"/>
            </p:cNvCxnSpPr>
            <p:nvPr/>
          </p:nvCxnSpPr>
          <p:spPr bwMode="auto">
            <a:xfrm flipH="1" flipV="1">
              <a:off x="3992" y="2064"/>
              <a:ext cx="104" cy="350"/>
            </a:xfrm>
            <a:prstGeom prst="straightConnector1">
              <a:avLst/>
            </a:prstGeom>
            <a:noFill/>
            <a:ln w="9525">
              <a:solidFill>
                <a:schemeClr val="tx1"/>
              </a:solidFill>
              <a:miter lim="800000"/>
              <a:headEnd/>
              <a:tailEnd type="triangle" w="med" len="med"/>
            </a:ln>
          </p:spPr>
        </p:cxnSp>
        <p:cxnSp>
          <p:nvCxnSpPr>
            <p:cNvPr id="73748" name="直接箭头连接符 19474"/>
            <p:cNvCxnSpPr>
              <a:cxnSpLocks noChangeShapeType="1"/>
              <a:stCxn id="73740" idx="0"/>
              <a:endCxn id="73736" idx="4"/>
            </p:cNvCxnSpPr>
            <p:nvPr/>
          </p:nvCxnSpPr>
          <p:spPr bwMode="auto">
            <a:xfrm flipV="1">
              <a:off x="3992" y="1248"/>
              <a:ext cx="336" cy="720"/>
            </a:xfrm>
            <a:prstGeom prst="straightConnector1">
              <a:avLst/>
            </a:prstGeom>
            <a:noFill/>
            <a:ln w="9525">
              <a:solidFill>
                <a:schemeClr val="tx1"/>
              </a:solidFill>
              <a:miter lim="800000"/>
              <a:headEnd/>
              <a:tailEnd type="triangle" w="med" len="med"/>
            </a:ln>
          </p:spPr>
        </p:cxnSp>
        <p:cxnSp>
          <p:nvCxnSpPr>
            <p:cNvPr id="73749" name="直接箭头连接符 19475"/>
            <p:cNvCxnSpPr>
              <a:cxnSpLocks noChangeShapeType="1"/>
              <a:stCxn id="73735" idx="0"/>
              <a:endCxn id="73737" idx="4"/>
            </p:cNvCxnSpPr>
            <p:nvPr/>
          </p:nvCxnSpPr>
          <p:spPr bwMode="auto">
            <a:xfrm flipV="1">
              <a:off x="4040" y="2352"/>
              <a:ext cx="672" cy="480"/>
            </a:xfrm>
            <a:prstGeom prst="straightConnector1">
              <a:avLst/>
            </a:prstGeom>
            <a:noFill/>
            <a:ln w="9525">
              <a:solidFill>
                <a:schemeClr val="tx1"/>
              </a:solidFill>
              <a:miter lim="800000"/>
              <a:headEnd/>
              <a:tailEnd type="triangle" w="med" len="med"/>
            </a:ln>
          </p:spPr>
        </p:cxnSp>
        <p:cxnSp>
          <p:nvCxnSpPr>
            <p:cNvPr id="73750" name="直接箭头连接符 19476"/>
            <p:cNvCxnSpPr>
              <a:cxnSpLocks noChangeShapeType="1"/>
              <a:stCxn id="73737" idx="0"/>
              <a:endCxn id="73738" idx="4"/>
            </p:cNvCxnSpPr>
            <p:nvPr/>
          </p:nvCxnSpPr>
          <p:spPr bwMode="auto">
            <a:xfrm flipH="1" flipV="1">
              <a:off x="4424" y="1776"/>
              <a:ext cx="288" cy="480"/>
            </a:xfrm>
            <a:prstGeom prst="straightConnector1">
              <a:avLst/>
            </a:prstGeom>
            <a:noFill/>
            <a:ln w="9525">
              <a:solidFill>
                <a:schemeClr val="tx1"/>
              </a:solidFill>
              <a:miter lim="800000"/>
              <a:headEnd/>
              <a:tailEnd type="triangle" w="med" len="med"/>
            </a:ln>
          </p:spPr>
        </p:cxnSp>
        <p:cxnSp>
          <p:nvCxnSpPr>
            <p:cNvPr id="73751" name="直接箭头连接符 19477"/>
            <p:cNvCxnSpPr>
              <a:cxnSpLocks noChangeShapeType="1"/>
              <a:stCxn id="73738" idx="1"/>
              <a:endCxn id="73736" idx="6"/>
            </p:cNvCxnSpPr>
            <p:nvPr/>
          </p:nvCxnSpPr>
          <p:spPr bwMode="auto">
            <a:xfrm flipH="1" flipV="1">
              <a:off x="4383" y="1200"/>
              <a:ext cx="1" cy="494"/>
            </a:xfrm>
            <a:prstGeom prst="straightConnector1">
              <a:avLst/>
            </a:prstGeom>
            <a:noFill/>
            <a:ln w="9525">
              <a:solidFill>
                <a:schemeClr val="tx1"/>
              </a:solidFill>
              <a:miter lim="800000"/>
              <a:headEnd/>
              <a:tailEnd type="triangle" w="med" len="med"/>
            </a:ln>
          </p:spPr>
        </p:cxnSp>
        <p:cxnSp>
          <p:nvCxnSpPr>
            <p:cNvPr id="73752" name="直接箭头连接符 19478"/>
            <p:cNvCxnSpPr>
              <a:cxnSpLocks noChangeShapeType="1"/>
              <a:stCxn id="73731" idx="1"/>
              <a:endCxn id="73736" idx="5"/>
            </p:cNvCxnSpPr>
            <p:nvPr/>
          </p:nvCxnSpPr>
          <p:spPr bwMode="auto">
            <a:xfrm flipH="1" flipV="1">
              <a:off x="4367" y="1234"/>
              <a:ext cx="385" cy="1080"/>
            </a:xfrm>
            <a:prstGeom prst="straightConnector1">
              <a:avLst/>
            </a:prstGeom>
            <a:noFill/>
            <a:ln w="9525">
              <a:solidFill>
                <a:schemeClr val="tx1"/>
              </a:solidFill>
              <a:miter lim="800000"/>
              <a:headEnd/>
              <a:tailEnd type="triangle" w="med" len="med"/>
            </a:ln>
          </p:spPr>
        </p:cxnSp>
      </p:grpSp>
      <p:sp>
        <p:nvSpPr>
          <p:cNvPr id="19480" name="文本框 19479"/>
          <p:cNvSpPr txBox="1">
            <a:spLocks noChangeArrowheads="1"/>
          </p:cNvSpPr>
          <p:nvPr/>
        </p:nvSpPr>
        <p:spPr bwMode="auto">
          <a:xfrm>
            <a:off x="5819775" y="5589588"/>
            <a:ext cx="1198563" cy="336550"/>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sz="2000">
                <a:latin typeface="Verdana" pitchFamily="34" charset="0"/>
                <a:ea typeface="宋体" pitchFamily="2" charset="-122"/>
              </a:rPr>
              <a:t>路线规划</a:t>
            </a:r>
          </a:p>
        </p:txBody>
      </p:sp>
      <p:sp>
        <p:nvSpPr>
          <p:cNvPr id="496649" name="矩形 496648"/>
          <p:cNvSpPr/>
          <p:nvPr/>
        </p:nvSpPr>
        <p:spPr>
          <a:xfrm>
            <a:off x="1295400" y="66675"/>
            <a:ext cx="7848600" cy="914400"/>
          </a:xfrm>
          <a:prstGeom prst="rect">
            <a:avLst/>
          </a:prstGeom>
          <a:noFill/>
          <a:ln w="9525">
            <a:noFill/>
          </a:ln>
        </p:spPr>
        <p:txBody>
          <a:bodyPr anchor="ctr"/>
          <a:lstStyle/>
          <a:p>
            <a:pPr eaLnBrk="1" hangingPunct="1"/>
            <a:r>
              <a:rPr lang="zh-CN" altLang="en-US" sz="3200" b="1" noProof="1">
                <a:solidFill>
                  <a:srgbClr val="800000"/>
                </a:solidFill>
                <a:effectLst>
                  <a:outerShdw blurRad="38100" dist="38100" dir="2700000" algn="tl">
                    <a:srgbClr val="C0C0C0"/>
                  </a:outerShdw>
                </a:effectLst>
                <a:latin typeface="Verdana" pitchFamily="34" charset="0"/>
                <a:ea typeface="宋体" pitchFamily="2" charset="-122"/>
              </a:rPr>
              <a:t>状态空间表示举例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80"/>
                                        </p:tgtEl>
                                        <p:attrNameLst>
                                          <p:attrName>style.visibility</p:attrName>
                                        </p:attrNameLst>
                                      </p:cBhvr>
                                      <p:to>
                                        <p:strVal val="visible"/>
                                      </p:to>
                                    </p:set>
                                    <p:anim calcmode="lin" valueType="num">
                                      <p:cBhvr>
                                        <p:cTn id="7" dur="500" fill="hold"/>
                                        <p:tgtEl>
                                          <p:spTgt spid="19480"/>
                                        </p:tgtEl>
                                        <p:attrNameLst>
                                          <p:attrName>ppt_x</p:attrName>
                                        </p:attrNameLst>
                                      </p:cBhvr>
                                      <p:tavLst>
                                        <p:tav tm="0">
                                          <p:val>
                                            <p:strVal val="0-#ppt_w/2"/>
                                          </p:val>
                                        </p:tav>
                                        <p:tav tm="100000">
                                          <p:val>
                                            <p:strVal val="#ppt_x"/>
                                          </p:val>
                                        </p:tav>
                                      </p:tavLst>
                                    </p:anim>
                                    <p:anim calcmode="lin" valueType="num">
                                      <p:cBhvr>
                                        <p:cTn id="8" dur="500" fill="hold"/>
                                        <p:tgtEl>
                                          <p:spTgt spid="1948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96649"/>
                                        </p:tgtEl>
                                        <p:attrNameLst>
                                          <p:attrName>style.visibility</p:attrName>
                                        </p:attrNameLst>
                                      </p:cBhvr>
                                      <p:to>
                                        <p:strVal val="visible"/>
                                      </p:to>
                                    </p:set>
                                    <p:anim calcmode="lin" valueType="num">
                                      <p:cBhvr>
                                        <p:cTn id="12" dur="500" fill="hold"/>
                                        <p:tgtEl>
                                          <p:spTgt spid="496649"/>
                                        </p:tgtEl>
                                        <p:attrNameLst>
                                          <p:attrName>ppt_x</p:attrName>
                                        </p:attrNameLst>
                                      </p:cBhvr>
                                      <p:tavLst>
                                        <p:tav tm="0">
                                          <p:val>
                                            <p:strVal val="#ppt_x"/>
                                          </p:val>
                                        </p:tav>
                                        <p:tav tm="100000">
                                          <p:val>
                                            <p:strVal val="#ppt_x"/>
                                          </p:val>
                                        </p:tav>
                                      </p:tavLst>
                                    </p:anim>
                                    <p:anim calcmode="lin" valueType="num">
                                      <p:cBhvr>
                                        <p:cTn id="13" dur="500" fill="hold"/>
                                        <p:tgtEl>
                                          <p:spTgt spid="4966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0" grpId="0"/>
      <p:bldP spid="496649" grpId="0"/>
    </p:bld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5" name="灯片编号占位符 1"/>
          <p:cNvSpPr>
            <a:spLocks noGrp="1" noChangeArrowheads="1"/>
          </p:cNvSpPr>
          <p:nvPr>
            <p:ph type="sldNum" sz="quarter" idx="10"/>
          </p:nvPr>
        </p:nvSpPr>
        <p:spPr bwMode="auto">
          <a:noFill/>
          <a:ln>
            <a:miter lim="800000"/>
            <a:headEnd/>
            <a:tailEnd/>
          </a:ln>
        </p:spPr>
        <p:txBody>
          <a:bodyPr/>
          <a:lstStyle/>
          <a:p>
            <a:fld id="{89323589-58E7-44C9-B83E-E3ED00C5FF94}" type="slidenum">
              <a:rPr lang="zh-TW" altLang="en-US"/>
              <a:pPr/>
              <a:t>120</a:t>
            </a:fld>
            <a:endParaRPr lang="zh-TW" altLang="en-US"/>
          </a:p>
        </p:txBody>
      </p:sp>
      <p:sp>
        <p:nvSpPr>
          <p:cNvPr id="180226" name="矩形 651268"/>
          <p:cNvSpPr>
            <a:spLocks noChangeArrowheads="1"/>
          </p:cNvSpPr>
          <p:nvPr/>
        </p:nvSpPr>
        <p:spPr bwMode="auto">
          <a:xfrm>
            <a:off x="0" y="1738313"/>
            <a:ext cx="9144000" cy="0"/>
          </a:xfrm>
          <a:prstGeom prst="rect">
            <a:avLst/>
          </a:prstGeom>
          <a:noFill/>
          <a:ln w="9525">
            <a:noFill/>
            <a:miter lim="800000"/>
            <a:headEnd/>
            <a:tailEnd/>
          </a:ln>
        </p:spPr>
        <p:txBody>
          <a:bodyPr/>
          <a:lstStyle/>
          <a:p>
            <a:pPr eaLnBrk="1" hangingPunct="1">
              <a:lnSpc>
                <a:spcPct val="80000"/>
              </a:lnSpc>
              <a:spcBef>
                <a:spcPct val="50000"/>
              </a:spcBef>
            </a:pPr>
            <a:endParaRPr lang="zh-CN" altLang="en-US"/>
          </a:p>
        </p:txBody>
      </p:sp>
      <p:graphicFrame>
        <p:nvGraphicFramePr>
          <p:cNvPr id="180227" name="对象 651267"/>
          <p:cNvGraphicFramePr>
            <a:graphicFrameLocks/>
          </p:cNvGraphicFramePr>
          <p:nvPr/>
        </p:nvGraphicFramePr>
        <p:xfrm>
          <a:off x="611188" y="260350"/>
          <a:ext cx="7921625" cy="5970588"/>
        </p:xfrm>
        <a:graphic>
          <a:graphicData uri="http://schemas.openxmlformats.org/presentationml/2006/ole">
            <mc:AlternateContent xmlns:mc="http://schemas.openxmlformats.org/markup-compatibility/2006">
              <mc:Choice xmlns:v="urn:schemas-microsoft-com:vml" Requires="v">
                <p:oleObj spid="_x0000_s180228" r:id="rId3" imgW="6172200" imgH="4657725" progId="Word.Picture.8">
                  <p:embed/>
                </p:oleObj>
              </mc:Choice>
              <mc:Fallback>
                <p:oleObj r:id="rId3" imgW="6172200" imgH="4657725" progId="Word.Picture.8">
                  <p:embed/>
                  <p:pic>
                    <p:nvPicPr>
                      <p:cNvPr id="0" name="对象 65126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60350"/>
                        <a:ext cx="792162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0228" name="矩形 651269"/>
          <p:cNvSpPr>
            <a:spLocks noChangeArrowheads="1"/>
          </p:cNvSpPr>
          <p:nvPr/>
        </p:nvSpPr>
        <p:spPr bwMode="auto">
          <a:xfrm>
            <a:off x="2830513" y="6127750"/>
            <a:ext cx="2787650" cy="396875"/>
          </a:xfrm>
          <a:prstGeom prst="rect">
            <a:avLst/>
          </a:prstGeom>
          <a:noFill/>
          <a:ln w="9525">
            <a:noFill/>
            <a:miter lim="800000"/>
            <a:headEnd/>
            <a:tailEnd/>
          </a:ln>
        </p:spPr>
        <p:txBody>
          <a:bodyPr wrap="none" anchor="ctr">
            <a:spAutoFit/>
          </a:bodyPr>
          <a:lstStyle/>
          <a:p>
            <a:pPr eaLnBrk="1" hangingPunct="1"/>
            <a:r>
              <a:rPr lang="zh-CN" altLang="en-US" sz="2000"/>
              <a:t>本体关系的层次结构图 </a:t>
            </a: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49" name="灯片编号占位符 1"/>
          <p:cNvSpPr>
            <a:spLocks noGrp="1" noChangeArrowheads="1"/>
          </p:cNvSpPr>
          <p:nvPr>
            <p:ph type="sldNum" sz="quarter" idx="10"/>
          </p:nvPr>
        </p:nvSpPr>
        <p:spPr bwMode="auto">
          <a:noFill/>
          <a:ln>
            <a:miter lim="800000"/>
            <a:headEnd/>
            <a:tailEnd/>
          </a:ln>
        </p:spPr>
        <p:txBody>
          <a:bodyPr/>
          <a:lstStyle/>
          <a:p>
            <a:fld id="{99B7E34F-71FE-4537-AF1C-BF8F55568DAD}" type="slidenum">
              <a:rPr lang="zh-TW" altLang="en-US"/>
              <a:pPr/>
              <a:t>121</a:t>
            </a:fld>
            <a:endParaRPr lang="zh-TW" altLang="en-US"/>
          </a:p>
        </p:txBody>
      </p:sp>
      <p:sp>
        <p:nvSpPr>
          <p:cNvPr id="181250" name="文本占位符 652289"/>
          <p:cNvSpPr>
            <a:spLocks noGrp="1" noChangeArrowheads="1"/>
          </p:cNvSpPr>
          <p:nvPr>
            <p:ph sz="half" idx="1"/>
          </p:nvPr>
        </p:nvSpPr>
        <p:spPr>
          <a:xfrm>
            <a:off x="673100" y="1462088"/>
            <a:ext cx="7632700" cy="4824412"/>
          </a:xfrm>
        </p:spPr>
        <p:txBody>
          <a:bodyPr/>
          <a:lstStyle/>
          <a:p>
            <a:pPr eaLnBrk="1" hangingPunct="1">
              <a:lnSpc>
                <a:spcPct val="90000"/>
              </a:lnSpc>
            </a:pPr>
            <a:r>
              <a:rPr lang="zh-CN" altLang="en-US" smtClean="0">
                <a:latin typeface="Times New Roman" pitchFamily="18" charset="0"/>
              </a:rPr>
              <a:t>阶段</a:t>
            </a:r>
            <a:r>
              <a:rPr lang="en-US" altLang="zh-CN" smtClean="0">
                <a:latin typeface="Times New Roman" pitchFamily="18" charset="0"/>
              </a:rPr>
              <a:t>4</a:t>
            </a:r>
            <a:r>
              <a:rPr lang="zh-CN" altLang="en-US" smtClean="0">
                <a:latin typeface="Times New Roman" pitchFamily="18" charset="0"/>
              </a:rPr>
              <a:t>：</a:t>
            </a:r>
            <a:r>
              <a:rPr lang="zh-CN" altLang="en-US" sz="2400" b="1" smtClean="0">
                <a:latin typeface="Times New Roman" pitchFamily="18" charset="0"/>
              </a:rPr>
              <a:t>用</a:t>
            </a:r>
            <a:r>
              <a:rPr lang="en-US" altLang="zh-CN" sz="2400" b="1" smtClean="0">
                <a:latin typeface="Times New Roman" pitchFamily="18" charset="0"/>
              </a:rPr>
              <a:t>RDFS</a:t>
            </a:r>
            <a:r>
              <a:rPr lang="zh-CN" altLang="en-US" sz="2400" b="1" smtClean="0">
                <a:latin typeface="Times New Roman" pitchFamily="18" charset="0"/>
              </a:rPr>
              <a:t>语言描述上述各表</a:t>
            </a:r>
          </a:p>
          <a:p>
            <a:pPr lvl="1" eaLnBrk="1" hangingPunct="1">
              <a:lnSpc>
                <a:spcPct val="90000"/>
              </a:lnSpc>
            </a:pPr>
            <a:r>
              <a:rPr lang="en-US" altLang="zh-CN" sz="2000" smtClean="0">
                <a:latin typeface="Times New Roman" pitchFamily="18" charset="0"/>
              </a:rPr>
              <a:t>rdfs</a:t>
            </a:r>
            <a:r>
              <a:rPr lang="zh-CN" altLang="en-US" sz="2000" smtClean="0">
                <a:latin typeface="Times New Roman" pitchFamily="18" charset="0"/>
              </a:rPr>
              <a:t>和</a:t>
            </a:r>
            <a:r>
              <a:rPr lang="en-US" altLang="zh-CN" sz="2000" smtClean="0">
                <a:latin typeface="Times New Roman" pitchFamily="18" charset="0"/>
              </a:rPr>
              <a:t>rdf</a:t>
            </a:r>
            <a:r>
              <a:rPr lang="zh-CN" altLang="en-US" sz="2000" smtClean="0">
                <a:latin typeface="Times New Roman" pitchFamily="18" charset="0"/>
              </a:rPr>
              <a:t>是</a:t>
            </a:r>
            <a:r>
              <a:rPr lang="en-US" altLang="zh-CN" sz="2000" smtClean="0">
                <a:latin typeface="Times New Roman" pitchFamily="18" charset="0"/>
              </a:rPr>
              <a:t>W3C</a:t>
            </a:r>
            <a:r>
              <a:rPr lang="zh-CN" altLang="en-US" sz="2000" smtClean="0">
                <a:latin typeface="Times New Roman" pitchFamily="18" charset="0"/>
              </a:rPr>
              <a:t>定义的两个</a:t>
            </a:r>
            <a:r>
              <a:rPr lang="en-US" altLang="zh-CN" sz="2000" smtClean="0">
                <a:latin typeface="Times New Roman" pitchFamily="18" charset="0"/>
              </a:rPr>
              <a:t>RDFS</a:t>
            </a:r>
            <a:r>
              <a:rPr lang="zh-CN" altLang="en-US" sz="2000" smtClean="0">
                <a:latin typeface="Times New Roman" pitchFamily="18" charset="0"/>
              </a:rPr>
              <a:t>。</a:t>
            </a:r>
          </a:p>
          <a:p>
            <a:pPr lvl="1" eaLnBrk="1" hangingPunct="1">
              <a:lnSpc>
                <a:spcPct val="90000"/>
              </a:lnSpc>
            </a:pPr>
            <a:r>
              <a:rPr lang="en-US" altLang="zh-CN" sz="2000" smtClean="0">
                <a:latin typeface="Times New Roman" pitchFamily="18" charset="0"/>
              </a:rPr>
              <a:t>&lt;?xml version="1.0" encoding="ISO-9999-9" ?&gt; </a:t>
            </a:r>
          </a:p>
          <a:p>
            <a:pPr lvl="1" eaLnBrk="1" hangingPunct="1">
              <a:lnSpc>
                <a:spcPct val="90000"/>
              </a:lnSpc>
            </a:pPr>
            <a:r>
              <a:rPr lang="en-US" altLang="zh-CN" sz="2000" smtClean="0">
                <a:latin typeface="Times New Roman" pitchFamily="18" charset="0"/>
              </a:rPr>
              <a:t>&lt;rdf:RDF xmlns:rdfs=http://www.w3.org/2000/01/rdf-schema# xmlns:rdf="http://www.w3.org/1999/02/22-rdf-syntax-ns#" &gt; </a:t>
            </a:r>
          </a:p>
          <a:p>
            <a:pPr eaLnBrk="1" hangingPunct="1">
              <a:lnSpc>
                <a:spcPct val="90000"/>
              </a:lnSpc>
            </a:pPr>
            <a:r>
              <a:rPr lang="zh-CN" altLang="en-US" smtClean="0">
                <a:latin typeface="Times New Roman" pitchFamily="18" charset="0"/>
              </a:rPr>
              <a:t>阶段</a:t>
            </a:r>
            <a:r>
              <a:rPr lang="en-US" altLang="zh-CN" smtClean="0">
                <a:latin typeface="Times New Roman" pitchFamily="18" charset="0"/>
              </a:rPr>
              <a:t>5</a:t>
            </a:r>
            <a:r>
              <a:rPr lang="zh-CN" altLang="en-US" smtClean="0">
                <a:latin typeface="Times New Roman" pitchFamily="18" charset="0"/>
              </a:rPr>
              <a:t>：</a:t>
            </a:r>
            <a:r>
              <a:rPr lang="zh-CN" altLang="en-US" sz="2400" b="1" smtClean="0">
                <a:latin typeface="Times New Roman" pitchFamily="18" charset="0"/>
              </a:rPr>
              <a:t>定义关系的代数属性，定义知识的推理规则</a:t>
            </a:r>
            <a:endParaRPr lang="zh-CN" altLang="en-US" sz="2400" smtClean="0">
              <a:latin typeface="Times New Roman" pitchFamily="18" charset="0"/>
            </a:endParaRPr>
          </a:p>
          <a:p>
            <a:pPr lvl="1" eaLnBrk="1" hangingPunct="1">
              <a:lnSpc>
                <a:spcPct val="90000"/>
              </a:lnSpc>
            </a:pPr>
            <a:r>
              <a:rPr lang="en-US" altLang="zh-CN" sz="2000" smtClean="0">
                <a:latin typeface="Times New Roman" pitchFamily="18" charset="0"/>
              </a:rPr>
              <a:t>&lt;rdf:Property rdf:ID="Author"&gt;</a:t>
            </a:r>
          </a:p>
          <a:p>
            <a:pPr lvl="1" eaLnBrk="1" hangingPunct="1">
              <a:lnSpc>
                <a:spcPct val="90000"/>
              </a:lnSpc>
            </a:pPr>
            <a:r>
              <a:rPr lang="en-US" altLang="zh-CN" sz="2000" smtClean="0">
                <a:latin typeface="Times New Roman" pitchFamily="18" charset="0"/>
              </a:rPr>
              <a:t>&lt; rdfs:inverse rdf:resource="#hasWrited" /&gt; </a:t>
            </a:r>
          </a:p>
          <a:p>
            <a:pPr lvl="1" eaLnBrk="1" hangingPunct="1">
              <a:lnSpc>
                <a:spcPct val="90000"/>
              </a:lnSpc>
            </a:pPr>
            <a:r>
              <a:rPr lang="en-US" altLang="zh-CN" sz="2000" smtClean="0">
                <a:latin typeface="Times New Roman" pitchFamily="18" charset="0"/>
              </a:rPr>
              <a:t>&lt;/rdf:Property&gt;</a:t>
            </a:r>
          </a:p>
          <a:p>
            <a:pPr lvl="1" eaLnBrk="1" hangingPunct="1">
              <a:lnSpc>
                <a:spcPct val="90000"/>
              </a:lnSpc>
            </a:pPr>
            <a:r>
              <a:rPr lang="en-US" altLang="zh-CN" sz="2000" smtClean="0">
                <a:latin typeface="Times New Roman" pitchFamily="18" charset="0"/>
              </a:rPr>
              <a:t>&lt;rdf:Property rdf:ID="hasWrited"&gt;</a:t>
            </a:r>
          </a:p>
          <a:p>
            <a:pPr lvl="1" eaLnBrk="1" hangingPunct="1">
              <a:lnSpc>
                <a:spcPct val="90000"/>
              </a:lnSpc>
            </a:pPr>
            <a:r>
              <a:rPr lang="en-US" altLang="zh-CN" sz="2000" smtClean="0">
                <a:latin typeface="Times New Roman" pitchFamily="18" charset="0"/>
              </a:rPr>
              <a:t>&lt;rdfs:inverse rdf:resource="#Author" /&gt; </a:t>
            </a:r>
          </a:p>
          <a:p>
            <a:pPr lvl="1" eaLnBrk="1" hangingPunct="1">
              <a:lnSpc>
                <a:spcPct val="90000"/>
              </a:lnSpc>
            </a:pPr>
            <a:r>
              <a:rPr lang="en-US" altLang="zh-CN" sz="2000" smtClean="0">
                <a:latin typeface="Times New Roman" pitchFamily="18" charset="0"/>
              </a:rPr>
              <a:t>&lt;/rdf:Property&gt; </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73" name="灯片编号占位符 1"/>
          <p:cNvSpPr>
            <a:spLocks noGrp="1" noChangeArrowheads="1"/>
          </p:cNvSpPr>
          <p:nvPr>
            <p:ph type="sldNum" sz="quarter" idx="10"/>
          </p:nvPr>
        </p:nvSpPr>
        <p:spPr bwMode="auto">
          <a:noFill/>
          <a:ln>
            <a:miter lim="800000"/>
            <a:headEnd/>
            <a:tailEnd/>
          </a:ln>
        </p:spPr>
        <p:txBody>
          <a:bodyPr/>
          <a:lstStyle/>
          <a:p>
            <a:fld id="{EA045C88-6D18-4A77-BD09-49EA71EC5DB9}" type="slidenum">
              <a:rPr lang="zh-TW" altLang="en-US"/>
              <a:pPr/>
              <a:t>122</a:t>
            </a:fld>
            <a:endParaRPr lang="zh-TW" altLang="en-US"/>
          </a:p>
        </p:txBody>
      </p:sp>
      <p:sp>
        <p:nvSpPr>
          <p:cNvPr id="182274" name="文本占位符 654337"/>
          <p:cNvSpPr>
            <a:spLocks noGrp="1" noChangeArrowheads="1"/>
          </p:cNvSpPr>
          <p:nvPr>
            <p:ph sz="half" idx="1"/>
          </p:nvPr>
        </p:nvSpPr>
        <p:spPr>
          <a:xfrm>
            <a:off x="900113" y="908050"/>
            <a:ext cx="7632700" cy="5400675"/>
          </a:xfrm>
        </p:spPr>
        <p:txBody>
          <a:bodyPr/>
          <a:lstStyle/>
          <a:p>
            <a:pPr eaLnBrk="1" hangingPunct="1">
              <a:lnSpc>
                <a:spcPct val="90000"/>
              </a:lnSpc>
            </a:pPr>
            <a:r>
              <a:rPr lang="zh-CN" altLang="en-US" smtClean="0">
                <a:latin typeface="Times New Roman" pitchFamily="18" charset="0"/>
              </a:rPr>
              <a:t>本体建模语言</a:t>
            </a:r>
          </a:p>
          <a:p>
            <a:pPr lvl="1" eaLnBrk="1" hangingPunct="1">
              <a:lnSpc>
                <a:spcPct val="90000"/>
              </a:lnSpc>
            </a:pPr>
            <a:r>
              <a:rPr lang="zh-CN" altLang="en-US" smtClean="0">
                <a:latin typeface="Times New Roman" pitchFamily="18" charset="0"/>
              </a:rPr>
              <a:t>语义网的核心概念之一就是本体，本体定义了组成主题领域词汇的基本术语和关系，以及用于组合术语和关系以定义词汇外延的规则。</a:t>
            </a:r>
          </a:p>
          <a:p>
            <a:pPr lvl="1" eaLnBrk="1" hangingPunct="1">
              <a:lnSpc>
                <a:spcPct val="90000"/>
              </a:lnSpc>
            </a:pPr>
            <a:r>
              <a:rPr lang="zh-CN" altLang="en-US" smtClean="0">
                <a:latin typeface="Times New Roman" pitchFamily="18" charset="0"/>
              </a:rPr>
              <a:t>用来描述本体的语言称为本体描述语言 ，它应该满足以下要求：</a:t>
            </a:r>
          </a:p>
          <a:p>
            <a:pPr lvl="2" eaLnBrk="1" hangingPunct="1">
              <a:lnSpc>
                <a:spcPct val="90000"/>
              </a:lnSpc>
            </a:pPr>
            <a:r>
              <a:rPr lang="zh-CN" altLang="en-US" smtClean="0">
                <a:latin typeface="Times New Roman" pitchFamily="18" charset="0"/>
              </a:rPr>
              <a:t>良好定义的语法；</a:t>
            </a:r>
          </a:p>
          <a:p>
            <a:pPr lvl="2" eaLnBrk="1" hangingPunct="1">
              <a:lnSpc>
                <a:spcPct val="90000"/>
              </a:lnSpc>
            </a:pPr>
            <a:r>
              <a:rPr lang="zh-CN" altLang="en-US" smtClean="0">
                <a:latin typeface="Times New Roman" pitchFamily="18" charset="0"/>
              </a:rPr>
              <a:t>良好定义的语义；</a:t>
            </a:r>
          </a:p>
          <a:p>
            <a:pPr lvl="2" eaLnBrk="1" hangingPunct="1">
              <a:lnSpc>
                <a:spcPct val="90000"/>
              </a:lnSpc>
            </a:pPr>
            <a:r>
              <a:rPr lang="zh-CN" altLang="en-US" smtClean="0">
                <a:latin typeface="Times New Roman" pitchFamily="18" charset="0"/>
              </a:rPr>
              <a:t>有效的推理支持；</a:t>
            </a:r>
          </a:p>
          <a:p>
            <a:pPr lvl="2" eaLnBrk="1" hangingPunct="1">
              <a:lnSpc>
                <a:spcPct val="90000"/>
              </a:lnSpc>
            </a:pPr>
            <a:r>
              <a:rPr lang="zh-CN" altLang="en-US" smtClean="0">
                <a:latin typeface="Times New Roman" pitchFamily="18" charset="0"/>
              </a:rPr>
              <a:t>充分的表达能力；</a:t>
            </a:r>
          </a:p>
          <a:p>
            <a:pPr lvl="2" eaLnBrk="1" hangingPunct="1">
              <a:lnSpc>
                <a:spcPct val="90000"/>
              </a:lnSpc>
            </a:pPr>
            <a:r>
              <a:rPr lang="zh-CN" altLang="en-US" smtClean="0">
                <a:latin typeface="Times New Roman" pitchFamily="18" charset="0"/>
              </a:rPr>
              <a:t>便于表达。  </a:t>
            </a:r>
          </a:p>
          <a:p>
            <a:pPr lvl="1" eaLnBrk="1" hangingPunct="1">
              <a:lnSpc>
                <a:spcPct val="90000"/>
              </a:lnSpc>
            </a:pPr>
            <a:r>
              <a:rPr lang="zh-CN" altLang="en-US" smtClean="0">
                <a:latin typeface="Times New Roman" pitchFamily="18" charset="0"/>
              </a:rPr>
              <a:t>本体描述语言 </a:t>
            </a:r>
          </a:p>
          <a:p>
            <a:pPr lvl="2" eaLnBrk="1" hangingPunct="1">
              <a:lnSpc>
                <a:spcPct val="90000"/>
              </a:lnSpc>
            </a:pPr>
            <a:r>
              <a:rPr lang="en-US" altLang="zh-CN" smtClean="0">
                <a:latin typeface="Times New Roman" pitchFamily="18" charset="0"/>
              </a:rPr>
              <a:t>RDF</a:t>
            </a:r>
            <a:r>
              <a:rPr lang="zh-CN" altLang="en-US" smtClean="0">
                <a:latin typeface="Times New Roman" pitchFamily="18" charset="0"/>
              </a:rPr>
              <a:t>和</a:t>
            </a:r>
            <a:r>
              <a:rPr lang="en-US" altLang="zh-CN" smtClean="0">
                <a:latin typeface="Times New Roman" pitchFamily="18" charset="0"/>
              </a:rPr>
              <a:t>RDF-S</a:t>
            </a:r>
            <a:r>
              <a:rPr lang="zh-CN" altLang="en-US" smtClean="0">
                <a:latin typeface="Times New Roman" pitchFamily="18" charset="0"/>
              </a:rPr>
              <a:t>、</a:t>
            </a:r>
            <a:r>
              <a:rPr lang="en-US" altLang="zh-CN" smtClean="0">
                <a:latin typeface="Times New Roman" pitchFamily="18" charset="0"/>
              </a:rPr>
              <a:t>OIL</a:t>
            </a:r>
            <a:r>
              <a:rPr lang="zh-CN" altLang="en-US" smtClean="0">
                <a:latin typeface="Times New Roman" pitchFamily="18" charset="0"/>
              </a:rPr>
              <a:t>、</a:t>
            </a:r>
            <a:r>
              <a:rPr lang="en-US" altLang="zh-CN" smtClean="0">
                <a:latin typeface="Times New Roman" pitchFamily="18" charset="0"/>
              </a:rPr>
              <a:t>DAML</a:t>
            </a:r>
            <a:r>
              <a:rPr lang="zh-CN" altLang="en-US" smtClean="0">
                <a:latin typeface="Times New Roman" pitchFamily="18" charset="0"/>
              </a:rPr>
              <a:t>、</a:t>
            </a:r>
            <a:r>
              <a:rPr lang="en-US" altLang="zh-CN" smtClean="0">
                <a:latin typeface="Times New Roman" pitchFamily="18" charset="0"/>
              </a:rPr>
              <a:t>DAML+OIL</a:t>
            </a:r>
            <a:r>
              <a:rPr lang="zh-CN" altLang="en-US" smtClean="0">
                <a:latin typeface="Times New Roman" pitchFamily="18" charset="0"/>
              </a:rPr>
              <a:t>、</a:t>
            </a:r>
            <a:r>
              <a:rPr lang="en-US" altLang="zh-CN" smtClean="0">
                <a:latin typeface="Times New Roman" pitchFamily="18" charset="0"/>
              </a:rPr>
              <a:t>OWL</a:t>
            </a:r>
            <a:r>
              <a:rPr lang="zh-CN" altLang="en-US" smtClean="0">
                <a:latin typeface="Times New Roman" pitchFamily="18" charset="0"/>
              </a:rPr>
              <a:t>、</a:t>
            </a:r>
            <a:r>
              <a:rPr lang="en-US" altLang="zh-CN" smtClean="0">
                <a:latin typeface="Times New Roman" pitchFamily="18" charset="0"/>
              </a:rPr>
              <a:t>XML</a:t>
            </a:r>
            <a:r>
              <a:rPr lang="zh-CN" altLang="en-US" smtClean="0">
                <a:latin typeface="Times New Roman" pitchFamily="18" charset="0"/>
              </a:rPr>
              <a:t>、</a:t>
            </a:r>
            <a:r>
              <a:rPr lang="en-US" altLang="zh-CN" smtClean="0">
                <a:latin typeface="Times New Roman" pitchFamily="18" charset="0"/>
              </a:rPr>
              <a:t>KIF</a:t>
            </a:r>
            <a:r>
              <a:rPr lang="zh-CN" altLang="en-US" smtClean="0">
                <a:latin typeface="Times New Roman" pitchFamily="18" charset="0"/>
              </a:rPr>
              <a:t>、</a:t>
            </a:r>
            <a:r>
              <a:rPr lang="en-US" altLang="zh-CN" smtClean="0">
                <a:latin typeface="Times New Roman" pitchFamily="18" charset="0"/>
              </a:rPr>
              <a:t>SHOE</a:t>
            </a:r>
            <a:r>
              <a:rPr lang="zh-CN" altLang="en-US" smtClean="0">
                <a:latin typeface="Times New Roman" pitchFamily="18" charset="0"/>
              </a:rPr>
              <a:t>、</a:t>
            </a:r>
            <a:r>
              <a:rPr lang="en-US" altLang="zh-CN" smtClean="0">
                <a:latin typeface="Times New Roman" pitchFamily="18" charset="0"/>
              </a:rPr>
              <a:t>XOL</a:t>
            </a:r>
            <a:r>
              <a:rPr lang="zh-CN" altLang="en-US" smtClean="0">
                <a:latin typeface="Times New Roman" pitchFamily="18" charset="0"/>
              </a:rPr>
              <a:t>、</a:t>
            </a:r>
            <a:r>
              <a:rPr lang="en-US" altLang="zh-CN" smtClean="0">
                <a:latin typeface="Times New Roman" pitchFamily="18" charset="0"/>
              </a:rPr>
              <a:t>OCML</a:t>
            </a:r>
            <a:r>
              <a:rPr lang="zh-CN" altLang="en-US" smtClean="0">
                <a:latin typeface="Times New Roman" pitchFamily="18" charset="0"/>
              </a:rPr>
              <a:t>、</a:t>
            </a:r>
            <a:r>
              <a:rPr lang="en-US" altLang="zh-CN" smtClean="0">
                <a:latin typeface="Times New Roman" pitchFamily="18" charset="0"/>
              </a:rPr>
              <a:t>Ontolingua</a:t>
            </a:r>
            <a:r>
              <a:rPr lang="zh-CN" altLang="en-US" smtClean="0">
                <a:latin typeface="Times New Roman" pitchFamily="18" charset="0"/>
              </a:rPr>
              <a:t>、</a:t>
            </a:r>
            <a:r>
              <a:rPr lang="en-US" altLang="zh-CN" smtClean="0">
                <a:latin typeface="Times New Roman" pitchFamily="18" charset="0"/>
              </a:rPr>
              <a:t>CycL</a:t>
            </a:r>
            <a:r>
              <a:rPr lang="zh-CN" altLang="en-US" smtClean="0">
                <a:latin typeface="Times New Roman" pitchFamily="18" charset="0"/>
              </a:rPr>
              <a:t>、</a:t>
            </a:r>
            <a:r>
              <a:rPr lang="en-US" altLang="zh-CN" smtClean="0">
                <a:latin typeface="Times New Roman" pitchFamily="18" charset="0"/>
              </a:rPr>
              <a:t>Loom</a:t>
            </a:r>
            <a:r>
              <a:rPr lang="zh-CN" altLang="en-US" smtClean="0">
                <a:latin typeface="Times New Roman" pitchFamily="18" charset="0"/>
              </a:rPr>
              <a:t>等</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7" name="灯片编号占位符 1"/>
          <p:cNvSpPr>
            <a:spLocks noGrp="1" noChangeArrowheads="1"/>
          </p:cNvSpPr>
          <p:nvPr>
            <p:ph type="sldNum" sz="quarter" idx="10"/>
          </p:nvPr>
        </p:nvSpPr>
        <p:spPr bwMode="auto">
          <a:noFill/>
          <a:ln>
            <a:miter lim="800000"/>
            <a:headEnd/>
            <a:tailEnd/>
          </a:ln>
        </p:spPr>
        <p:txBody>
          <a:bodyPr/>
          <a:lstStyle/>
          <a:p>
            <a:fld id="{D0F7ED03-F2EA-43BE-9B49-35BE5F5F694F}" type="slidenum">
              <a:rPr lang="zh-TW" altLang="en-US"/>
              <a:pPr/>
              <a:t>123</a:t>
            </a:fld>
            <a:endParaRPr lang="zh-TW" altLang="en-US"/>
          </a:p>
        </p:txBody>
      </p:sp>
      <p:sp>
        <p:nvSpPr>
          <p:cNvPr id="183298" name="文本占位符 608257"/>
          <p:cNvSpPr>
            <a:spLocks noGrp="1" noChangeArrowheads="1"/>
          </p:cNvSpPr>
          <p:nvPr>
            <p:ph sz="half" idx="1"/>
          </p:nvPr>
        </p:nvSpPr>
        <p:spPr>
          <a:xfrm>
            <a:off x="735013" y="1409700"/>
            <a:ext cx="8229600" cy="4106863"/>
          </a:xfrm>
        </p:spPr>
        <p:txBody>
          <a:bodyPr/>
          <a:lstStyle/>
          <a:p>
            <a:pPr eaLnBrk="1" hangingPunct="1">
              <a:buFontTx/>
              <a:buNone/>
            </a:pPr>
            <a:endParaRPr lang="en-US" altLang="zh-CN" smtClean="0">
              <a:latin typeface="华文新魏" pitchFamily="2" charset="-122"/>
            </a:endParaRPr>
          </a:p>
          <a:p>
            <a:pPr eaLnBrk="1" hangingPunct="1"/>
            <a:r>
              <a:rPr lang="zh-CN" altLang="en-US" smtClean="0">
                <a:latin typeface="宋体" pitchFamily="2" charset="-122"/>
              </a:rPr>
              <a:t>过程式表示就是将有关某一问题领</a:t>
            </a:r>
            <a:r>
              <a:rPr lang="zh-CN" altLang="en-US" smtClean="0"/>
              <a:t>域的知识，连同如何使用这些知识的方法，均隐式地表达为一个求解问题的过程。</a:t>
            </a:r>
          </a:p>
          <a:p>
            <a:pPr eaLnBrk="1" hangingPunct="1"/>
            <a:r>
              <a:rPr lang="zh-CN" altLang="en-US" smtClean="0"/>
              <a:t>过程式表示不象陈述式表示那样具有固定的形式，如何描述知识完全取决于具体的问题。</a:t>
            </a:r>
          </a:p>
        </p:txBody>
      </p:sp>
      <p:sp>
        <p:nvSpPr>
          <p:cNvPr id="608261" name="矩形 608260"/>
          <p:cNvSpPr/>
          <p:nvPr/>
        </p:nvSpPr>
        <p:spPr>
          <a:xfrm>
            <a:off x="1258888" y="188913"/>
            <a:ext cx="6697662" cy="914400"/>
          </a:xfrm>
          <a:prstGeom prst="rect">
            <a:avLst/>
          </a:prstGeom>
          <a:noFill/>
          <a:ln w="9525">
            <a:noFill/>
          </a:ln>
        </p:spPr>
        <p:txBody>
          <a:bodyPr anchor="ctr"/>
          <a:lstStyle/>
          <a:p>
            <a:pPr eaLnBrk="1" hangingPunct="1"/>
            <a:r>
              <a:rPr lang="zh-CN" altLang="zh-CN" sz="3200" b="1" noProof="1">
                <a:solidFill>
                  <a:srgbClr val="800000"/>
                </a:solidFill>
                <a:effectLst>
                  <a:outerShdw blurRad="38100" dist="38100" dir="2700000" algn="tl">
                    <a:srgbClr val="C0C0C0"/>
                  </a:outerShdw>
                </a:effectLst>
                <a:ea typeface="宋体" pitchFamily="2" charset="-122"/>
                <a:cs typeface="Times New Roman" pitchFamily="18" charset="0"/>
              </a:rPr>
              <a:t>2.7 </a:t>
            </a:r>
            <a:r>
              <a:rPr lang="zh-CN" altLang="en-US" sz="3200" b="1" noProof="1">
                <a:solidFill>
                  <a:srgbClr val="800000"/>
                </a:solidFill>
                <a:effectLst>
                  <a:outerShdw blurRad="38100" dist="38100" dir="2700000" algn="tl">
                    <a:srgbClr val="C0C0C0"/>
                  </a:outerShdw>
                </a:effectLst>
                <a:ea typeface="宋体" pitchFamily="2" charset="-122"/>
                <a:cs typeface="Times New Roman" pitchFamily="18" charset="0"/>
              </a:rPr>
              <a:t>过程表示（</a:t>
            </a:r>
            <a:r>
              <a:rPr lang="en-US" altLang="zh-CN" sz="3200" b="1" noProof="1">
                <a:solidFill>
                  <a:srgbClr val="800000"/>
                </a:solidFill>
                <a:effectLst>
                  <a:outerShdw blurRad="38100" dist="38100" dir="2700000" algn="tl">
                    <a:srgbClr val="C0C0C0"/>
                  </a:outerShdw>
                </a:effectLst>
                <a:ea typeface="宋体" pitchFamily="2" charset="-122"/>
                <a:cs typeface="Times New Roman" pitchFamily="18" charset="0"/>
              </a:rPr>
              <a:t>Others</a:t>
            </a:r>
            <a:r>
              <a:rPr lang="en-US" altLang="en-US" sz="3200" b="1" noProof="1">
                <a:solidFill>
                  <a:srgbClr val="800000"/>
                </a:solidFill>
                <a:effectLst>
                  <a:outerShdw blurRad="38100" dist="38100" dir="2700000" algn="tl">
                    <a:srgbClr val="C0C0C0"/>
                  </a:outerShdw>
                </a:effectLst>
                <a:ea typeface="宋体" pitchFamily="2" charset="-122"/>
                <a:cs typeface="Times New Roman" pitchFamily="18" charset="0"/>
              </a:rPr>
              <a:t>）</a:t>
            </a: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21" name="灯片编号占位符 1"/>
          <p:cNvSpPr>
            <a:spLocks noGrp="1" noChangeArrowheads="1"/>
          </p:cNvSpPr>
          <p:nvPr>
            <p:ph type="sldNum" sz="quarter" idx="10"/>
          </p:nvPr>
        </p:nvSpPr>
        <p:spPr bwMode="auto">
          <a:noFill/>
          <a:ln>
            <a:miter lim="800000"/>
            <a:headEnd/>
            <a:tailEnd/>
          </a:ln>
        </p:spPr>
        <p:txBody>
          <a:bodyPr/>
          <a:lstStyle/>
          <a:p>
            <a:fld id="{61BB1F23-C23C-4FA7-B1A9-C18F3E8D30AF}" type="slidenum">
              <a:rPr lang="zh-TW" altLang="en-US"/>
              <a:pPr/>
              <a:t>124</a:t>
            </a:fld>
            <a:endParaRPr lang="zh-TW" altLang="en-US"/>
          </a:p>
        </p:txBody>
      </p:sp>
      <p:sp>
        <p:nvSpPr>
          <p:cNvPr id="609283" name="内容占位符 609282"/>
          <p:cNvSpPr>
            <a:spLocks noGrp="1" noChangeArrowheads="1"/>
          </p:cNvSpPr>
          <p:nvPr>
            <p:ph sz="half" idx="1"/>
          </p:nvPr>
        </p:nvSpPr>
        <p:spPr>
          <a:xfrm>
            <a:off x="755650" y="1773238"/>
            <a:ext cx="8001000" cy="3600450"/>
          </a:xfrm>
        </p:spPr>
        <p:txBody>
          <a:bodyPr/>
          <a:lstStyle/>
          <a:p>
            <a:pPr eaLnBrk="1" hangingPunct="1"/>
            <a:r>
              <a:rPr lang="zh-CN" altLang="en-US" sz="2400" smtClean="0">
                <a:latin typeface="华文新魏" pitchFamily="2" charset="-122"/>
              </a:rPr>
              <a:t>本章所讨论的</a:t>
            </a:r>
            <a:r>
              <a:rPr lang="zh-CN" altLang="en-US" sz="2400" smtClean="0">
                <a:solidFill>
                  <a:srgbClr val="FF0000"/>
                </a:solidFill>
                <a:latin typeface="华文新魏" pitchFamily="2" charset="-122"/>
              </a:rPr>
              <a:t>知识表示问题</a:t>
            </a:r>
            <a:r>
              <a:rPr lang="zh-CN" altLang="en-US" sz="2400" smtClean="0">
                <a:latin typeface="华文新魏" pitchFamily="2" charset="-122"/>
              </a:rPr>
              <a:t>是人工智能研究的核心问题之一。</a:t>
            </a:r>
          </a:p>
          <a:p>
            <a:pPr eaLnBrk="1" hangingPunct="1"/>
            <a:r>
              <a:rPr lang="zh-CN" altLang="en-US" sz="2400" smtClean="0"/>
              <a:t>对于同一问题可以有许多不同的表示方法。不过对于特定问题有的表示方法比较有效，其它表示方法可能不大适用，或者不是好的表示方法。</a:t>
            </a:r>
          </a:p>
          <a:p>
            <a:pPr eaLnBrk="1" hangingPunct="1"/>
            <a:r>
              <a:rPr lang="zh-CN" altLang="en-US" sz="2400" smtClean="0"/>
              <a:t>在表示和求解比较复杂的问题时，采用单一的知识表示方法是远远不够的。往往必须采用多种方法混合表示。</a:t>
            </a:r>
          </a:p>
          <a:p>
            <a:pPr marL="342900" lvl="1" indent="-342900" eaLnBrk="1" hangingPunct="1">
              <a:buSzTx/>
            </a:pPr>
            <a:r>
              <a:rPr lang="zh-CN" altLang="en-US" smtClean="0"/>
              <a:t>本节着重介绍知识表示方法，而知识推理将在下一章中加以研究。</a:t>
            </a:r>
          </a:p>
          <a:p>
            <a:pPr eaLnBrk="1" hangingPunct="1"/>
            <a:endParaRPr lang="zh-CN" altLang="en-US" sz="2400" smtClean="0"/>
          </a:p>
        </p:txBody>
      </p:sp>
      <p:sp>
        <p:nvSpPr>
          <p:cNvPr id="609287" name="矩形 609286"/>
          <p:cNvSpPr/>
          <p:nvPr/>
        </p:nvSpPr>
        <p:spPr>
          <a:xfrm>
            <a:off x="1258888" y="188913"/>
            <a:ext cx="6697662" cy="914400"/>
          </a:xfrm>
          <a:prstGeom prst="rect">
            <a:avLst/>
          </a:prstGeom>
          <a:noFill/>
          <a:ln w="9525">
            <a:noFill/>
          </a:ln>
        </p:spPr>
        <p:txBody>
          <a:bodyPr anchor="ctr"/>
          <a:lstStyle/>
          <a:p>
            <a:pPr eaLnBrk="1" hangingPunct="1"/>
            <a:r>
              <a:rPr lang="zh-CN" altLang="zh-CN" sz="3200" b="1" noProof="1">
                <a:solidFill>
                  <a:srgbClr val="800000"/>
                </a:solidFill>
                <a:effectLst>
                  <a:outerShdw blurRad="38100" dist="38100" dir="2700000" algn="tl">
                    <a:srgbClr val="C0C0C0"/>
                  </a:outerShdw>
                </a:effectLst>
                <a:ea typeface="宋体" pitchFamily="2" charset="-122"/>
                <a:cs typeface="Times New Roman" pitchFamily="18" charset="0"/>
              </a:rPr>
              <a:t>2.8 </a:t>
            </a:r>
            <a:r>
              <a:rPr lang="zh-CN" altLang="en-US" sz="3200" b="1" noProof="1">
                <a:solidFill>
                  <a:srgbClr val="800000"/>
                </a:solidFill>
                <a:effectLst>
                  <a:outerShdw blurRad="38100" dist="38100" dir="2700000" algn="tl">
                    <a:srgbClr val="C0C0C0"/>
                  </a:outerShdw>
                </a:effectLst>
                <a:ea typeface="宋体" pitchFamily="2" charset="-122"/>
                <a:cs typeface="Times New Roman" pitchFamily="18" charset="0"/>
              </a:rPr>
              <a:t>小结（</a:t>
            </a:r>
            <a:r>
              <a:rPr lang="en-US" altLang="zh-CN" sz="3200" b="1" noProof="1">
                <a:solidFill>
                  <a:srgbClr val="800000"/>
                </a:solidFill>
                <a:effectLst>
                  <a:outerShdw blurRad="38100" dist="38100" dir="2700000" algn="tl">
                    <a:srgbClr val="C0C0C0"/>
                  </a:outerShdw>
                </a:effectLst>
                <a:ea typeface="宋体" pitchFamily="2" charset="-122"/>
                <a:cs typeface="Times New Roman" pitchFamily="18" charset="0"/>
              </a:rPr>
              <a:t>Summary</a:t>
            </a:r>
            <a:r>
              <a:rPr lang="en-US" altLang="en-US" sz="3200" b="1" noProof="1">
                <a:solidFill>
                  <a:srgbClr val="800000"/>
                </a:solidFill>
                <a:effectLst>
                  <a:outerShdw blurRad="38100" dist="38100" dir="2700000" algn="tl">
                    <a:srgbClr val="C0C0C0"/>
                  </a:outerShdw>
                </a:effectLst>
                <a:ea typeface="宋体" pitchFamily="2" charset="-122"/>
                <a:cs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09283">
                                            <p:txEl>
                                              <p:pRg st="0" end="0"/>
                                            </p:txEl>
                                          </p:spTgt>
                                        </p:tgtEl>
                                        <p:attrNameLst>
                                          <p:attrName>style.visibility</p:attrName>
                                        </p:attrNameLst>
                                      </p:cBhvr>
                                      <p:to>
                                        <p:strVal val="visible"/>
                                      </p:to>
                                    </p:set>
                                    <p:animEffect transition="in" filter="slide(fromLeft)">
                                      <p:cBhvr>
                                        <p:cTn id="7" dur="500"/>
                                        <p:tgtEl>
                                          <p:spTgt spid="609283">
                                            <p:txEl>
                                              <p:pRg st="0" end="0"/>
                                            </p:txEl>
                                          </p:spTgt>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09283">
                                            <p:txEl>
                                              <p:pRg st="1" end="1"/>
                                            </p:txEl>
                                          </p:spTgt>
                                        </p:tgtEl>
                                        <p:attrNameLst>
                                          <p:attrName>style.visibility</p:attrName>
                                        </p:attrNameLst>
                                      </p:cBhvr>
                                      <p:to>
                                        <p:strVal val="visible"/>
                                      </p:to>
                                    </p:set>
                                    <p:animEffect transition="in" filter="slide(fromLeft)">
                                      <p:cBhvr>
                                        <p:cTn id="11" dur="500"/>
                                        <p:tgtEl>
                                          <p:spTgt spid="609283">
                                            <p:txEl>
                                              <p:pRg st="1" end="1"/>
                                            </p:txEl>
                                          </p:spTgt>
                                        </p:tgtEl>
                                      </p:cBhvr>
                                    </p:animEffect>
                                  </p:childTnLst>
                                </p:cTn>
                              </p:par>
                            </p:childTnLst>
                          </p:cTn>
                        </p:par>
                        <p:par>
                          <p:cTn id="12" fill="hold" nodeType="afterGroup">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609283">
                                            <p:txEl>
                                              <p:pRg st="2" end="2"/>
                                            </p:txEl>
                                          </p:spTgt>
                                        </p:tgtEl>
                                        <p:attrNameLst>
                                          <p:attrName>style.visibility</p:attrName>
                                        </p:attrNameLst>
                                      </p:cBhvr>
                                      <p:to>
                                        <p:strVal val="visible"/>
                                      </p:to>
                                    </p:set>
                                    <p:animEffect transition="in" filter="slide(fromLeft)">
                                      <p:cBhvr>
                                        <p:cTn id="15" dur="500"/>
                                        <p:tgtEl>
                                          <p:spTgt spid="60928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609283">
                                            <p:txEl>
                                              <p:pRg st="3" end="3"/>
                                            </p:txEl>
                                          </p:spTgt>
                                        </p:tgtEl>
                                        <p:attrNameLst>
                                          <p:attrName>style.visibility</p:attrName>
                                        </p:attrNameLst>
                                      </p:cBhvr>
                                      <p:to>
                                        <p:strVal val="visible"/>
                                      </p:to>
                                    </p:set>
                                    <p:animEffect transition="in" filter="slide(fromLeft)">
                                      <p:cBhvr>
                                        <p:cTn id="20" dur="500"/>
                                        <p:tgtEl>
                                          <p:spTgt spid="6092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build="p" bldLvl="3" advAuto="0"/>
    </p:bld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5345" name="组合 526375"/>
          <p:cNvGrpSpPr>
            <a:grpSpLocks/>
          </p:cNvGrpSpPr>
          <p:nvPr/>
        </p:nvGrpSpPr>
        <p:grpSpPr bwMode="auto">
          <a:xfrm>
            <a:off x="730250" y="1241425"/>
            <a:ext cx="7567613" cy="4702175"/>
            <a:chOff x="460" y="624"/>
            <a:chExt cx="4767" cy="2962"/>
          </a:xfrm>
        </p:grpSpPr>
        <p:sp>
          <p:nvSpPr>
            <p:cNvPr id="185347" name="矩形 526338"/>
            <p:cNvSpPr>
              <a:spLocks noChangeArrowheads="1"/>
            </p:cNvSpPr>
            <p:nvPr/>
          </p:nvSpPr>
          <p:spPr bwMode="auto">
            <a:xfrm>
              <a:off x="480" y="624"/>
              <a:ext cx="4747" cy="2962"/>
            </a:xfrm>
            <a:prstGeom prst="rect">
              <a:avLst/>
            </a:prstGeom>
            <a:solidFill>
              <a:srgbClr val="3366FF">
                <a:alpha val="50195"/>
              </a:srgbClr>
            </a:solidFill>
            <a:ln w="9525">
              <a:miter lim="800000"/>
              <a:headEnd/>
              <a:tailEnd/>
            </a:ln>
            <a:scene3d>
              <a:camera prst="legacyPerspectiveTop"/>
              <a:lightRig rig="legacyFlat3" dir="b"/>
            </a:scene3d>
            <a:sp3d extrusionH="887400" prstMaterial="legacyMatte">
              <a:bevelT w="13500" h="13500" prst="angle"/>
              <a:bevelB w="13500" h="13500" prst="angle"/>
              <a:extrusionClr>
                <a:srgbClr val="3366FF"/>
              </a:extrusionClr>
            </a:sp3d>
          </p:spPr>
          <p:txBody>
            <a:bodyPr wrap="none" anchor="ctr">
              <a:flatTx/>
            </a:bodyPr>
            <a:lstStyle/>
            <a:p>
              <a:pPr eaLnBrk="1" hangingPunct="1">
                <a:lnSpc>
                  <a:spcPct val="80000"/>
                </a:lnSpc>
                <a:spcBef>
                  <a:spcPct val="50000"/>
                </a:spcBef>
              </a:pPr>
              <a:endParaRPr lang="zh-CN" altLang="zh-CN">
                <a:latin typeface="Arial" pitchFamily="34" charset="0"/>
                <a:ea typeface="华文新魏" pitchFamily="2" charset="-122"/>
              </a:endParaRPr>
            </a:p>
          </p:txBody>
        </p:sp>
        <p:sp>
          <p:nvSpPr>
            <p:cNvPr id="185348" name="直接连接符 526339"/>
            <p:cNvSpPr>
              <a:spLocks noChangeShapeType="1"/>
            </p:cNvSpPr>
            <p:nvPr/>
          </p:nvSpPr>
          <p:spPr bwMode="auto">
            <a:xfrm>
              <a:off x="480" y="1654"/>
              <a:ext cx="4747" cy="0"/>
            </a:xfrm>
            <a:prstGeom prst="line">
              <a:avLst/>
            </a:prstGeom>
            <a:noFill/>
            <a:ln w="9525">
              <a:solidFill>
                <a:schemeClr val="tx1"/>
              </a:solidFill>
              <a:round/>
              <a:headEnd/>
              <a:tailEnd/>
            </a:ln>
            <a:scene3d>
              <a:camera prst="legacyPerspectiveTop"/>
              <a:lightRig rig="legacyFlat3" dir="b"/>
            </a:scene3d>
            <a:sp3d extrusionH="887400" prstMaterial="legacyMatte">
              <a:bevelT w="13500" h="13500" prst="angle"/>
              <a:bevelB w="13500" h="13500" prst="angle"/>
              <a:extrusionClr>
                <a:schemeClr val="tx1"/>
              </a:extrusionClr>
            </a:sp3d>
          </p:spPr>
          <p:txBody>
            <a:bodyPr>
              <a:flatTx/>
            </a:bodyPr>
            <a:lstStyle/>
            <a:p>
              <a:endParaRPr lang="zh-CN" altLang="en-US"/>
            </a:p>
          </p:txBody>
        </p:sp>
        <p:sp>
          <p:nvSpPr>
            <p:cNvPr id="185349" name="直接连接符 526340"/>
            <p:cNvSpPr>
              <a:spLocks noChangeShapeType="1"/>
            </p:cNvSpPr>
            <p:nvPr/>
          </p:nvSpPr>
          <p:spPr bwMode="auto">
            <a:xfrm>
              <a:off x="480" y="2298"/>
              <a:ext cx="4747" cy="0"/>
            </a:xfrm>
            <a:prstGeom prst="line">
              <a:avLst/>
            </a:prstGeom>
            <a:noFill/>
            <a:ln w="9525">
              <a:solidFill>
                <a:schemeClr val="tx1"/>
              </a:solidFill>
              <a:round/>
              <a:headEnd/>
              <a:tailEnd/>
            </a:ln>
            <a:scene3d>
              <a:camera prst="legacyPerspectiveTop"/>
              <a:lightRig rig="legacyFlat3" dir="b"/>
            </a:scene3d>
            <a:sp3d extrusionH="887400" prstMaterial="legacyMatte">
              <a:bevelT w="13500" h="13500" prst="angle"/>
              <a:bevelB w="13500" h="13500" prst="angle"/>
              <a:extrusionClr>
                <a:schemeClr val="tx1"/>
              </a:extrusionClr>
            </a:sp3d>
          </p:spPr>
          <p:txBody>
            <a:bodyPr>
              <a:flatTx/>
            </a:bodyPr>
            <a:lstStyle/>
            <a:p>
              <a:endParaRPr lang="zh-CN" altLang="en-US"/>
            </a:p>
          </p:txBody>
        </p:sp>
        <p:sp>
          <p:nvSpPr>
            <p:cNvPr id="185350" name="直接连接符 526341"/>
            <p:cNvSpPr>
              <a:spLocks noChangeShapeType="1"/>
            </p:cNvSpPr>
            <p:nvPr/>
          </p:nvSpPr>
          <p:spPr bwMode="auto">
            <a:xfrm>
              <a:off x="480" y="2942"/>
              <a:ext cx="4747" cy="0"/>
            </a:xfrm>
            <a:prstGeom prst="line">
              <a:avLst/>
            </a:prstGeom>
            <a:noFill/>
            <a:ln w="9525">
              <a:solidFill>
                <a:schemeClr val="tx1"/>
              </a:solidFill>
              <a:round/>
              <a:headEnd/>
              <a:tailEnd/>
            </a:ln>
            <a:scene3d>
              <a:camera prst="legacyPerspectiveTop"/>
              <a:lightRig rig="legacyFlat3" dir="b"/>
            </a:scene3d>
            <a:sp3d extrusionH="887400" prstMaterial="legacyMatte">
              <a:bevelT w="13500" h="13500" prst="angle"/>
              <a:bevelB w="13500" h="13500" prst="angle"/>
              <a:extrusionClr>
                <a:schemeClr val="tx1"/>
              </a:extrusionClr>
            </a:sp3d>
          </p:spPr>
          <p:txBody>
            <a:bodyPr>
              <a:flatTx/>
            </a:bodyPr>
            <a:lstStyle/>
            <a:p>
              <a:endParaRPr lang="zh-CN" altLang="en-US"/>
            </a:p>
          </p:txBody>
        </p:sp>
        <p:sp>
          <p:nvSpPr>
            <p:cNvPr id="185351" name="直接连接符 526342"/>
            <p:cNvSpPr>
              <a:spLocks noChangeShapeType="1"/>
            </p:cNvSpPr>
            <p:nvPr/>
          </p:nvSpPr>
          <p:spPr bwMode="auto">
            <a:xfrm>
              <a:off x="480" y="1010"/>
              <a:ext cx="4747" cy="0"/>
            </a:xfrm>
            <a:prstGeom prst="line">
              <a:avLst/>
            </a:prstGeom>
            <a:noFill/>
            <a:ln w="9525">
              <a:solidFill>
                <a:schemeClr val="tx1"/>
              </a:solidFill>
              <a:round/>
              <a:headEnd/>
              <a:tailEnd/>
            </a:ln>
            <a:scene3d>
              <a:camera prst="legacyPerspectiveTop"/>
              <a:lightRig rig="legacyFlat3" dir="b"/>
            </a:scene3d>
            <a:sp3d extrusionH="887400" prstMaterial="legacyMatte">
              <a:bevelT w="13500" h="13500" prst="angle"/>
              <a:bevelB w="13500" h="13500" prst="angle"/>
              <a:extrusionClr>
                <a:schemeClr val="tx1"/>
              </a:extrusionClr>
            </a:sp3d>
          </p:spPr>
          <p:txBody>
            <a:bodyPr>
              <a:flatTx/>
            </a:bodyPr>
            <a:lstStyle/>
            <a:p>
              <a:endParaRPr lang="zh-CN" altLang="en-US"/>
            </a:p>
          </p:txBody>
        </p:sp>
        <p:sp>
          <p:nvSpPr>
            <p:cNvPr id="185352" name="直接连接符 526343"/>
            <p:cNvSpPr>
              <a:spLocks noChangeShapeType="1"/>
            </p:cNvSpPr>
            <p:nvPr/>
          </p:nvSpPr>
          <p:spPr bwMode="auto">
            <a:xfrm>
              <a:off x="1293" y="624"/>
              <a:ext cx="0" cy="2962"/>
            </a:xfrm>
            <a:prstGeom prst="line">
              <a:avLst/>
            </a:prstGeom>
            <a:noFill/>
            <a:ln w="9525">
              <a:solidFill>
                <a:schemeClr val="tx1"/>
              </a:solidFill>
              <a:round/>
              <a:headEnd/>
              <a:tailEnd/>
            </a:ln>
            <a:scene3d>
              <a:camera prst="legacyPerspectiveTop"/>
              <a:lightRig rig="legacyFlat3" dir="b"/>
            </a:scene3d>
            <a:sp3d extrusionH="887400" prstMaterial="legacyMatte">
              <a:bevelT w="13500" h="13500" prst="angle"/>
              <a:bevelB w="13500" h="13500" prst="angle"/>
              <a:extrusionClr>
                <a:schemeClr val="tx1"/>
              </a:extrusionClr>
            </a:sp3d>
          </p:spPr>
          <p:txBody>
            <a:bodyPr>
              <a:flatTx/>
            </a:bodyPr>
            <a:lstStyle/>
            <a:p>
              <a:endParaRPr lang="zh-CN" altLang="en-US"/>
            </a:p>
          </p:txBody>
        </p:sp>
        <p:sp>
          <p:nvSpPr>
            <p:cNvPr id="185353" name="直接连接符 526344"/>
            <p:cNvSpPr>
              <a:spLocks noChangeShapeType="1"/>
            </p:cNvSpPr>
            <p:nvPr/>
          </p:nvSpPr>
          <p:spPr bwMode="auto">
            <a:xfrm>
              <a:off x="2191" y="624"/>
              <a:ext cx="0" cy="2962"/>
            </a:xfrm>
            <a:prstGeom prst="line">
              <a:avLst/>
            </a:prstGeom>
            <a:noFill/>
            <a:ln w="9525">
              <a:solidFill>
                <a:schemeClr val="tx1"/>
              </a:solidFill>
              <a:round/>
              <a:headEnd/>
              <a:tailEnd/>
            </a:ln>
            <a:scene3d>
              <a:camera prst="legacyPerspectiveTop"/>
              <a:lightRig rig="legacyFlat3" dir="b"/>
            </a:scene3d>
            <a:sp3d extrusionH="887400" prstMaterial="legacyMatte">
              <a:bevelT w="13500" h="13500" prst="angle"/>
              <a:bevelB w="13500" h="13500" prst="angle"/>
              <a:extrusionClr>
                <a:schemeClr val="tx1"/>
              </a:extrusionClr>
            </a:sp3d>
          </p:spPr>
          <p:txBody>
            <a:bodyPr>
              <a:flatTx/>
            </a:bodyPr>
            <a:lstStyle/>
            <a:p>
              <a:endParaRPr lang="zh-CN" altLang="en-US"/>
            </a:p>
          </p:txBody>
        </p:sp>
        <p:sp>
          <p:nvSpPr>
            <p:cNvPr id="185354" name="直接连接符 526345"/>
            <p:cNvSpPr>
              <a:spLocks noChangeShapeType="1"/>
            </p:cNvSpPr>
            <p:nvPr/>
          </p:nvSpPr>
          <p:spPr bwMode="auto">
            <a:xfrm>
              <a:off x="3260" y="624"/>
              <a:ext cx="0" cy="2962"/>
            </a:xfrm>
            <a:prstGeom prst="line">
              <a:avLst/>
            </a:prstGeom>
            <a:noFill/>
            <a:ln w="9525">
              <a:solidFill>
                <a:schemeClr val="tx1"/>
              </a:solidFill>
              <a:round/>
              <a:headEnd/>
              <a:tailEnd/>
            </a:ln>
            <a:scene3d>
              <a:camera prst="legacyPerspectiveTop"/>
              <a:lightRig rig="legacyFlat3" dir="b"/>
            </a:scene3d>
            <a:sp3d extrusionH="887400" prstMaterial="legacyMatte">
              <a:bevelT w="13500" h="13500" prst="angle"/>
              <a:bevelB w="13500" h="13500" prst="angle"/>
              <a:extrusionClr>
                <a:schemeClr val="tx1"/>
              </a:extrusionClr>
            </a:sp3d>
          </p:spPr>
          <p:txBody>
            <a:bodyPr>
              <a:flatTx/>
            </a:bodyPr>
            <a:lstStyle/>
            <a:p>
              <a:endParaRPr lang="zh-CN" altLang="en-US"/>
            </a:p>
          </p:txBody>
        </p:sp>
        <p:sp>
          <p:nvSpPr>
            <p:cNvPr id="185355" name="直接连接符 526346"/>
            <p:cNvSpPr>
              <a:spLocks noChangeShapeType="1"/>
            </p:cNvSpPr>
            <p:nvPr/>
          </p:nvSpPr>
          <p:spPr bwMode="auto">
            <a:xfrm>
              <a:off x="4200" y="624"/>
              <a:ext cx="0" cy="2962"/>
            </a:xfrm>
            <a:prstGeom prst="line">
              <a:avLst/>
            </a:prstGeom>
            <a:noFill/>
            <a:ln w="9525">
              <a:solidFill>
                <a:schemeClr val="tx1"/>
              </a:solidFill>
              <a:round/>
              <a:headEnd/>
              <a:tailEnd/>
            </a:ln>
            <a:scene3d>
              <a:camera prst="legacyPerspectiveTop"/>
              <a:lightRig rig="legacyFlat3" dir="b"/>
            </a:scene3d>
            <a:sp3d extrusionH="887400" prstMaterial="legacyMatte">
              <a:bevelT w="13500" h="13500" prst="angle"/>
              <a:bevelB w="13500" h="13500" prst="angle"/>
              <a:extrusionClr>
                <a:schemeClr val="tx1"/>
              </a:extrusionClr>
            </a:sp3d>
          </p:spPr>
          <p:txBody>
            <a:bodyPr>
              <a:flatTx/>
            </a:bodyPr>
            <a:lstStyle/>
            <a:p>
              <a:endParaRPr lang="zh-CN" altLang="en-US"/>
            </a:p>
          </p:txBody>
        </p:sp>
        <p:sp>
          <p:nvSpPr>
            <p:cNvPr id="185356" name="文本框 526347"/>
            <p:cNvSpPr txBox="1">
              <a:spLocks noChangeArrowheads="1"/>
            </p:cNvSpPr>
            <p:nvPr/>
          </p:nvSpPr>
          <p:spPr bwMode="auto">
            <a:xfrm>
              <a:off x="738" y="624"/>
              <a:ext cx="606" cy="288"/>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b="1"/>
                <a:t>方法</a:t>
              </a:r>
            </a:p>
          </p:txBody>
        </p:sp>
        <p:sp>
          <p:nvSpPr>
            <p:cNvPr id="185357" name="文本框 526348"/>
            <p:cNvSpPr txBox="1">
              <a:spLocks noChangeArrowheads="1"/>
            </p:cNvSpPr>
            <p:nvPr/>
          </p:nvSpPr>
          <p:spPr bwMode="auto">
            <a:xfrm>
              <a:off x="1282" y="624"/>
              <a:ext cx="1022" cy="288"/>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b="1"/>
                <a:t>初始问题</a:t>
              </a:r>
            </a:p>
          </p:txBody>
        </p:sp>
        <p:sp>
          <p:nvSpPr>
            <p:cNvPr id="185358" name="文本框 526349"/>
            <p:cNvSpPr txBox="1">
              <a:spLocks noChangeArrowheads="1"/>
            </p:cNvSpPr>
            <p:nvPr/>
          </p:nvSpPr>
          <p:spPr bwMode="auto">
            <a:xfrm>
              <a:off x="2454" y="624"/>
              <a:ext cx="666" cy="288"/>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b="1"/>
                <a:t>算符</a:t>
              </a:r>
            </a:p>
          </p:txBody>
        </p:sp>
        <p:sp>
          <p:nvSpPr>
            <p:cNvPr id="185359" name="文本框 526350"/>
            <p:cNvSpPr txBox="1">
              <a:spLocks noChangeArrowheads="1"/>
            </p:cNvSpPr>
            <p:nvPr/>
          </p:nvSpPr>
          <p:spPr bwMode="auto">
            <a:xfrm>
              <a:off x="3436" y="624"/>
              <a:ext cx="740" cy="288"/>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b="1"/>
                <a:t>目标</a:t>
              </a:r>
            </a:p>
          </p:txBody>
        </p:sp>
        <p:sp>
          <p:nvSpPr>
            <p:cNvPr id="185360" name="文本框 526351"/>
            <p:cNvSpPr txBox="1">
              <a:spLocks noChangeArrowheads="1"/>
            </p:cNvSpPr>
            <p:nvPr/>
          </p:nvSpPr>
          <p:spPr bwMode="auto">
            <a:xfrm>
              <a:off x="4368" y="624"/>
              <a:ext cx="624" cy="288"/>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b="1"/>
                <a:t>结果</a:t>
              </a:r>
            </a:p>
          </p:txBody>
        </p:sp>
        <p:sp>
          <p:nvSpPr>
            <p:cNvPr id="185361" name="文本框 526352"/>
            <p:cNvSpPr txBox="1">
              <a:spLocks noChangeArrowheads="1"/>
            </p:cNvSpPr>
            <p:nvPr/>
          </p:nvSpPr>
          <p:spPr bwMode="auto">
            <a:xfrm>
              <a:off x="460" y="1018"/>
              <a:ext cx="788" cy="51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a:ea typeface="宋体" pitchFamily="2" charset="-122"/>
                </a:rPr>
                <a:t>      </a:t>
              </a:r>
              <a:r>
                <a:rPr lang="zh-CN" altLang="en-US" b="1">
                  <a:latin typeface="楷体_GB2312" pitchFamily="49" charset="-122"/>
                </a:rPr>
                <a:t>状态</a:t>
              </a:r>
            </a:p>
            <a:p>
              <a:pPr eaLnBrk="1" hangingPunct="1">
                <a:lnSpc>
                  <a:spcPct val="80000"/>
                </a:lnSpc>
                <a:spcBef>
                  <a:spcPct val="50000"/>
                </a:spcBef>
              </a:pPr>
              <a:r>
                <a:rPr lang="zh-CN" altLang="en-US" b="1">
                  <a:latin typeface="楷体_GB2312" pitchFamily="49" charset="-122"/>
                </a:rPr>
                <a:t>   空间</a:t>
              </a:r>
            </a:p>
          </p:txBody>
        </p:sp>
        <p:sp>
          <p:nvSpPr>
            <p:cNvPr id="185362" name="文本框 526353"/>
            <p:cNvSpPr txBox="1">
              <a:spLocks noChangeArrowheads="1"/>
            </p:cNvSpPr>
            <p:nvPr/>
          </p:nvSpPr>
          <p:spPr bwMode="auto">
            <a:xfrm>
              <a:off x="642" y="1680"/>
              <a:ext cx="672" cy="518"/>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latin typeface="楷体_GB2312" pitchFamily="49" charset="-122"/>
                </a:rPr>
                <a:t> </a:t>
              </a:r>
              <a:r>
                <a:rPr lang="zh-CN" altLang="en-US" b="1">
                  <a:latin typeface="楷体_GB2312" pitchFamily="49" charset="-122"/>
                </a:rPr>
                <a:t>问题</a:t>
              </a:r>
            </a:p>
            <a:p>
              <a:pPr eaLnBrk="1" hangingPunct="1">
                <a:lnSpc>
                  <a:spcPct val="80000"/>
                </a:lnSpc>
                <a:spcBef>
                  <a:spcPct val="50000"/>
                </a:spcBef>
              </a:pPr>
              <a:r>
                <a:rPr lang="zh-CN" altLang="en-US" b="1">
                  <a:latin typeface="楷体_GB2312" pitchFamily="49" charset="-122"/>
                </a:rPr>
                <a:t> 归约</a:t>
              </a:r>
            </a:p>
          </p:txBody>
        </p:sp>
        <p:sp>
          <p:nvSpPr>
            <p:cNvPr id="185363" name="文本框 526354"/>
            <p:cNvSpPr txBox="1">
              <a:spLocks noChangeArrowheads="1"/>
            </p:cNvSpPr>
            <p:nvPr/>
          </p:nvSpPr>
          <p:spPr bwMode="auto">
            <a:xfrm>
              <a:off x="512" y="2304"/>
              <a:ext cx="832" cy="557"/>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2800">
                  <a:ea typeface="华文新魏" pitchFamily="2" charset="-122"/>
                </a:rPr>
                <a:t>    </a:t>
              </a:r>
              <a:r>
                <a:rPr lang="zh-CN" altLang="en-US" b="1"/>
                <a:t>谓词</a:t>
              </a:r>
            </a:p>
            <a:p>
              <a:pPr eaLnBrk="1" hangingPunct="1">
                <a:lnSpc>
                  <a:spcPct val="80000"/>
                </a:lnSpc>
                <a:spcBef>
                  <a:spcPct val="50000"/>
                </a:spcBef>
              </a:pPr>
              <a:r>
                <a:rPr lang="zh-CN" altLang="en-US" b="1"/>
                <a:t>     逻辑</a:t>
              </a:r>
            </a:p>
          </p:txBody>
        </p:sp>
        <p:sp>
          <p:nvSpPr>
            <p:cNvPr id="185364" name="文本框 526355"/>
            <p:cNvSpPr txBox="1">
              <a:spLocks noChangeArrowheads="1"/>
            </p:cNvSpPr>
            <p:nvPr/>
          </p:nvSpPr>
          <p:spPr bwMode="auto">
            <a:xfrm>
              <a:off x="576" y="2904"/>
              <a:ext cx="816" cy="472"/>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ea typeface="宋体" pitchFamily="2" charset="-122"/>
                </a:rPr>
                <a:t>    </a:t>
              </a:r>
              <a:r>
                <a:rPr lang="zh-CN" altLang="en-US" b="1"/>
                <a:t>语义</a:t>
              </a:r>
            </a:p>
            <a:p>
              <a:pPr eaLnBrk="1" hangingPunct="1">
                <a:lnSpc>
                  <a:spcPct val="80000"/>
                </a:lnSpc>
                <a:spcBef>
                  <a:spcPct val="50000"/>
                </a:spcBef>
              </a:pPr>
              <a:r>
                <a:rPr lang="zh-CN" altLang="en-US" b="1"/>
                <a:t>    网络</a:t>
              </a:r>
            </a:p>
          </p:txBody>
        </p:sp>
        <p:sp>
          <p:nvSpPr>
            <p:cNvPr id="185365" name="文本框 526356"/>
            <p:cNvSpPr txBox="1">
              <a:spLocks noChangeArrowheads="1"/>
            </p:cNvSpPr>
            <p:nvPr/>
          </p:nvSpPr>
          <p:spPr bwMode="auto">
            <a:xfrm>
              <a:off x="1488" y="1152"/>
              <a:ext cx="615" cy="288"/>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b="1"/>
                <a:t>状态</a:t>
              </a:r>
              <a:endParaRPr lang="zh-CN" altLang="en-US">
                <a:ea typeface="宋体" pitchFamily="2" charset="-122"/>
              </a:endParaRPr>
            </a:p>
          </p:txBody>
        </p:sp>
        <p:sp>
          <p:nvSpPr>
            <p:cNvPr id="185366" name="文本框 526357"/>
            <p:cNvSpPr txBox="1">
              <a:spLocks noChangeArrowheads="1"/>
            </p:cNvSpPr>
            <p:nvPr/>
          </p:nvSpPr>
          <p:spPr bwMode="auto">
            <a:xfrm>
              <a:off x="1468" y="1776"/>
              <a:ext cx="500"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b="1"/>
                <a:t>节点</a:t>
              </a:r>
              <a:endParaRPr lang="zh-CN" altLang="en-US">
                <a:ea typeface="宋体" pitchFamily="2" charset="-122"/>
              </a:endParaRPr>
            </a:p>
          </p:txBody>
        </p:sp>
        <p:sp>
          <p:nvSpPr>
            <p:cNvPr id="185367" name="文本框 526358"/>
            <p:cNvSpPr txBox="1">
              <a:spLocks noChangeArrowheads="1"/>
            </p:cNvSpPr>
            <p:nvPr/>
          </p:nvSpPr>
          <p:spPr bwMode="auto">
            <a:xfrm>
              <a:off x="1296" y="2400"/>
              <a:ext cx="969" cy="288"/>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b="1"/>
                <a:t>合适公式</a:t>
              </a:r>
              <a:endParaRPr lang="zh-CN" altLang="en-US">
                <a:ea typeface="宋体" pitchFamily="2" charset="-122"/>
              </a:endParaRPr>
            </a:p>
          </p:txBody>
        </p:sp>
        <p:sp>
          <p:nvSpPr>
            <p:cNvPr id="185368" name="文本框 526359"/>
            <p:cNvSpPr txBox="1">
              <a:spLocks noChangeArrowheads="1"/>
            </p:cNvSpPr>
            <p:nvPr/>
          </p:nvSpPr>
          <p:spPr bwMode="auto">
            <a:xfrm>
              <a:off x="1506" y="2976"/>
              <a:ext cx="654" cy="288"/>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b="1"/>
                <a:t>节点</a:t>
              </a:r>
              <a:endParaRPr lang="zh-CN" altLang="en-US">
                <a:ea typeface="宋体" pitchFamily="2" charset="-122"/>
              </a:endParaRPr>
            </a:p>
          </p:txBody>
        </p:sp>
        <p:sp>
          <p:nvSpPr>
            <p:cNvPr id="185369" name="文本框 526360"/>
            <p:cNvSpPr txBox="1">
              <a:spLocks noChangeArrowheads="1"/>
            </p:cNvSpPr>
            <p:nvPr/>
          </p:nvSpPr>
          <p:spPr bwMode="auto">
            <a:xfrm>
              <a:off x="2468" y="1152"/>
              <a:ext cx="556" cy="288"/>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b="1"/>
                <a:t>算符</a:t>
              </a:r>
              <a:endParaRPr lang="zh-CN" altLang="en-US">
                <a:ea typeface="宋体" pitchFamily="2" charset="-122"/>
              </a:endParaRPr>
            </a:p>
          </p:txBody>
        </p:sp>
        <p:sp>
          <p:nvSpPr>
            <p:cNvPr id="185370" name="文本框 526361"/>
            <p:cNvSpPr txBox="1">
              <a:spLocks noChangeArrowheads="1"/>
            </p:cNvSpPr>
            <p:nvPr/>
          </p:nvSpPr>
          <p:spPr bwMode="auto">
            <a:xfrm>
              <a:off x="2496" y="1800"/>
              <a:ext cx="564" cy="288"/>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b="1"/>
                <a:t>弧线 </a:t>
              </a:r>
              <a:endParaRPr lang="zh-CN" altLang="en-US">
                <a:ea typeface="宋体" pitchFamily="2" charset="-122"/>
              </a:endParaRPr>
            </a:p>
          </p:txBody>
        </p:sp>
        <p:sp>
          <p:nvSpPr>
            <p:cNvPr id="185371" name="文本框 526362"/>
            <p:cNvSpPr txBox="1">
              <a:spLocks noChangeArrowheads="1"/>
            </p:cNvSpPr>
            <p:nvPr/>
          </p:nvSpPr>
          <p:spPr bwMode="auto">
            <a:xfrm>
              <a:off x="2148" y="2284"/>
              <a:ext cx="836" cy="21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2000" b="1"/>
                <a:t>      </a:t>
              </a:r>
              <a:r>
                <a:rPr lang="zh-CN" altLang="en-US" sz="2000" b="1"/>
                <a:t>子句集</a:t>
              </a:r>
              <a:endParaRPr lang="zh-CN" altLang="en-US">
                <a:ea typeface="宋体" pitchFamily="2" charset="-122"/>
              </a:endParaRPr>
            </a:p>
          </p:txBody>
        </p:sp>
        <p:sp>
          <p:nvSpPr>
            <p:cNvPr id="185372" name="文本框 526363"/>
            <p:cNvSpPr txBox="1">
              <a:spLocks noChangeArrowheads="1"/>
            </p:cNvSpPr>
            <p:nvPr/>
          </p:nvSpPr>
          <p:spPr bwMode="auto">
            <a:xfrm>
              <a:off x="2142" y="2436"/>
              <a:ext cx="916" cy="250"/>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2000" b="1"/>
                <a:t>    </a:t>
              </a:r>
              <a:r>
                <a:rPr lang="zh-CN" altLang="en-US" sz="2000" b="1"/>
                <a:t>置换合一</a:t>
              </a:r>
              <a:endParaRPr lang="zh-CN" altLang="en-US">
                <a:ea typeface="宋体" pitchFamily="2" charset="-122"/>
              </a:endParaRPr>
            </a:p>
          </p:txBody>
        </p:sp>
        <p:sp>
          <p:nvSpPr>
            <p:cNvPr id="185373" name="文本框 526364"/>
            <p:cNvSpPr txBox="1">
              <a:spLocks noChangeArrowheads="1"/>
            </p:cNvSpPr>
            <p:nvPr/>
          </p:nvSpPr>
          <p:spPr bwMode="auto">
            <a:xfrm>
              <a:off x="2160" y="2622"/>
              <a:ext cx="1121" cy="250"/>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2000" b="1"/>
                <a:t>    </a:t>
              </a:r>
              <a:r>
                <a:rPr lang="zh-CN" altLang="en-US" sz="2000" b="1"/>
                <a:t>消解反演</a:t>
              </a:r>
              <a:endParaRPr lang="zh-CN" altLang="en-US">
                <a:ea typeface="宋体" pitchFamily="2" charset="-122"/>
              </a:endParaRPr>
            </a:p>
          </p:txBody>
        </p:sp>
        <p:sp>
          <p:nvSpPr>
            <p:cNvPr id="185374" name="文本框 526365"/>
            <p:cNvSpPr txBox="1">
              <a:spLocks noChangeArrowheads="1"/>
            </p:cNvSpPr>
            <p:nvPr/>
          </p:nvSpPr>
          <p:spPr bwMode="auto">
            <a:xfrm>
              <a:off x="2448" y="3006"/>
              <a:ext cx="672" cy="288"/>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b="1"/>
                <a:t>   </a:t>
              </a:r>
              <a:r>
                <a:rPr lang="zh-CN" altLang="en-US" b="1"/>
                <a:t>链</a:t>
              </a:r>
              <a:endParaRPr lang="zh-CN" altLang="en-US">
                <a:ea typeface="宋体" pitchFamily="2" charset="-122"/>
              </a:endParaRPr>
            </a:p>
          </p:txBody>
        </p:sp>
        <p:sp>
          <p:nvSpPr>
            <p:cNvPr id="185375" name="文本框 526366"/>
            <p:cNvSpPr txBox="1">
              <a:spLocks noChangeArrowheads="1"/>
            </p:cNvSpPr>
            <p:nvPr/>
          </p:nvSpPr>
          <p:spPr bwMode="auto">
            <a:xfrm>
              <a:off x="3312" y="1152"/>
              <a:ext cx="884"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b="1"/>
                <a:t>目标状态</a:t>
              </a:r>
              <a:endParaRPr lang="zh-CN" altLang="en-US">
                <a:ea typeface="宋体" pitchFamily="2" charset="-122"/>
              </a:endParaRPr>
            </a:p>
          </p:txBody>
        </p:sp>
        <p:sp>
          <p:nvSpPr>
            <p:cNvPr id="185376" name="文本框 526367"/>
            <p:cNvSpPr txBox="1">
              <a:spLocks noChangeArrowheads="1"/>
            </p:cNvSpPr>
            <p:nvPr/>
          </p:nvSpPr>
          <p:spPr bwMode="auto">
            <a:xfrm>
              <a:off x="3456" y="1776"/>
              <a:ext cx="633" cy="288"/>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b="1"/>
                <a:t>节点</a:t>
              </a:r>
              <a:endParaRPr lang="zh-CN" altLang="en-US">
                <a:ea typeface="宋体" pitchFamily="2" charset="-122"/>
              </a:endParaRPr>
            </a:p>
          </p:txBody>
        </p:sp>
        <p:sp>
          <p:nvSpPr>
            <p:cNvPr id="185377" name="文本框 526368"/>
            <p:cNvSpPr txBox="1">
              <a:spLocks noChangeArrowheads="1"/>
            </p:cNvSpPr>
            <p:nvPr/>
          </p:nvSpPr>
          <p:spPr bwMode="auto">
            <a:xfrm>
              <a:off x="3408" y="2400"/>
              <a:ext cx="841" cy="288"/>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b="1"/>
                <a:t>根节点</a:t>
              </a:r>
              <a:endParaRPr lang="zh-CN" altLang="en-US">
                <a:ea typeface="宋体" pitchFamily="2" charset="-122"/>
              </a:endParaRPr>
            </a:p>
          </p:txBody>
        </p:sp>
        <p:sp>
          <p:nvSpPr>
            <p:cNvPr id="185378" name="文本框 526369"/>
            <p:cNvSpPr txBox="1">
              <a:spLocks noChangeArrowheads="1"/>
            </p:cNvSpPr>
            <p:nvPr/>
          </p:nvSpPr>
          <p:spPr bwMode="auto">
            <a:xfrm>
              <a:off x="3216" y="3000"/>
              <a:ext cx="952" cy="288"/>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b="1"/>
                <a:t> </a:t>
              </a:r>
              <a:r>
                <a:rPr lang="zh-CN" altLang="en-US" b="1"/>
                <a:t>目标网络</a:t>
              </a:r>
              <a:endParaRPr lang="zh-CN" altLang="en-US">
                <a:ea typeface="宋体" pitchFamily="2" charset="-122"/>
              </a:endParaRPr>
            </a:p>
          </p:txBody>
        </p:sp>
        <p:sp>
          <p:nvSpPr>
            <p:cNvPr id="185379" name="文本框 526370"/>
            <p:cNvSpPr txBox="1">
              <a:spLocks noChangeArrowheads="1"/>
            </p:cNvSpPr>
            <p:nvPr/>
          </p:nvSpPr>
          <p:spPr bwMode="auto">
            <a:xfrm>
              <a:off x="4176" y="1018"/>
              <a:ext cx="922" cy="51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b="1"/>
                <a:t>解答路径</a:t>
              </a:r>
            </a:p>
            <a:p>
              <a:pPr eaLnBrk="1" hangingPunct="1">
                <a:lnSpc>
                  <a:spcPct val="80000"/>
                </a:lnSpc>
                <a:spcBef>
                  <a:spcPct val="50000"/>
                </a:spcBef>
              </a:pPr>
              <a:r>
                <a:rPr lang="zh-CN" altLang="en-US" b="1"/>
                <a:t> （</a:t>
              </a:r>
              <a:r>
                <a:rPr lang="en-US" altLang="zh-CN" b="1"/>
                <a:t>path</a:t>
              </a:r>
              <a:r>
                <a:rPr lang="zh-CN" altLang="en-US" b="1"/>
                <a:t>）</a:t>
              </a:r>
            </a:p>
          </p:txBody>
        </p:sp>
        <p:sp>
          <p:nvSpPr>
            <p:cNvPr id="185380" name="文本框 526371"/>
            <p:cNvSpPr txBox="1">
              <a:spLocks noChangeArrowheads="1"/>
            </p:cNvSpPr>
            <p:nvPr/>
          </p:nvSpPr>
          <p:spPr bwMode="auto">
            <a:xfrm>
              <a:off x="4224" y="1680"/>
              <a:ext cx="819" cy="51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b="1"/>
                <a:t>解答树</a:t>
              </a:r>
            </a:p>
            <a:p>
              <a:pPr eaLnBrk="1" hangingPunct="1">
                <a:lnSpc>
                  <a:spcPct val="80000"/>
                </a:lnSpc>
                <a:spcBef>
                  <a:spcPct val="50000"/>
                </a:spcBef>
              </a:pPr>
              <a:r>
                <a:rPr lang="zh-CN" altLang="en-US" b="1"/>
                <a:t>（</a:t>
              </a:r>
              <a:r>
                <a:rPr lang="en-US" altLang="zh-CN" b="1"/>
                <a:t>tree</a:t>
              </a:r>
              <a:r>
                <a:rPr lang="zh-CN" altLang="en-US" b="1"/>
                <a:t>）</a:t>
              </a:r>
              <a:endParaRPr lang="zh-CN" altLang="en-US">
                <a:ea typeface="宋体" pitchFamily="2" charset="-122"/>
              </a:endParaRPr>
            </a:p>
          </p:txBody>
        </p:sp>
        <p:sp>
          <p:nvSpPr>
            <p:cNvPr id="185381" name="文本框 526372"/>
            <p:cNvSpPr txBox="1">
              <a:spLocks noChangeArrowheads="1"/>
            </p:cNvSpPr>
            <p:nvPr/>
          </p:nvSpPr>
          <p:spPr bwMode="auto">
            <a:xfrm>
              <a:off x="4368" y="2412"/>
              <a:ext cx="458"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ea typeface="宋体" pitchFamily="2" charset="-122"/>
                </a:rPr>
                <a:t>NIL</a:t>
              </a:r>
              <a:endParaRPr lang="en-US" altLang="zh-CN">
                <a:ea typeface="宋体" pitchFamily="2" charset="-122"/>
              </a:endParaRPr>
            </a:p>
          </p:txBody>
        </p:sp>
        <p:sp>
          <p:nvSpPr>
            <p:cNvPr id="185382" name="文本框 526373"/>
            <p:cNvSpPr txBox="1">
              <a:spLocks noChangeArrowheads="1"/>
            </p:cNvSpPr>
            <p:nvPr/>
          </p:nvSpPr>
          <p:spPr bwMode="auto">
            <a:xfrm>
              <a:off x="4176" y="2976"/>
              <a:ext cx="971" cy="288"/>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b="1"/>
                <a:t>语义网络</a:t>
              </a:r>
              <a:endParaRPr lang="zh-CN" altLang="en-US">
                <a:ea typeface="宋体" pitchFamily="2" charset="-122"/>
              </a:endParaRPr>
            </a:p>
          </p:txBody>
        </p:sp>
      </p:grpSp>
      <p:sp>
        <p:nvSpPr>
          <p:cNvPr id="185346" name="文本框 526374"/>
          <p:cNvSpPr txBox="1">
            <a:spLocks noChangeArrowheads="1"/>
          </p:cNvSpPr>
          <p:nvPr/>
        </p:nvSpPr>
        <p:spPr bwMode="auto">
          <a:xfrm>
            <a:off x="2286000" y="5943600"/>
            <a:ext cx="4876800" cy="51911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2800" b="1"/>
              <a:t>4</a:t>
            </a:r>
            <a:r>
              <a:rPr lang="zh-CN" altLang="en-US" sz="2800" b="1"/>
              <a:t>种知识表示方法间的关系</a:t>
            </a:r>
            <a:endParaRPr lang="zh-CN" altLang="en-US">
              <a:ea typeface="宋体"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4753" name="灯片编号占位符 1"/>
          <p:cNvSpPr>
            <a:spLocks noGrp="1" noChangeArrowheads="1"/>
          </p:cNvSpPr>
          <p:nvPr>
            <p:ph type="sldNum" sz="quarter" idx="10"/>
          </p:nvPr>
        </p:nvSpPr>
        <p:spPr bwMode="auto">
          <a:noFill/>
          <a:ln>
            <a:miter lim="800000"/>
            <a:headEnd/>
            <a:tailEnd/>
          </a:ln>
        </p:spPr>
        <p:txBody>
          <a:bodyPr/>
          <a:lstStyle/>
          <a:p>
            <a:fld id="{618131EA-57FC-4DF5-A854-2058BE7650A7}" type="slidenum">
              <a:rPr lang="zh-TW" altLang="en-US"/>
              <a:pPr/>
              <a:t>13</a:t>
            </a:fld>
            <a:endParaRPr lang="zh-TW" altLang="en-US"/>
          </a:p>
        </p:txBody>
      </p:sp>
      <p:sp>
        <p:nvSpPr>
          <p:cNvPr id="496647" name="文本占位符 496646"/>
          <p:cNvSpPr>
            <a:spLocks noGrp="1"/>
          </p:cNvSpPr>
          <p:nvPr>
            <p:ph sz="half" idx="1"/>
          </p:nvPr>
        </p:nvSpPr>
        <p:spPr>
          <a:xfrm>
            <a:off x="1187450" y="1239838"/>
            <a:ext cx="5181600" cy="533400"/>
          </a:xfrm>
        </p:spPr>
        <p:txBody>
          <a:bodyPr/>
          <a:lstStyle/>
          <a:p>
            <a:pPr marL="0" indent="0" eaLnBrk="1" hangingPunct="1">
              <a:buFontTx/>
              <a:buNone/>
            </a:pPr>
            <a:r>
              <a:rPr lang="zh-CN" altLang="en-GB" b="1" noProof="1" smtClean="0">
                <a:solidFill>
                  <a:srgbClr val="0000FF"/>
                </a:solidFill>
                <a:effectLst>
                  <a:outerShdw blurRad="38100" dist="38100" dir="2700000" algn="tl">
                    <a:srgbClr val="C0C0C0"/>
                  </a:outerShdw>
                </a:effectLst>
                <a:latin typeface="楷体_GB2312" pitchFamily="49" charset="-122"/>
              </a:rPr>
              <a:t>例2  猴子和香蕉问题</a:t>
            </a:r>
          </a:p>
        </p:txBody>
      </p:sp>
      <p:pic>
        <p:nvPicPr>
          <p:cNvPr id="74755" name="图片 496647" descr="bitmap1"/>
          <p:cNvPicPr>
            <a:picLocks noChangeAspect="1" noChangeArrowheads="1"/>
          </p:cNvPicPr>
          <p:nvPr/>
        </p:nvPicPr>
        <p:blipFill>
          <a:blip r:embed="rId2" cstate="print"/>
          <a:srcRect/>
          <a:stretch>
            <a:fillRect/>
          </a:stretch>
        </p:blipFill>
        <p:spPr bwMode="auto">
          <a:xfrm>
            <a:off x="1243013" y="2355850"/>
            <a:ext cx="6858000" cy="3305175"/>
          </a:xfrm>
          <a:prstGeom prst="rect">
            <a:avLst/>
          </a:prstGeom>
          <a:noFill/>
          <a:ln w="9525">
            <a:noFill/>
            <a:miter lim="800000"/>
            <a:headEnd/>
            <a:tailEnd/>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5777" name="灯片编号占位符 1"/>
          <p:cNvSpPr>
            <a:spLocks noGrp="1" noChangeArrowheads="1"/>
          </p:cNvSpPr>
          <p:nvPr>
            <p:ph type="sldNum" sz="quarter" idx="10"/>
          </p:nvPr>
        </p:nvSpPr>
        <p:spPr bwMode="auto">
          <a:noFill/>
          <a:ln>
            <a:miter lim="800000"/>
            <a:headEnd/>
            <a:tailEnd/>
          </a:ln>
        </p:spPr>
        <p:txBody>
          <a:bodyPr/>
          <a:lstStyle/>
          <a:p>
            <a:fld id="{434F096D-ED72-4052-801D-115E8AD3AC5E}" type="slidenum">
              <a:rPr lang="zh-TW" altLang="en-US"/>
              <a:pPr/>
              <a:t>14</a:t>
            </a:fld>
            <a:endParaRPr lang="zh-TW" altLang="en-US"/>
          </a:p>
        </p:txBody>
      </p:sp>
      <p:sp>
        <p:nvSpPr>
          <p:cNvPr id="498690" name="标题 498689"/>
          <p:cNvSpPr>
            <a:spLocks noGrp="1"/>
          </p:cNvSpPr>
          <p:nvPr>
            <p:ph type="title"/>
          </p:nvPr>
        </p:nvSpPr>
        <p:spPr>
          <a:xfrm>
            <a:off x="838200" y="1063625"/>
            <a:ext cx="7086600" cy="914400"/>
          </a:xfrm>
        </p:spPr>
        <p:txBody>
          <a:bodyPr vert="horz" wrap="square" lIns="91440" tIns="45720" rIns="91440" bIns="45720" numCol="1" anchorCtr="0" compatLnSpc="1">
            <a:prstTxWarp prst="textNoShape">
              <a:avLst/>
            </a:prstTxWarp>
          </a:bodyPr>
          <a:lstStyle/>
          <a:p>
            <a:pPr eaLnBrk="1" hangingPunct="1"/>
            <a:r>
              <a:rPr lang="zh-CN" altLang="en-US" noProof="1" smtClean="0">
                <a:effectLst>
                  <a:outerShdw blurRad="38100" dist="38100" dir="2700000" algn="tl">
                    <a:srgbClr val="C0C0C0"/>
                  </a:outerShdw>
                </a:effectLst>
              </a:rPr>
              <a:t>解题过程：</a:t>
            </a:r>
          </a:p>
        </p:txBody>
      </p:sp>
      <p:sp>
        <p:nvSpPr>
          <p:cNvPr id="498691" name="内容占位符 498690"/>
          <p:cNvSpPr>
            <a:spLocks noGrp="1" noChangeArrowheads="1"/>
          </p:cNvSpPr>
          <p:nvPr>
            <p:ph sz="half" idx="1"/>
          </p:nvPr>
        </p:nvSpPr>
        <p:spPr>
          <a:xfrm>
            <a:off x="533400" y="1978025"/>
            <a:ext cx="7924800" cy="2819400"/>
          </a:xfrm>
        </p:spPr>
        <p:txBody>
          <a:bodyPr/>
          <a:lstStyle/>
          <a:p>
            <a:pPr eaLnBrk="1" hangingPunct="1"/>
            <a:r>
              <a:rPr lang="en-US" altLang="zh-CN" sz="2000" smtClean="0"/>
              <a:t> </a:t>
            </a:r>
            <a:r>
              <a:rPr lang="zh-CN" altLang="en-US" sz="2000" smtClean="0">
                <a:latin typeface="Times New Roman" pitchFamily="18" charset="0"/>
              </a:rPr>
              <a:t>用一个四元表列（</a:t>
            </a:r>
            <a:r>
              <a:rPr lang="en-US" altLang="zh-CN" sz="2000" i="1" smtClean="0">
                <a:latin typeface="Times New Roman" pitchFamily="18" charset="0"/>
              </a:rPr>
              <a:t>W</a:t>
            </a:r>
            <a:r>
              <a:rPr lang="zh-CN" altLang="en-US" sz="2000" smtClean="0">
                <a:latin typeface="Times New Roman" pitchFamily="18" charset="0"/>
              </a:rPr>
              <a:t>，</a:t>
            </a:r>
            <a:r>
              <a:rPr lang="en-US" altLang="zh-CN" sz="2000" i="1" smtClean="0">
                <a:latin typeface="Times New Roman" pitchFamily="18" charset="0"/>
              </a:rPr>
              <a:t>x</a:t>
            </a:r>
            <a:r>
              <a:rPr lang="zh-CN" altLang="en-US" sz="2000" smtClean="0">
                <a:latin typeface="Times New Roman" pitchFamily="18" charset="0"/>
              </a:rPr>
              <a:t>，</a:t>
            </a:r>
            <a:r>
              <a:rPr lang="en-US" altLang="zh-CN" sz="2000" i="1" smtClean="0">
                <a:latin typeface="Times New Roman" pitchFamily="18" charset="0"/>
              </a:rPr>
              <a:t>Y</a:t>
            </a:r>
            <a:r>
              <a:rPr lang="zh-CN" altLang="en-US" sz="2000" smtClean="0">
                <a:latin typeface="Times New Roman" pitchFamily="18" charset="0"/>
              </a:rPr>
              <a:t>，</a:t>
            </a:r>
            <a:r>
              <a:rPr lang="en-US" altLang="zh-CN" sz="2000" i="1" smtClean="0">
                <a:latin typeface="Times New Roman" pitchFamily="18" charset="0"/>
              </a:rPr>
              <a:t>z</a:t>
            </a:r>
            <a:r>
              <a:rPr lang="zh-CN" altLang="en-US" sz="2000" smtClean="0">
                <a:latin typeface="Times New Roman" pitchFamily="18" charset="0"/>
              </a:rPr>
              <a:t>）来表示这个问题状态</a:t>
            </a:r>
            <a:r>
              <a:rPr lang="en-US" altLang="zh-CN" sz="2000" smtClean="0">
                <a:latin typeface="Times New Roman" pitchFamily="18" charset="0"/>
              </a:rPr>
              <a:t>.</a:t>
            </a:r>
          </a:p>
          <a:p>
            <a:pPr lvl="1" eaLnBrk="1" hangingPunct="1"/>
            <a:r>
              <a:rPr lang="en-US" altLang="zh-CN" sz="2000" smtClean="0">
                <a:latin typeface="Times New Roman" pitchFamily="18" charset="0"/>
              </a:rPr>
              <a:t> </a:t>
            </a:r>
            <a:r>
              <a:rPr lang="en-US" altLang="zh-CN" sz="2000" i="1" smtClean="0">
                <a:latin typeface="Times New Roman" pitchFamily="18" charset="0"/>
              </a:rPr>
              <a:t>W</a:t>
            </a:r>
            <a:r>
              <a:rPr lang="en-US" altLang="zh-CN" sz="2000" smtClean="0">
                <a:latin typeface="Times New Roman" pitchFamily="18" charset="0"/>
              </a:rPr>
              <a:t> </a:t>
            </a:r>
            <a:r>
              <a:rPr lang="zh-CN" altLang="en-US" sz="2000" smtClean="0">
                <a:latin typeface="Times New Roman" pitchFamily="18" charset="0"/>
              </a:rPr>
              <a:t>猴子的水平位置</a:t>
            </a:r>
          </a:p>
          <a:p>
            <a:pPr lvl="1" eaLnBrk="1" hangingPunct="1"/>
            <a:r>
              <a:rPr lang="zh-CN" altLang="en-US" sz="2000" smtClean="0">
                <a:latin typeface="Times New Roman" pitchFamily="18" charset="0"/>
              </a:rPr>
              <a:t> </a:t>
            </a:r>
            <a:r>
              <a:rPr lang="en-US" altLang="zh-CN" sz="2000" i="1" smtClean="0">
                <a:latin typeface="Times New Roman" pitchFamily="18" charset="0"/>
              </a:rPr>
              <a:t>x</a:t>
            </a:r>
            <a:r>
              <a:rPr lang="en-US" altLang="zh-CN" sz="2000" smtClean="0">
                <a:latin typeface="Times New Roman" pitchFamily="18" charset="0"/>
              </a:rPr>
              <a:t>  </a:t>
            </a:r>
            <a:r>
              <a:rPr lang="zh-CN" altLang="en-US" sz="2000" smtClean="0">
                <a:latin typeface="Times New Roman" pitchFamily="18" charset="0"/>
              </a:rPr>
              <a:t>当猴子在箱子顶上时取 </a:t>
            </a:r>
            <a:r>
              <a:rPr lang="en-US" altLang="zh-CN" sz="2000" i="1" smtClean="0">
                <a:latin typeface="Times New Roman" pitchFamily="18" charset="0"/>
              </a:rPr>
              <a:t>x</a:t>
            </a:r>
            <a:r>
              <a:rPr lang="en-US" altLang="zh-CN" sz="2000" smtClean="0">
                <a:latin typeface="Times New Roman" pitchFamily="18" charset="0"/>
              </a:rPr>
              <a:t> = 1</a:t>
            </a:r>
            <a:r>
              <a:rPr lang="zh-CN" altLang="en-US" sz="2000" smtClean="0">
                <a:latin typeface="Times New Roman" pitchFamily="18" charset="0"/>
              </a:rPr>
              <a:t>；否则取 </a:t>
            </a:r>
            <a:r>
              <a:rPr lang="en-US" altLang="zh-CN" sz="2000" i="1" smtClean="0">
                <a:latin typeface="Times New Roman" pitchFamily="18" charset="0"/>
              </a:rPr>
              <a:t>x</a:t>
            </a:r>
            <a:r>
              <a:rPr lang="en-US" altLang="zh-CN" sz="2000" smtClean="0">
                <a:latin typeface="Times New Roman" pitchFamily="18" charset="0"/>
              </a:rPr>
              <a:t> = 0</a:t>
            </a:r>
          </a:p>
          <a:p>
            <a:pPr lvl="1" eaLnBrk="1" hangingPunct="1"/>
            <a:r>
              <a:rPr lang="en-US" altLang="zh-CN" sz="2000" smtClean="0">
                <a:latin typeface="Times New Roman" pitchFamily="18" charset="0"/>
              </a:rPr>
              <a:t> </a:t>
            </a:r>
            <a:r>
              <a:rPr lang="en-US" altLang="zh-CN" sz="2000" i="1" smtClean="0">
                <a:latin typeface="Times New Roman" pitchFamily="18" charset="0"/>
              </a:rPr>
              <a:t>Y</a:t>
            </a:r>
            <a:r>
              <a:rPr lang="en-US" altLang="zh-CN" sz="2000" smtClean="0">
                <a:latin typeface="Times New Roman" pitchFamily="18" charset="0"/>
              </a:rPr>
              <a:t>  </a:t>
            </a:r>
            <a:r>
              <a:rPr lang="zh-CN" altLang="en-US" sz="2000" smtClean="0">
                <a:latin typeface="Times New Roman" pitchFamily="18" charset="0"/>
              </a:rPr>
              <a:t>箱子的水平位置</a:t>
            </a:r>
          </a:p>
          <a:p>
            <a:pPr lvl="1" eaLnBrk="1" hangingPunct="1"/>
            <a:r>
              <a:rPr lang="zh-CN" altLang="en-US" sz="2000" smtClean="0">
                <a:latin typeface="Times New Roman" pitchFamily="18" charset="0"/>
              </a:rPr>
              <a:t> </a:t>
            </a:r>
            <a:r>
              <a:rPr lang="en-US" altLang="zh-CN" sz="2000" i="1" smtClean="0">
                <a:latin typeface="Times New Roman" pitchFamily="18" charset="0"/>
              </a:rPr>
              <a:t>z </a:t>
            </a:r>
            <a:r>
              <a:rPr lang="en-US" altLang="zh-CN" sz="2000" smtClean="0">
                <a:latin typeface="Times New Roman" pitchFamily="18" charset="0"/>
              </a:rPr>
              <a:t> </a:t>
            </a:r>
            <a:r>
              <a:rPr lang="zh-CN" altLang="en-US" sz="2000" smtClean="0">
                <a:latin typeface="Times New Roman" pitchFamily="18" charset="0"/>
              </a:rPr>
              <a:t>当猴子摘到香蕉时取 </a:t>
            </a:r>
            <a:r>
              <a:rPr lang="en-US" altLang="zh-CN" sz="2000" i="1" smtClean="0">
                <a:latin typeface="Times New Roman" pitchFamily="18" charset="0"/>
              </a:rPr>
              <a:t>z</a:t>
            </a:r>
            <a:r>
              <a:rPr lang="en-US" altLang="zh-CN" sz="2000" smtClean="0">
                <a:latin typeface="Times New Roman" pitchFamily="18" charset="0"/>
              </a:rPr>
              <a:t>=1</a:t>
            </a:r>
            <a:r>
              <a:rPr lang="zh-CN" altLang="en-US" sz="2000" smtClean="0">
                <a:latin typeface="Times New Roman" pitchFamily="18" charset="0"/>
              </a:rPr>
              <a:t>；否则取 </a:t>
            </a:r>
            <a:r>
              <a:rPr lang="en-US" altLang="zh-CN" sz="2000" i="1" smtClean="0">
                <a:latin typeface="Times New Roman" pitchFamily="18" charset="0"/>
              </a:rPr>
              <a:t>z</a:t>
            </a:r>
            <a:r>
              <a:rPr lang="en-US" altLang="zh-CN" sz="2000" smtClean="0">
                <a:latin typeface="Times New Roman" pitchFamily="18" charset="0"/>
              </a:rPr>
              <a:t>=0</a:t>
            </a:r>
          </a:p>
        </p:txBody>
      </p:sp>
      <p:sp>
        <p:nvSpPr>
          <p:cNvPr id="498692" name="内容占位符 498691"/>
          <p:cNvSpPr>
            <a:spLocks noGrp="1" noChangeArrowheads="1"/>
          </p:cNvSpPr>
          <p:nvPr>
            <p:ph sz="half" idx="2"/>
          </p:nvPr>
        </p:nvSpPr>
        <p:spPr>
          <a:xfrm>
            <a:off x="542925" y="4365625"/>
            <a:ext cx="7989888" cy="1368425"/>
          </a:xfrm>
        </p:spPr>
        <p:txBody>
          <a:bodyPr/>
          <a:lstStyle/>
          <a:p>
            <a:pPr eaLnBrk="1" hangingPunct="1"/>
            <a:r>
              <a:rPr lang="zh-CN" altLang="en-US" sz="2000" smtClean="0"/>
              <a:t>这个问题的操作（算符）如下：</a:t>
            </a:r>
          </a:p>
          <a:p>
            <a:pPr lvl="1" eaLnBrk="1" hangingPunct="1"/>
            <a:r>
              <a:rPr lang="zh-CN" altLang="en-US" sz="2000" smtClean="0"/>
              <a:t> </a:t>
            </a:r>
            <a:r>
              <a:rPr lang="en-US" altLang="zh-CN" sz="2000" smtClean="0">
                <a:latin typeface="Times New Roman" pitchFamily="18" charset="0"/>
              </a:rPr>
              <a:t>goto (</a:t>
            </a:r>
            <a:r>
              <a:rPr lang="en-US" altLang="zh-CN" sz="2000" i="1" smtClean="0">
                <a:latin typeface="Times New Roman" pitchFamily="18" charset="0"/>
              </a:rPr>
              <a:t>U</a:t>
            </a:r>
            <a:r>
              <a:rPr lang="en-US" altLang="zh-CN" sz="2000" smtClean="0">
                <a:latin typeface="Times New Roman" pitchFamily="18" charset="0"/>
              </a:rPr>
              <a:t>) </a:t>
            </a:r>
            <a:r>
              <a:rPr lang="zh-CN" altLang="en-US" sz="2000" smtClean="0">
                <a:latin typeface="Times New Roman" pitchFamily="18" charset="0"/>
              </a:rPr>
              <a:t>：表示</a:t>
            </a:r>
            <a:r>
              <a:rPr lang="zh-CN" altLang="zh-CN" sz="2000" smtClean="0">
                <a:latin typeface="Times New Roman" pitchFamily="18" charset="0"/>
              </a:rPr>
              <a:t>猴子走到水平位置</a:t>
            </a:r>
            <a:r>
              <a:rPr lang="en-US" altLang="zh-CN" sz="2000" i="1" smtClean="0">
                <a:latin typeface="Times New Roman" pitchFamily="18" charset="0"/>
              </a:rPr>
              <a:t>U</a:t>
            </a:r>
          </a:p>
        </p:txBody>
      </p:sp>
      <p:sp>
        <p:nvSpPr>
          <p:cNvPr id="498693" name="直接连接符 498692"/>
          <p:cNvSpPr>
            <a:spLocks noChangeShapeType="1"/>
          </p:cNvSpPr>
          <p:nvPr/>
        </p:nvSpPr>
        <p:spPr bwMode="auto">
          <a:xfrm>
            <a:off x="3708400" y="5757863"/>
            <a:ext cx="1981200" cy="0"/>
          </a:xfrm>
          <a:prstGeom prst="line">
            <a:avLst/>
          </a:prstGeom>
          <a:noFill/>
          <a:ln w="9525">
            <a:solidFill>
              <a:srgbClr val="FF0000"/>
            </a:solidFill>
            <a:round/>
            <a:headEnd/>
            <a:tailEnd type="triangle" w="med" len="med"/>
          </a:ln>
        </p:spPr>
        <p:txBody>
          <a:bodyPr/>
          <a:lstStyle/>
          <a:p>
            <a:endParaRPr lang="zh-CN" altLang="en-US"/>
          </a:p>
        </p:txBody>
      </p:sp>
      <p:sp>
        <p:nvSpPr>
          <p:cNvPr id="498696" name="矩形 498695"/>
          <p:cNvSpPr>
            <a:spLocks noChangeArrowheads="1"/>
          </p:cNvSpPr>
          <p:nvPr/>
        </p:nvSpPr>
        <p:spPr bwMode="auto">
          <a:xfrm>
            <a:off x="1347788" y="5565775"/>
            <a:ext cx="2503487" cy="384175"/>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a:t>（</a:t>
            </a:r>
            <a:r>
              <a:rPr lang="en-US" altLang="zh-CN" i="1"/>
              <a:t>W</a:t>
            </a:r>
            <a:r>
              <a:rPr lang="zh-CN" altLang="en-US"/>
              <a:t>，</a:t>
            </a:r>
            <a:r>
              <a:rPr lang="en-US" altLang="zh-CN"/>
              <a:t>0</a:t>
            </a:r>
            <a:r>
              <a:rPr lang="zh-CN" altLang="en-US"/>
              <a:t>，</a:t>
            </a:r>
            <a:r>
              <a:rPr lang="en-US" altLang="zh-CN" i="1"/>
              <a:t>Y</a:t>
            </a:r>
            <a:r>
              <a:rPr lang="zh-CN" altLang="en-US"/>
              <a:t>，</a:t>
            </a:r>
            <a:r>
              <a:rPr lang="en-US" altLang="zh-CN" i="1"/>
              <a:t>z</a:t>
            </a:r>
            <a:r>
              <a:rPr lang="zh-CN" altLang="en-US"/>
              <a:t>）</a:t>
            </a:r>
          </a:p>
        </p:txBody>
      </p:sp>
      <p:sp>
        <p:nvSpPr>
          <p:cNvPr id="498697" name="矩形 498696"/>
          <p:cNvSpPr>
            <a:spLocks noChangeArrowheads="1"/>
          </p:cNvSpPr>
          <p:nvPr/>
        </p:nvSpPr>
        <p:spPr bwMode="auto">
          <a:xfrm>
            <a:off x="4075113" y="5397500"/>
            <a:ext cx="1576387" cy="384175"/>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rgbClr val="FF0000"/>
                </a:solidFill>
              </a:rPr>
              <a:t>goto</a:t>
            </a:r>
            <a:r>
              <a:rPr lang="zh-CN" altLang="en-US" b="1">
                <a:solidFill>
                  <a:srgbClr val="FF0000"/>
                </a:solidFill>
              </a:rPr>
              <a:t>（</a:t>
            </a:r>
            <a:r>
              <a:rPr lang="en-US" altLang="zh-CN" b="1" i="1">
                <a:solidFill>
                  <a:srgbClr val="FF0000"/>
                </a:solidFill>
              </a:rPr>
              <a:t>U</a:t>
            </a:r>
            <a:r>
              <a:rPr lang="zh-CN" altLang="en-US" b="1">
                <a:solidFill>
                  <a:srgbClr val="FF0000"/>
                </a:solidFill>
              </a:rPr>
              <a:t>）</a:t>
            </a:r>
          </a:p>
        </p:txBody>
      </p:sp>
      <p:sp>
        <p:nvSpPr>
          <p:cNvPr id="498698" name="矩形 498697"/>
          <p:cNvSpPr>
            <a:spLocks noChangeArrowheads="1"/>
          </p:cNvSpPr>
          <p:nvPr/>
        </p:nvSpPr>
        <p:spPr bwMode="auto">
          <a:xfrm>
            <a:off x="5591175" y="5565775"/>
            <a:ext cx="2436813" cy="384175"/>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a:t>（</a:t>
            </a:r>
            <a:r>
              <a:rPr lang="en-US" altLang="zh-CN" i="1"/>
              <a:t>U</a:t>
            </a:r>
            <a:r>
              <a:rPr lang="zh-CN" altLang="en-US"/>
              <a:t>，</a:t>
            </a:r>
            <a:r>
              <a:rPr lang="en-US" altLang="zh-CN"/>
              <a:t>0</a:t>
            </a:r>
            <a:r>
              <a:rPr lang="zh-CN" altLang="en-US"/>
              <a:t>，</a:t>
            </a:r>
            <a:r>
              <a:rPr lang="en-US" altLang="zh-CN" i="1"/>
              <a:t>Y</a:t>
            </a:r>
            <a:r>
              <a:rPr lang="zh-CN" altLang="en-US"/>
              <a:t>，</a:t>
            </a:r>
            <a:r>
              <a:rPr lang="en-US" altLang="zh-CN" i="1"/>
              <a:t>z</a:t>
            </a:r>
            <a:r>
              <a:rPr lang="zh-CN" alt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98690"/>
                                        </p:tgtEl>
                                        <p:attrNameLst>
                                          <p:attrName>style.visibility</p:attrName>
                                        </p:attrNameLst>
                                      </p:cBhvr>
                                      <p:to>
                                        <p:strVal val="visible"/>
                                      </p:to>
                                    </p:set>
                                    <p:anim calcmode="lin" valueType="num">
                                      <p:cBhvr additive="base">
                                        <p:cTn id="7" dur="500" fill="hold"/>
                                        <p:tgtEl>
                                          <p:spTgt spid="498690"/>
                                        </p:tgtEl>
                                        <p:attrNameLst>
                                          <p:attrName>ppt_x</p:attrName>
                                        </p:attrNameLst>
                                      </p:cBhvr>
                                      <p:tavLst>
                                        <p:tav tm="0">
                                          <p:val>
                                            <p:strVal val="0-#ppt_w/2"/>
                                          </p:val>
                                        </p:tav>
                                        <p:tav tm="100000">
                                          <p:val>
                                            <p:strVal val="#ppt_x"/>
                                          </p:val>
                                        </p:tav>
                                      </p:tavLst>
                                    </p:anim>
                                    <p:anim calcmode="lin" valueType="num">
                                      <p:cBhvr additive="base">
                                        <p:cTn id="8" dur="500" fill="hold"/>
                                        <p:tgtEl>
                                          <p:spTgt spid="4986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98691">
                                            <p:txEl>
                                              <p:pRg st="0" end="0"/>
                                            </p:txEl>
                                          </p:spTgt>
                                        </p:tgtEl>
                                        <p:attrNameLst>
                                          <p:attrName>style.visibility</p:attrName>
                                        </p:attrNameLst>
                                      </p:cBhvr>
                                      <p:to>
                                        <p:strVal val="visible"/>
                                      </p:to>
                                    </p:set>
                                    <p:animEffect transition="in" filter="wipe(left)">
                                      <p:cBhvr>
                                        <p:cTn id="13" dur="500"/>
                                        <p:tgtEl>
                                          <p:spTgt spid="49869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98691">
                                            <p:txEl>
                                              <p:pRg st="1" end="1"/>
                                            </p:txEl>
                                          </p:spTgt>
                                        </p:tgtEl>
                                        <p:attrNameLst>
                                          <p:attrName>style.visibility</p:attrName>
                                        </p:attrNameLst>
                                      </p:cBhvr>
                                      <p:to>
                                        <p:strVal val="visible"/>
                                      </p:to>
                                    </p:set>
                                    <p:animEffect transition="in" filter="wipe(left)">
                                      <p:cBhvr>
                                        <p:cTn id="18" dur="500"/>
                                        <p:tgtEl>
                                          <p:spTgt spid="498691">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98691">
                                            <p:txEl>
                                              <p:pRg st="2" end="2"/>
                                            </p:txEl>
                                          </p:spTgt>
                                        </p:tgtEl>
                                        <p:attrNameLst>
                                          <p:attrName>style.visibility</p:attrName>
                                        </p:attrNameLst>
                                      </p:cBhvr>
                                      <p:to>
                                        <p:strVal val="visible"/>
                                      </p:to>
                                    </p:set>
                                    <p:animEffect transition="in" filter="wipe(left)">
                                      <p:cBhvr>
                                        <p:cTn id="23" dur="500"/>
                                        <p:tgtEl>
                                          <p:spTgt spid="49869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98691">
                                            <p:txEl>
                                              <p:pRg st="3" end="3"/>
                                            </p:txEl>
                                          </p:spTgt>
                                        </p:tgtEl>
                                        <p:attrNameLst>
                                          <p:attrName>style.visibility</p:attrName>
                                        </p:attrNameLst>
                                      </p:cBhvr>
                                      <p:to>
                                        <p:strVal val="visible"/>
                                      </p:to>
                                    </p:set>
                                    <p:animEffect transition="in" filter="wipe(left)">
                                      <p:cBhvr>
                                        <p:cTn id="28" dur="500"/>
                                        <p:tgtEl>
                                          <p:spTgt spid="498691">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98691">
                                            <p:txEl>
                                              <p:pRg st="4" end="4"/>
                                            </p:txEl>
                                          </p:spTgt>
                                        </p:tgtEl>
                                        <p:attrNameLst>
                                          <p:attrName>style.visibility</p:attrName>
                                        </p:attrNameLst>
                                      </p:cBhvr>
                                      <p:to>
                                        <p:strVal val="visible"/>
                                      </p:to>
                                    </p:set>
                                    <p:animEffect transition="in" filter="wipe(left)">
                                      <p:cBhvr>
                                        <p:cTn id="33" dur="500"/>
                                        <p:tgtEl>
                                          <p:spTgt spid="498691">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98692">
                                            <p:txEl>
                                              <p:pRg st="0" end="0"/>
                                            </p:txEl>
                                          </p:spTgt>
                                        </p:tgtEl>
                                        <p:attrNameLst>
                                          <p:attrName>style.visibility</p:attrName>
                                        </p:attrNameLst>
                                      </p:cBhvr>
                                      <p:to>
                                        <p:strVal val="visible"/>
                                      </p:to>
                                    </p:set>
                                    <p:animEffect transition="in" filter="wipe(left)">
                                      <p:cBhvr>
                                        <p:cTn id="38" dur="500"/>
                                        <p:tgtEl>
                                          <p:spTgt spid="498692">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98692">
                                            <p:txEl>
                                              <p:pRg st="1" end="1"/>
                                            </p:txEl>
                                          </p:spTgt>
                                        </p:tgtEl>
                                        <p:attrNameLst>
                                          <p:attrName>style.visibility</p:attrName>
                                        </p:attrNameLst>
                                      </p:cBhvr>
                                      <p:to>
                                        <p:strVal val="visible"/>
                                      </p:to>
                                    </p:set>
                                    <p:animEffect transition="in" filter="wipe(left)">
                                      <p:cBhvr>
                                        <p:cTn id="43" dur="500"/>
                                        <p:tgtEl>
                                          <p:spTgt spid="498692">
                                            <p:txEl>
                                              <p:pRg st="1" end="1"/>
                                            </p:txEl>
                                          </p:spTgt>
                                        </p:tgtEl>
                                      </p:cBhvr>
                                    </p:animEffect>
                                  </p:childTnLst>
                                </p:cTn>
                              </p:par>
                            </p:childTnLst>
                          </p:cTn>
                        </p:par>
                        <p:par>
                          <p:cTn id="44" fill="hold" nodeType="afterGroup">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498696"/>
                                        </p:tgtEl>
                                        <p:attrNameLst>
                                          <p:attrName>style.visibility</p:attrName>
                                        </p:attrNameLst>
                                      </p:cBhvr>
                                      <p:to>
                                        <p:strVal val="visible"/>
                                      </p:to>
                                    </p:set>
                                    <p:animEffect transition="in" filter="wipe(left)">
                                      <p:cBhvr>
                                        <p:cTn id="47" dur="500"/>
                                        <p:tgtEl>
                                          <p:spTgt spid="498696"/>
                                        </p:tgtEl>
                                      </p:cBhvr>
                                    </p:animEffect>
                                  </p:childTnLst>
                                </p:cTn>
                              </p:par>
                            </p:childTnLst>
                          </p:cTn>
                        </p:par>
                        <p:par>
                          <p:cTn id="48" fill="hold" nodeType="afterGroup">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498693"/>
                                        </p:tgtEl>
                                        <p:attrNameLst>
                                          <p:attrName>style.visibility</p:attrName>
                                        </p:attrNameLst>
                                      </p:cBhvr>
                                      <p:to>
                                        <p:strVal val="visible"/>
                                      </p:to>
                                    </p:set>
                                    <p:animEffect transition="in" filter="wipe(left)">
                                      <p:cBhvr>
                                        <p:cTn id="51" dur="500"/>
                                        <p:tgtEl>
                                          <p:spTgt spid="49869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498697"/>
                                        </p:tgtEl>
                                        <p:attrNameLst>
                                          <p:attrName>style.visibility</p:attrName>
                                        </p:attrNameLst>
                                      </p:cBhvr>
                                      <p:to>
                                        <p:strVal val="visible"/>
                                      </p:to>
                                    </p:set>
                                    <p:animEffect transition="in" filter="wipe(left)">
                                      <p:cBhvr>
                                        <p:cTn id="54" dur="500"/>
                                        <p:tgtEl>
                                          <p:spTgt spid="498697"/>
                                        </p:tgtEl>
                                      </p:cBhvr>
                                    </p:animEffect>
                                  </p:childTnLst>
                                </p:cTn>
                              </p:par>
                            </p:childTnLst>
                          </p:cTn>
                        </p:par>
                        <p:par>
                          <p:cTn id="55" fill="hold" nodeType="afterGroup">
                            <p:stCondLst>
                              <p:cond delay="1500"/>
                            </p:stCondLst>
                            <p:childTnLst>
                              <p:par>
                                <p:cTn id="56" presetID="22" presetClass="entr" presetSubtype="8" fill="hold" grpId="0" nodeType="afterEffect">
                                  <p:stCondLst>
                                    <p:cond delay="0"/>
                                  </p:stCondLst>
                                  <p:childTnLst>
                                    <p:set>
                                      <p:cBhvr>
                                        <p:cTn id="57" dur="1" fill="hold">
                                          <p:stCondLst>
                                            <p:cond delay="0"/>
                                          </p:stCondLst>
                                        </p:cTn>
                                        <p:tgtEl>
                                          <p:spTgt spid="498698"/>
                                        </p:tgtEl>
                                        <p:attrNameLst>
                                          <p:attrName>style.visibility</p:attrName>
                                        </p:attrNameLst>
                                      </p:cBhvr>
                                      <p:to>
                                        <p:strVal val="visible"/>
                                      </p:to>
                                    </p:set>
                                    <p:animEffect transition="in" filter="wipe(left)">
                                      <p:cBhvr>
                                        <p:cTn id="58" dur="500"/>
                                        <p:tgtEl>
                                          <p:spTgt spid="498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0" grpId="0"/>
      <p:bldP spid="498691" grpId="0" build="p" bldLvl="2"/>
      <p:bldP spid="498692" grpId="0" build="p" bldLvl="2"/>
      <p:bldP spid="498693" grpId="0" animBg="1"/>
      <p:bldP spid="498696" grpId="0"/>
      <p:bldP spid="498697" grpId="0"/>
      <p:bldP spid="498698"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1" name="灯片编号占位符 1"/>
          <p:cNvSpPr>
            <a:spLocks noGrp="1" noChangeArrowheads="1"/>
          </p:cNvSpPr>
          <p:nvPr>
            <p:ph type="sldNum" sz="quarter" idx="10"/>
          </p:nvPr>
        </p:nvSpPr>
        <p:spPr bwMode="auto">
          <a:noFill/>
          <a:ln>
            <a:miter lim="800000"/>
            <a:headEnd/>
            <a:tailEnd/>
          </a:ln>
        </p:spPr>
        <p:txBody>
          <a:bodyPr/>
          <a:lstStyle/>
          <a:p>
            <a:fld id="{CA37F546-583F-4982-A830-5A7BAD4742AD}" type="slidenum">
              <a:rPr lang="zh-TW" altLang="en-US"/>
              <a:pPr/>
              <a:t>15</a:t>
            </a:fld>
            <a:endParaRPr lang="zh-TW" altLang="en-US"/>
          </a:p>
        </p:txBody>
      </p:sp>
      <p:sp>
        <p:nvSpPr>
          <p:cNvPr id="575492" name="矩形 575491"/>
          <p:cNvSpPr>
            <a:spLocks noChangeArrowheads="1"/>
          </p:cNvSpPr>
          <p:nvPr/>
        </p:nvSpPr>
        <p:spPr bwMode="auto">
          <a:xfrm>
            <a:off x="398463" y="836613"/>
            <a:ext cx="7989887" cy="1079500"/>
          </a:xfrm>
          <a:prstGeom prst="rect">
            <a:avLst/>
          </a:prstGeom>
          <a:noFill/>
          <a:ln w="9525">
            <a:noFill/>
            <a:miter lim="800000"/>
            <a:headEnd/>
            <a:tailEnd/>
          </a:ln>
        </p:spPr>
        <p:txBody>
          <a:bodyPr/>
          <a:lstStyle/>
          <a:p>
            <a:pPr marL="342900" indent="-342900" eaLnBrk="1" hangingPunct="1">
              <a:spcBef>
                <a:spcPct val="20000"/>
              </a:spcBef>
            </a:pPr>
            <a:endParaRPr lang="en-US" altLang="zh-CN" sz="2000">
              <a:latin typeface="Berlin Sans FB" pitchFamily="34" charset="0"/>
            </a:endParaRPr>
          </a:p>
          <a:p>
            <a:pPr marL="742950" lvl="1" indent="-285750" eaLnBrk="1" hangingPunct="1">
              <a:spcBef>
                <a:spcPct val="20000"/>
              </a:spcBef>
              <a:buFontTx/>
              <a:buBlip>
                <a:blip r:embed="rId2"/>
              </a:buBlip>
            </a:pPr>
            <a:r>
              <a:rPr lang="en-US" altLang="zh-CN" sz="2000">
                <a:latin typeface="Berlin Sans FB" pitchFamily="34" charset="0"/>
              </a:rPr>
              <a:t> </a:t>
            </a:r>
            <a:r>
              <a:rPr lang="en-US" altLang="zh-CN" sz="2000"/>
              <a:t>pushbox (</a:t>
            </a:r>
            <a:r>
              <a:rPr lang="en-US" altLang="zh-CN" sz="2000" i="1"/>
              <a:t>V</a:t>
            </a:r>
            <a:r>
              <a:rPr lang="en-US" altLang="zh-CN" sz="2000"/>
              <a:t>) </a:t>
            </a:r>
            <a:r>
              <a:rPr lang="zh-CN" altLang="en-US" sz="2000"/>
              <a:t>：表示</a:t>
            </a:r>
            <a:r>
              <a:rPr lang="zh-CN" altLang="zh-CN" sz="2000"/>
              <a:t>猴子把箱子推到水平位置</a:t>
            </a:r>
            <a:r>
              <a:rPr lang="en-US" altLang="zh-CN" sz="2000" i="1"/>
              <a:t>V</a:t>
            </a:r>
          </a:p>
        </p:txBody>
      </p:sp>
      <p:sp>
        <p:nvSpPr>
          <p:cNvPr id="575493" name="直接连接符 575492"/>
          <p:cNvSpPr>
            <a:spLocks noChangeShapeType="1"/>
          </p:cNvSpPr>
          <p:nvPr/>
        </p:nvSpPr>
        <p:spPr bwMode="auto">
          <a:xfrm>
            <a:off x="3708400" y="2228850"/>
            <a:ext cx="1981200" cy="0"/>
          </a:xfrm>
          <a:prstGeom prst="line">
            <a:avLst/>
          </a:prstGeom>
          <a:noFill/>
          <a:ln w="9525">
            <a:solidFill>
              <a:srgbClr val="FF0000"/>
            </a:solidFill>
            <a:round/>
            <a:headEnd/>
            <a:tailEnd type="triangle" w="med" len="med"/>
          </a:ln>
        </p:spPr>
        <p:txBody>
          <a:bodyPr/>
          <a:lstStyle/>
          <a:p>
            <a:endParaRPr lang="zh-CN" altLang="en-US"/>
          </a:p>
        </p:txBody>
      </p:sp>
      <p:sp>
        <p:nvSpPr>
          <p:cNvPr id="575495" name="矩形 575494"/>
          <p:cNvSpPr>
            <a:spLocks noChangeArrowheads="1"/>
          </p:cNvSpPr>
          <p:nvPr/>
        </p:nvSpPr>
        <p:spPr bwMode="auto">
          <a:xfrm>
            <a:off x="1347788" y="2036763"/>
            <a:ext cx="2570162" cy="384175"/>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a:t>（</a:t>
            </a:r>
            <a:r>
              <a:rPr lang="en-US" altLang="zh-CN" i="1"/>
              <a:t>W</a:t>
            </a:r>
            <a:r>
              <a:rPr lang="zh-CN" altLang="en-US"/>
              <a:t>，</a:t>
            </a:r>
            <a:r>
              <a:rPr lang="en-US" altLang="zh-CN"/>
              <a:t>0</a:t>
            </a:r>
            <a:r>
              <a:rPr lang="zh-CN" altLang="en-US"/>
              <a:t>，</a:t>
            </a:r>
            <a:r>
              <a:rPr lang="en-US" altLang="zh-CN" i="1"/>
              <a:t>W</a:t>
            </a:r>
            <a:r>
              <a:rPr lang="zh-CN" altLang="en-US"/>
              <a:t>，</a:t>
            </a:r>
            <a:r>
              <a:rPr lang="en-US" altLang="zh-CN" i="1"/>
              <a:t>z</a:t>
            </a:r>
            <a:r>
              <a:rPr lang="zh-CN" altLang="en-US"/>
              <a:t>）</a:t>
            </a:r>
          </a:p>
        </p:txBody>
      </p:sp>
      <p:sp>
        <p:nvSpPr>
          <p:cNvPr id="575496" name="矩形 575495"/>
          <p:cNvSpPr>
            <a:spLocks noChangeArrowheads="1"/>
          </p:cNvSpPr>
          <p:nvPr/>
        </p:nvSpPr>
        <p:spPr bwMode="auto">
          <a:xfrm>
            <a:off x="3746500" y="1868488"/>
            <a:ext cx="2120900" cy="384175"/>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rgbClr val="FF0000"/>
                </a:solidFill>
              </a:rPr>
              <a:t>pushbox</a:t>
            </a:r>
            <a:r>
              <a:rPr lang="zh-CN" altLang="en-US" b="1">
                <a:solidFill>
                  <a:srgbClr val="FF0000"/>
                </a:solidFill>
              </a:rPr>
              <a:t>（</a:t>
            </a:r>
            <a:r>
              <a:rPr lang="en-US" altLang="zh-CN" b="1" i="1">
                <a:solidFill>
                  <a:srgbClr val="FF0000"/>
                </a:solidFill>
              </a:rPr>
              <a:t>V</a:t>
            </a:r>
            <a:r>
              <a:rPr lang="zh-CN" altLang="en-US" b="1">
                <a:solidFill>
                  <a:srgbClr val="FF0000"/>
                </a:solidFill>
              </a:rPr>
              <a:t>）</a:t>
            </a:r>
          </a:p>
        </p:txBody>
      </p:sp>
      <p:sp>
        <p:nvSpPr>
          <p:cNvPr id="575497" name="矩形 575496"/>
          <p:cNvSpPr>
            <a:spLocks noChangeArrowheads="1"/>
          </p:cNvSpPr>
          <p:nvPr/>
        </p:nvSpPr>
        <p:spPr bwMode="auto">
          <a:xfrm>
            <a:off x="5591175" y="2036763"/>
            <a:ext cx="2436813" cy="384175"/>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a:t>（</a:t>
            </a:r>
            <a:r>
              <a:rPr lang="en-US" altLang="zh-CN" i="1"/>
              <a:t>V</a:t>
            </a:r>
            <a:r>
              <a:rPr lang="zh-CN" altLang="en-US"/>
              <a:t>，</a:t>
            </a:r>
            <a:r>
              <a:rPr lang="en-US" altLang="zh-CN"/>
              <a:t>0</a:t>
            </a:r>
            <a:r>
              <a:rPr lang="zh-CN" altLang="en-US"/>
              <a:t>，</a:t>
            </a:r>
            <a:r>
              <a:rPr lang="en-US" altLang="zh-CN" i="1"/>
              <a:t>V</a:t>
            </a:r>
            <a:r>
              <a:rPr lang="zh-CN" altLang="en-US"/>
              <a:t>，</a:t>
            </a:r>
            <a:r>
              <a:rPr lang="en-US" altLang="zh-CN" i="1"/>
              <a:t>z</a:t>
            </a:r>
            <a:r>
              <a:rPr lang="zh-CN" altLang="en-US"/>
              <a:t>）</a:t>
            </a:r>
          </a:p>
        </p:txBody>
      </p:sp>
      <p:sp>
        <p:nvSpPr>
          <p:cNvPr id="575498" name="矩形 575497"/>
          <p:cNvSpPr>
            <a:spLocks noChangeArrowheads="1"/>
          </p:cNvSpPr>
          <p:nvPr/>
        </p:nvSpPr>
        <p:spPr bwMode="auto">
          <a:xfrm>
            <a:off x="1114425" y="2565400"/>
            <a:ext cx="7850188" cy="1260475"/>
          </a:xfrm>
          <a:prstGeom prst="rect">
            <a:avLst/>
          </a:prstGeom>
          <a:noFill/>
          <a:ln w="9525">
            <a:noFill/>
            <a:miter lim="800000"/>
            <a:headEnd/>
            <a:tailEnd/>
          </a:ln>
        </p:spPr>
        <p:txBody>
          <a:bodyPr>
            <a:spAutoFit/>
          </a:bodyPr>
          <a:lstStyle/>
          <a:p>
            <a:pPr eaLnBrk="1" hangingPunct="1">
              <a:lnSpc>
                <a:spcPct val="80000"/>
              </a:lnSpc>
              <a:spcBef>
                <a:spcPct val="50000"/>
              </a:spcBef>
              <a:buFontTx/>
              <a:buChar char="•"/>
            </a:pPr>
            <a:r>
              <a:rPr lang="zh-CN" altLang="en-US"/>
              <a:t>注意：要应用算符</a:t>
            </a:r>
            <a:r>
              <a:rPr lang="en-US" altLang="zh-CN"/>
              <a:t>pushbox</a:t>
            </a:r>
            <a:r>
              <a:rPr lang="zh-CN" altLang="en-US"/>
              <a:t>（</a:t>
            </a:r>
            <a:r>
              <a:rPr lang="en-US" altLang="zh-CN" i="1"/>
              <a:t>V</a:t>
            </a:r>
            <a:r>
              <a:rPr lang="zh-CN" altLang="en-US"/>
              <a:t>），就要求规则的左边，猴子与箱子必须在同一位置上，并且，猴子不是箱子顶上。这种强加于操作的适用性条件，叫做产生式规则的</a:t>
            </a:r>
            <a:r>
              <a:rPr lang="zh-CN" altLang="en-US">
                <a:solidFill>
                  <a:srgbClr val="FF0000"/>
                </a:solidFill>
              </a:rPr>
              <a:t>先决条件。</a:t>
            </a:r>
          </a:p>
        </p:txBody>
      </p:sp>
      <p:sp>
        <p:nvSpPr>
          <p:cNvPr id="575499" name="矩形 575498"/>
          <p:cNvSpPr>
            <a:spLocks noChangeArrowheads="1"/>
          </p:cNvSpPr>
          <p:nvPr/>
        </p:nvSpPr>
        <p:spPr bwMode="auto">
          <a:xfrm>
            <a:off x="395288" y="3536950"/>
            <a:ext cx="7989887" cy="1079500"/>
          </a:xfrm>
          <a:prstGeom prst="rect">
            <a:avLst/>
          </a:prstGeom>
          <a:noFill/>
          <a:ln w="9525">
            <a:noFill/>
            <a:miter lim="800000"/>
            <a:headEnd/>
            <a:tailEnd/>
          </a:ln>
        </p:spPr>
        <p:txBody>
          <a:bodyPr/>
          <a:lstStyle/>
          <a:p>
            <a:pPr marL="342900" indent="-342900" eaLnBrk="1" hangingPunct="1">
              <a:spcBef>
                <a:spcPct val="20000"/>
              </a:spcBef>
            </a:pPr>
            <a:endParaRPr lang="en-US" altLang="zh-CN" sz="2000">
              <a:latin typeface="Berlin Sans FB" pitchFamily="34" charset="0"/>
            </a:endParaRPr>
          </a:p>
          <a:p>
            <a:pPr marL="742950" lvl="1" indent="-285750" eaLnBrk="1" hangingPunct="1">
              <a:spcBef>
                <a:spcPct val="20000"/>
              </a:spcBef>
              <a:buFontTx/>
              <a:buBlip>
                <a:blip r:embed="rId2"/>
              </a:buBlip>
            </a:pPr>
            <a:r>
              <a:rPr lang="en-US" altLang="zh-CN" sz="2000">
                <a:latin typeface="Berlin Sans FB" pitchFamily="34" charset="0"/>
              </a:rPr>
              <a:t> </a:t>
            </a:r>
            <a:r>
              <a:rPr lang="en-US" altLang="zh-CN" sz="2000"/>
              <a:t>climbbox </a:t>
            </a:r>
            <a:r>
              <a:rPr lang="zh-CN" altLang="en-US" sz="2000"/>
              <a:t>：</a:t>
            </a:r>
            <a:r>
              <a:rPr lang="zh-CN" altLang="zh-CN" sz="2000">
                <a:latin typeface="Berlin Sans FB" pitchFamily="34" charset="0"/>
              </a:rPr>
              <a:t>猴子</a:t>
            </a:r>
            <a:r>
              <a:rPr lang="zh-CN" altLang="en-US" sz="2000">
                <a:latin typeface="Berlin Sans FB" pitchFamily="34" charset="0"/>
              </a:rPr>
              <a:t>爬上</a:t>
            </a:r>
            <a:r>
              <a:rPr lang="zh-CN" altLang="zh-CN" sz="2000">
                <a:latin typeface="Berlin Sans FB" pitchFamily="34" charset="0"/>
              </a:rPr>
              <a:t>箱顶</a:t>
            </a:r>
            <a:endParaRPr lang="zh-CN" altLang="en-US" sz="2000">
              <a:latin typeface="Berlin Sans FB" pitchFamily="34" charset="0"/>
            </a:endParaRPr>
          </a:p>
        </p:txBody>
      </p:sp>
      <p:sp>
        <p:nvSpPr>
          <p:cNvPr id="575500" name="直接连接符 575499"/>
          <p:cNvSpPr>
            <a:spLocks noChangeShapeType="1"/>
          </p:cNvSpPr>
          <p:nvPr/>
        </p:nvSpPr>
        <p:spPr bwMode="auto">
          <a:xfrm>
            <a:off x="3705225" y="4929188"/>
            <a:ext cx="1981200" cy="0"/>
          </a:xfrm>
          <a:prstGeom prst="line">
            <a:avLst/>
          </a:prstGeom>
          <a:noFill/>
          <a:ln w="9525">
            <a:solidFill>
              <a:srgbClr val="FF0000"/>
            </a:solidFill>
            <a:round/>
            <a:headEnd/>
            <a:tailEnd type="triangle" w="med" len="med"/>
          </a:ln>
        </p:spPr>
        <p:txBody>
          <a:bodyPr/>
          <a:lstStyle/>
          <a:p>
            <a:endParaRPr lang="zh-CN" altLang="en-US"/>
          </a:p>
        </p:txBody>
      </p:sp>
      <p:sp>
        <p:nvSpPr>
          <p:cNvPr id="575501" name="矩形 575500"/>
          <p:cNvSpPr>
            <a:spLocks noChangeArrowheads="1"/>
          </p:cNvSpPr>
          <p:nvPr/>
        </p:nvSpPr>
        <p:spPr bwMode="auto">
          <a:xfrm>
            <a:off x="1344613" y="4737100"/>
            <a:ext cx="2570162" cy="384175"/>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a:t>（</a:t>
            </a:r>
            <a:r>
              <a:rPr lang="en-US" altLang="zh-CN" i="1"/>
              <a:t>W</a:t>
            </a:r>
            <a:r>
              <a:rPr lang="zh-CN" altLang="en-US"/>
              <a:t>，</a:t>
            </a:r>
            <a:r>
              <a:rPr lang="en-US" altLang="zh-CN"/>
              <a:t>0</a:t>
            </a:r>
            <a:r>
              <a:rPr lang="zh-CN" altLang="en-US"/>
              <a:t>，</a:t>
            </a:r>
            <a:r>
              <a:rPr lang="en-US" altLang="zh-CN" i="1"/>
              <a:t>W</a:t>
            </a:r>
            <a:r>
              <a:rPr lang="zh-CN" altLang="en-US"/>
              <a:t>，</a:t>
            </a:r>
            <a:r>
              <a:rPr lang="en-US" altLang="zh-CN" i="1"/>
              <a:t>z</a:t>
            </a:r>
            <a:r>
              <a:rPr lang="zh-CN" altLang="en-US"/>
              <a:t>）</a:t>
            </a:r>
          </a:p>
        </p:txBody>
      </p:sp>
      <p:sp>
        <p:nvSpPr>
          <p:cNvPr id="575502" name="矩形 575501"/>
          <p:cNvSpPr>
            <a:spLocks noChangeArrowheads="1"/>
          </p:cNvSpPr>
          <p:nvPr/>
        </p:nvSpPr>
        <p:spPr bwMode="auto">
          <a:xfrm>
            <a:off x="3906838" y="4568825"/>
            <a:ext cx="1385887" cy="384175"/>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rgbClr val="FF0000"/>
                </a:solidFill>
              </a:rPr>
              <a:t>climbbox</a:t>
            </a:r>
          </a:p>
        </p:txBody>
      </p:sp>
      <p:sp>
        <p:nvSpPr>
          <p:cNvPr id="575503" name="矩形 575502"/>
          <p:cNvSpPr>
            <a:spLocks noChangeArrowheads="1"/>
          </p:cNvSpPr>
          <p:nvPr/>
        </p:nvSpPr>
        <p:spPr bwMode="auto">
          <a:xfrm>
            <a:off x="5588000" y="4737100"/>
            <a:ext cx="2570163" cy="384175"/>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a:t>（</a:t>
            </a:r>
            <a:r>
              <a:rPr lang="en-US" altLang="zh-CN" i="1"/>
              <a:t>W</a:t>
            </a:r>
            <a:r>
              <a:rPr lang="zh-CN" altLang="en-US"/>
              <a:t>，</a:t>
            </a:r>
            <a:r>
              <a:rPr lang="en-US" altLang="zh-CN"/>
              <a:t>1</a:t>
            </a:r>
            <a:r>
              <a:rPr lang="zh-CN" altLang="en-US"/>
              <a:t>，</a:t>
            </a:r>
            <a:r>
              <a:rPr lang="en-US" altLang="zh-CN" i="1"/>
              <a:t>W</a:t>
            </a:r>
            <a:r>
              <a:rPr lang="zh-CN" altLang="en-US"/>
              <a:t>，</a:t>
            </a:r>
            <a:r>
              <a:rPr lang="en-US" altLang="zh-CN" i="1"/>
              <a:t>z</a:t>
            </a:r>
            <a:r>
              <a:rPr lang="zh-CN" altLang="en-US"/>
              <a:t>）</a:t>
            </a:r>
          </a:p>
        </p:txBody>
      </p:sp>
      <p:sp>
        <p:nvSpPr>
          <p:cNvPr id="575504" name="矩形 575503"/>
          <p:cNvSpPr>
            <a:spLocks noChangeArrowheads="1"/>
          </p:cNvSpPr>
          <p:nvPr/>
        </p:nvSpPr>
        <p:spPr bwMode="auto">
          <a:xfrm>
            <a:off x="1111250" y="5349875"/>
            <a:ext cx="7850188" cy="384175"/>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a:solidFill>
                  <a:schemeClr val="tx2"/>
                </a:solidFill>
              </a:rPr>
              <a:t>应用算符</a:t>
            </a:r>
            <a:r>
              <a:rPr lang="en-US" altLang="zh-CN">
                <a:solidFill>
                  <a:schemeClr val="tx2"/>
                </a:solidFill>
              </a:rPr>
              <a:t>climbbox</a:t>
            </a:r>
            <a:r>
              <a:rPr lang="zh-CN" altLang="en-US">
                <a:solidFill>
                  <a:schemeClr val="tx2"/>
                </a:solidFill>
              </a:rPr>
              <a:t>的先决条件是什么？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5492">
                                            <p:txEl>
                                              <p:pRg st="1" end="1"/>
                                            </p:txEl>
                                          </p:spTgt>
                                        </p:tgtEl>
                                        <p:attrNameLst>
                                          <p:attrName>style.visibility</p:attrName>
                                        </p:attrNameLst>
                                      </p:cBhvr>
                                      <p:to>
                                        <p:strVal val="visible"/>
                                      </p:to>
                                    </p:set>
                                    <p:animEffect transition="in" filter="wipe(left)">
                                      <p:cBhvr>
                                        <p:cTn id="7" dur="500"/>
                                        <p:tgtEl>
                                          <p:spTgt spid="575492">
                                            <p:txEl>
                                              <p:pRg st="1" end="1"/>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75495"/>
                                        </p:tgtEl>
                                        <p:attrNameLst>
                                          <p:attrName>style.visibility</p:attrName>
                                        </p:attrNameLst>
                                      </p:cBhvr>
                                      <p:to>
                                        <p:strVal val="visible"/>
                                      </p:to>
                                    </p:set>
                                    <p:animEffect transition="in" filter="wipe(left)">
                                      <p:cBhvr>
                                        <p:cTn id="11" dur="500"/>
                                        <p:tgtEl>
                                          <p:spTgt spid="575495"/>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75493"/>
                                        </p:tgtEl>
                                        <p:attrNameLst>
                                          <p:attrName>style.visibility</p:attrName>
                                        </p:attrNameLst>
                                      </p:cBhvr>
                                      <p:to>
                                        <p:strVal val="visible"/>
                                      </p:to>
                                    </p:set>
                                    <p:animEffect transition="in" filter="wipe(left)">
                                      <p:cBhvr>
                                        <p:cTn id="15" dur="500"/>
                                        <p:tgtEl>
                                          <p:spTgt spid="57549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75496"/>
                                        </p:tgtEl>
                                        <p:attrNameLst>
                                          <p:attrName>style.visibility</p:attrName>
                                        </p:attrNameLst>
                                      </p:cBhvr>
                                      <p:to>
                                        <p:strVal val="visible"/>
                                      </p:to>
                                    </p:set>
                                    <p:animEffect transition="in" filter="wipe(left)">
                                      <p:cBhvr>
                                        <p:cTn id="18" dur="500"/>
                                        <p:tgtEl>
                                          <p:spTgt spid="575496"/>
                                        </p:tgtEl>
                                      </p:cBhvr>
                                    </p:animEffect>
                                  </p:childTnLst>
                                </p:cTn>
                              </p:par>
                            </p:childTnLst>
                          </p:cTn>
                        </p:par>
                        <p:par>
                          <p:cTn id="19" fill="hold" nodeType="afterGroup">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575497"/>
                                        </p:tgtEl>
                                        <p:attrNameLst>
                                          <p:attrName>style.visibility</p:attrName>
                                        </p:attrNameLst>
                                      </p:cBhvr>
                                      <p:to>
                                        <p:strVal val="visible"/>
                                      </p:to>
                                    </p:set>
                                    <p:animEffect transition="in" filter="wipe(left)">
                                      <p:cBhvr>
                                        <p:cTn id="22" dur="500"/>
                                        <p:tgtEl>
                                          <p:spTgt spid="5754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5498"/>
                                        </p:tgtEl>
                                        <p:attrNameLst>
                                          <p:attrName>style.visibility</p:attrName>
                                        </p:attrNameLst>
                                      </p:cBhvr>
                                      <p:to>
                                        <p:strVal val="visible"/>
                                      </p:to>
                                    </p:set>
                                    <p:animEffect transition="in" filter="blinds(horizontal)">
                                      <p:cBhvr>
                                        <p:cTn id="27" dur="500"/>
                                        <p:tgtEl>
                                          <p:spTgt spid="5754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75499">
                                            <p:txEl>
                                              <p:pRg st="1" end="1"/>
                                            </p:txEl>
                                          </p:spTgt>
                                        </p:tgtEl>
                                        <p:attrNameLst>
                                          <p:attrName>style.visibility</p:attrName>
                                        </p:attrNameLst>
                                      </p:cBhvr>
                                      <p:to>
                                        <p:strVal val="visible"/>
                                      </p:to>
                                    </p:set>
                                    <p:animEffect transition="in" filter="wipe(left)">
                                      <p:cBhvr>
                                        <p:cTn id="32" dur="500"/>
                                        <p:tgtEl>
                                          <p:spTgt spid="575499">
                                            <p:txEl>
                                              <p:pRg st="1" end="1"/>
                                            </p:txEl>
                                          </p:spTgt>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575501"/>
                                        </p:tgtEl>
                                        <p:attrNameLst>
                                          <p:attrName>style.visibility</p:attrName>
                                        </p:attrNameLst>
                                      </p:cBhvr>
                                      <p:to>
                                        <p:strVal val="visible"/>
                                      </p:to>
                                    </p:set>
                                    <p:animEffect transition="in" filter="wipe(left)">
                                      <p:cBhvr>
                                        <p:cTn id="36" dur="500"/>
                                        <p:tgtEl>
                                          <p:spTgt spid="575501"/>
                                        </p:tgtEl>
                                      </p:cBhvr>
                                    </p:animEffect>
                                  </p:childTnLst>
                                </p:cTn>
                              </p:par>
                            </p:childTnLst>
                          </p:cTn>
                        </p:par>
                        <p:par>
                          <p:cTn id="37" fill="hold" nodeType="afterGroup">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575500"/>
                                        </p:tgtEl>
                                        <p:attrNameLst>
                                          <p:attrName>style.visibility</p:attrName>
                                        </p:attrNameLst>
                                      </p:cBhvr>
                                      <p:to>
                                        <p:strVal val="visible"/>
                                      </p:to>
                                    </p:set>
                                    <p:animEffect transition="in" filter="wipe(left)">
                                      <p:cBhvr>
                                        <p:cTn id="40" dur="500"/>
                                        <p:tgtEl>
                                          <p:spTgt spid="57550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75502"/>
                                        </p:tgtEl>
                                        <p:attrNameLst>
                                          <p:attrName>style.visibility</p:attrName>
                                        </p:attrNameLst>
                                      </p:cBhvr>
                                      <p:to>
                                        <p:strVal val="visible"/>
                                      </p:to>
                                    </p:set>
                                    <p:animEffect transition="in" filter="wipe(left)">
                                      <p:cBhvr>
                                        <p:cTn id="43" dur="500"/>
                                        <p:tgtEl>
                                          <p:spTgt spid="575502"/>
                                        </p:tgtEl>
                                      </p:cBhvr>
                                    </p:animEffect>
                                  </p:childTnLst>
                                </p:cTn>
                              </p:par>
                            </p:childTnLst>
                          </p:cTn>
                        </p:par>
                        <p:par>
                          <p:cTn id="44" fill="hold" nodeType="afterGroup">
                            <p:stCondLst>
                              <p:cond delay="1500"/>
                            </p:stCondLst>
                            <p:childTnLst>
                              <p:par>
                                <p:cTn id="45" presetID="22" presetClass="entr" presetSubtype="8" fill="hold" grpId="0" nodeType="afterEffect">
                                  <p:stCondLst>
                                    <p:cond delay="0"/>
                                  </p:stCondLst>
                                  <p:childTnLst>
                                    <p:set>
                                      <p:cBhvr>
                                        <p:cTn id="46" dur="1" fill="hold">
                                          <p:stCondLst>
                                            <p:cond delay="0"/>
                                          </p:stCondLst>
                                        </p:cTn>
                                        <p:tgtEl>
                                          <p:spTgt spid="575503"/>
                                        </p:tgtEl>
                                        <p:attrNameLst>
                                          <p:attrName>style.visibility</p:attrName>
                                        </p:attrNameLst>
                                      </p:cBhvr>
                                      <p:to>
                                        <p:strVal val="visible"/>
                                      </p:to>
                                    </p:set>
                                    <p:animEffect transition="in" filter="wipe(left)">
                                      <p:cBhvr>
                                        <p:cTn id="47" dur="500"/>
                                        <p:tgtEl>
                                          <p:spTgt spid="57550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75504"/>
                                        </p:tgtEl>
                                        <p:attrNameLst>
                                          <p:attrName>style.visibility</p:attrName>
                                        </p:attrNameLst>
                                      </p:cBhvr>
                                      <p:to>
                                        <p:strVal val="visible"/>
                                      </p:to>
                                    </p:set>
                                    <p:animEffect transition="in" filter="blinds(horizontal)">
                                      <p:cBhvr>
                                        <p:cTn id="52" dur="500"/>
                                        <p:tgtEl>
                                          <p:spTgt spid="575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2" grpId="0" build="p" bldLvl="2"/>
      <p:bldP spid="575493" grpId="0" animBg="1"/>
      <p:bldP spid="575495" grpId="0"/>
      <p:bldP spid="575496" grpId="0"/>
      <p:bldP spid="575497" grpId="0"/>
      <p:bldP spid="575498" grpId="0"/>
      <p:bldP spid="575499" grpId="0" build="p" bldLvl="2"/>
      <p:bldP spid="575500" grpId="0" animBg="1"/>
      <p:bldP spid="575501" grpId="0"/>
      <p:bldP spid="575502" grpId="0"/>
      <p:bldP spid="575503" grpId="0"/>
      <p:bldP spid="57550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5" name="灯片编号占位符 1"/>
          <p:cNvSpPr>
            <a:spLocks noGrp="1" noChangeArrowheads="1"/>
          </p:cNvSpPr>
          <p:nvPr>
            <p:ph type="sldNum" sz="quarter" idx="10"/>
          </p:nvPr>
        </p:nvSpPr>
        <p:spPr bwMode="auto">
          <a:noFill/>
          <a:ln>
            <a:miter lim="800000"/>
            <a:headEnd/>
            <a:tailEnd/>
          </a:ln>
        </p:spPr>
        <p:txBody>
          <a:bodyPr/>
          <a:lstStyle/>
          <a:p>
            <a:fld id="{F28D4C5C-F962-439C-93CD-85B4921A22BD}" type="slidenum">
              <a:rPr lang="zh-TW" altLang="en-US"/>
              <a:pPr/>
              <a:t>16</a:t>
            </a:fld>
            <a:endParaRPr lang="zh-TW" altLang="en-US"/>
          </a:p>
        </p:txBody>
      </p:sp>
      <p:sp>
        <p:nvSpPr>
          <p:cNvPr id="576514" name="矩形 576513"/>
          <p:cNvSpPr>
            <a:spLocks noChangeArrowheads="1"/>
          </p:cNvSpPr>
          <p:nvPr/>
        </p:nvSpPr>
        <p:spPr bwMode="auto">
          <a:xfrm>
            <a:off x="398463" y="836613"/>
            <a:ext cx="7989887" cy="1079500"/>
          </a:xfrm>
          <a:prstGeom prst="rect">
            <a:avLst/>
          </a:prstGeom>
          <a:noFill/>
          <a:ln w="9525">
            <a:noFill/>
            <a:miter lim="800000"/>
            <a:headEnd/>
            <a:tailEnd/>
          </a:ln>
        </p:spPr>
        <p:txBody>
          <a:bodyPr/>
          <a:lstStyle/>
          <a:p>
            <a:pPr marL="342900" indent="-342900" eaLnBrk="1" hangingPunct="1">
              <a:spcBef>
                <a:spcPct val="20000"/>
              </a:spcBef>
            </a:pPr>
            <a:endParaRPr lang="en-US" altLang="zh-CN" sz="2000">
              <a:latin typeface="Berlin Sans FB" pitchFamily="34" charset="0"/>
            </a:endParaRPr>
          </a:p>
          <a:p>
            <a:pPr marL="742950" lvl="1" indent="-285750" eaLnBrk="1" hangingPunct="1">
              <a:spcBef>
                <a:spcPct val="20000"/>
              </a:spcBef>
              <a:buFontTx/>
              <a:buBlip>
                <a:blip r:embed="rId2"/>
              </a:buBlip>
            </a:pPr>
            <a:r>
              <a:rPr lang="en-US" altLang="zh-CN" sz="2000"/>
              <a:t> grasp </a:t>
            </a:r>
            <a:r>
              <a:rPr lang="zh-CN" altLang="en-US" sz="2000">
                <a:latin typeface="Berlin Sans FB" pitchFamily="34" charset="0"/>
              </a:rPr>
              <a:t>：表示</a:t>
            </a:r>
            <a:r>
              <a:rPr lang="zh-CN" altLang="zh-CN" sz="2000">
                <a:latin typeface="Berlin Sans FB" pitchFamily="34" charset="0"/>
              </a:rPr>
              <a:t>猴子</a:t>
            </a:r>
            <a:r>
              <a:rPr lang="zh-CN" altLang="en-US" sz="2000">
                <a:latin typeface="Berlin Sans FB" pitchFamily="34" charset="0"/>
              </a:rPr>
              <a:t>摘到香蕉</a:t>
            </a:r>
          </a:p>
        </p:txBody>
      </p:sp>
      <p:sp>
        <p:nvSpPr>
          <p:cNvPr id="576515" name="直接连接符 576514"/>
          <p:cNvSpPr>
            <a:spLocks noChangeShapeType="1"/>
          </p:cNvSpPr>
          <p:nvPr/>
        </p:nvSpPr>
        <p:spPr bwMode="auto">
          <a:xfrm>
            <a:off x="3708400" y="2228850"/>
            <a:ext cx="1981200" cy="0"/>
          </a:xfrm>
          <a:prstGeom prst="line">
            <a:avLst/>
          </a:prstGeom>
          <a:noFill/>
          <a:ln w="9525">
            <a:solidFill>
              <a:srgbClr val="FF0000"/>
            </a:solidFill>
            <a:round/>
            <a:headEnd/>
            <a:tailEnd type="triangle" w="med" len="med"/>
          </a:ln>
        </p:spPr>
        <p:txBody>
          <a:bodyPr/>
          <a:lstStyle/>
          <a:p>
            <a:endParaRPr lang="zh-CN" altLang="en-US"/>
          </a:p>
        </p:txBody>
      </p:sp>
      <p:sp>
        <p:nvSpPr>
          <p:cNvPr id="576517" name="矩形 576516"/>
          <p:cNvSpPr>
            <a:spLocks noChangeArrowheads="1"/>
          </p:cNvSpPr>
          <p:nvPr/>
        </p:nvSpPr>
        <p:spPr bwMode="auto">
          <a:xfrm>
            <a:off x="1347788" y="2036763"/>
            <a:ext cx="2265362" cy="384175"/>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a:t>（</a:t>
            </a:r>
            <a:r>
              <a:rPr lang="en-US" altLang="zh-CN" i="1"/>
              <a:t>c</a:t>
            </a:r>
            <a:r>
              <a:rPr lang="zh-CN" altLang="en-US"/>
              <a:t>，</a:t>
            </a:r>
            <a:r>
              <a:rPr lang="en-US" altLang="zh-CN"/>
              <a:t>1</a:t>
            </a:r>
            <a:r>
              <a:rPr lang="zh-CN" altLang="en-US"/>
              <a:t>，</a:t>
            </a:r>
            <a:r>
              <a:rPr lang="en-US" altLang="zh-CN" i="1"/>
              <a:t>c</a:t>
            </a:r>
            <a:r>
              <a:rPr lang="zh-CN" altLang="en-US"/>
              <a:t>，</a:t>
            </a:r>
            <a:r>
              <a:rPr lang="en-US" altLang="zh-CN" i="1"/>
              <a:t>z</a:t>
            </a:r>
            <a:r>
              <a:rPr lang="zh-CN" altLang="en-US"/>
              <a:t>）</a:t>
            </a:r>
          </a:p>
        </p:txBody>
      </p:sp>
      <p:sp>
        <p:nvSpPr>
          <p:cNvPr id="576518" name="矩形 576517"/>
          <p:cNvSpPr>
            <a:spLocks noChangeArrowheads="1"/>
          </p:cNvSpPr>
          <p:nvPr/>
        </p:nvSpPr>
        <p:spPr bwMode="auto">
          <a:xfrm>
            <a:off x="4090988" y="1868488"/>
            <a:ext cx="912812" cy="384175"/>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rgbClr val="FF0000"/>
                </a:solidFill>
              </a:rPr>
              <a:t>grasp</a:t>
            </a:r>
          </a:p>
        </p:txBody>
      </p:sp>
      <p:sp>
        <p:nvSpPr>
          <p:cNvPr id="576519" name="矩形 576518"/>
          <p:cNvSpPr>
            <a:spLocks noChangeArrowheads="1"/>
          </p:cNvSpPr>
          <p:nvPr/>
        </p:nvSpPr>
        <p:spPr bwMode="auto">
          <a:xfrm>
            <a:off x="5591175" y="2036763"/>
            <a:ext cx="2282825" cy="384175"/>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a:t>（</a:t>
            </a:r>
            <a:r>
              <a:rPr lang="en-US" altLang="zh-CN" i="1"/>
              <a:t>c</a:t>
            </a:r>
            <a:r>
              <a:rPr lang="zh-CN" altLang="en-US"/>
              <a:t>，</a:t>
            </a:r>
            <a:r>
              <a:rPr lang="en-US" altLang="zh-CN"/>
              <a:t>1</a:t>
            </a:r>
            <a:r>
              <a:rPr lang="zh-CN" altLang="en-US"/>
              <a:t>，</a:t>
            </a:r>
            <a:r>
              <a:rPr lang="en-US" altLang="zh-CN" i="1"/>
              <a:t>c</a:t>
            </a:r>
            <a:r>
              <a:rPr lang="zh-CN" altLang="en-US"/>
              <a:t>，</a:t>
            </a:r>
            <a:r>
              <a:rPr lang="en-US" altLang="zh-CN"/>
              <a:t>1</a:t>
            </a:r>
            <a:r>
              <a:rPr lang="zh-CN" altLang="en-US"/>
              <a:t>）</a:t>
            </a:r>
          </a:p>
        </p:txBody>
      </p:sp>
      <p:sp>
        <p:nvSpPr>
          <p:cNvPr id="576520" name="矩形 576519"/>
          <p:cNvSpPr>
            <a:spLocks noChangeArrowheads="1"/>
          </p:cNvSpPr>
          <p:nvPr/>
        </p:nvSpPr>
        <p:spPr bwMode="auto">
          <a:xfrm>
            <a:off x="684213" y="2960688"/>
            <a:ext cx="7850187" cy="3267075"/>
          </a:xfrm>
          <a:prstGeom prst="rect">
            <a:avLst/>
          </a:prstGeom>
          <a:noFill/>
          <a:ln w="9525">
            <a:noFill/>
            <a:miter lim="800000"/>
            <a:headEnd/>
            <a:tailEnd/>
          </a:ln>
        </p:spPr>
        <p:txBody>
          <a:bodyPr>
            <a:spAutoFit/>
          </a:bodyPr>
          <a:lstStyle/>
          <a:p>
            <a:pPr eaLnBrk="1" hangingPunct="1">
              <a:spcBef>
                <a:spcPct val="50000"/>
              </a:spcBef>
              <a:buFontTx/>
              <a:buChar char="•"/>
            </a:pPr>
            <a:r>
              <a:rPr lang="zh-CN" altLang="en-US"/>
              <a:t>令初始状态为</a:t>
            </a:r>
            <a:r>
              <a:rPr lang="en-US" altLang="zh-CN"/>
              <a:t>(</a:t>
            </a:r>
            <a:r>
              <a:rPr lang="en-US" altLang="zh-CN" i="1"/>
              <a:t>a</a:t>
            </a:r>
            <a:r>
              <a:rPr lang="zh-CN" altLang="en-US"/>
              <a:t>，</a:t>
            </a:r>
            <a:r>
              <a:rPr lang="en-US" altLang="zh-CN"/>
              <a:t>0</a:t>
            </a:r>
            <a:r>
              <a:rPr lang="zh-CN" altLang="en-US"/>
              <a:t>，</a:t>
            </a:r>
            <a:r>
              <a:rPr lang="en-US" altLang="zh-CN" i="1"/>
              <a:t>b</a:t>
            </a:r>
            <a:r>
              <a:rPr lang="zh-CN" altLang="en-US"/>
              <a:t>，</a:t>
            </a:r>
            <a:r>
              <a:rPr lang="en-US" altLang="zh-CN"/>
              <a:t>0)</a:t>
            </a:r>
            <a:r>
              <a:rPr lang="zh-CN" altLang="en-US"/>
              <a:t>。这时，</a:t>
            </a:r>
            <a:r>
              <a:rPr lang="en-US" altLang="zh-CN"/>
              <a:t>goto(</a:t>
            </a:r>
            <a:r>
              <a:rPr lang="en-US" altLang="zh-CN" i="1"/>
              <a:t>U</a:t>
            </a:r>
            <a:r>
              <a:rPr lang="en-US" altLang="zh-CN"/>
              <a:t>)</a:t>
            </a:r>
            <a:r>
              <a:rPr lang="zh-CN" altLang="en-US"/>
              <a:t>是唯一适用的操作，并导致下一状态</a:t>
            </a:r>
            <a:r>
              <a:rPr lang="en-US" altLang="zh-CN"/>
              <a:t>(</a:t>
            </a:r>
            <a:r>
              <a:rPr lang="en-US" altLang="zh-CN" i="1"/>
              <a:t>U</a:t>
            </a:r>
            <a:r>
              <a:rPr lang="zh-CN" altLang="en-US"/>
              <a:t>，</a:t>
            </a:r>
            <a:r>
              <a:rPr lang="en-US" altLang="zh-CN"/>
              <a:t>0</a:t>
            </a:r>
            <a:r>
              <a:rPr lang="zh-CN" altLang="en-US"/>
              <a:t>，</a:t>
            </a:r>
            <a:r>
              <a:rPr lang="en-US" altLang="zh-CN" i="1"/>
              <a:t>b</a:t>
            </a:r>
            <a:r>
              <a:rPr lang="zh-CN" altLang="en-US"/>
              <a:t>，</a:t>
            </a:r>
            <a:r>
              <a:rPr lang="en-US" altLang="zh-CN"/>
              <a:t>0)</a:t>
            </a:r>
            <a:r>
              <a:rPr lang="zh-CN" altLang="en-US"/>
              <a:t>。现在有</a:t>
            </a:r>
            <a:r>
              <a:rPr lang="en-US" altLang="zh-CN"/>
              <a:t>3</a:t>
            </a:r>
            <a:r>
              <a:rPr lang="zh-CN" altLang="en-US"/>
              <a:t>个适用的操作，即</a:t>
            </a:r>
            <a:r>
              <a:rPr lang="en-US" altLang="zh-CN"/>
              <a:t>goto(</a:t>
            </a:r>
            <a:r>
              <a:rPr lang="en-US" altLang="zh-CN" i="1"/>
              <a:t>U</a:t>
            </a:r>
            <a:r>
              <a:rPr lang="en-US" altLang="zh-CN"/>
              <a:t>)</a:t>
            </a:r>
            <a:r>
              <a:rPr lang="zh-CN" altLang="en-US"/>
              <a:t>，</a:t>
            </a:r>
            <a:r>
              <a:rPr lang="en-US" altLang="zh-CN"/>
              <a:t>pushbox(</a:t>
            </a:r>
            <a:r>
              <a:rPr lang="en-US" altLang="zh-CN" i="1"/>
              <a:t>V</a:t>
            </a:r>
            <a:r>
              <a:rPr lang="en-US" altLang="zh-CN"/>
              <a:t>)</a:t>
            </a:r>
            <a:r>
              <a:rPr lang="zh-CN" altLang="en-US"/>
              <a:t>和</a:t>
            </a:r>
            <a:r>
              <a:rPr lang="en-US" altLang="zh-CN"/>
              <a:t>climbbox(</a:t>
            </a:r>
            <a:r>
              <a:rPr lang="zh-CN" altLang="en-US"/>
              <a:t>若</a:t>
            </a:r>
            <a:r>
              <a:rPr lang="en-US" altLang="zh-CN" i="1"/>
              <a:t>U</a:t>
            </a:r>
            <a:r>
              <a:rPr lang="en-US" altLang="zh-CN"/>
              <a:t>=</a:t>
            </a:r>
            <a:r>
              <a:rPr lang="en-US" altLang="zh-CN" i="1"/>
              <a:t>b</a:t>
            </a:r>
            <a:r>
              <a:rPr lang="en-US" altLang="zh-CN"/>
              <a:t>)</a:t>
            </a:r>
            <a:r>
              <a:rPr lang="zh-CN" altLang="en-US"/>
              <a:t>。把所有适用的操作继续应用于每个状态，就能够得到状态空间图，如下图所示。从图不难看出，把该</a:t>
            </a:r>
            <a:r>
              <a:rPr lang="zh-CN" altLang="en-US">
                <a:solidFill>
                  <a:schemeClr val="tx2"/>
                </a:solidFill>
              </a:rPr>
              <a:t>初始状态变换为目标状态的操作序列为：</a:t>
            </a:r>
          </a:p>
          <a:p>
            <a:pPr eaLnBrk="1" hangingPunct="1">
              <a:lnSpc>
                <a:spcPct val="80000"/>
              </a:lnSpc>
              <a:spcBef>
                <a:spcPct val="50000"/>
              </a:spcBef>
            </a:pPr>
            <a:r>
              <a:rPr lang="zh-CN" altLang="en-US"/>
              <a:t>               </a:t>
            </a:r>
            <a:r>
              <a:rPr lang="en-US" altLang="zh-CN">
                <a:solidFill>
                  <a:srgbClr val="FF0000"/>
                </a:solidFill>
              </a:rPr>
              <a:t>{goto(</a:t>
            </a:r>
            <a:r>
              <a:rPr lang="en-US" altLang="zh-CN" i="1">
                <a:solidFill>
                  <a:srgbClr val="FF0000"/>
                </a:solidFill>
              </a:rPr>
              <a:t>b</a:t>
            </a:r>
            <a:r>
              <a:rPr lang="en-US" altLang="zh-CN">
                <a:solidFill>
                  <a:srgbClr val="FF0000"/>
                </a:solidFill>
              </a:rPr>
              <a:t>), pushbox(</a:t>
            </a:r>
            <a:r>
              <a:rPr lang="en-US" altLang="zh-CN" i="1">
                <a:solidFill>
                  <a:srgbClr val="FF0000"/>
                </a:solidFill>
              </a:rPr>
              <a:t>c</a:t>
            </a:r>
            <a:r>
              <a:rPr lang="en-US" altLang="zh-CN">
                <a:solidFill>
                  <a:srgbClr val="FF0000"/>
                </a:solidFill>
              </a:rPr>
              <a:t>), climbbox, grasp}</a:t>
            </a:r>
          </a:p>
          <a:p>
            <a:pPr eaLnBrk="1" hangingPunct="1">
              <a:lnSpc>
                <a:spcPct val="130000"/>
              </a:lnSpc>
            </a:pPr>
            <a:endParaRPr lang="en-US" altLang="zh-CN">
              <a:solidFill>
                <a:srgbClr val="FF0000"/>
              </a:solidFill>
              <a:latin typeface="华文新魏" pitchFamily="2" charset="-122"/>
              <a:ea typeface="华文新魏"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6514">
                                            <p:txEl>
                                              <p:pRg st="1" end="1"/>
                                            </p:txEl>
                                          </p:spTgt>
                                        </p:tgtEl>
                                        <p:attrNameLst>
                                          <p:attrName>style.visibility</p:attrName>
                                        </p:attrNameLst>
                                      </p:cBhvr>
                                      <p:to>
                                        <p:strVal val="visible"/>
                                      </p:to>
                                    </p:set>
                                    <p:animEffect transition="in" filter="wipe(left)">
                                      <p:cBhvr>
                                        <p:cTn id="7" dur="500"/>
                                        <p:tgtEl>
                                          <p:spTgt spid="576514">
                                            <p:txEl>
                                              <p:pRg st="1" end="1"/>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76517"/>
                                        </p:tgtEl>
                                        <p:attrNameLst>
                                          <p:attrName>style.visibility</p:attrName>
                                        </p:attrNameLst>
                                      </p:cBhvr>
                                      <p:to>
                                        <p:strVal val="visible"/>
                                      </p:to>
                                    </p:set>
                                    <p:animEffect transition="in" filter="wipe(left)">
                                      <p:cBhvr>
                                        <p:cTn id="11" dur="500"/>
                                        <p:tgtEl>
                                          <p:spTgt spid="57651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76515"/>
                                        </p:tgtEl>
                                        <p:attrNameLst>
                                          <p:attrName>style.visibility</p:attrName>
                                        </p:attrNameLst>
                                      </p:cBhvr>
                                      <p:to>
                                        <p:strVal val="visible"/>
                                      </p:to>
                                    </p:set>
                                    <p:animEffect transition="in" filter="wipe(left)">
                                      <p:cBhvr>
                                        <p:cTn id="15" dur="500"/>
                                        <p:tgtEl>
                                          <p:spTgt spid="57651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76518"/>
                                        </p:tgtEl>
                                        <p:attrNameLst>
                                          <p:attrName>style.visibility</p:attrName>
                                        </p:attrNameLst>
                                      </p:cBhvr>
                                      <p:to>
                                        <p:strVal val="visible"/>
                                      </p:to>
                                    </p:set>
                                    <p:animEffect transition="in" filter="wipe(left)">
                                      <p:cBhvr>
                                        <p:cTn id="18" dur="500"/>
                                        <p:tgtEl>
                                          <p:spTgt spid="576518"/>
                                        </p:tgtEl>
                                      </p:cBhvr>
                                    </p:animEffect>
                                  </p:childTnLst>
                                </p:cTn>
                              </p:par>
                            </p:childTnLst>
                          </p:cTn>
                        </p:par>
                        <p:par>
                          <p:cTn id="19" fill="hold" nodeType="afterGroup">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576519"/>
                                        </p:tgtEl>
                                        <p:attrNameLst>
                                          <p:attrName>style.visibility</p:attrName>
                                        </p:attrNameLst>
                                      </p:cBhvr>
                                      <p:to>
                                        <p:strVal val="visible"/>
                                      </p:to>
                                    </p:set>
                                    <p:animEffect transition="in" filter="wipe(left)">
                                      <p:cBhvr>
                                        <p:cTn id="22" dur="500"/>
                                        <p:tgtEl>
                                          <p:spTgt spid="5765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6520"/>
                                        </p:tgtEl>
                                        <p:attrNameLst>
                                          <p:attrName>style.visibility</p:attrName>
                                        </p:attrNameLst>
                                      </p:cBhvr>
                                      <p:to>
                                        <p:strVal val="visible"/>
                                      </p:to>
                                    </p:set>
                                    <p:animEffect transition="in" filter="blinds(horizontal)">
                                      <p:cBhvr>
                                        <p:cTn id="27" dur="500"/>
                                        <p:tgtEl>
                                          <p:spTgt spid="576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4" grpId="0" build="p" bldLvl="2"/>
      <p:bldP spid="576515" grpId="0" animBg="1"/>
      <p:bldP spid="576517" grpId="0"/>
      <p:bldP spid="576518" grpId="0"/>
      <p:bldP spid="576519" grpId="0"/>
      <p:bldP spid="576520"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49" name="灯片编号占位符 1"/>
          <p:cNvSpPr>
            <a:spLocks noGrp="1" noChangeArrowheads="1"/>
          </p:cNvSpPr>
          <p:nvPr>
            <p:ph type="sldNum" sz="quarter" idx="10"/>
          </p:nvPr>
        </p:nvSpPr>
        <p:spPr bwMode="auto">
          <a:noFill/>
          <a:ln>
            <a:miter lim="800000"/>
            <a:headEnd/>
            <a:tailEnd/>
          </a:ln>
        </p:spPr>
        <p:txBody>
          <a:bodyPr/>
          <a:lstStyle/>
          <a:p>
            <a:fld id="{175FAD98-CDDF-4C17-A0D5-8BC1A1F84954}" type="slidenum">
              <a:rPr lang="zh-TW" altLang="en-US"/>
              <a:pPr/>
              <a:t>17</a:t>
            </a:fld>
            <a:endParaRPr lang="zh-TW" altLang="en-US"/>
          </a:p>
        </p:txBody>
      </p:sp>
      <p:grpSp>
        <p:nvGrpSpPr>
          <p:cNvPr id="501797" name="组合 501796"/>
          <p:cNvGrpSpPr>
            <a:grpSpLocks/>
          </p:cNvGrpSpPr>
          <p:nvPr/>
        </p:nvGrpSpPr>
        <p:grpSpPr bwMode="auto">
          <a:xfrm>
            <a:off x="533400" y="668338"/>
            <a:ext cx="7667625" cy="5713412"/>
            <a:chOff x="192" y="362"/>
            <a:chExt cx="4830" cy="3599"/>
          </a:xfrm>
        </p:grpSpPr>
        <p:sp>
          <p:nvSpPr>
            <p:cNvPr id="78851" name="直接连接符 501761"/>
            <p:cNvSpPr>
              <a:spLocks noChangeShapeType="1"/>
            </p:cNvSpPr>
            <p:nvPr/>
          </p:nvSpPr>
          <p:spPr bwMode="auto">
            <a:xfrm flipH="1">
              <a:off x="1267" y="2208"/>
              <a:ext cx="509" cy="391"/>
            </a:xfrm>
            <a:prstGeom prst="line">
              <a:avLst/>
            </a:prstGeom>
            <a:noFill/>
            <a:ln w="50800" cap="rnd">
              <a:solidFill>
                <a:schemeClr val="tx1"/>
              </a:solidFill>
              <a:round/>
              <a:headEnd/>
              <a:tailEnd type="stealth" w="med" len="sm"/>
            </a:ln>
          </p:spPr>
          <p:txBody>
            <a:bodyPr/>
            <a:lstStyle/>
            <a:p>
              <a:endParaRPr lang="zh-CN" altLang="en-US"/>
            </a:p>
          </p:txBody>
        </p:sp>
        <p:sp>
          <p:nvSpPr>
            <p:cNvPr id="78852" name="矩形 501763"/>
            <p:cNvSpPr>
              <a:spLocks noChangeArrowheads="1"/>
            </p:cNvSpPr>
            <p:nvPr/>
          </p:nvSpPr>
          <p:spPr bwMode="auto">
            <a:xfrm>
              <a:off x="3771" y="1916"/>
              <a:ext cx="983" cy="286"/>
            </a:xfrm>
            <a:prstGeom prst="rect">
              <a:avLst/>
            </a:prstGeom>
            <a:solidFill>
              <a:srgbClr val="FF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66"/>
              </a:extrusionClr>
            </a:sp3d>
          </p:spPr>
          <p:txBody>
            <a:bodyPr wrap="none" anchor="ctr">
              <a:flatTx/>
            </a:bodyPr>
            <a:lstStyle/>
            <a:p>
              <a:pPr algn="ctr" eaLnBrk="1" hangingPunct="1"/>
              <a:r>
                <a:rPr lang="en-US" altLang="zh-CN" sz="2000" b="1">
                  <a:solidFill>
                    <a:srgbClr val="000EC2"/>
                  </a:solidFill>
                  <a:ea typeface="宋体" pitchFamily="2" charset="-122"/>
                </a:rPr>
                <a:t>(</a:t>
              </a:r>
              <a:r>
                <a:rPr lang="en-US" altLang="zh-CN" sz="2000" b="1" i="1">
                  <a:solidFill>
                    <a:srgbClr val="000EC2"/>
                  </a:solidFill>
                  <a:ea typeface="宋体" pitchFamily="2" charset="-122"/>
                </a:rPr>
                <a:t>b</a:t>
              </a:r>
              <a:r>
                <a:rPr lang="zh-CN" altLang="en-US" sz="2000" b="1">
                  <a:solidFill>
                    <a:srgbClr val="000EC2"/>
                  </a:solidFill>
                  <a:ea typeface="宋体" pitchFamily="2" charset="-122"/>
                </a:rPr>
                <a:t>，</a:t>
              </a:r>
              <a:r>
                <a:rPr lang="en-US" altLang="zh-CN" sz="2000" b="1">
                  <a:solidFill>
                    <a:srgbClr val="000EC2"/>
                  </a:solidFill>
                  <a:ea typeface="宋体" pitchFamily="2" charset="-122"/>
                </a:rPr>
                <a:t>1</a:t>
              </a:r>
              <a:r>
                <a:rPr lang="zh-CN" altLang="en-US" sz="2000" b="1">
                  <a:solidFill>
                    <a:srgbClr val="000EC2"/>
                  </a:solidFill>
                  <a:ea typeface="宋体" pitchFamily="2" charset="-122"/>
                </a:rPr>
                <a:t>，</a:t>
              </a:r>
              <a:r>
                <a:rPr lang="en-US" altLang="zh-CN" sz="2000" b="1" i="1">
                  <a:solidFill>
                    <a:srgbClr val="000EC2"/>
                  </a:solidFill>
                  <a:ea typeface="宋体" pitchFamily="2" charset="-122"/>
                </a:rPr>
                <a:t>b</a:t>
              </a:r>
              <a:r>
                <a:rPr lang="zh-CN" altLang="en-US" sz="2000" b="1">
                  <a:solidFill>
                    <a:srgbClr val="000EC2"/>
                  </a:solidFill>
                  <a:ea typeface="宋体" pitchFamily="2" charset="-122"/>
                </a:rPr>
                <a:t>，</a:t>
              </a:r>
              <a:r>
                <a:rPr lang="en-US" altLang="zh-CN" sz="2000" b="1">
                  <a:solidFill>
                    <a:srgbClr val="000EC2"/>
                  </a:solidFill>
                  <a:ea typeface="宋体" pitchFamily="2" charset="-122"/>
                </a:rPr>
                <a:t>0)</a:t>
              </a:r>
              <a:endParaRPr lang="en-US" altLang="zh-CN">
                <a:solidFill>
                  <a:srgbClr val="000EC2"/>
                </a:solidFill>
                <a:latin typeface="Arial" pitchFamily="34" charset="0"/>
                <a:ea typeface="宋体" pitchFamily="2" charset="-122"/>
              </a:endParaRPr>
            </a:p>
          </p:txBody>
        </p:sp>
        <p:sp>
          <p:nvSpPr>
            <p:cNvPr id="78853" name="矩形 501764"/>
            <p:cNvSpPr>
              <a:spLocks noChangeArrowheads="1"/>
            </p:cNvSpPr>
            <p:nvPr/>
          </p:nvSpPr>
          <p:spPr bwMode="auto">
            <a:xfrm>
              <a:off x="2611" y="1202"/>
              <a:ext cx="1039" cy="261"/>
            </a:xfrm>
            <a:prstGeom prst="rect">
              <a:avLst/>
            </a:prstGeom>
            <a:solidFill>
              <a:srgbClr val="FF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66"/>
              </a:extrusionClr>
            </a:sp3d>
          </p:spPr>
          <p:txBody>
            <a:bodyPr wrap="none" anchor="ctr">
              <a:flatTx/>
            </a:bodyPr>
            <a:lstStyle/>
            <a:p>
              <a:pPr algn="ctr" eaLnBrk="1" hangingPunct="1"/>
              <a:r>
                <a:rPr lang="zh-CN" altLang="en-US" sz="2000" b="1">
                  <a:solidFill>
                    <a:srgbClr val="000EC2"/>
                  </a:solidFill>
                  <a:ea typeface="宋体" pitchFamily="2" charset="-122"/>
                </a:rPr>
                <a:t>（</a:t>
              </a:r>
              <a:r>
                <a:rPr lang="en-US" altLang="zh-CN" sz="2000" b="1" i="1">
                  <a:solidFill>
                    <a:srgbClr val="000EC2"/>
                  </a:solidFill>
                  <a:ea typeface="宋体" pitchFamily="2" charset="-122"/>
                </a:rPr>
                <a:t>U</a:t>
              </a:r>
              <a:r>
                <a:rPr lang="zh-CN" altLang="en-US" sz="2000" b="1">
                  <a:solidFill>
                    <a:srgbClr val="000EC2"/>
                  </a:solidFill>
                  <a:ea typeface="宋体" pitchFamily="2" charset="-122"/>
                </a:rPr>
                <a:t>，</a:t>
              </a:r>
              <a:r>
                <a:rPr lang="en-US" altLang="zh-CN" sz="2000" b="1">
                  <a:solidFill>
                    <a:srgbClr val="000EC2"/>
                  </a:solidFill>
                  <a:ea typeface="宋体" pitchFamily="2" charset="-122"/>
                </a:rPr>
                <a:t>0</a:t>
              </a:r>
              <a:r>
                <a:rPr lang="zh-CN" altLang="en-US" sz="2000" b="1">
                  <a:solidFill>
                    <a:srgbClr val="000EC2"/>
                  </a:solidFill>
                  <a:ea typeface="宋体" pitchFamily="2" charset="-122"/>
                </a:rPr>
                <a:t>，</a:t>
              </a:r>
              <a:r>
                <a:rPr lang="en-US" altLang="zh-CN" sz="2000" b="1" i="1">
                  <a:solidFill>
                    <a:srgbClr val="000EC2"/>
                  </a:solidFill>
                  <a:ea typeface="宋体" pitchFamily="2" charset="-122"/>
                </a:rPr>
                <a:t>b</a:t>
              </a:r>
              <a:r>
                <a:rPr lang="zh-CN" altLang="en-US" sz="2000" b="1">
                  <a:solidFill>
                    <a:srgbClr val="000EC2"/>
                  </a:solidFill>
                  <a:ea typeface="宋体" pitchFamily="2" charset="-122"/>
                </a:rPr>
                <a:t>，</a:t>
              </a:r>
              <a:r>
                <a:rPr lang="en-US" altLang="zh-CN" sz="2000" b="1">
                  <a:solidFill>
                    <a:srgbClr val="000EC2"/>
                  </a:solidFill>
                  <a:ea typeface="宋体" pitchFamily="2" charset="-122"/>
                </a:rPr>
                <a:t>0</a:t>
              </a:r>
              <a:r>
                <a:rPr lang="zh-CN" altLang="en-US" sz="2000" b="1">
                  <a:solidFill>
                    <a:srgbClr val="000EC2"/>
                  </a:solidFill>
                  <a:ea typeface="宋体" pitchFamily="2" charset="-122"/>
                </a:rPr>
                <a:t>）</a:t>
              </a:r>
            </a:p>
          </p:txBody>
        </p:sp>
        <p:sp>
          <p:nvSpPr>
            <p:cNvPr id="78854" name="矩形 501765"/>
            <p:cNvSpPr>
              <a:spLocks noChangeArrowheads="1"/>
            </p:cNvSpPr>
            <p:nvPr/>
          </p:nvSpPr>
          <p:spPr bwMode="auto">
            <a:xfrm>
              <a:off x="1459" y="1941"/>
              <a:ext cx="1000" cy="256"/>
            </a:xfrm>
            <a:prstGeom prst="rect">
              <a:avLst/>
            </a:prstGeom>
            <a:solidFill>
              <a:srgbClr val="FF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66"/>
              </a:extrusionClr>
            </a:sp3d>
          </p:spPr>
          <p:txBody>
            <a:bodyPr wrap="none" anchor="ctr">
              <a:flatTx/>
            </a:bodyPr>
            <a:lstStyle/>
            <a:p>
              <a:pPr algn="ctr" eaLnBrk="1" hangingPunct="1"/>
              <a:r>
                <a:rPr lang="zh-CN" altLang="en-US" sz="2000" b="1">
                  <a:solidFill>
                    <a:srgbClr val="000EC2"/>
                  </a:solidFill>
                  <a:ea typeface="宋体" pitchFamily="2" charset="-122"/>
                </a:rPr>
                <a:t>（</a:t>
              </a:r>
              <a:r>
                <a:rPr lang="en-US" altLang="zh-CN" sz="2000" b="1" i="1">
                  <a:solidFill>
                    <a:srgbClr val="000EC2"/>
                  </a:solidFill>
                  <a:ea typeface="宋体" pitchFamily="2" charset="-122"/>
                </a:rPr>
                <a:t>V</a:t>
              </a:r>
              <a:r>
                <a:rPr lang="zh-CN" altLang="en-US" sz="2000" b="1">
                  <a:solidFill>
                    <a:srgbClr val="000EC2"/>
                  </a:solidFill>
                  <a:ea typeface="宋体" pitchFamily="2" charset="-122"/>
                </a:rPr>
                <a:t>，</a:t>
              </a:r>
              <a:r>
                <a:rPr lang="en-US" altLang="zh-CN" sz="2000" b="1">
                  <a:solidFill>
                    <a:srgbClr val="000EC2"/>
                  </a:solidFill>
                  <a:ea typeface="宋体" pitchFamily="2" charset="-122"/>
                </a:rPr>
                <a:t>0</a:t>
              </a:r>
              <a:r>
                <a:rPr lang="zh-CN" altLang="en-US" sz="2000" b="1">
                  <a:solidFill>
                    <a:srgbClr val="000EC2"/>
                  </a:solidFill>
                  <a:ea typeface="宋体" pitchFamily="2" charset="-122"/>
                </a:rPr>
                <a:t>，</a:t>
              </a:r>
              <a:r>
                <a:rPr lang="en-US" altLang="zh-CN" sz="2000" b="1" i="1">
                  <a:solidFill>
                    <a:srgbClr val="000EC2"/>
                  </a:solidFill>
                  <a:ea typeface="宋体" pitchFamily="2" charset="-122"/>
                </a:rPr>
                <a:t>V</a:t>
              </a:r>
              <a:r>
                <a:rPr lang="zh-CN" altLang="en-US" sz="2000" b="1">
                  <a:solidFill>
                    <a:srgbClr val="000EC2"/>
                  </a:solidFill>
                  <a:ea typeface="宋体" pitchFamily="2" charset="-122"/>
                </a:rPr>
                <a:t>，</a:t>
              </a:r>
              <a:r>
                <a:rPr lang="en-US" altLang="zh-CN" sz="2000" b="1">
                  <a:solidFill>
                    <a:srgbClr val="000EC2"/>
                  </a:solidFill>
                  <a:ea typeface="宋体" pitchFamily="2" charset="-122"/>
                </a:rPr>
                <a:t>0</a:t>
              </a:r>
              <a:r>
                <a:rPr lang="zh-CN" altLang="en-US" sz="2000" b="1">
                  <a:solidFill>
                    <a:srgbClr val="000EC2"/>
                  </a:solidFill>
                  <a:ea typeface="宋体" pitchFamily="2" charset="-122"/>
                </a:rPr>
                <a:t>）</a:t>
              </a:r>
            </a:p>
          </p:txBody>
        </p:sp>
        <p:sp>
          <p:nvSpPr>
            <p:cNvPr id="78855" name="矩形 501766"/>
            <p:cNvSpPr>
              <a:spLocks noChangeArrowheads="1"/>
            </p:cNvSpPr>
            <p:nvPr/>
          </p:nvSpPr>
          <p:spPr bwMode="auto">
            <a:xfrm>
              <a:off x="472" y="2679"/>
              <a:ext cx="1016" cy="281"/>
            </a:xfrm>
            <a:prstGeom prst="rect">
              <a:avLst/>
            </a:prstGeom>
            <a:solidFill>
              <a:srgbClr val="FF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66"/>
              </a:extrusionClr>
            </a:sp3d>
          </p:spPr>
          <p:txBody>
            <a:bodyPr wrap="none" anchor="ctr">
              <a:flatTx/>
            </a:bodyPr>
            <a:lstStyle/>
            <a:p>
              <a:pPr algn="ctr" eaLnBrk="1" hangingPunct="1"/>
              <a:r>
                <a:rPr lang="zh-CN" altLang="en-US" sz="2000" b="1">
                  <a:solidFill>
                    <a:srgbClr val="000EC2"/>
                  </a:solidFill>
                  <a:ea typeface="宋体" pitchFamily="2" charset="-122"/>
                </a:rPr>
                <a:t>（</a:t>
              </a:r>
              <a:r>
                <a:rPr lang="en-US" altLang="zh-CN" sz="2000" b="1" i="1">
                  <a:solidFill>
                    <a:srgbClr val="000EC2"/>
                  </a:solidFill>
                  <a:ea typeface="宋体" pitchFamily="2" charset="-122"/>
                </a:rPr>
                <a:t>c</a:t>
              </a:r>
              <a:r>
                <a:rPr lang="zh-CN" altLang="en-US" sz="2000" b="1">
                  <a:solidFill>
                    <a:srgbClr val="000EC2"/>
                  </a:solidFill>
                  <a:ea typeface="宋体" pitchFamily="2" charset="-122"/>
                </a:rPr>
                <a:t>，</a:t>
              </a:r>
              <a:r>
                <a:rPr lang="en-US" altLang="zh-CN" sz="2000" b="1">
                  <a:solidFill>
                    <a:srgbClr val="000EC2"/>
                  </a:solidFill>
                  <a:ea typeface="宋体" pitchFamily="2" charset="-122"/>
                </a:rPr>
                <a:t>1</a:t>
              </a:r>
              <a:r>
                <a:rPr lang="zh-CN" altLang="en-US" sz="2000" b="1">
                  <a:solidFill>
                    <a:srgbClr val="000EC2"/>
                  </a:solidFill>
                  <a:ea typeface="宋体" pitchFamily="2" charset="-122"/>
                </a:rPr>
                <a:t>，</a:t>
              </a:r>
              <a:r>
                <a:rPr lang="en-US" altLang="zh-CN" sz="2000" b="1" i="1">
                  <a:solidFill>
                    <a:srgbClr val="000EC2"/>
                  </a:solidFill>
                  <a:ea typeface="宋体" pitchFamily="2" charset="-122"/>
                </a:rPr>
                <a:t>c</a:t>
              </a:r>
              <a:r>
                <a:rPr lang="zh-CN" altLang="en-US" sz="2000" b="1">
                  <a:solidFill>
                    <a:srgbClr val="000EC2"/>
                  </a:solidFill>
                  <a:ea typeface="宋体" pitchFamily="2" charset="-122"/>
                </a:rPr>
                <a:t>，</a:t>
              </a:r>
              <a:r>
                <a:rPr lang="en-US" altLang="zh-CN" sz="2000" b="1">
                  <a:solidFill>
                    <a:srgbClr val="000EC2"/>
                  </a:solidFill>
                  <a:ea typeface="宋体" pitchFamily="2" charset="-122"/>
                </a:rPr>
                <a:t>0</a:t>
              </a:r>
              <a:r>
                <a:rPr lang="zh-CN" altLang="en-US" sz="2000" b="1">
                  <a:solidFill>
                    <a:srgbClr val="000EC2"/>
                  </a:solidFill>
                  <a:ea typeface="宋体" pitchFamily="2" charset="-122"/>
                </a:rPr>
                <a:t>）</a:t>
              </a:r>
            </a:p>
          </p:txBody>
        </p:sp>
        <p:sp>
          <p:nvSpPr>
            <p:cNvPr id="78856" name="矩形 501767"/>
            <p:cNvSpPr>
              <a:spLocks noChangeArrowheads="1"/>
            </p:cNvSpPr>
            <p:nvPr/>
          </p:nvSpPr>
          <p:spPr bwMode="auto">
            <a:xfrm>
              <a:off x="2283" y="2679"/>
              <a:ext cx="1014" cy="268"/>
            </a:xfrm>
            <a:prstGeom prst="rect">
              <a:avLst/>
            </a:prstGeom>
            <a:solidFill>
              <a:srgbClr val="FF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66"/>
              </a:extrusionClr>
            </a:sp3d>
          </p:spPr>
          <p:txBody>
            <a:bodyPr wrap="none" anchor="ctr">
              <a:flatTx/>
            </a:bodyPr>
            <a:lstStyle/>
            <a:p>
              <a:pPr algn="ctr" eaLnBrk="1" hangingPunct="1"/>
              <a:r>
                <a:rPr lang="zh-CN" altLang="en-US" sz="2000" b="1">
                  <a:solidFill>
                    <a:srgbClr val="000EC2"/>
                  </a:solidFill>
                  <a:ea typeface="宋体" pitchFamily="2" charset="-122"/>
                </a:rPr>
                <a:t>（</a:t>
              </a:r>
              <a:r>
                <a:rPr lang="en-US" altLang="zh-CN" sz="2000" b="1" i="1">
                  <a:solidFill>
                    <a:srgbClr val="000EC2"/>
                  </a:solidFill>
                  <a:ea typeface="宋体" pitchFamily="2" charset="-122"/>
                </a:rPr>
                <a:t>U</a:t>
              </a:r>
              <a:r>
                <a:rPr lang="zh-CN" altLang="en-US" sz="2000" b="1">
                  <a:solidFill>
                    <a:srgbClr val="000EC2"/>
                  </a:solidFill>
                  <a:ea typeface="宋体" pitchFamily="2" charset="-122"/>
                </a:rPr>
                <a:t>，</a:t>
              </a:r>
              <a:r>
                <a:rPr lang="en-US" altLang="zh-CN" sz="2000" b="1">
                  <a:solidFill>
                    <a:srgbClr val="000EC2"/>
                  </a:solidFill>
                  <a:ea typeface="宋体" pitchFamily="2" charset="-122"/>
                </a:rPr>
                <a:t>0</a:t>
              </a:r>
              <a:r>
                <a:rPr lang="zh-CN" altLang="en-US" sz="2000" b="1">
                  <a:solidFill>
                    <a:srgbClr val="000EC2"/>
                  </a:solidFill>
                  <a:ea typeface="宋体" pitchFamily="2" charset="-122"/>
                </a:rPr>
                <a:t>，</a:t>
              </a:r>
              <a:r>
                <a:rPr lang="en-US" altLang="zh-CN" sz="2000" b="1" i="1">
                  <a:solidFill>
                    <a:srgbClr val="000EC2"/>
                  </a:solidFill>
                  <a:ea typeface="宋体" pitchFamily="2" charset="-122"/>
                </a:rPr>
                <a:t>V</a:t>
              </a:r>
              <a:r>
                <a:rPr lang="zh-CN" altLang="en-US" sz="2000" b="1">
                  <a:solidFill>
                    <a:srgbClr val="000EC2"/>
                  </a:solidFill>
                  <a:ea typeface="宋体" pitchFamily="2" charset="-122"/>
                </a:rPr>
                <a:t>，</a:t>
              </a:r>
              <a:r>
                <a:rPr lang="en-US" altLang="zh-CN" sz="2000" b="1">
                  <a:solidFill>
                    <a:srgbClr val="000EC2"/>
                  </a:solidFill>
                  <a:ea typeface="宋体" pitchFamily="2" charset="-122"/>
                </a:rPr>
                <a:t>0</a:t>
              </a:r>
              <a:r>
                <a:rPr lang="zh-CN" altLang="en-US" sz="2000" b="1">
                  <a:solidFill>
                    <a:srgbClr val="000EC2"/>
                  </a:solidFill>
                  <a:ea typeface="宋体" pitchFamily="2" charset="-122"/>
                </a:rPr>
                <a:t>）</a:t>
              </a:r>
            </a:p>
          </p:txBody>
        </p:sp>
        <p:sp>
          <p:nvSpPr>
            <p:cNvPr id="78857" name="矩形 501768"/>
            <p:cNvSpPr>
              <a:spLocks noChangeArrowheads="1"/>
            </p:cNvSpPr>
            <p:nvPr/>
          </p:nvSpPr>
          <p:spPr bwMode="auto">
            <a:xfrm>
              <a:off x="384" y="3281"/>
              <a:ext cx="1104" cy="241"/>
            </a:xfrm>
            <a:prstGeom prst="rect">
              <a:avLst/>
            </a:prstGeom>
            <a:solidFill>
              <a:srgbClr val="FF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66"/>
              </a:extrusionClr>
            </a:sp3d>
          </p:spPr>
          <p:txBody>
            <a:bodyPr wrap="none" anchor="ctr">
              <a:flatTx/>
            </a:bodyPr>
            <a:lstStyle/>
            <a:p>
              <a:pPr algn="ctr" eaLnBrk="1" hangingPunct="1"/>
              <a:r>
                <a:rPr lang="zh-CN" altLang="en-US" sz="2000" b="1">
                  <a:solidFill>
                    <a:srgbClr val="000EC2"/>
                  </a:solidFill>
                  <a:ea typeface="宋体" pitchFamily="2" charset="-122"/>
                </a:rPr>
                <a:t>（</a:t>
              </a:r>
              <a:r>
                <a:rPr lang="en-US" altLang="zh-CN" sz="2000" b="1" i="1">
                  <a:solidFill>
                    <a:srgbClr val="000EC2"/>
                  </a:solidFill>
                  <a:ea typeface="宋体" pitchFamily="2" charset="-122"/>
                </a:rPr>
                <a:t>c</a:t>
              </a:r>
              <a:r>
                <a:rPr lang="zh-CN" altLang="en-US" sz="2000" b="1">
                  <a:solidFill>
                    <a:srgbClr val="000EC2"/>
                  </a:solidFill>
                  <a:ea typeface="宋体" pitchFamily="2" charset="-122"/>
                </a:rPr>
                <a:t>，</a:t>
              </a:r>
              <a:r>
                <a:rPr lang="en-US" altLang="zh-CN" sz="2000" b="1">
                  <a:solidFill>
                    <a:srgbClr val="000EC2"/>
                  </a:solidFill>
                  <a:ea typeface="宋体" pitchFamily="2" charset="-122"/>
                </a:rPr>
                <a:t>1</a:t>
              </a:r>
              <a:r>
                <a:rPr lang="zh-CN" altLang="en-US" sz="2000" b="1">
                  <a:solidFill>
                    <a:srgbClr val="000EC2"/>
                  </a:solidFill>
                  <a:ea typeface="宋体" pitchFamily="2" charset="-122"/>
                </a:rPr>
                <a:t>，</a:t>
              </a:r>
              <a:r>
                <a:rPr lang="en-US" altLang="zh-CN" sz="2000" b="1" i="1">
                  <a:solidFill>
                    <a:srgbClr val="000EC2"/>
                  </a:solidFill>
                  <a:ea typeface="宋体" pitchFamily="2" charset="-122"/>
                </a:rPr>
                <a:t>c</a:t>
              </a:r>
              <a:r>
                <a:rPr lang="zh-CN" altLang="en-US" sz="2000" b="1">
                  <a:solidFill>
                    <a:srgbClr val="000EC2"/>
                  </a:solidFill>
                  <a:ea typeface="宋体" pitchFamily="2" charset="-122"/>
                </a:rPr>
                <a:t>，</a:t>
              </a:r>
              <a:r>
                <a:rPr lang="en-US" altLang="zh-CN" sz="2000" b="1">
                  <a:solidFill>
                    <a:srgbClr val="000EC2"/>
                  </a:solidFill>
                  <a:ea typeface="宋体" pitchFamily="2" charset="-122"/>
                </a:rPr>
                <a:t>1</a:t>
              </a:r>
              <a:r>
                <a:rPr lang="zh-CN" altLang="en-US" sz="2000" b="1">
                  <a:solidFill>
                    <a:srgbClr val="000EC2"/>
                  </a:solidFill>
                  <a:ea typeface="宋体" pitchFamily="2" charset="-122"/>
                </a:rPr>
                <a:t>）</a:t>
              </a:r>
            </a:p>
          </p:txBody>
        </p:sp>
        <p:sp>
          <p:nvSpPr>
            <p:cNvPr id="78858" name="矩形 501769"/>
            <p:cNvSpPr>
              <a:spLocks noChangeArrowheads="1"/>
            </p:cNvSpPr>
            <p:nvPr/>
          </p:nvSpPr>
          <p:spPr bwMode="auto">
            <a:xfrm>
              <a:off x="2612" y="672"/>
              <a:ext cx="994" cy="261"/>
            </a:xfrm>
            <a:prstGeom prst="rect">
              <a:avLst/>
            </a:prstGeom>
            <a:solidFill>
              <a:srgbClr val="FF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66"/>
              </a:extrusionClr>
            </a:sp3d>
          </p:spPr>
          <p:txBody>
            <a:bodyPr wrap="none" anchor="ctr">
              <a:flatTx/>
            </a:bodyPr>
            <a:lstStyle/>
            <a:p>
              <a:pPr algn="ctr" eaLnBrk="1" hangingPunct="1"/>
              <a:r>
                <a:rPr lang="zh-CN" altLang="en-US" sz="2000" b="1">
                  <a:solidFill>
                    <a:srgbClr val="000EC2"/>
                  </a:solidFill>
                  <a:ea typeface="宋体" pitchFamily="2" charset="-122"/>
                </a:rPr>
                <a:t>（</a:t>
              </a:r>
              <a:r>
                <a:rPr lang="en-US" altLang="zh-CN" sz="2000" b="1" i="1">
                  <a:solidFill>
                    <a:srgbClr val="000EC2"/>
                  </a:solidFill>
                  <a:ea typeface="宋体" pitchFamily="2" charset="-122"/>
                </a:rPr>
                <a:t>a</a:t>
              </a:r>
              <a:r>
                <a:rPr lang="zh-CN" altLang="en-US" sz="2000" b="1">
                  <a:solidFill>
                    <a:srgbClr val="000EC2"/>
                  </a:solidFill>
                  <a:ea typeface="宋体" pitchFamily="2" charset="-122"/>
                </a:rPr>
                <a:t>，</a:t>
              </a:r>
              <a:r>
                <a:rPr lang="en-US" altLang="zh-CN" sz="2000" b="1">
                  <a:solidFill>
                    <a:srgbClr val="000EC2"/>
                  </a:solidFill>
                  <a:ea typeface="宋体" pitchFamily="2" charset="-122"/>
                </a:rPr>
                <a:t>0</a:t>
              </a:r>
              <a:r>
                <a:rPr lang="zh-CN" altLang="en-US" sz="2000" b="1">
                  <a:solidFill>
                    <a:srgbClr val="000EC2"/>
                  </a:solidFill>
                  <a:ea typeface="宋体" pitchFamily="2" charset="-122"/>
                </a:rPr>
                <a:t>，</a:t>
              </a:r>
              <a:r>
                <a:rPr lang="en-US" altLang="zh-CN" sz="2000" b="1" i="1">
                  <a:solidFill>
                    <a:srgbClr val="000EC2"/>
                  </a:solidFill>
                  <a:ea typeface="宋体" pitchFamily="2" charset="-122"/>
                </a:rPr>
                <a:t>b</a:t>
              </a:r>
              <a:r>
                <a:rPr lang="zh-CN" altLang="en-US" sz="2000" b="1">
                  <a:solidFill>
                    <a:srgbClr val="000EC2"/>
                  </a:solidFill>
                  <a:ea typeface="宋体" pitchFamily="2" charset="-122"/>
                </a:rPr>
                <a:t>，</a:t>
              </a:r>
              <a:r>
                <a:rPr lang="en-US" altLang="zh-CN" sz="2000" b="1">
                  <a:solidFill>
                    <a:srgbClr val="000EC2"/>
                  </a:solidFill>
                  <a:ea typeface="宋体" pitchFamily="2" charset="-122"/>
                </a:rPr>
                <a:t>0</a:t>
              </a:r>
              <a:r>
                <a:rPr lang="zh-CN" altLang="en-US" sz="2000" b="1">
                  <a:solidFill>
                    <a:srgbClr val="000EC2"/>
                  </a:solidFill>
                  <a:ea typeface="宋体" pitchFamily="2" charset="-122"/>
                </a:rPr>
                <a:t>）</a:t>
              </a:r>
            </a:p>
          </p:txBody>
        </p:sp>
        <p:sp>
          <p:nvSpPr>
            <p:cNvPr id="78859" name="直接连接符 501770"/>
            <p:cNvSpPr>
              <a:spLocks noChangeShapeType="1"/>
            </p:cNvSpPr>
            <p:nvPr/>
          </p:nvSpPr>
          <p:spPr bwMode="auto">
            <a:xfrm>
              <a:off x="3032" y="941"/>
              <a:ext cx="0" cy="253"/>
            </a:xfrm>
            <a:prstGeom prst="line">
              <a:avLst/>
            </a:prstGeom>
            <a:noFill/>
            <a:ln w="76200" cap="rnd">
              <a:solidFill>
                <a:schemeClr val="tx1"/>
              </a:solidFill>
              <a:round/>
              <a:headEnd/>
              <a:tailEnd type="stealth" w="med" len="sm"/>
            </a:ln>
          </p:spPr>
          <p:txBody>
            <a:bodyPr/>
            <a:lstStyle/>
            <a:p>
              <a:endParaRPr lang="zh-CN" altLang="en-US"/>
            </a:p>
          </p:txBody>
        </p:sp>
        <p:sp>
          <p:nvSpPr>
            <p:cNvPr id="78860" name="直接连接符 501771"/>
            <p:cNvSpPr>
              <a:spLocks noChangeShapeType="1"/>
            </p:cNvSpPr>
            <p:nvPr/>
          </p:nvSpPr>
          <p:spPr bwMode="auto">
            <a:xfrm>
              <a:off x="2064" y="2208"/>
              <a:ext cx="601" cy="360"/>
            </a:xfrm>
            <a:prstGeom prst="line">
              <a:avLst/>
            </a:prstGeom>
            <a:noFill/>
            <a:ln w="50800" cap="rnd">
              <a:solidFill>
                <a:schemeClr val="tx1"/>
              </a:solidFill>
              <a:round/>
              <a:headEnd/>
              <a:tailEnd type="stealth" w="med" len="sm"/>
            </a:ln>
          </p:spPr>
          <p:txBody>
            <a:bodyPr/>
            <a:lstStyle/>
            <a:p>
              <a:endParaRPr lang="zh-CN" altLang="en-US"/>
            </a:p>
          </p:txBody>
        </p:sp>
        <p:sp>
          <p:nvSpPr>
            <p:cNvPr id="78861" name="文本框 501772"/>
            <p:cNvSpPr txBox="1">
              <a:spLocks noChangeArrowheads="1"/>
            </p:cNvSpPr>
            <p:nvPr/>
          </p:nvSpPr>
          <p:spPr bwMode="auto">
            <a:xfrm>
              <a:off x="528" y="3504"/>
              <a:ext cx="760" cy="250"/>
            </a:xfrm>
            <a:prstGeom prst="rect">
              <a:avLst/>
            </a:prstGeom>
            <a:noFill/>
            <a:ln w="9525">
              <a:noFill/>
              <a:miter lim="800000"/>
              <a:headEnd/>
              <a:tailEnd/>
            </a:ln>
          </p:spPr>
          <p:txBody>
            <a:bodyPr wrap="none">
              <a:spAutoFit/>
            </a:bodyPr>
            <a:lstStyle/>
            <a:p>
              <a:pPr eaLnBrk="1" hangingPunct="1"/>
              <a:r>
                <a:rPr lang="zh-CN" altLang="en-US" sz="2000" b="1"/>
                <a:t>目标状态</a:t>
              </a:r>
              <a:endParaRPr lang="zh-CN" altLang="en-US">
                <a:ea typeface="宋体" pitchFamily="2" charset="-122"/>
              </a:endParaRPr>
            </a:p>
          </p:txBody>
        </p:sp>
        <p:sp>
          <p:nvSpPr>
            <p:cNvPr id="78862" name="文本框 501773"/>
            <p:cNvSpPr txBox="1">
              <a:spLocks noChangeArrowheads="1"/>
            </p:cNvSpPr>
            <p:nvPr/>
          </p:nvSpPr>
          <p:spPr bwMode="auto">
            <a:xfrm>
              <a:off x="2071" y="3059"/>
              <a:ext cx="847" cy="250"/>
            </a:xfrm>
            <a:prstGeom prst="rect">
              <a:avLst/>
            </a:prstGeom>
            <a:noFill/>
            <a:ln w="9525">
              <a:noFill/>
              <a:miter lim="800000"/>
              <a:headEnd/>
              <a:tailEnd/>
            </a:ln>
          </p:spPr>
          <p:txBody>
            <a:bodyPr wrap="none">
              <a:spAutoFit/>
            </a:bodyPr>
            <a:lstStyle/>
            <a:p>
              <a:pPr eaLnBrk="1" hangingPunct="1"/>
              <a:r>
                <a:rPr lang="en-US" altLang="zh-CN" sz="2000" b="1">
                  <a:ea typeface="宋体" pitchFamily="2" charset="-122"/>
                </a:rPr>
                <a:t>goto</a:t>
              </a:r>
              <a:r>
                <a:rPr lang="zh-CN" altLang="en-US" sz="2000" b="1">
                  <a:ea typeface="宋体" pitchFamily="2" charset="-122"/>
                </a:rPr>
                <a:t>（</a:t>
              </a:r>
              <a:r>
                <a:rPr lang="en-US" altLang="zh-CN" sz="2000" b="1" i="1">
                  <a:ea typeface="宋体" pitchFamily="2" charset="-122"/>
                </a:rPr>
                <a:t>U</a:t>
              </a:r>
              <a:r>
                <a:rPr lang="zh-CN" altLang="en-US" sz="2000" b="1">
                  <a:ea typeface="宋体" pitchFamily="2" charset="-122"/>
                </a:rPr>
                <a:t>）</a:t>
              </a:r>
              <a:endParaRPr lang="zh-CN" altLang="en-US">
                <a:ea typeface="宋体" pitchFamily="2" charset="-122"/>
              </a:endParaRPr>
            </a:p>
          </p:txBody>
        </p:sp>
        <p:sp>
          <p:nvSpPr>
            <p:cNvPr id="78863" name="文本框 501774"/>
            <p:cNvSpPr txBox="1">
              <a:spLocks noChangeArrowheads="1"/>
            </p:cNvSpPr>
            <p:nvPr/>
          </p:nvSpPr>
          <p:spPr bwMode="auto">
            <a:xfrm>
              <a:off x="3107" y="933"/>
              <a:ext cx="847" cy="250"/>
            </a:xfrm>
            <a:prstGeom prst="rect">
              <a:avLst/>
            </a:prstGeom>
            <a:noFill/>
            <a:ln w="9525">
              <a:noFill/>
              <a:miter lim="800000"/>
              <a:headEnd/>
              <a:tailEnd/>
            </a:ln>
          </p:spPr>
          <p:txBody>
            <a:bodyPr wrap="none">
              <a:spAutoFit/>
            </a:bodyPr>
            <a:lstStyle/>
            <a:p>
              <a:pPr eaLnBrk="1" hangingPunct="1"/>
              <a:r>
                <a:rPr lang="en-US" altLang="zh-CN" sz="2000" b="1">
                  <a:ea typeface="宋体" pitchFamily="2" charset="-122"/>
                </a:rPr>
                <a:t>goto</a:t>
              </a:r>
              <a:r>
                <a:rPr lang="zh-CN" altLang="en-US" sz="2000" b="1">
                  <a:ea typeface="宋体" pitchFamily="2" charset="-122"/>
                </a:rPr>
                <a:t>（</a:t>
              </a:r>
              <a:r>
                <a:rPr lang="en-US" altLang="zh-CN" sz="2000" b="1" i="1">
                  <a:ea typeface="宋体" pitchFamily="2" charset="-122"/>
                </a:rPr>
                <a:t>U</a:t>
              </a:r>
              <a:r>
                <a:rPr lang="zh-CN" altLang="en-US" sz="2000" b="1">
                  <a:ea typeface="宋体" pitchFamily="2" charset="-122"/>
                </a:rPr>
                <a:t>）</a:t>
              </a:r>
              <a:endParaRPr lang="zh-CN" altLang="en-US">
                <a:ea typeface="宋体" pitchFamily="2" charset="-122"/>
              </a:endParaRPr>
            </a:p>
          </p:txBody>
        </p:sp>
        <p:sp>
          <p:nvSpPr>
            <p:cNvPr id="78864" name="文本框 501775"/>
            <p:cNvSpPr txBox="1">
              <a:spLocks noChangeArrowheads="1"/>
            </p:cNvSpPr>
            <p:nvPr/>
          </p:nvSpPr>
          <p:spPr bwMode="auto">
            <a:xfrm>
              <a:off x="3818" y="1456"/>
              <a:ext cx="1204" cy="250"/>
            </a:xfrm>
            <a:prstGeom prst="rect">
              <a:avLst/>
            </a:prstGeom>
            <a:noFill/>
            <a:ln w="9525">
              <a:noFill/>
              <a:miter lim="800000"/>
              <a:headEnd/>
              <a:tailEnd/>
            </a:ln>
          </p:spPr>
          <p:txBody>
            <a:bodyPr wrap="none">
              <a:spAutoFit/>
            </a:bodyPr>
            <a:lstStyle/>
            <a:p>
              <a:pPr eaLnBrk="1" hangingPunct="1"/>
              <a:r>
                <a:rPr lang="en-US" altLang="zh-CN" sz="2000" b="1" i="1">
                  <a:ea typeface="宋体" pitchFamily="2" charset="-122"/>
                </a:rPr>
                <a:t>U</a:t>
              </a:r>
              <a:r>
                <a:rPr lang="en-US" altLang="zh-CN" sz="2000" b="1">
                  <a:ea typeface="宋体" pitchFamily="2" charset="-122"/>
                </a:rPr>
                <a:t>=</a:t>
              </a:r>
              <a:r>
                <a:rPr lang="en-US" altLang="zh-CN" sz="2000" b="1" i="1">
                  <a:ea typeface="宋体" pitchFamily="2" charset="-122"/>
                </a:rPr>
                <a:t>b</a:t>
              </a:r>
              <a:r>
                <a:rPr lang="zh-CN" altLang="en-US" sz="2000" b="1">
                  <a:ea typeface="宋体" pitchFamily="2" charset="-122"/>
                </a:rPr>
                <a:t>，</a:t>
              </a:r>
              <a:r>
                <a:rPr lang="en-US" altLang="zh-CN" sz="2000" b="1">
                  <a:ea typeface="宋体" pitchFamily="2" charset="-122"/>
                </a:rPr>
                <a:t>climbbox</a:t>
              </a:r>
              <a:endParaRPr lang="en-US" altLang="zh-CN">
                <a:ea typeface="宋体" pitchFamily="2" charset="-122"/>
              </a:endParaRPr>
            </a:p>
          </p:txBody>
        </p:sp>
        <p:sp>
          <p:nvSpPr>
            <p:cNvPr id="78865" name="任意多边形 501776"/>
            <p:cNvSpPr>
              <a:spLocks noChangeArrowheads="1"/>
            </p:cNvSpPr>
            <p:nvPr/>
          </p:nvSpPr>
          <p:spPr bwMode="auto">
            <a:xfrm>
              <a:off x="1953" y="2522"/>
              <a:ext cx="594" cy="610"/>
            </a:xfrm>
            <a:custGeom>
              <a:avLst/>
              <a:gdLst>
                <a:gd name="T0" fmla="*/ 539 w 604"/>
                <a:gd name="T1" fmla="*/ 115 h 730"/>
                <a:gd name="T2" fmla="*/ 505 w 604"/>
                <a:gd name="T3" fmla="*/ 84 h 730"/>
                <a:gd name="T4" fmla="*/ 411 w 604"/>
                <a:gd name="T5" fmla="*/ 32 h 730"/>
                <a:gd name="T6" fmla="*/ 336 w 604"/>
                <a:gd name="T7" fmla="*/ 7 h 730"/>
                <a:gd name="T8" fmla="*/ 201 w 604"/>
                <a:gd name="T9" fmla="*/ 7 h 730"/>
                <a:gd name="T10" fmla="*/ 85 w 604"/>
                <a:gd name="T11" fmla="*/ 44 h 730"/>
                <a:gd name="T12" fmla="*/ 0 w 604"/>
                <a:gd name="T13" fmla="*/ 142 h 730"/>
                <a:gd name="T14" fmla="*/ 11 w 604"/>
                <a:gd name="T15" fmla="*/ 272 h 730"/>
                <a:gd name="T16" fmla="*/ 116 w 604"/>
                <a:gd name="T17" fmla="*/ 374 h 730"/>
                <a:gd name="T18" fmla="*/ 209 w 604"/>
                <a:gd name="T19" fmla="*/ 407 h 730"/>
                <a:gd name="T20" fmla="*/ 347 w 604"/>
                <a:gd name="T21" fmla="*/ 420 h 730"/>
                <a:gd name="T22" fmla="*/ 477 w 604"/>
                <a:gd name="T23" fmla="*/ 380 h 730"/>
                <a:gd name="T24" fmla="*/ 574 w 604"/>
                <a:gd name="T25" fmla="*/ 303 h 7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04" h="730">
                  <a:moveTo>
                    <a:pt x="566" y="198"/>
                  </a:moveTo>
                  <a:cubicBezTo>
                    <a:pt x="556" y="188"/>
                    <a:pt x="555" y="159"/>
                    <a:pt x="532" y="144"/>
                  </a:cubicBezTo>
                  <a:cubicBezTo>
                    <a:pt x="510" y="120"/>
                    <a:pt x="462" y="77"/>
                    <a:pt x="432" y="55"/>
                  </a:cubicBezTo>
                  <a:cubicBezTo>
                    <a:pt x="400" y="35"/>
                    <a:pt x="391" y="18"/>
                    <a:pt x="354" y="11"/>
                  </a:cubicBezTo>
                  <a:cubicBezTo>
                    <a:pt x="317" y="4"/>
                    <a:pt x="254" y="0"/>
                    <a:pt x="210" y="11"/>
                  </a:cubicBezTo>
                  <a:cubicBezTo>
                    <a:pt x="186" y="14"/>
                    <a:pt x="96" y="56"/>
                    <a:pt x="88" y="77"/>
                  </a:cubicBezTo>
                  <a:cubicBezTo>
                    <a:pt x="80" y="97"/>
                    <a:pt x="0" y="166"/>
                    <a:pt x="0" y="243"/>
                  </a:cubicBezTo>
                  <a:cubicBezTo>
                    <a:pt x="3" y="308"/>
                    <a:pt x="6" y="400"/>
                    <a:pt x="11" y="465"/>
                  </a:cubicBezTo>
                  <a:cubicBezTo>
                    <a:pt x="14" y="498"/>
                    <a:pt x="101" y="622"/>
                    <a:pt x="122" y="642"/>
                  </a:cubicBezTo>
                  <a:cubicBezTo>
                    <a:pt x="138" y="657"/>
                    <a:pt x="203" y="686"/>
                    <a:pt x="221" y="698"/>
                  </a:cubicBezTo>
                  <a:cubicBezTo>
                    <a:pt x="268" y="730"/>
                    <a:pt x="307" y="704"/>
                    <a:pt x="365" y="720"/>
                  </a:cubicBezTo>
                  <a:cubicBezTo>
                    <a:pt x="421" y="713"/>
                    <a:pt x="449" y="671"/>
                    <a:pt x="501" y="652"/>
                  </a:cubicBezTo>
                  <a:cubicBezTo>
                    <a:pt x="555" y="612"/>
                    <a:pt x="562" y="565"/>
                    <a:pt x="604" y="519"/>
                  </a:cubicBezTo>
                </a:path>
              </a:pathLst>
            </a:custGeom>
            <a:noFill/>
            <a:ln w="50800" cap="rnd">
              <a:solidFill>
                <a:schemeClr val="tx1"/>
              </a:solidFill>
              <a:round/>
              <a:headEnd/>
              <a:tailEnd type="stealth" w="med" len="sm"/>
            </a:ln>
          </p:spPr>
          <p:txBody>
            <a:bodyPr/>
            <a:lstStyle/>
            <a:p>
              <a:endParaRPr lang="zh-CN" altLang="en-US"/>
            </a:p>
          </p:txBody>
        </p:sp>
        <p:sp>
          <p:nvSpPr>
            <p:cNvPr id="78866" name="文本框 501777"/>
            <p:cNvSpPr txBox="1">
              <a:spLocks noChangeArrowheads="1"/>
            </p:cNvSpPr>
            <p:nvPr/>
          </p:nvSpPr>
          <p:spPr bwMode="auto">
            <a:xfrm>
              <a:off x="2409" y="2239"/>
              <a:ext cx="847" cy="250"/>
            </a:xfrm>
            <a:prstGeom prst="rect">
              <a:avLst/>
            </a:prstGeom>
            <a:noFill/>
            <a:ln w="9525">
              <a:noFill/>
              <a:miter lim="800000"/>
              <a:headEnd/>
              <a:tailEnd/>
            </a:ln>
          </p:spPr>
          <p:txBody>
            <a:bodyPr wrap="none">
              <a:spAutoFit/>
            </a:bodyPr>
            <a:lstStyle/>
            <a:p>
              <a:pPr eaLnBrk="1" hangingPunct="1"/>
              <a:r>
                <a:rPr lang="en-US" altLang="zh-CN" sz="2000" b="1">
                  <a:ea typeface="宋体" pitchFamily="2" charset="-122"/>
                </a:rPr>
                <a:t>goto</a:t>
              </a:r>
              <a:r>
                <a:rPr lang="zh-CN" altLang="en-US" sz="2000" b="1">
                  <a:ea typeface="宋体" pitchFamily="2" charset="-122"/>
                </a:rPr>
                <a:t>（</a:t>
              </a:r>
              <a:r>
                <a:rPr lang="en-US" altLang="zh-CN" sz="2000" b="1" i="1">
                  <a:ea typeface="宋体" pitchFamily="2" charset="-122"/>
                </a:rPr>
                <a:t>U</a:t>
              </a:r>
              <a:r>
                <a:rPr lang="zh-CN" altLang="en-US" sz="2000" b="1">
                  <a:ea typeface="宋体" pitchFamily="2" charset="-122"/>
                </a:rPr>
                <a:t>）</a:t>
              </a:r>
              <a:endParaRPr lang="zh-CN" altLang="en-US">
                <a:ea typeface="宋体" pitchFamily="2" charset="-122"/>
              </a:endParaRPr>
            </a:p>
          </p:txBody>
        </p:sp>
        <p:sp>
          <p:nvSpPr>
            <p:cNvPr id="78867" name="文本框 501778"/>
            <p:cNvSpPr txBox="1">
              <a:spLocks noChangeArrowheads="1"/>
            </p:cNvSpPr>
            <p:nvPr/>
          </p:nvSpPr>
          <p:spPr bwMode="auto">
            <a:xfrm>
              <a:off x="1983" y="1530"/>
              <a:ext cx="412" cy="250"/>
            </a:xfrm>
            <a:prstGeom prst="rect">
              <a:avLst/>
            </a:prstGeom>
            <a:noFill/>
            <a:ln w="9525">
              <a:noFill/>
              <a:miter lim="800000"/>
              <a:headEnd/>
              <a:tailEnd/>
            </a:ln>
          </p:spPr>
          <p:txBody>
            <a:bodyPr wrap="none">
              <a:spAutoFit/>
            </a:bodyPr>
            <a:lstStyle/>
            <a:p>
              <a:pPr eaLnBrk="1" hangingPunct="1"/>
              <a:r>
                <a:rPr lang="en-US" altLang="zh-CN" sz="2000" b="1" i="1">
                  <a:ea typeface="宋体" pitchFamily="2" charset="-122"/>
                </a:rPr>
                <a:t>U</a:t>
              </a:r>
              <a:r>
                <a:rPr lang="en-US" altLang="zh-CN" sz="2000" b="1">
                  <a:ea typeface="宋体" pitchFamily="2" charset="-122"/>
                </a:rPr>
                <a:t>=</a:t>
              </a:r>
              <a:r>
                <a:rPr lang="en-US" altLang="zh-CN" sz="2000" b="1" i="1">
                  <a:ea typeface="宋体" pitchFamily="2" charset="-122"/>
                </a:rPr>
                <a:t>b</a:t>
              </a:r>
            </a:p>
          </p:txBody>
        </p:sp>
        <p:sp>
          <p:nvSpPr>
            <p:cNvPr id="78868" name="文本框 501779"/>
            <p:cNvSpPr txBox="1">
              <a:spLocks noChangeArrowheads="1"/>
            </p:cNvSpPr>
            <p:nvPr/>
          </p:nvSpPr>
          <p:spPr bwMode="auto">
            <a:xfrm>
              <a:off x="384" y="1475"/>
              <a:ext cx="1132" cy="250"/>
            </a:xfrm>
            <a:prstGeom prst="rect">
              <a:avLst/>
            </a:prstGeom>
            <a:noFill/>
            <a:ln w="9525">
              <a:noFill/>
              <a:miter lim="800000"/>
              <a:headEnd/>
              <a:tailEnd/>
            </a:ln>
          </p:spPr>
          <p:txBody>
            <a:bodyPr wrap="none">
              <a:spAutoFit/>
            </a:bodyPr>
            <a:lstStyle/>
            <a:p>
              <a:pPr eaLnBrk="1" hangingPunct="1"/>
              <a:r>
                <a:rPr lang="en-US" altLang="zh-CN" sz="2000" b="1">
                  <a:ea typeface="宋体" pitchFamily="2" charset="-122"/>
                </a:rPr>
                <a:t>pushbox</a:t>
              </a:r>
              <a:r>
                <a:rPr lang="zh-CN" altLang="en-US" sz="2000" b="1">
                  <a:ea typeface="宋体" pitchFamily="2" charset="-122"/>
                </a:rPr>
                <a:t>（</a:t>
              </a:r>
              <a:r>
                <a:rPr lang="en-US" altLang="zh-CN" sz="2000" b="1" i="1">
                  <a:ea typeface="宋体" pitchFamily="2" charset="-122"/>
                </a:rPr>
                <a:t>V</a:t>
              </a:r>
              <a:r>
                <a:rPr lang="zh-CN" altLang="en-US" sz="2000" b="1">
                  <a:ea typeface="宋体" pitchFamily="2" charset="-122"/>
                </a:rPr>
                <a:t>）</a:t>
              </a:r>
            </a:p>
          </p:txBody>
        </p:sp>
        <p:sp>
          <p:nvSpPr>
            <p:cNvPr id="78869" name="文本框 501780"/>
            <p:cNvSpPr txBox="1">
              <a:spLocks noChangeArrowheads="1"/>
            </p:cNvSpPr>
            <p:nvPr/>
          </p:nvSpPr>
          <p:spPr bwMode="auto">
            <a:xfrm>
              <a:off x="1776" y="3730"/>
              <a:ext cx="2001" cy="231"/>
            </a:xfrm>
            <a:prstGeom prst="rect">
              <a:avLst/>
            </a:prstGeom>
            <a:noFill/>
            <a:ln w="9525">
              <a:noFill/>
              <a:miter lim="800000"/>
              <a:headEnd/>
              <a:tailEnd/>
            </a:ln>
          </p:spPr>
          <p:txBody>
            <a:bodyPr wrap="none">
              <a:spAutoFit/>
            </a:bodyPr>
            <a:lstStyle/>
            <a:p>
              <a:pPr eaLnBrk="1" hangingPunct="1"/>
              <a:r>
                <a:rPr lang="zh-CN" altLang="en-US" sz="1800" b="1">
                  <a:solidFill>
                    <a:schemeClr val="tx2"/>
                  </a:solidFill>
                </a:rPr>
                <a:t>猴子和香蕉问题的状态空间图</a:t>
              </a:r>
              <a:endParaRPr lang="zh-CN" altLang="en-US" sz="1800">
                <a:solidFill>
                  <a:schemeClr val="tx2"/>
                </a:solidFill>
                <a:ea typeface="宋体" pitchFamily="2" charset="-122"/>
              </a:endParaRPr>
            </a:p>
          </p:txBody>
        </p:sp>
        <p:sp>
          <p:nvSpPr>
            <p:cNvPr id="78870" name="文本框 501781"/>
            <p:cNvSpPr txBox="1">
              <a:spLocks noChangeArrowheads="1"/>
            </p:cNvSpPr>
            <p:nvPr/>
          </p:nvSpPr>
          <p:spPr bwMode="auto">
            <a:xfrm>
              <a:off x="1584" y="1008"/>
              <a:ext cx="846" cy="250"/>
            </a:xfrm>
            <a:prstGeom prst="rect">
              <a:avLst/>
            </a:prstGeom>
            <a:noFill/>
            <a:ln w="9525">
              <a:noFill/>
              <a:miter lim="800000"/>
              <a:headEnd/>
              <a:tailEnd/>
            </a:ln>
          </p:spPr>
          <p:txBody>
            <a:bodyPr wrap="none">
              <a:spAutoFit/>
            </a:bodyPr>
            <a:lstStyle/>
            <a:p>
              <a:pPr eaLnBrk="1" hangingPunct="1"/>
              <a:r>
                <a:rPr lang="en-US" altLang="zh-CN" sz="2000" b="1">
                  <a:ea typeface="宋体" pitchFamily="2" charset="-122"/>
                </a:rPr>
                <a:t>goto</a:t>
              </a:r>
              <a:r>
                <a:rPr lang="zh-CN" altLang="en-US" sz="2000" b="1">
                  <a:ea typeface="宋体" pitchFamily="2" charset="-122"/>
                </a:rPr>
                <a:t>（</a:t>
              </a:r>
              <a:r>
                <a:rPr lang="en-US" altLang="zh-CN" sz="2000" b="1" i="1">
                  <a:ea typeface="宋体" pitchFamily="2" charset="-122"/>
                </a:rPr>
                <a:t>U</a:t>
              </a:r>
              <a:r>
                <a:rPr lang="zh-CN" altLang="en-US" sz="2000" b="1">
                  <a:ea typeface="宋体" pitchFamily="2" charset="-122"/>
                </a:rPr>
                <a:t>）</a:t>
              </a:r>
              <a:endParaRPr lang="zh-CN" altLang="en-US">
                <a:ea typeface="宋体" pitchFamily="2" charset="-122"/>
              </a:endParaRPr>
            </a:p>
          </p:txBody>
        </p:sp>
        <p:sp>
          <p:nvSpPr>
            <p:cNvPr id="78871" name="文本框 501782"/>
            <p:cNvSpPr txBox="1">
              <a:spLocks noChangeArrowheads="1"/>
            </p:cNvSpPr>
            <p:nvPr/>
          </p:nvSpPr>
          <p:spPr bwMode="auto">
            <a:xfrm>
              <a:off x="3515" y="2445"/>
              <a:ext cx="439" cy="250"/>
            </a:xfrm>
            <a:prstGeom prst="rect">
              <a:avLst/>
            </a:prstGeom>
            <a:noFill/>
            <a:ln w="9525">
              <a:noFill/>
              <a:miter lim="800000"/>
              <a:headEnd/>
              <a:tailEnd/>
            </a:ln>
          </p:spPr>
          <p:txBody>
            <a:bodyPr wrap="none">
              <a:spAutoFit/>
            </a:bodyPr>
            <a:lstStyle/>
            <a:p>
              <a:pPr eaLnBrk="1" hangingPunct="1"/>
              <a:r>
                <a:rPr lang="en-US" altLang="zh-CN" sz="2000" b="1" i="1">
                  <a:ea typeface="宋体" pitchFamily="2" charset="-122"/>
                </a:rPr>
                <a:t>U</a:t>
              </a:r>
              <a:r>
                <a:rPr lang="en-US" altLang="zh-CN" sz="2000" b="1">
                  <a:ea typeface="宋体" pitchFamily="2" charset="-122"/>
                </a:rPr>
                <a:t>=</a:t>
              </a:r>
              <a:r>
                <a:rPr lang="en-US" altLang="zh-CN" sz="2000" b="1" i="1">
                  <a:ea typeface="宋体" pitchFamily="2" charset="-122"/>
                </a:rPr>
                <a:t>V</a:t>
              </a:r>
              <a:endParaRPr lang="en-US" altLang="zh-CN" i="1">
                <a:ea typeface="宋体" pitchFamily="2" charset="-122"/>
              </a:endParaRPr>
            </a:p>
          </p:txBody>
        </p:sp>
        <p:sp>
          <p:nvSpPr>
            <p:cNvPr id="78872" name="直接连接符 501784"/>
            <p:cNvSpPr>
              <a:spLocks noChangeShapeType="1"/>
            </p:cNvSpPr>
            <p:nvPr/>
          </p:nvSpPr>
          <p:spPr bwMode="auto">
            <a:xfrm>
              <a:off x="3216" y="1488"/>
              <a:ext cx="864" cy="384"/>
            </a:xfrm>
            <a:prstGeom prst="line">
              <a:avLst/>
            </a:prstGeom>
            <a:noFill/>
            <a:ln w="50800">
              <a:solidFill>
                <a:schemeClr val="tx1"/>
              </a:solidFill>
              <a:round/>
              <a:headEnd/>
              <a:tailEnd type="triangle" w="med" len="med"/>
            </a:ln>
          </p:spPr>
          <p:txBody>
            <a:bodyPr/>
            <a:lstStyle/>
            <a:p>
              <a:endParaRPr lang="zh-CN" altLang="en-US"/>
            </a:p>
          </p:txBody>
        </p:sp>
        <p:cxnSp>
          <p:nvCxnSpPr>
            <p:cNvPr id="78873" name="曲线连接符 501786"/>
            <p:cNvCxnSpPr>
              <a:cxnSpLocks noChangeShapeType="1"/>
            </p:cNvCxnSpPr>
            <p:nvPr/>
          </p:nvCxnSpPr>
          <p:spPr bwMode="auto">
            <a:xfrm rot="10800000" flipH="1">
              <a:off x="2592" y="1104"/>
              <a:ext cx="146" cy="277"/>
            </a:xfrm>
            <a:prstGeom prst="curvedConnector4">
              <a:avLst>
                <a:gd name="adj1" fmla="val -168495"/>
                <a:gd name="adj2" fmla="val 130685"/>
              </a:avLst>
            </a:prstGeom>
            <a:noFill/>
            <a:ln w="50800">
              <a:solidFill>
                <a:schemeClr val="tx1"/>
              </a:solidFill>
              <a:round/>
              <a:headEnd/>
              <a:tailEnd type="triangle" w="med" len="med"/>
            </a:ln>
          </p:spPr>
        </p:cxnSp>
        <p:cxnSp>
          <p:nvCxnSpPr>
            <p:cNvPr id="78874" name="曲线连接符 501787"/>
            <p:cNvCxnSpPr>
              <a:cxnSpLocks noChangeShapeType="1"/>
              <a:stCxn id="78854" idx="1"/>
              <a:endCxn id="78854" idx="0"/>
            </p:cNvCxnSpPr>
            <p:nvPr/>
          </p:nvCxnSpPr>
          <p:spPr bwMode="auto">
            <a:xfrm rot="10800000" flipH="1">
              <a:off x="1459" y="1941"/>
              <a:ext cx="500" cy="128"/>
            </a:xfrm>
            <a:prstGeom prst="curvedConnector4">
              <a:avLst>
                <a:gd name="adj1" fmla="val -28801"/>
                <a:gd name="adj2" fmla="val 212500"/>
              </a:avLst>
            </a:prstGeom>
            <a:noFill/>
            <a:ln w="50800">
              <a:solidFill>
                <a:schemeClr val="tx1"/>
              </a:solidFill>
              <a:round/>
              <a:headEnd/>
              <a:tailEnd type="triangle" w="med" len="med"/>
            </a:ln>
          </p:spPr>
        </p:cxnSp>
        <p:sp>
          <p:nvSpPr>
            <p:cNvPr id="78875" name="直接连接符 501788"/>
            <p:cNvSpPr>
              <a:spLocks noChangeShapeType="1"/>
            </p:cNvSpPr>
            <p:nvPr/>
          </p:nvSpPr>
          <p:spPr bwMode="auto">
            <a:xfrm flipH="1">
              <a:off x="2160" y="1440"/>
              <a:ext cx="720" cy="432"/>
            </a:xfrm>
            <a:prstGeom prst="line">
              <a:avLst/>
            </a:prstGeom>
            <a:noFill/>
            <a:ln w="50800">
              <a:solidFill>
                <a:schemeClr val="tx1"/>
              </a:solidFill>
              <a:round/>
              <a:headEnd/>
              <a:tailEnd type="triangle" w="med" len="med"/>
            </a:ln>
          </p:spPr>
          <p:txBody>
            <a:bodyPr/>
            <a:lstStyle/>
            <a:p>
              <a:endParaRPr lang="zh-CN" altLang="en-US"/>
            </a:p>
          </p:txBody>
        </p:sp>
        <p:sp>
          <p:nvSpPr>
            <p:cNvPr id="78876" name="直接连接符 501789"/>
            <p:cNvSpPr>
              <a:spLocks noChangeShapeType="1"/>
            </p:cNvSpPr>
            <p:nvPr/>
          </p:nvSpPr>
          <p:spPr bwMode="auto">
            <a:xfrm>
              <a:off x="864" y="2976"/>
              <a:ext cx="0" cy="192"/>
            </a:xfrm>
            <a:prstGeom prst="line">
              <a:avLst/>
            </a:prstGeom>
            <a:noFill/>
            <a:ln w="50800">
              <a:solidFill>
                <a:schemeClr val="tx1"/>
              </a:solidFill>
              <a:round/>
              <a:headEnd/>
              <a:tailEnd type="triangle" w="med" len="med"/>
            </a:ln>
          </p:spPr>
          <p:txBody>
            <a:bodyPr/>
            <a:lstStyle/>
            <a:p>
              <a:endParaRPr lang="zh-CN" altLang="en-US"/>
            </a:p>
          </p:txBody>
        </p:sp>
        <p:sp>
          <p:nvSpPr>
            <p:cNvPr id="78877" name="文本框 501790"/>
            <p:cNvSpPr txBox="1">
              <a:spLocks noChangeArrowheads="1"/>
            </p:cNvSpPr>
            <p:nvPr/>
          </p:nvSpPr>
          <p:spPr bwMode="auto">
            <a:xfrm>
              <a:off x="2544" y="362"/>
              <a:ext cx="760" cy="21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sz="2000" b="1"/>
                <a:t>初始状态</a:t>
              </a:r>
            </a:p>
          </p:txBody>
        </p:sp>
        <p:sp>
          <p:nvSpPr>
            <p:cNvPr id="78878" name="文本框 501791"/>
            <p:cNvSpPr txBox="1">
              <a:spLocks noChangeArrowheads="1"/>
            </p:cNvSpPr>
            <p:nvPr/>
          </p:nvSpPr>
          <p:spPr bwMode="auto">
            <a:xfrm>
              <a:off x="192" y="2953"/>
              <a:ext cx="498" cy="21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2000" b="1"/>
                <a:t>grasp</a:t>
              </a:r>
            </a:p>
          </p:txBody>
        </p:sp>
        <p:sp>
          <p:nvSpPr>
            <p:cNvPr id="78879" name="文本框 501792"/>
            <p:cNvSpPr txBox="1">
              <a:spLocks noChangeArrowheads="1"/>
            </p:cNvSpPr>
            <p:nvPr/>
          </p:nvSpPr>
          <p:spPr bwMode="auto">
            <a:xfrm>
              <a:off x="288" y="2233"/>
              <a:ext cx="1064" cy="21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2000" b="1" i="1"/>
                <a:t>V</a:t>
              </a:r>
              <a:r>
                <a:rPr lang="en-US" altLang="zh-CN" sz="2000" b="1"/>
                <a:t>=</a:t>
              </a:r>
              <a:r>
                <a:rPr lang="en-US" altLang="zh-CN" sz="2000" b="1" i="1"/>
                <a:t>c</a:t>
              </a:r>
              <a:r>
                <a:rPr lang="en-US" altLang="zh-CN" sz="2000" b="1"/>
                <a:t>,climbbox</a:t>
              </a:r>
            </a:p>
          </p:txBody>
        </p:sp>
        <p:sp>
          <p:nvSpPr>
            <p:cNvPr id="78880" name="任意多边形 501795"/>
            <p:cNvSpPr>
              <a:spLocks noChangeArrowheads="1"/>
            </p:cNvSpPr>
            <p:nvPr/>
          </p:nvSpPr>
          <p:spPr bwMode="auto">
            <a:xfrm>
              <a:off x="2496" y="2064"/>
              <a:ext cx="1120" cy="1160"/>
            </a:xfrm>
            <a:custGeom>
              <a:avLst/>
              <a:gdLst>
                <a:gd name="T0" fmla="*/ 528 w 1120"/>
                <a:gd name="T1" fmla="*/ 912 h 1160"/>
                <a:gd name="T2" fmla="*/ 960 w 1120"/>
                <a:gd name="T3" fmla="*/ 1056 h 1160"/>
                <a:gd name="T4" fmla="*/ 960 w 1120"/>
                <a:gd name="T5" fmla="*/ 288 h 1160"/>
                <a:gd name="T6" fmla="*/ 0 w 1120"/>
                <a:gd name="T7" fmla="*/ 0 h 1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0" h="1160">
                  <a:moveTo>
                    <a:pt x="528" y="912"/>
                  </a:moveTo>
                  <a:cubicBezTo>
                    <a:pt x="708" y="1036"/>
                    <a:pt x="888" y="1160"/>
                    <a:pt x="960" y="1056"/>
                  </a:cubicBezTo>
                  <a:cubicBezTo>
                    <a:pt x="1032" y="952"/>
                    <a:pt x="1120" y="464"/>
                    <a:pt x="960" y="288"/>
                  </a:cubicBezTo>
                  <a:cubicBezTo>
                    <a:pt x="800" y="112"/>
                    <a:pt x="160" y="48"/>
                    <a:pt x="0" y="0"/>
                  </a:cubicBezTo>
                </a:path>
              </a:pathLst>
            </a:custGeom>
            <a:noFill/>
            <a:ln w="57150">
              <a:solidFill>
                <a:schemeClr val="tx1"/>
              </a:solidFill>
              <a:round/>
              <a:headEnd/>
              <a:tailEnd type="triangle" w="med" len="me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3" name="灯片编号占位符 1"/>
          <p:cNvSpPr>
            <a:spLocks noGrp="1" noChangeArrowheads="1"/>
          </p:cNvSpPr>
          <p:nvPr>
            <p:ph type="sldNum" sz="quarter" idx="10"/>
          </p:nvPr>
        </p:nvSpPr>
        <p:spPr bwMode="auto">
          <a:noFill/>
          <a:ln>
            <a:miter lim="800000"/>
            <a:headEnd/>
            <a:tailEnd/>
          </a:ln>
        </p:spPr>
        <p:txBody>
          <a:bodyPr/>
          <a:lstStyle/>
          <a:p>
            <a:fld id="{574EC52B-581C-4FFF-8E9F-FF72A2BD521A}" type="slidenum">
              <a:rPr lang="zh-TW" altLang="en-US"/>
              <a:pPr/>
              <a:t>18</a:t>
            </a:fld>
            <a:endParaRPr lang="zh-TW" altLang="en-US"/>
          </a:p>
        </p:txBody>
      </p:sp>
      <p:sp>
        <p:nvSpPr>
          <p:cNvPr id="502786" name="标题 502785"/>
          <p:cNvSpPr>
            <a:spLocks noGrp="1"/>
          </p:cNvSpPr>
          <p:nvPr>
            <p:ph type="title"/>
          </p:nvPr>
        </p:nvSpPr>
        <p:spPr>
          <a:xfrm>
            <a:off x="1085850" y="685800"/>
            <a:ext cx="7086600" cy="914400"/>
          </a:xfrm>
        </p:spPr>
        <p:txBody>
          <a:bodyPr vert="horz" wrap="square" lIns="91440" tIns="45720" rIns="91440" bIns="45720" numCol="1" anchorCtr="0" compatLnSpc="1">
            <a:prstTxWarp prst="textNoShape">
              <a:avLst/>
            </a:prstTxWarp>
          </a:bodyPr>
          <a:lstStyle/>
          <a:p>
            <a:pPr eaLnBrk="1" hangingPunct="1"/>
            <a:r>
              <a:rPr lang="zh-CN" altLang="en-US" noProof="1" smtClean="0">
                <a:solidFill>
                  <a:schemeClr val="tx2"/>
                </a:solidFill>
                <a:effectLst>
                  <a:outerShdw blurRad="38100" dist="38100" dir="2700000" algn="tl">
                    <a:srgbClr val="C0C0C0"/>
                  </a:outerShdw>
                </a:effectLst>
              </a:rPr>
              <a:t>猴子和香蕉问题自动演示：</a:t>
            </a:r>
          </a:p>
        </p:txBody>
      </p:sp>
      <p:grpSp>
        <p:nvGrpSpPr>
          <p:cNvPr id="502787" name="组合 502786"/>
          <p:cNvGrpSpPr>
            <a:grpSpLocks/>
          </p:cNvGrpSpPr>
          <p:nvPr/>
        </p:nvGrpSpPr>
        <p:grpSpPr bwMode="auto">
          <a:xfrm>
            <a:off x="1066800" y="2209800"/>
            <a:ext cx="7315200" cy="4067175"/>
            <a:chOff x="768" y="1806"/>
            <a:chExt cx="4608" cy="2562"/>
          </a:xfrm>
        </p:grpSpPr>
        <p:pic>
          <p:nvPicPr>
            <p:cNvPr id="79954" name="图片 502787" descr="图框（1）"/>
            <p:cNvPicPr>
              <a:picLocks noChangeAspect="1" noChangeArrowheads="1"/>
            </p:cNvPicPr>
            <p:nvPr/>
          </p:nvPicPr>
          <p:blipFill>
            <a:blip r:embed="rId3" cstate="print"/>
            <a:srcRect/>
            <a:stretch>
              <a:fillRect/>
            </a:stretch>
          </p:blipFill>
          <p:spPr bwMode="auto">
            <a:xfrm>
              <a:off x="768" y="1806"/>
              <a:ext cx="4608" cy="2562"/>
            </a:xfrm>
            <a:prstGeom prst="rect">
              <a:avLst/>
            </a:prstGeom>
            <a:noFill/>
            <a:ln w="9525">
              <a:noFill/>
              <a:miter lim="800000"/>
              <a:headEnd/>
              <a:tailEnd/>
            </a:ln>
          </p:spPr>
        </p:pic>
        <p:sp>
          <p:nvSpPr>
            <p:cNvPr id="79955" name="立方体 502788"/>
            <p:cNvSpPr>
              <a:spLocks noChangeArrowheads="1"/>
            </p:cNvSpPr>
            <p:nvPr/>
          </p:nvSpPr>
          <p:spPr bwMode="auto">
            <a:xfrm>
              <a:off x="3744" y="3360"/>
              <a:ext cx="768" cy="912"/>
            </a:xfrm>
            <a:prstGeom prst="cube">
              <a:avLst>
                <a:gd name="adj" fmla="val 25000"/>
              </a:avLst>
            </a:prstGeom>
            <a:solidFill>
              <a:schemeClr val="accent1"/>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pic>
          <p:nvPicPr>
            <p:cNvPr id="79956" name="图片 502789" descr="香蕉"/>
            <p:cNvPicPr>
              <a:picLocks noChangeAspect="1" noChangeArrowheads="1"/>
            </p:cNvPicPr>
            <p:nvPr/>
          </p:nvPicPr>
          <p:blipFill>
            <a:blip r:embed="rId4" cstate="print"/>
            <a:srcRect/>
            <a:stretch>
              <a:fillRect/>
            </a:stretch>
          </p:blipFill>
          <p:spPr bwMode="auto">
            <a:xfrm>
              <a:off x="2880" y="2544"/>
              <a:ext cx="432" cy="336"/>
            </a:xfrm>
            <a:prstGeom prst="rect">
              <a:avLst/>
            </a:prstGeom>
            <a:noFill/>
            <a:ln w="9525">
              <a:noFill/>
              <a:miter lim="800000"/>
              <a:headEnd/>
              <a:tailEnd/>
            </a:ln>
          </p:spPr>
        </p:pic>
        <p:sp>
          <p:nvSpPr>
            <p:cNvPr id="79957" name="直接连接符 502790"/>
            <p:cNvSpPr>
              <a:spLocks noChangeShapeType="1"/>
            </p:cNvSpPr>
            <p:nvPr/>
          </p:nvSpPr>
          <p:spPr bwMode="auto">
            <a:xfrm>
              <a:off x="3072" y="2064"/>
              <a:ext cx="0" cy="528"/>
            </a:xfrm>
            <a:prstGeom prst="line">
              <a:avLst/>
            </a:prstGeom>
            <a:noFill/>
            <a:ln w="9525">
              <a:solidFill>
                <a:schemeClr val="tx2"/>
              </a:solidFill>
              <a:round/>
              <a:headEnd/>
              <a:tailEnd/>
            </a:ln>
          </p:spPr>
          <p:txBody>
            <a:bodyPr/>
            <a:lstStyle/>
            <a:p>
              <a:endParaRPr lang="zh-CN" altLang="en-US"/>
            </a:p>
          </p:txBody>
        </p:sp>
        <p:sp>
          <p:nvSpPr>
            <p:cNvPr id="79958" name="文本框 502791"/>
            <p:cNvSpPr txBox="1">
              <a:spLocks noChangeArrowheads="1"/>
            </p:cNvSpPr>
            <p:nvPr/>
          </p:nvSpPr>
          <p:spPr bwMode="auto">
            <a:xfrm>
              <a:off x="2976" y="1920"/>
              <a:ext cx="432" cy="288"/>
            </a:xfrm>
            <a:prstGeom prst="rect">
              <a:avLst/>
            </a:prstGeom>
            <a:noFill/>
            <a:ln w="9525">
              <a:noFill/>
              <a:miter lim="800000"/>
              <a:headEnd/>
              <a:tailEnd/>
            </a:ln>
          </p:spPr>
          <p:txBody>
            <a:bodyPr>
              <a:spAutoFit/>
            </a:bodyPr>
            <a:lstStyle/>
            <a:p>
              <a:pPr eaLnBrk="1" hangingPunct="1">
                <a:spcBef>
                  <a:spcPct val="50000"/>
                </a:spcBef>
                <a:buFontTx/>
                <a:buChar char="•"/>
              </a:pPr>
              <a:r>
                <a:rPr lang="en-US" altLang="zh-CN">
                  <a:solidFill>
                    <a:schemeClr val="tx2"/>
                  </a:solidFill>
                  <a:ea typeface="宋体" pitchFamily="2" charset="-122"/>
                </a:rPr>
                <a:t> </a:t>
              </a:r>
              <a:endParaRPr lang="en-US" altLang="zh-CN">
                <a:ea typeface="宋体" pitchFamily="2" charset="-122"/>
              </a:endParaRPr>
            </a:p>
          </p:txBody>
        </p:sp>
        <p:sp>
          <p:nvSpPr>
            <p:cNvPr id="79959" name="文本框 502792"/>
            <p:cNvSpPr txBox="1">
              <a:spLocks noChangeArrowheads="1"/>
            </p:cNvSpPr>
            <p:nvPr/>
          </p:nvSpPr>
          <p:spPr bwMode="auto">
            <a:xfrm>
              <a:off x="1766" y="3302"/>
              <a:ext cx="438" cy="250"/>
            </a:xfrm>
            <a:prstGeom prst="rect">
              <a:avLst/>
            </a:prstGeom>
            <a:noFill/>
            <a:ln w="9525">
              <a:noFill/>
              <a:miter lim="800000"/>
              <a:headEnd/>
              <a:tailEnd/>
            </a:ln>
          </p:spPr>
          <p:txBody>
            <a:bodyPr wrap="none">
              <a:spAutoFit/>
            </a:bodyPr>
            <a:lstStyle/>
            <a:p>
              <a:pPr eaLnBrk="1" hangingPunct="1"/>
              <a:r>
                <a:rPr lang="zh-CN" altLang="en-US" sz="2000" b="1">
                  <a:solidFill>
                    <a:schemeClr val="tx2"/>
                  </a:solidFill>
                </a:rPr>
                <a:t>猴子</a:t>
              </a:r>
              <a:endParaRPr lang="zh-CN" altLang="en-US">
                <a:ea typeface="宋体" pitchFamily="2" charset="-122"/>
              </a:endParaRPr>
            </a:p>
          </p:txBody>
        </p:sp>
        <p:sp>
          <p:nvSpPr>
            <p:cNvPr id="79960" name="文本框 502793"/>
            <p:cNvSpPr txBox="1">
              <a:spLocks noChangeArrowheads="1"/>
            </p:cNvSpPr>
            <p:nvPr/>
          </p:nvSpPr>
          <p:spPr bwMode="auto">
            <a:xfrm>
              <a:off x="2490" y="2342"/>
              <a:ext cx="438" cy="250"/>
            </a:xfrm>
            <a:prstGeom prst="rect">
              <a:avLst/>
            </a:prstGeom>
            <a:noFill/>
            <a:ln w="9525">
              <a:noFill/>
              <a:miter lim="800000"/>
              <a:headEnd/>
              <a:tailEnd/>
            </a:ln>
          </p:spPr>
          <p:txBody>
            <a:bodyPr wrap="none">
              <a:spAutoFit/>
            </a:bodyPr>
            <a:lstStyle/>
            <a:p>
              <a:pPr eaLnBrk="1" hangingPunct="1"/>
              <a:r>
                <a:rPr lang="zh-CN" altLang="en-US" sz="2000" b="1">
                  <a:solidFill>
                    <a:schemeClr val="tx2"/>
                  </a:solidFill>
                </a:rPr>
                <a:t>香蕉</a:t>
              </a:r>
              <a:endParaRPr lang="zh-CN" altLang="en-US">
                <a:ea typeface="宋体" pitchFamily="2" charset="-122"/>
              </a:endParaRPr>
            </a:p>
          </p:txBody>
        </p:sp>
        <p:sp>
          <p:nvSpPr>
            <p:cNvPr id="79961" name="文本框 502794"/>
            <p:cNvSpPr txBox="1">
              <a:spLocks noChangeArrowheads="1"/>
            </p:cNvSpPr>
            <p:nvPr/>
          </p:nvSpPr>
          <p:spPr bwMode="auto">
            <a:xfrm>
              <a:off x="4026" y="3014"/>
              <a:ext cx="438" cy="250"/>
            </a:xfrm>
            <a:prstGeom prst="rect">
              <a:avLst/>
            </a:prstGeom>
            <a:noFill/>
            <a:ln w="9525">
              <a:noFill/>
              <a:miter lim="800000"/>
              <a:headEnd/>
              <a:tailEnd/>
            </a:ln>
          </p:spPr>
          <p:txBody>
            <a:bodyPr wrap="none">
              <a:spAutoFit/>
            </a:bodyPr>
            <a:lstStyle/>
            <a:p>
              <a:pPr eaLnBrk="1" hangingPunct="1"/>
              <a:r>
                <a:rPr lang="zh-CN" altLang="en-US" sz="2000" b="1">
                  <a:solidFill>
                    <a:schemeClr val="tx2"/>
                  </a:solidFill>
                </a:rPr>
                <a:t>箱子</a:t>
              </a:r>
              <a:endParaRPr lang="zh-CN" altLang="en-US">
                <a:ea typeface="宋体" pitchFamily="2" charset="-122"/>
              </a:endParaRPr>
            </a:p>
          </p:txBody>
        </p:sp>
        <p:pic>
          <p:nvPicPr>
            <p:cNvPr id="79962" name="图片 502795" descr="猴子-2"/>
            <p:cNvPicPr>
              <a:picLocks noChangeAspect="1" noChangeArrowheads="1"/>
            </p:cNvPicPr>
            <p:nvPr/>
          </p:nvPicPr>
          <p:blipFill>
            <a:blip r:embed="rId5" cstate="print"/>
            <a:srcRect/>
            <a:stretch>
              <a:fillRect/>
            </a:stretch>
          </p:blipFill>
          <p:spPr bwMode="auto">
            <a:xfrm>
              <a:off x="1632" y="3600"/>
              <a:ext cx="576" cy="672"/>
            </a:xfrm>
            <a:prstGeom prst="rect">
              <a:avLst/>
            </a:prstGeom>
            <a:noFill/>
            <a:ln w="9525">
              <a:noFill/>
              <a:miter lim="800000"/>
              <a:headEnd/>
              <a:tailEnd/>
            </a:ln>
          </p:spPr>
        </p:pic>
      </p:grpSp>
      <p:grpSp>
        <p:nvGrpSpPr>
          <p:cNvPr id="502797" name="组合 502796"/>
          <p:cNvGrpSpPr>
            <a:grpSpLocks/>
          </p:cNvGrpSpPr>
          <p:nvPr/>
        </p:nvGrpSpPr>
        <p:grpSpPr bwMode="auto">
          <a:xfrm>
            <a:off x="1066800" y="2209800"/>
            <a:ext cx="7315200" cy="4067175"/>
            <a:chOff x="672" y="720"/>
            <a:chExt cx="4608" cy="2562"/>
          </a:xfrm>
        </p:grpSpPr>
        <p:pic>
          <p:nvPicPr>
            <p:cNvPr id="79945" name="图片 502797" descr="图框（1）"/>
            <p:cNvPicPr>
              <a:picLocks noChangeAspect="1" noChangeArrowheads="1"/>
            </p:cNvPicPr>
            <p:nvPr/>
          </p:nvPicPr>
          <p:blipFill>
            <a:blip r:embed="rId3" cstate="print"/>
            <a:srcRect/>
            <a:stretch>
              <a:fillRect/>
            </a:stretch>
          </p:blipFill>
          <p:spPr bwMode="auto">
            <a:xfrm>
              <a:off x="672" y="720"/>
              <a:ext cx="4608" cy="2562"/>
            </a:xfrm>
            <a:prstGeom prst="rect">
              <a:avLst/>
            </a:prstGeom>
            <a:noFill/>
            <a:ln w="9525">
              <a:noFill/>
              <a:miter lim="800000"/>
              <a:headEnd/>
              <a:tailEnd/>
            </a:ln>
          </p:spPr>
        </p:pic>
        <p:sp>
          <p:nvSpPr>
            <p:cNvPr id="79946" name="立方体 502798"/>
            <p:cNvSpPr>
              <a:spLocks noChangeArrowheads="1"/>
            </p:cNvSpPr>
            <p:nvPr/>
          </p:nvSpPr>
          <p:spPr bwMode="auto">
            <a:xfrm>
              <a:off x="3648" y="2274"/>
              <a:ext cx="768" cy="912"/>
            </a:xfrm>
            <a:prstGeom prst="cube">
              <a:avLst>
                <a:gd name="adj" fmla="val 25000"/>
              </a:avLst>
            </a:prstGeom>
            <a:solidFill>
              <a:schemeClr val="accent1"/>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pic>
          <p:nvPicPr>
            <p:cNvPr id="79947" name="图片 502799" descr="香蕉"/>
            <p:cNvPicPr>
              <a:picLocks noChangeAspect="1" noChangeArrowheads="1"/>
            </p:cNvPicPr>
            <p:nvPr/>
          </p:nvPicPr>
          <p:blipFill>
            <a:blip r:embed="rId4" cstate="print"/>
            <a:srcRect/>
            <a:stretch>
              <a:fillRect/>
            </a:stretch>
          </p:blipFill>
          <p:spPr bwMode="auto">
            <a:xfrm>
              <a:off x="2784" y="1458"/>
              <a:ext cx="432" cy="336"/>
            </a:xfrm>
            <a:prstGeom prst="rect">
              <a:avLst/>
            </a:prstGeom>
            <a:noFill/>
            <a:ln w="9525">
              <a:noFill/>
              <a:miter lim="800000"/>
              <a:headEnd/>
              <a:tailEnd/>
            </a:ln>
          </p:spPr>
        </p:pic>
        <p:sp>
          <p:nvSpPr>
            <p:cNvPr id="79948" name="直接连接符 502800"/>
            <p:cNvSpPr>
              <a:spLocks noChangeShapeType="1"/>
            </p:cNvSpPr>
            <p:nvPr/>
          </p:nvSpPr>
          <p:spPr bwMode="auto">
            <a:xfrm>
              <a:off x="2976" y="978"/>
              <a:ext cx="0" cy="528"/>
            </a:xfrm>
            <a:prstGeom prst="line">
              <a:avLst/>
            </a:prstGeom>
            <a:noFill/>
            <a:ln w="9525">
              <a:solidFill>
                <a:schemeClr val="tx2"/>
              </a:solidFill>
              <a:round/>
              <a:headEnd/>
              <a:tailEnd/>
            </a:ln>
          </p:spPr>
          <p:txBody>
            <a:bodyPr/>
            <a:lstStyle/>
            <a:p>
              <a:endParaRPr lang="zh-CN" altLang="en-US"/>
            </a:p>
          </p:txBody>
        </p:sp>
        <p:sp>
          <p:nvSpPr>
            <p:cNvPr id="79949" name="文本框 502801"/>
            <p:cNvSpPr txBox="1">
              <a:spLocks noChangeArrowheads="1"/>
            </p:cNvSpPr>
            <p:nvPr/>
          </p:nvSpPr>
          <p:spPr bwMode="auto">
            <a:xfrm>
              <a:off x="2880" y="834"/>
              <a:ext cx="432" cy="288"/>
            </a:xfrm>
            <a:prstGeom prst="rect">
              <a:avLst/>
            </a:prstGeom>
            <a:noFill/>
            <a:ln w="9525">
              <a:noFill/>
              <a:miter lim="800000"/>
              <a:headEnd/>
              <a:tailEnd/>
            </a:ln>
          </p:spPr>
          <p:txBody>
            <a:bodyPr>
              <a:spAutoFit/>
            </a:bodyPr>
            <a:lstStyle/>
            <a:p>
              <a:pPr eaLnBrk="1" hangingPunct="1">
                <a:spcBef>
                  <a:spcPct val="50000"/>
                </a:spcBef>
                <a:buFontTx/>
                <a:buChar char="•"/>
              </a:pPr>
              <a:r>
                <a:rPr lang="en-US" altLang="zh-CN">
                  <a:solidFill>
                    <a:schemeClr val="tx2"/>
                  </a:solidFill>
                  <a:ea typeface="宋体" pitchFamily="2" charset="-122"/>
                </a:rPr>
                <a:t> </a:t>
              </a:r>
              <a:endParaRPr lang="en-US" altLang="zh-CN">
                <a:ea typeface="宋体" pitchFamily="2" charset="-122"/>
              </a:endParaRPr>
            </a:p>
          </p:txBody>
        </p:sp>
        <p:pic>
          <p:nvPicPr>
            <p:cNvPr id="79950" name="图片 502802" descr="猴子-1"/>
            <p:cNvPicPr>
              <a:picLocks noChangeAspect="1" noChangeArrowheads="1"/>
            </p:cNvPicPr>
            <p:nvPr/>
          </p:nvPicPr>
          <p:blipFill>
            <a:blip r:embed="rId6" cstate="print"/>
            <a:srcRect/>
            <a:stretch>
              <a:fillRect/>
            </a:stretch>
          </p:blipFill>
          <p:spPr bwMode="auto">
            <a:xfrm>
              <a:off x="1680" y="2514"/>
              <a:ext cx="528" cy="672"/>
            </a:xfrm>
            <a:prstGeom prst="rect">
              <a:avLst/>
            </a:prstGeom>
            <a:noFill/>
            <a:ln w="9525">
              <a:noFill/>
              <a:miter lim="800000"/>
              <a:headEnd/>
              <a:tailEnd/>
            </a:ln>
          </p:spPr>
        </p:pic>
        <p:sp>
          <p:nvSpPr>
            <p:cNvPr id="79951" name="文本框 502803"/>
            <p:cNvSpPr txBox="1">
              <a:spLocks noChangeArrowheads="1"/>
            </p:cNvSpPr>
            <p:nvPr/>
          </p:nvSpPr>
          <p:spPr bwMode="auto">
            <a:xfrm>
              <a:off x="1670" y="2216"/>
              <a:ext cx="438" cy="250"/>
            </a:xfrm>
            <a:prstGeom prst="rect">
              <a:avLst/>
            </a:prstGeom>
            <a:noFill/>
            <a:ln w="9525">
              <a:noFill/>
              <a:miter lim="800000"/>
              <a:headEnd/>
              <a:tailEnd/>
            </a:ln>
          </p:spPr>
          <p:txBody>
            <a:bodyPr wrap="none">
              <a:spAutoFit/>
            </a:bodyPr>
            <a:lstStyle/>
            <a:p>
              <a:pPr eaLnBrk="1" hangingPunct="1"/>
              <a:r>
                <a:rPr lang="zh-CN" altLang="en-US" sz="2000" b="1">
                  <a:solidFill>
                    <a:schemeClr val="tx2"/>
                  </a:solidFill>
                </a:rPr>
                <a:t>猴子</a:t>
              </a:r>
              <a:endParaRPr lang="zh-CN" altLang="en-US">
                <a:ea typeface="宋体" pitchFamily="2" charset="-122"/>
              </a:endParaRPr>
            </a:p>
          </p:txBody>
        </p:sp>
        <p:sp>
          <p:nvSpPr>
            <p:cNvPr id="79952" name="文本框 502804"/>
            <p:cNvSpPr txBox="1">
              <a:spLocks noChangeArrowheads="1"/>
            </p:cNvSpPr>
            <p:nvPr/>
          </p:nvSpPr>
          <p:spPr bwMode="auto">
            <a:xfrm>
              <a:off x="2394" y="1256"/>
              <a:ext cx="438" cy="250"/>
            </a:xfrm>
            <a:prstGeom prst="rect">
              <a:avLst/>
            </a:prstGeom>
            <a:noFill/>
            <a:ln w="9525">
              <a:noFill/>
              <a:miter lim="800000"/>
              <a:headEnd/>
              <a:tailEnd/>
            </a:ln>
          </p:spPr>
          <p:txBody>
            <a:bodyPr wrap="none">
              <a:spAutoFit/>
            </a:bodyPr>
            <a:lstStyle/>
            <a:p>
              <a:pPr eaLnBrk="1" hangingPunct="1"/>
              <a:r>
                <a:rPr lang="zh-CN" altLang="en-US" sz="2000" b="1">
                  <a:solidFill>
                    <a:schemeClr val="tx2"/>
                  </a:solidFill>
                </a:rPr>
                <a:t>香蕉</a:t>
              </a:r>
              <a:endParaRPr lang="zh-CN" altLang="en-US">
                <a:ea typeface="宋体" pitchFamily="2" charset="-122"/>
              </a:endParaRPr>
            </a:p>
          </p:txBody>
        </p:sp>
        <p:sp>
          <p:nvSpPr>
            <p:cNvPr id="79953" name="文本框 502805"/>
            <p:cNvSpPr txBox="1">
              <a:spLocks noChangeArrowheads="1"/>
            </p:cNvSpPr>
            <p:nvPr/>
          </p:nvSpPr>
          <p:spPr bwMode="auto">
            <a:xfrm>
              <a:off x="3930" y="1928"/>
              <a:ext cx="438" cy="250"/>
            </a:xfrm>
            <a:prstGeom prst="rect">
              <a:avLst/>
            </a:prstGeom>
            <a:noFill/>
            <a:ln w="9525">
              <a:noFill/>
              <a:miter lim="800000"/>
              <a:headEnd/>
              <a:tailEnd/>
            </a:ln>
          </p:spPr>
          <p:txBody>
            <a:bodyPr wrap="none">
              <a:spAutoFit/>
            </a:bodyPr>
            <a:lstStyle/>
            <a:p>
              <a:pPr eaLnBrk="1" hangingPunct="1"/>
              <a:r>
                <a:rPr lang="zh-CN" altLang="en-US" sz="2000" b="1">
                  <a:solidFill>
                    <a:schemeClr val="tx2"/>
                  </a:solidFill>
                </a:rPr>
                <a:t>箱子</a:t>
              </a:r>
              <a:endParaRPr lang="zh-CN" altLang="en-US">
                <a:ea typeface="宋体" pitchFamily="2" charset="-122"/>
              </a:endParaRPr>
            </a:p>
          </p:txBody>
        </p:sp>
      </p:grpSp>
      <p:grpSp>
        <p:nvGrpSpPr>
          <p:cNvPr id="502807" name="组合 502806"/>
          <p:cNvGrpSpPr>
            <a:grpSpLocks/>
          </p:cNvGrpSpPr>
          <p:nvPr/>
        </p:nvGrpSpPr>
        <p:grpSpPr bwMode="auto">
          <a:xfrm>
            <a:off x="1066800" y="2209800"/>
            <a:ext cx="7315200" cy="4067175"/>
            <a:chOff x="3888" y="1008"/>
            <a:chExt cx="4608" cy="2562"/>
          </a:xfrm>
        </p:grpSpPr>
        <p:pic>
          <p:nvPicPr>
            <p:cNvPr id="79939" name="图片 502807" descr="图框（1）"/>
            <p:cNvPicPr>
              <a:picLocks noChangeAspect="1" noChangeArrowheads="1"/>
            </p:cNvPicPr>
            <p:nvPr/>
          </p:nvPicPr>
          <p:blipFill>
            <a:blip r:embed="rId3" cstate="print"/>
            <a:srcRect/>
            <a:stretch>
              <a:fillRect/>
            </a:stretch>
          </p:blipFill>
          <p:spPr bwMode="auto">
            <a:xfrm>
              <a:off x="3888" y="1008"/>
              <a:ext cx="4608" cy="2562"/>
            </a:xfrm>
            <a:prstGeom prst="rect">
              <a:avLst/>
            </a:prstGeom>
            <a:noFill/>
            <a:ln w="9525">
              <a:noFill/>
              <a:miter lim="800000"/>
              <a:headEnd/>
              <a:tailEnd/>
            </a:ln>
          </p:spPr>
        </p:pic>
        <p:sp>
          <p:nvSpPr>
            <p:cNvPr id="79940" name="立方体 502808"/>
            <p:cNvSpPr>
              <a:spLocks noChangeArrowheads="1"/>
            </p:cNvSpPr>
            <p:nvPr/>
          </p:nvSpPr>
          <p:spPr bwMode="auto">
            <a:xfrm>
              <a:off x="6864" y="2562"/>
              <a:ext cx="768" cy="912"/>
            </a:xfrm>
            <a:prstGeom prst="cube">
              <a:avLst>
                <a:gd name="adj" fmla="val 25000"/>
              </a:avLst>
            </a:prstGeom>
            <a:solidFill>
              <a:schemeClr val="accent1"/>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pic>
          <p:nvPicPr>
            <p:cNvPr id="79941" name="图片 502809" descr="香蕉"/>
            <p:cNvPicPr>
              <a:picLocks noChangeAspect="1" noChangeArrowheads="1"/>
            </p:cNvPicPr>
            <p:nvPr/>
          </p:nvPicPr>
          <p:blipFill>
            <a:blip r:embed="rId4" cstate="print"/>
            <a:srcRect/>
            <a:stretch>
              <a:fillRect/>
            </a:stretch>
          </p:blipFill>
          <p:spPr bwMode="auto">
            <a:xfrm>
              <a:off x="6000" y="1746"/>
              <a:ext cx="432" cy="336"/>
            </a:xfrm>
            <a:prstGeom prst="rect">
              <a:avLst/>
            </a:prstGeom>
            <a:noFill/>
            <a:ln w="9525">
              <a:noFill/>
              <a:miter lim="800000"/>
              <a:headEnd/>
              <a:tailEnd/>
            </a:ln>
          </p:spPr>
        </p:pic>
        <p:sp>
          <p:nvSpPr>
            <p:cNvPr id="79942" name="直接连接符 502810"/>
            <p:cNvSpPr>
              <a:spLocks noChangeShapeType="1"/>
            </p:cNvSpPr>
            <p:nvPr/>
          </p:nvSpPr>
          <p:spPr bwMode="auto">
            <a:xfrm>
              <a:off x="6192" y="1266"/>
              <a:ext cx="0" cy="528"/>
            </a:xfrm>
            <a:prstGeom prst="line">
              <a:avLst/>
            </a:prstGeom>
            <a:noFill/>
            <a:ln w="9525">
              <a:solidFill>
                <a:schemeClr val="tx2"/>
              </a:solidFill>
              <a:round/>
              <a:headEnd/>
              <a:tailEnd/>
            </a:ln>
          </p:spPr>
          <p:txBody>
            <a:bodyPr/>
            <a:lstStyle/>
            <a:p>
              <a:endParaRPr lang="zh-CN" altLang="en-US"/>
            </a:p>
          </p:txBody>
        </p:sp>
        <p:sp>
          <p:nvSpPr>
            <p:cNvPr id="79943" name="文本框 502811"/>
            <p:cNvSpPr txBox="1">
              <a:spLocks noChangeArrowheads="1"/>
            </p:cNvSpPr>
            <p:nvPr/>
          </p:nvSpPr>
          <p:spPr bwMode="auto">
            <a:xfrm>
              <a:off x="6096" y="1122"/>
              <a:ext cx="432" cy="288"/>
            </a:xfrm>
            <a:prstGeom prst="rect">
              <a:avLst/>
            </a:prstGeom>
            <a:noFill/>
            <a:ln w="9525">
              <a:noFill/>
              <a:miter lim="800000"/>
              <a:headEnd/>
              <a:tailEnd/>
            </a:ln>
          </p:spPr>
          <p:txBody>
            <a:bodyPr>
              <a:spAutoFit/>
            </a:bodyPr>
            <a:lstStyle/>
            <a:p>
              <a:pPr eaLnBrk="1" hangingPunct="1">
                <a:spcBef>
                  <a:spcPct val="50000"/>
                </a:spcBef>
                <a:buFontTx/>
                <a:buChar char="•"/>
              </a:pPr>
              <a:r>
                <a:rPr lang="en-US" altLang="zh-CN">
                  <a:solidFill>
                    <a:schemeClr val="tx2"/>
                  </a:solidFill>
                  <a:ea typeface="宋体" pitchFamily="2" charset="-122"/>
                </a:rPr>
                <a:t> </a:t>
              </a:r>
              <a:endParaRPr lang="en-US" altLang="zh-CN">
                <a:ea typeface="宋体" pitchFamily="2" charset="-122"/>
              </a:endParaRPr>
            </a:p>
          </p:txBody>
        </p:sp>
        <p:pic>
          <p:nvPicPr>
            <p:cNvPr id="79944" name="图片 502812" descr="猴子-2"/>
            <p:cNvPicPr>
              <a:picLocks noChangeAspect="1" noChangeArrowheads="1"/>
            </p:cNvPicPr>
            <p:nvPr/>
          </p:nvPicPr>
          <p:blipFill>
            <a:blip r:embed="rId5" cstate="print"/>
            <a:srcRect/>
            <a:stretch>
              <a:fillRect/>
            </a:stretch>
          </p:blipFill>
          <p:spPr bwMode="auto">
            <a:xfrm>
              <a:off x="5856" y="2784"/>
              <a:ext cx="576" cy="672"/>
            </a:xfrm>
            <a:prstGeom prst="rect">
              <a:avLst/>
            </a:prstGeom>
            <a:noFill/>
            <a:ln w="9525">
              <a:noFill/>
              <a:miter lim="800000"/>
              <a:headEnd/>
              <a:tailEnd/>
            </a:ln>
          </p:spPr>
        </p:pic>
      </p:grpSp>
      <p:grpSp>
        <p:nvGrpSpPr>
          <p:cNvPr id="502814" name="组合 502813"/>
          <p:cNvGrpSpPr>
            <a:grpSpLocks/>
          </p:cNvGrpSpPr>
          <p:nvPr/>
        </p:nvGrpSpPr>
        <p:grpSpPr bwMode="auto">
          <a:xfrm>
            <a:off x="1066800" y="2209800"/>
            <a:ext cx="7315200" cy="4067175"/>
            <a:chOff x="672" y="1536"/>
            <a:chExt cx="4608" cy="2562"/>
          </a:xfrm>
        </p:grpSpPr>
        <p:pic>
          <p:nvPicPr>
            <p:cNvPr id="79933" name="图片 502814" descr="图框（1）"/>
            <p:cNvPicPr>
              <a:picLocks noChangeAspect="1" noChangeArrowheads="1"/>
            </p:cNvPicPr>
            <p:nvPr/>
          </p:nvPicPr>
          <p:blipFill>
            <a:blip r:embed="rId3" cstate="print"/>
            <a:srcRect/>
            <a:stretch>
              <a:fillRect/>
            </a:stretch>
          </p:blipFill>
          <p:spPr bwMode="auto">
            <a:xfrm>
              <a:off x="672" y="1536"/>
              <a:ext cx="4608" cy="2562"/>
            </a:xfrm>
            <a:prstGeom prst="rect">
              <a:avLst/>
            </a:prstGeom>
            <a:noFill/>
            <a:ln w="9525">
              <a:noFill/>
              <a:miter lim="800000"/>
              <a:headEnd/>
              <a:tailEnd/>
            </a:ln>
          </p:spPr>
        </p:pic>
        <p:sp>
          <p:nvSpPr>
            <p:cNvPr id="79934" name="立方体 502815"/>
            <p:cNvSpPr>
              <a:spLocks noChangeArrowheads="1"/>
            </p:cNvSpPr>
            <p:nvPr/>
          </p:nvSpPr>
          <p:spPr bwMode="auto">
            <a:xfrm>
              <a:off x="3648" y="3090"/>
              <a:ext cx="768" cy="912"/>
            </a:xfrm>
            <a:prstGeom prst="cube">
              <a:avLst>
                <a:gd name="adj" fmla="val 25000"/>
              </a:avLst>
            </a:prstGeom>
            <a:solidFill>
              <a:schemeClr val="accent1"/>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pic>
          <p:nvPicPr>
            <p:cNvPr id="79935" name="图片 502816" descr="香蕉"/>
            <p:cNvPicPr>
              <a:picLocks noChangeAspect="1" noChangeArrowheads="1"/>
            </p:cNvPicPr>
            <p:nvPr/>
          </p:nvPicPr>
          <p:blipFill>
            <a:blip r:embed="rId4" cstate="print"/>
            <a:srcRect/>
            <a:stretch>
              <a:fillRect/>
            </a:stretch>
          </p:blipFill>
          <p:spPr bwMode="auto">
            <a:xfrm>
              <a:off x="2784" y="2274"/>
              <a:ext cx="432" cy="336"/>
            </a:xfrm>
            <a:prstGeom prst="rect">
              <a:avLst/>
            </a:prstGeom>
            <a:noFill/>
            <a:ln w="9525">
              <a:noFill/>
              <a:miter lim="800000"/>
              <a:headEnd/>
              <a:tailEnd/>
            </a:ln>
          </p:spPr>
        </p:pic>
        <p:sp>
          <p:nvSpPr>
            <p:cNvPr id="79936" name="直接连接符 502817"/>
            <p:cNvSpPr>
              <a:spLocks noChangeShapeType="1"/>
            </p:cNvSpPr>
            <p:nvPr/>
          </p:nvSpPr>
          <p:spPr bwMode="auto">
            <a:xfrm>
              <a:off x="2976" y="1794"/>
              <a:ext cx="0" cy="528"/>
            </a:xfrm>
            <a:prstGeom prst="line">
              <a:avLst/>
            </a:prstGeom>
            <a:noFill/>
            <a:ln w="9525">
              <a:solidFill>
                <a:schemeClr val="tx2"/>
              </a:solidFill>
              <a:round/>
              <a:headEnd/>
              <a:tailEnd/>
            </a:ln>
          </p:spPr>
          <p:txBody>
            <a:bodyPr/>
            <a:lstStyle/>
            <a:p>
              <a:endParaRPr lang="zh-CN" altLang="en-US"/>
            </a:p>
          </p:txBody>
        </p:sp>
        <p:sp>
          <p:nvSpPr>
            <p:cNvPr id="79937" name="文本框 502818"/>
            <p:cNvSpPr txBox="1">
              <a:spLocks noChangeArrowheads="1"/>
            </p:cNvSpPr>
            <p:nvPr/>
          </p:nvSpPr>
          <p:spPr bwMode="auto">
            <a:xfrm>
              <a:off x="2880" y="1650"/>
              <a:ext cx="432" cy="288"/>
            </a:xfrm>
            <a:prstGeom prst="rect">
              <a:avLst/>
            </a:prstGeom>
            <a:noFill/>
            <a:ln w="9525">
              <a:noFill/>
              <a:miter lim="800000"/>
              <a:headEnd/>
              <a:tailEnd/>
            </a:ln>
          </p:spPr>
          <p:txBody>
            <a:bodyPr>
              <a:spAutoFit/>
            </a:bodyPr>
            <a:lstStyle/>
            <a:p>
              <a:pPr eaLnBrk="1" hangingPunct="1">
                <a:spcBef>
                  <a:spcPct val="50000"/>
                </a:spcBef>
                <a:buFontTx/>
                <a:buChar char="•"/>
              </a:pPr>
              <a:r>
                <a:rPr lang="en-US" altLang="zh-CN">
                  <a:solidFill>
                    <a:schemeClr val="tx2"/>
                  </a:solidFill>
                  <a:ea typeface="宋体" pitchFamily="2" charset="-122"/>
                </a:rPr>
                <a:t> </a:t>
              </a:r>
              <a:endParaRPr lang="en-US" altLang="zh-CN">
                <a:ea typeface="宋体" pitchFamily="2" charset="-122"/>
              </a:endParaRPr>
            </a:p>
          </p:txBody>
        </p:sp>
        <p:pic>
          <p:nvPicPr>
            <p:cNvPr id="79938" name="图片 502819" descr="猴子-2"/>
            <p:cNvPicPr>
              <a:picLocks noChangeAspect="1" noChangeArrowheads="1"/>
            </p:cNvPicPr>
            <p:nvPr/>
          </p:nvPicPr>
          <p:blipFill>
            <a:blip r:embed="rId5" cstate="print"/>
            <a:srcRect/>
            <a:stretch>
              <a:fillRect/>
            </a:stretch>
          </p:blipFill>
          <p:spPr bwMode="auto">
            <a:xfrm>
              <a:off x="2112" y="3312"/>
              <a:ext cx="576" cy="672"/>
            </a:xfrm>
            <a:prstGeom prst="rect">
              <a:avLst/>
            </a:prstGeom>
            <a:noFill/>
            <a:ln w="9525">
              <a:noFill/>
              <a:miter lim="800000"/>
              <a:headEnd/>
              <a:tailEnd/>
            </a:ln>
          </p:spPr>
        </p:pic>
      </p:grpSp>
      <p:grpSp>
        <p:nvGrpSpPr>
          <p:cNvPr id="502821" name="组合 502820"/>
          <p:cNvGrpSpPr>
            <a:grpSpLocks/>
          </p:cNvGrpSpPr>
          <p:nvPr/>
        </p:nvGrpSpPr>
        <p:grpSpPr bwMode="auto">
          <a:xfrm>
            <a:off x="1066800" y="2209800"/>
            <a:ext cx="7315200" cy="4067175"/>
            <a:chOff x="720" y="1518"/>
            <a:chExt cx="4608" cy="2562"/>
          </a:xfrm>
        </p:grpSpPr>
        <p:pic>
          <p:nvPicPr>
            <p:cNvPr id="79927" name="图片 502821" descr="图框（1）"/>
            <p:cNvPicPr>
              <a:picLocks noChangeAspect="1" noChangeArrowheads="1"/>
            </p:cNvPicPr>
            <p:nvPr/>
          </p:nvPicPr>
          <p:blipFill>
            <a:blip r:embed="rId3" cstate="print"/>
            <a:srcRect/>
            <a:stretch>
              <a:fillRect/>
            </a:stretch>
          </p:blipFill>
          <p:spPr bwMode="auto">
            <a:xfrm>
              <a:off x="720" y="1518"/>
              <a:ext cx="4608" cy="2562"/>
            </a:xfrm>
            <a:prstGeom prst="rect">
              <a:avLst/>
            </a:prstGeom>
            <a:noFill/>
            <a:ln w="9525">
              <a:noFill/>
              <a:miter lim="800000"/>
              <a:headEnd/>
              <a:tailEnd/>
            </a:ln>
          </p:spPr>
        </p:pic>
        <p:sp>
          <p:nvSpPr>
            <p:cNvPr id="79928" name="立方体 502822"/>
            <p:cNvSpPr>
              <a:spLocks noChangeArrowheads="1"/>
            </p:cNvSpPr>
            <p:nvPr/>
          </p:nvSpPr>
          <p:spPr bwMode="auto">
            <a:xfrm>
              <a:off x="3696" y="3072"/>
              <a:ext cx="768" cy="912"/>
            </a:xfrm>
            <a:prstGeom prst="cube">
              <a:avLst>
                <a:gd name="adj" fmla="val 25000"/>
              </a:avLst>
            </a:prstGeom>
            <a:solidFill>
              <a:schemeClr val="accent1"/>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pic>
          <p:nvPicPr>
            <p:cNvPr id="79929" name="图片 502823" descr="香蕉"/>
            <p:cNvPicPr>
              <a:picLocks noChangeAspect="1" noChangeArrowheads="1"/>
            </p:cNvPicPr>
            <p:nvPr/>
          </p:nvPicPr>
          <p:blipFill>
            <a:blip r:embed="rId4" cstate="print"/>
            <a:srcRect/>
            <a:stretch>
              <a:fillRect/>
            </a:stretch>
          </p:blipFill>
          <p:spPr bwMode="auto">
            <a:xfrm>
              <a:off x="2832" y="2256"/>
              <a:ext cx="432" cy="336"/>
            </a:xfrm>
            <a:prstGeom prst="rect">
              <a:avLst/>
            </a:prstGeom>
            <a:noFill/>
            <a:ln w="9525">
              <a:noFill/>
              <a:miter lim="800000"/>
              <a:headEnd/>
              <a:tailEnd/>
            </a:ln>
          </p:spPr>
        </p:pic>
        <p:sp>
          <p:nvSpPr>
            <p:cNvPr id="79930" name="直接连接符 502824"/>
            <p:cNvSpPr>
              <a:spLocks noChangeShapeType="1"/>
            </p:cNvSpPr>
            <p:nvPr/>
          </p:nvSpPr>
          <p:spPr bwMode="auto">
            <a:xfrm>
              <a:off x="3024" y="1776"/>
              <a:ext cx="0" cy="528"/>
            </a:xfrm>
            <a:prstGeom prst="line">
              <a:avLst/>
            </a:prstGeom>
            <a:noFill/>
            <a:ln w="9525">
              <a:solidFill>
                <a:schemeClr val="tx2"/>
              </a:solidFill>
              <a:round/>
              <a:headEnd/>
              <a:tailEnd/>
            </a:ln>
          </p:spPr>
          <p:txBody>
            <a:bodyPr/>
            <a:lstStyle/>
            <a:p>
              <a:endParaRPr lang="zh-CN" altLang="en-US"/>
            </a:p>
          </p:txBody>
        </p:sp>
        <p:sp>
          <p:nvSpPr>
            <p:cNvPr id="79931" name="文本框 502825"/>
            <p:cNvSpPr txBox="1">
              <a:spLocks noChangeArrowheads="1"/>
            </p:cNvSpPr>
            <p:nvPr/>
          </p:nvSpPr>
          <p:spPr bwMode="auto">
            <a:xfrm>
              <a:off x="2928" y="1632"/>
              <a:ext cx="432" cy="288"/>
            </a:xfrm>
            <a:prstGeom prst="rect">
              <a:avLst/>
            </a:prstGeom>
            <a:noFill/>
            <a:ln w="9525">
              <a:noFill/>
              <a:miter lim="800000"/>
              <a:headEnd/>
              <a:tailEnd/>
            </a:ln>
          </p:spPr>
          <p:txBody>
            <a:bodyPr>
              <a:spAutoFit/>
            </a:bodyPr>
            <a:lstStyle/>
            <a:p>
              <a:pPr eaLnBrk="1" hangingPunct="1">
                <a:spcBef>
                  <a:spcPct val="50000"/>
                </a:spcBef>
                <a:buFontTx/>
                <a:buChar char="•"/>
              </a:pPr>
              <a:r>
                <a:rPr lang="en-US" altLang="zh-CN">
                  <a:solidFill>
                    <a:schemeClr val="tx2"/>
                  </a:solidFill>
                  <a:ea typeface="宋体" pitchFamily="2" charset="-122"/>
                </a:rPr>
                <a:t> </a:t>
              </a:r>
              <a:endParaRPr lang="en-US" altLang="zh-CN">
                <a:ea typeface="宋体" pitchFamily="2" charset="-122"/>
              </a:endParaRPr>
            </a:p>
          </p:txBody>
        </p:sp>
        <p:pic>
          <p:nvPicPr>
            <p:cNvPr id="79932" name="图片 502826" descr="猴子-2"/>
            <p:cNvPicPr>
              <a:picLocks noChangeAspect="1" noChangeArrowheads="1"/>
            </p:cNvPicPr>
            <p:nvPr/>
          </p:nvPicPr>
          <p:blipFill>
            <a:blip r:embed="rId5" cstate="print"/>
            <a:srcRect/>
            <a:stretch>
              <a:fillRect/>
            </a:stretch>
          </p:blipFill>
          <p:spPr bwMode="auto">
            <a:xfrm>
              <a:off x="3024" y="3294"/>
              <a:ext cx="576" cy="672"/>
            </a:xfrm>
            <a:prstGeom prst="rect">
              <a:avLst/>
            </a:prstGeom>
            <a:noFill/>
            <a:ln w="9525">
              <a:noFill/>
              <a:miter lim="800000"/>
              <a:headEnd/>
              <a:tailEnd/>
            </a:ln>
          </p:spPr>
        </p:pic>
      </p:grpSp>
      <p:grpSp>
        <p:nvGrpSpPr>
          <p:cNvPr id="502828" name="组合 502827"/>
          <p:cNvGrpSpPr>
            <a:grpSpLocks/>
          </p:cNvGrpSpPr>
          <p:nvPr/>
        </p:nvGrpSpPr>
        <p:grpSpPr bwMode="auto">
          <a:xfrm>
            <a:off x="1066800" y="2209800"/>
            <a:ext cx="7315200" cy="4067175"/>
            <a:chOff x="672" y="912"/>
            <a:chExt cx="4608" cy="2562"/>
          </a:xfrm>
        </p:grpSpPr>
        <p:pic>
          <p:nvPicPr>
            <p:cNvPr id="79921" name="图片 502828" descr="图框（1）"/>
            <p:cNvPicPr>
              <a:picLocks noChangeAspect="1" noChangeArrowheads="1"/>
            </p:cNvPicPr>
            <p:nvPr/>
          </p:nvPicPr>
          <p:blipFill>
            <a:blip r:embed="rId3" cstate="print"/>
            <a:srcRect/>
            <a:stretch>
              <a:fillRect/>
            </a:stretch>
          </p:blipFill>
          <p:spPr bwMode="auto">
            <a:xfrm>
              <a:off x="672" y="912"/>
              <a:ext cx="4608" cy="2562"/>
            </a:xfrm>
            <a:prstGeom prst="rect">
              <a:avLst/>
            </a:prstGeom>
            <a:noFill/>
            <a:ln w="9525">
              <a:noFill/>
              <a:miter lim="800000"/>
              <a:headEnd/>
              <a:tailEnd/>
            </a:ln>
          </p:spPr>
        </p:pic>
        <p:pic>
          <p:nvPicPr>
            <p:cNvPr id="79922" name="图片 502829" descr="香蕉"/>
            <p:cNvPicPr>
              <a:picLocks noChangeAspect="1" noChangeArrowheads="1"/>
            </p:cNvPicPr>
            <p:nvPr/>
          </p:nvPicPr>
          <p:blipFill>
            <a:blip r:embed="rId4" cstate="print"/>
            <a:srcRect/>
            <a:stretch>
              <a:fillRect/>
            </a:stretch>
          </p:blipFill>
          <p:spPr bwMode="auto">
            <a:xfrm>
              <a:off x="2784" y="1680"/>
              <a:ext cx="432" cy="336"/>
            </a:xfrm>
            <a:prstGeom prst="rect">
              <a:avLst/>
            </a:prstGeom>
            <a:noFill/>
            <a:ln w="9525">
              <a:noFill/>
              <a:miter lim="800000"/>
              <a:headEnd/>
              <a:tailEnd/>
            </a:ln>
          </p:spPr>
        </p:pic>
        <p:sp>
          <p:nvSpPr>
            <p:cNvPr id="79923" name="直接连接符 502830"/>
            <p:cNvSpPr>
              <a:spLocks noChangeShapeType="1"/>
            </p:cNvSpPr>
            <p:nvPr/>
          </p:nvSpPr>
          <p:spPr bwMode="auto">
            <a:xfrm>
              <a:off x="2976" y="1200"/>
              <a:ext cx="0" cy="528"/>
            </a:xfrm>
            <a:prstGeom prst="line">
              <a:avLst/>
            </a:prstGeom>
            <a:noFill/>
            <a:ln w="9525">
              <a:solidFill>
                <a:schemeClr val="tx2"/>
              </a:solidFill>
              <a:round/>
              <a:headEnd/>
              <a:tailEnd/>
            </a:ln>
          </p:spPr>
          <p:txBody>
            <a:bodyPr/>
            <a:lstStyle/>
            <a:p>
              <a:endParaRPr lang="zh-CN" altLang="en-US"/>
            </a:p>
          </p:txBody>
        </p:sp>
        <p:pic>
          <p:nvPicPr>
            <p:cNvPr id="79924" name="图片 502831" descr="猴子-3"/>
            <p:cNvPicPr>
              <a:picLocks noChangeAspect="1" noChangeArrowheads="1"/>
            </p:cNvPicPr>
            <p:nvPr/>
          </p:nvPicPr>
          <p:blipFill>
            <a:blip r:embed="rId7" cstate="print"/>
            <a:srcRect/>
            <a:stretch>
              <a:fillRect/>
            </a:stretch>
          </p:blipFill>
          <p:spPr bwMode="auto">
            <a:xfrm>
              <a:off x="3216" y="2688"/>
              <a:ext cx="528" cy="702"/>
            </a:xfrm>
            <a:prstGeom prst="rect">
              <a:avLst/>
            </a:prstGeom>
            <a:noFill/>
            <a:ln w="9525">
              <a:noFill/>
              <a:miter lim="800000"/>
              <a:headEnd/>
              <a:tailEnd/>
            </a:ln>
          </p:spPr>
        </p:pic>
        <p:sp>
          <p:nvSpPr>
            <p:cNvPr id="79925" name="立方体 502832"/>
            <p:cNvSpPr>
              <a:spLocks noChangeArrowheads="1"/>
            </p:cNvSpPr>
            <p:nvPr/>
          </p:nvSpPr>
          <p:spPr bwMode="auto">
            <a:xfrm>
              <a:off x="3648" y="2496"/>
              <a:ext cx="768" cy="912"/>
            </a:xfrm>
            <a:prstGeom prst="cube">
              <a:avLst>
                <a:gd name="adj" fmla="val 25000"/>
              </a:avLst>
            </a:prstGeom>
            <a:solidFill>
              <a:schemeClr val="accent1"/>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79926" name="文本框 502833"/>
            <p:cNvSpPr txBox="1">
              <a:spLocks noChangeArrowheads="1"/>
            </p:cNvSpPr>
            <p:nvPr/>
          </p:nvSpPr>
          <p:spPr bwMode="auto">
            <a:xfrm>
              <a:off x="2880" y="1056"/>
              <a:ext cx="432" cy="288"/>
            </a:xfrm>
            <a:prstGeom prst="rect">
              <a:avLst/>
            </a:prstGeom>
            <a:noFill/>
            <a:ln w="9525">
              <a:noFill/>
              <a:miter lim="800000"/>
              <a:headEnd/>
              <a:tailEnd/>
            </a:ln>
          </p:spPr>
          <p:txBody>
            <a:bodyPr>
              <a:spAutoFit/>
            </a:bodyPr>
            <a:lstStyle/>
            <a:p>
              <a:pPr eaLnBrk="1" hangingPunct="1">
                <a:spcBef>
                  <a:spcPct val="50000"/>
                </a:spcBef>
                <a:buFontTx/>
                <a:buChar char="•"/>
              </a:pPr>
              <a:r>
                <a:rPr lang="en-US" altLang="zh-CN">
                  <a:solidFill>
                    <a:schemeClr val="tx2"/>
                  </a:solidFill>
                  <a:ea typeface="宋体" pitchFamily="2" charset="-122"/>
                </a:rPr>
                <a:t> </a:t>
              </a:r>
              <a:endParaRPr lang="en-US" altLang="zh-CN">
                <a:ea typeface="宋体" pitchFamily="2" charset="-122"/>
              </a:endParaRPr>
            </a:p>
          </p:txBody>
        </p:sp>
      </p:grpSp>
      <p:grpSp>
        <p:nvGrpSpPr>
          <p:cNvPr id="502835" name="组合 502834"/>
          <p:cNvGrpSpPr>
            <a:grpSpLocks/>
          </p:cNvGrpSpPr>
          <p:nvPr/>
        </p:nvGrpSpPr>
        <p:grpSpPr bwMode="auto">
          <a:xfrm>
            <a:off x="1066800" y="2209800"/>
            <a:ext cx="7315200" cy="4067175"/>
            <a:chOff x="720" y="1182"/>
            <a:chExt cx="4608" cy="2562"/>
          </a:xfrm>
        </p:grpSpPr>
        <p:pic>
          <p:nvPicPr>
            <p:cNvPr id="79915" name="图片 502835" descr="图框（1）"/>
            <p:cNvPicPr>
              <a:picLocks noChangeAspect="1" noChangeArrowheads="1"/>
            </p:cNvPicPr>
            <p:nvPr/>
          </p:nvPicPr>
          <p:blipFill>
            <a:blip r:embed="rId3" cstate="print"/>
            <a:srcRect/>
            <a:stretch>
              <a:fillRect/>
            </a:stretch>
          </p:blipFill>
          <p:spPr bwMode="auto">
            <a:xfrm>
              <a:off x="720" y="1182"/>
              <a:ext cx="4608" cy="2562"/>
            </a:xfrm>
            <a:prstGeom prst="rect">
              <a:avLst/>
            </a:prstGeom>
            <a:noFill/>
            <a:ln w="9525">
              <a:noFill/>
              <a:miter lim="800000"/>
              <a:headEnd/>
              <a:tailEnd/>
            </a:ln>
          </p:spPr>
        </p:pic>
        <p:pic>
          <p:nvPicPr>
            <p:cNvPr id="79916" name="图片 502836" descr="香蕉"/>
            <p:cNvPicPr>
              <a:picLocks noChangeAspect="1" noChangeArrowheads="1"/>
            </p:cNvPicPr>
            <p:nvPr/>
          </p:nvPicPr>
          <p:blipFill>
            <a:blip r:embed="rId4" cstate="print"/>
            <a:srcRect/>
            <a:stretch>
              <a:fillRect/>
            </a:stretch>
          </p:blipFill>
          <p:spPr bwMode="auto">
            <a:xfrm>
              <a:off x="2832" y="1950"/>
              <a:ext cx="432" cy="336"/>
            </a:xfrm>
            <a:prstGeom prst="rect">
              <a:avLst/>
            </a:prstGeom>
            <a:noFill/>
            <a:ln w="9525">
              <a:noFill/>
              <a:miter lim="800000"/>
              <a:headEnd/>
              <a:tailEnd/>
            </a:ln>
          </p:spPr>
        </p:pic>
        <p:sp>
          <p:nvSpPr>
            <p:cNvPr id="79917" name="直接连接符 502837"/>
            <p:cNvSpPr>
              <a:spLocks noChangeShapeType="1"/>
            </p:cNvSpPr>
            <p:nvPr/>
          </p:nvSpPr>
          <p:spPr bwMode="auto">
            <a:xfrm>
              <a:off x="3024" y="1470"/>
              <a:ext cx="0" cy="528"/>
            </a:xfrm>
            <a:prstGeom prst="line">
              <a:avLst/>
            </a:prstGeom>
            <a:noFill/>
            <a:ln w="9525">
              <a:solidFill>
                <a:schemeClr val="tx2"/>
              </a:solidFill>
              <a:round/>
              <a:headEnd/>
              <a:tailEnd/>
            </a:ln>
          </p:spPr>
          <p:txBody>
            <a:bodyPr/>
            <a:lstStyle/>
            <a:p>
              <a:endParaRPr lang="zh-CN" altLang="en-US"/>
            </a:p>
          </p:txBody>
        </p:sp>
        <p:pic>
          <p:nvPicPr>
            <p:cNvPr id="79918" name="图片 502838" descr="猴子-3"/>
            <p:cNvPicPr>
              <a:picLocks noChangeAspect="1" noChangeArrowheads="1"/>
            </p:cNvPicPr>
            <p:nvPr/>
          </p:nvPicPr>
          <p:blipFill>
            <a:blip r:embed="rId7" cstate="print"/>
            <a:srcRect/>
            <a:stretch>
              <a:fillRect/>
            </a:stretch>
          </p:blipFill>
          <p:spPr bwMode="auto">
            <a:xfrm>
              <a:off x="2640" y="2958"/>
              <a:ext cx="528" cy="702"/>
            </a:xfrm>
            <a:prstGeom prst="rect">
              <a:avLst/>
            </a:prstGeom>
            <a:noFill/>
            <a:ln w="9525">
              <a:noFill/>
              <a:miter lim="800000"/>
              <a:headEnd/>
              <a:tailEnd/>
            </a:ln>
          </p:spPr>
        </p:pic>
        <p:sp>
          <p:nvSpPr>
            <p:cNvPr id="79919" name="立方体 502839"/>
            <p:cNvSpPr>
              <a:spLocks noChangeArrowheads="1"/>
            </p:cNvSpPr>
            <p:nvPr/>
          </p:nvSpPr>
          <p:spPr bwMode="auto">
            <a:xfrm>
              <a:off x="3072" y="2766"/>
              <a:ext cx="768" cy="912"/>
            </a:xfrm>
            <a:prstGeom prst="cube">
              <a:avLst>
                <a:gd name="adj" fmla="val 25000"/>
              </a:avLst>
            </a:prstGeom>
            <a:solidFill>
              <a:schemeClr val="accent1"/>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79920" name="文本框 502840"/>
            <p:cNvSpPr txBox="1">
              <a:spLocks noChangeArrowheads="1"/>
            </p:cNvSpPr>
            <p:nvPr/>
          </p:nvSpPr>
          <p:spPr bwMode="auto">
            <a:xfrm>
              <a:off x="2928" y="1326"/>
              <a:ext cx="432" cy="288"/>
            </a:xfrm>
            <a:prstGeom prst="rect">
              <a:avLst/>
            </a:prstGeom>
            <a:noFill/>
            <a:ln w="9525">
              <a:noFill/>
              <a:miter lim="800000"/>
              <a:headEnd/>
              <a:tailEnd/>
            </a:ln>
          </p:spPr>
          <p:txBody>
            <a:bodyPr>
              <a:spAutoFit/>
            </a:bodyPr>
            <a:lstStyle/>
            <a:p>
              <a:pPr eaLnBrk="1" hangingPunct="1">
                <a:spcBef>
                  <a:spcPct val="50000"/>
                </a:spcBef>
                <a:buFontTx/>
                <a:buChar char="•"/>
              </a:pPr>
              <a:r>
                <a:rPr lang="en-US" altLang="zh-CN">
                  <a:solidFill>
                    <a:schemeClr val="tx2"/>
                  </a:solidFill>
                  <a:ea typeface="宋体" pitchFamily="2" charset="-122"/>
                </a:rPr>
                <a:t> </a:t>
              </a:r>
              <a:endParaRPr lang="en-US" altLang="zh-CN">
                <a:ea typeface="宋体" pitchFamily="2" charset="-122"/>
              </a:endParaRPr>
            </a:p>
          </p:txBody>
        </p:sp>
      </p:grpSp>
      <p:grpSp>
        <p:nvGrpSpPr>
          <p:cNvPr id="502842" name="组合 502841"/>
          <p:cNvGrpSpPr>
            <a:grpSpLocks/>
          </p:cNvGrpSpPr>
          <p:nvPr/>
        </p:nvGrpSpPr>
        <p:grpSpPr bwMode="auto">
          <a:xfrm>
            <a:off x="1066800" y="2209800"/>
            <a:ext cx="7315200" cy="4067175"/>
            <a:chOff x="768" y="654"/>
            <a:chExt cx="4608" cy="2562"/>
          </a:xfrm>
        </p:grpSpPr>
        <p:pic>
          <p:nvPicPr>
            <p:cNvPr id="79909" name="图片 502842" descr="图框（1）"/>
            <p:cNvPicPr>
              <a:picLocks noChangeAspect="1" noChangeArrowheads="1"/>
            </p:cNvPicPr>
            <p:nvPr/>
          </p:nvPicPr>
          <p:blipFill>
            <a:blip r:embed="rId3" cstate="print"/>
            <a:srcRect/>
            <a:stretch>
              <a:fillRect/>
            </a:stretch>
          </p:blipFill>
          <p:spPr bwMode="auto">
            <a:xfrm>
              <a:off x="768" y="654"/>
              <a:ext cx="4608" cy="2562"/>
            </a:xfrm>
            <a:prstGeom prst="rect">
              <a:avLst/>
            </a:prstGeom>
            <a:noFill/>
            <a:ln w="9525">
              <a:noFill/>
              <a:miter lim="800000"/>
              <a:headEnd/>
              <a:tailEnd/>
            </a:ln>
          </p:spPr>
        </p:pic>
        <p:pic>
          <p:nvPicPr>
            <p:cNvPr id="79910" name="图片 502843" descr="香蕉"/>
            <p:cNvPicPr>
              <a:picLocks noChangeAspect="1" noChangeArrowheads="1"/>
            </p:cNvPicPr>
            <p:nvPr/>
          </p:nvPicPr>
          <p:blipFill>
            <a:blip r:embed="rId4" cstate="print"/>
            <a:srcRect/>
            <a:stretch>
              <a:fillRect/>
            </a:stretch>
          </p:blipFill>
          <p:spPr bwMode="auto">
            <a:xfrm>
              <a:off x="2880" y="1422"/>
              <a:ext cx="432" cy="336"/>
            </a:xfrm>
            <a:prstGeom prst="rect">
              <a:avLst/>
            </a:prstGeom>
            <a:noFill/>
            <a:ln w="9525">
              <a:noFill/>
              <a:miter lim="800000"/>
              <a:headEnd/>
              <a:tailEnd/>
            </a:ln>
          </p:spPr>
        </p:pic>
        <p:sp>
          <p:nvSpPr>
            <p:cNvPr id="79911" name="直接连接符 502844"/>
            <p:cNvSpPr>
              <a:spLocks noChangeShapeType="1"/>
            </p:cNvSpPr>
            <p:nvPr/>
          </p:nvSpPr>
          <p:spPr bwMode="auto">
            <a:xfrm>
              <a:off x="3072" y="942"/>
              <a:ext cx="0" cy="528"/>
            </a:xfrm>
            <a:prstGeom prst="line">
              <a:avLst/>
            </a:prstGeom>
            <a:noFill/>
            <a:ln w="9525">
              <a:solidFill>
                <a:schemeClr val="tx2"/>
              </a:solidFill>
              <a:round/>
              <a:headEnd/>
              <a:tailEnd/>
            </a:ln>
          </p:spPr>
          <p:txBody>
            <a:bodyPr/>
            <a:lstStyle/>
            <a:p>
              <a:endParaRPr lang="zh-CN" altLang="en-US"/>
            </a:p>
          </p:txBody>
        </p:sp>
        <p:pic>
          <p:nvPicPr>
            <p:cNvPr id="79912" name="图片 502845" descr="猴子-3"/>
            <p:cNvPicPr>
              <a:picLocks noChangeAspect="1" noChangeArrowheads="1"/>
            </p:cNvPicPr>
            <p:nvPr/>
          </p:nvPicPr>
          <p:blipFill>
            <a:blip r:embed="rId7" cstate="print"/>
            <a:srcRect/>
            <a:stretch>
              <a:fillRect/>
            </a:stretch>
          </p:blipFill>
          <p:spPr bwMode="auto">
            <a:xfrm>
              <a:off x="1920" y="2430"/>
              <a:ext cx="528" cy="702"/>
            </a:xfrm>
            <a:prstGeom prst="rect">
              <a:avLst/>
            </a:prstGeom>
            <a:noFill/>
            <a:ln w="9525">
              <a:noFill/>
              <a:miter lim="800000"/>
              <a:headEnd/>
              <a:tailEnd/>
            </a:ln>
          </p:spPr>
        </p:pic>
        <p:sp>
          <p:nvSpPr>
            <p:cNvPr id="79913" name="立方体 502846"/>
            <p:cNvSpPr>
              <a:spLocks noChangeArrowheads="1"/>
            </p:cNvSpPr>
            <p:nvPr/>
          </p:nvSpPr>
          <p:spPr bwMode="auto">
            <a:xfrm>
              <a:off x="2352" y="2238"/>
              <a:ext cx="768" cy="912"/>
            </a:xfrm>
            <a:prstGeom prst="cube">
              <a:avLst>
                <a:gd name="adj" fmla="val 25000"/>
              </a:avLst>
            </a:prstGeom>
            <a:solidFill>
              <a:schemeClr val="accent1"/>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79914" name="文本框 502847"/>
            <p:cNvSpPr txBox="1">
              <a:spLocks noChangeArrowheads="1"/>
            </p:cNvSpPr>
            <p:nvPr/>
          </p:nvSpPr>
          <p:spPr bwMode="auto">
            <a:xfrm>
              <a:off x="2976" y="798"/>
              <a:ext cx="432" cy="288"/>
            </a:xfrm>
            <a:prstGeom prst="rect">
              <a:avLst/>
            </a:prstGeom>
            <a:noFill/>
            <a:ln w="9525">
              <a:noFill/>
              <a:miter lim="800000"/>
              <a:headEnd/>
              <a:tailEnd/>
            </a:ln>
          </p:spPr>
          <p:txBody>
            <a:bodyPr>
              <a:spAutoFit/>
            </a:bodyPr>
            <a:lstStyle/>
            <a:p>
              <a:pPr eaLnBrk="1" hangingPunct="1">
                <a:spcBef>
                  <a:spcPct val="50000"/>
                </a:spcBef>
                <a:buFontTx/>
                <a:buChar char="•"/>
              </a:pPr>
              <a:r>
                <a:rPr lang="en-US" altLang="zh-CN">
                  <a:solidFill>
                    <a:schemeClr val="tx2"/>
                  </a:solidFill>
                  <a:ea typeface="宋体" pitchFamily="2" charset="-122"/>
                </a:rPr>
                <a:t> </a:t>
              </a:r>
              <a:endParaRPr lang="en-US" altLang="zh-CN">
                <a:ea typeface="宋体" pitchFamily="2" charset="-122"/>
              </a:endParaRPr>
            </a:p>
          </p:txBody>
        </p:sp>
      </p:grpSp>
      <p:grpSp>
        <p:nvGrpSpPr>
          <p:cNvPr id="502849" name="组合 502848"/>
          <p:cNvGrpSpPr>
            <a:grpSpLocks/>
          </p:cNvGrpSpPr>
          <p:nvPr/>
        </p:nvGrpSpPr>
        <p:grpSpPr bwMode="auto">
          <a:xfrm>
            <a:off x="1066800" y="2209800"/>
            <a:ext cx="7315200" cy="4067175"/>
            <a:chOff x="768" y="654"/>
            <a:chExt cx="4608" cy="2562"/>
          </a:xfrm>
        </p:grpSpPr>
        <p:pic>
          <p:nvPicPr>
            <p:cNvPr id="79903" name="图片 502849" descr="图框（1）"/>
            <p:cNvPicPr>
              <a:picLocks noChangeAspect="1" noChangeArrowheads="1"/>
            </p:cNvPicPr>
            <p:nvPr/>
          </p:nvPicPr>
          <p:blipFill>
            <a:blip r:embed="rId3" cstate="print"/>
            <a:srcRect/>
            <a:stretch>
              <a:fillRect/>
            </a:stretch>
          </p:blipFill>
          <p:spPr bwMode="auto">
            <a:xfrm>
              <a:off x="768" y="654"/>
              <a:ext cx="4608" cy="2562"/>
            </a:xfrm>
            <a:prstGeom prst="rect">
              <a:avLst/>
            </a:prstGeom>
            <a:noFill/>
            <a:ln w="9525">
              <a:noFill/>
              <a:miter lim="800000"/>
              <a:headEnd/>
              <a:tailEnd/>
            </a:ln>
          </p:spPr>
        </p:pic>
        <p:pic>
          <p:nvPicPr>
            <p:cNvPr id="79904" name="图片 502850" descr="香蕉"/>
            <p:cNvPicPr>
              <a:picLocks noChangeAspect="1" noChangeArrowheads="1"/>
            </p:cNvPicPr>
            <p:nvPr/>
          </p:nvPicPr>
          <p:blipFill>
            <a:blip r:embed="rId4" cstate="print"/>
            <a:srcRect/>
            <a:stretch>
              <a:fillRect/>
            </a:stretch>
          </p:blipFill>
          <p:spPr bwMode="auto">
            <a:xfrm>
              <a:off x="2880" y="1422"/>
              <a:ext cx="432" cy="336"/>
            </a:xfrm>
            <a:prstGeom prst="rect">
              <a:avLst/>
            </a:prstGeom>
            <a:noFill/>
            <a:ln w="9525">
              <a:noFill/>
              <a:miter lim="800000"/>
              <a:headEnd/>
              <a:tailEnd/>
            </a:ln>
          </p:spPr>
        </p:pic>
        <p:sp>
          <p:nvSpPr>
            <p:cNvPr id="79905" name="直接连接符 502851"/>
            <p:cNvSpPr>
              <a:spLocks noChangeShapeType="1"/>
            </p:cNvSpPr>
            <p:nvPr/>
          </p:nvSpPr>
          <p:spPr bwMode="auto">
            <a:xfrm>
              <a:off x="3072" y="942"/>
              <a:ext cx="0" cy="528"/>
            </a:xfrm>
            <a:prstGeom prst="line">
              <a:avLst/>
            </a:prstGeom>
            <a:noFill/>
            <a:ln w="9525">
              <a:solidFill>
                <a:schemeClr val="tx2"/>
              </a:solidFill>
              <a:round/>
              <a:headEnd/>
              <a:tailEnd/>
            </a:ln>
          </p:spPr>
          <p:txBody>
            <a:bodyPr/>
            <a:lstStyle/>
            <a:p>
              <a:endParaRPr lang="zh-CN" altLang="en-US"/>
            </a:p>
          </p:txBody>
        </p:sp>
        <p:pic>
          <p:nvPicPr>
            <p:cNvPr id="79906" name="图片 502852" descr="猴子-2"/>
            <p:cNvPicPr>
              <a:picLocks noChangeAspect="1" noChangeArrowheads="1"/>
            </p:cNvPicPr>
            <p:nvPr/>
          </p:nvPicPr>
          <p:blipFill>
            <a:blip r:embed="rId5" cstate="print"/>
            <a:srcRect/>
            <a:stretch>
              <a:fillRect/>
            </a:stretch>
          </p:blipFill>
          <p:spPr bwMode="auto">
            <a:xfrm>
              <a:off x="2016" y="1920"/>
              <a:ext cx="528" cy="756"/>
            </a:xfrm>
            <a:prstGeom prst="rect">
              <a:avLst/>
            </a:prstGeom>
            <a:noFill/>
            <a:ln w="9525">
              <a:noFill/>
              <a:miter lim="800000"/>
              <a:headEnd/>
              <a:tailEnd/>
            </a:ln>
          </p:spPr>
        </p:pic>
        <p:sp>
          <p:nvSpPr>
            <p:cNvPr id="79907" name="立方体 502853"/>
            <p:cNvSpPr>
              <a:spLocks noChangeArrowheads="1"/>
            </p:cNvSpPr>
            <p:nvPr/>
          </p:nvSpPr>
          <p:spPr bwMode="auto">
            <a:xfrm>
              <a:off x="2352" y="2238"/>
              <a:ext cx="768" cy="912"/>
            </a:xfrm>
            <a:prstGeom prst="cube">
              <a:avLst>
                <a:gd name="adj" fmla="val 25000"/>
              </a:avLst>
            </a:prstGeom>
            <a:solidFill>
              <a:schemeClr val="accent1"/>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79908" name="文本框 502854"/>
            <p:cNvSpPr txBox="1">
              <a:spLocks noChangeArrowheads="1"/>
            </p:cNvSpPr>
            <p:nvPr/>
          </p:nvSpPr>
          <p:spPr bwMode="auto">
            <a:xfrm>
              <a:off x="2976" y="798"/>
              <a:ext cx="432" cy="288"/>
            </a:xfrm>
            <a:prstGeom prst="rect">
              <a:avLst/>
            </a:prstGeom>
            <a:noFill/>
            <a:ln w="9525">
              <a:noFill/>
              <a:miter lim="800000"/>
              <a:headEnd/>
              <a:tailEnd/>
            </a:ln>
          </p:spPr>
          <p:txBody>
            <a:bodyPr>
              <a:spAutoFit/>
            </a:bodyPr>
            <a:lstStyle/>
            <a:p>
              <a:pPr eaLnBrk="1" hangingPunct="1">
                <a:spcBef>
                  <a:spcPct val="50000"/>
                </a:spcBef>
                <a:buFontTx/>
                <a:buChar char="•"/>
              </a:pPr>
              <a:r>
                <a:rPr lang="en-US" altLang="zh-CN">
                  <a:solidFill>
                    <a:schemeClr val="tx2"/>
                  </a:solidFill>
                  <a:ea typeface="宋体" pitchFamily="2" charset="-122"/>
                </a:rPr>
                <a:t> </a:t>
              </a:r>
              <a:endParaRPr lang="en-US" altLang="zh-CN">
                <a:ea typeface="宋体" pitchFamily="2" charset="-122"/>
              </a:endParaRPr>
            </a:p>
          </p:txBody>
        </p:sp>
      </p:grpSp>
      <p:grpSp>
        <p:nvGrpSpPr>
          <p:cNvPr id="502856" name="组合 502855"/>
          <p:cNvGrpSpPr>
            <a:grpSpLocks/>
          </p:cNvGrpSpPr>
          <p:nvPr/>
        </p:nvGrpSpPr>
        <p:grpSpPr bwMode="auto">
          <a:xfrm>
            <a:off x="1066800" y="2209800"/>
            <a:ext cx="7315200" cy="4067175"/>
            <a:chOff x="624" y="990"/>
            <a:chExt cx="4608" cy="2562"/>
          </a:xfrm>
        </p:grpSpPr>
        <p:pic>
          <p:nvPicPr>
            <p:cNvPr id="79898" name="图片 502856" descr="图框（1）"/>
            <p:cNvPicPr>
              <a:picLocks noChangeAspect="1" noChangeArrowheads="1"/>
            </p:cNvPicPr>
            <p:nvPr/>
          </p:nvPicPr>
          <p:blipFill>
            <a:blip r:embed="rId3" cstate="print"/>
            <a:srcRect/>
            <a:stretch>
              <a:fillRect/>
            </a:stretch>
          </p:blipFill>
          <p:spPr bwMode="auto">
            <a:xfrm>
              <a:off x="624" y="990"/>
              <a:ext cx="4608" cy="2562"/>
            </a:xfrm>
            <a:prstGeom prst="rect">
              <a:avLst/>
            </a:prstGeom>
            <a:noFill/>
            <a:ln w="9525">
              <a:noFill/>
              <a:miter lim="800000"/>
              <a:headEnd/>
              <a:tailEnd/>
            </a:ln>
          </p:spPr>
        </p:pic>
        <p:sp>
          <p:nvSpPr>
            <p:cNvPr id="79899" name="直接连接符 502857"/>
            <p:cNvSpPr>
              <a:spLocks noChangeShapeType="1"/>
            </p:cNvSpPr>
            <p:nvPr/>
          </p:nvSpPr>
          <p:spPr bwMode="auto">
            <a:xfrm>
              <a:off x="2928" y="1278"/>
              <a:ext cx="0" cy="528"/>
            </a:xfrm>
            <a:prstGeom prst="line">
              <a:avLst/>
            </a:prstGeom>
            <a:noFill/>
            <a:ln w="9525">
              <a:solidFill>
                <a:schemeClr val="tx2"/>
              </a:solidFill>
              <a:round/>
              <a:headEnd/>
              <a:tailEnd/>
            </a:ln>
          </p:spPr>
          <p:txBody>
            <a:bodyPr/>
            <a:lstStyle/>
            <a:p>
              <a:endParaRPr lang="zh-CN" altLang="en-US"/>
            </a:p>
          </p:txBody>
        </p:sp>
        <p:pic>
          <p:nvPicPr>
            <p:cNvPr id="79900" name="图片 502858" descr="猴子-4"/>
            <p:cNvPicPr>
              <a:picLocks noChangeAspect="1" noChangeArrowheads="1"/>
            </p:cNvPicPr>
            <p:nvPr/>
          </p:nvPicPr>
          <p:blipFill>
            <a:blip r:embed="rId8" cstate="print"/>
            <a:srcRect/>
            <a:stretch>
              <a:fillRect/>
            </a:stretch>
          </p:blipFill>
          <p:spPr bwMode="auto">
            <a:xfrm>
              <a:off x="2160" y="1914"/>
              <a:ext cx="798" cy="1542"/>
            </a:xfrm>
            <a:prstGeom prst="rect">
              <a:avLst/>
            </a:prstGeom>
            <a:noFill/>
            <a:ln w="9525">
              <a:noFill/>
              <a:miter lim="800000"/>
              <a:headEnd/>
              <a:tailEnd/>
            </a:ln>
          </p:spPr>
        </p:pic>
        <p:pic>
          <p:nvPicPr>
            <p:cNvPr id="79901" name="图片 502859" descr="香蕉"/>
            <p:cNvPicPr>
              <a:picLocks noChangeAspect="1" noChangeArrowheads="1"/>
            </p:cNvPicPr>
            <p:nvPr/>
          </p:nvPicPr>
          <p:blipFill>
            <a:blip r:embed="rId4" cstate="print"/>
            <a:srcRect/>
            <a:stretch>
              <a:fillRect/>
            </a:stretch>
          </p:blipFill>
          <p:spPr bwMode="auto">
            <a:xfrm>
              <a:off x="2736" y="1758"/>
              <a:ext cx="432" cy="336"/>
            </a:xfrm>
            <a:prstGeom prst="rect">
              <a:avLst/>
            </a:prstGeom>
            <a:noFill/>
            <a:ln w="9525">
              <a:noFill/>
              <a:miter lim="800000"/>
              <a:headEnd/>
              <a:tailEnd/>
            </a:ln>
          </p:spPr>
        </p:pic>
        <p:sp>
          <p:nvSpPr>
            <p:cNvPr id="79902" name="文本框 502860"/>
            <p:cNvSpPr txBox="1">
              <a:spLocks noChangeArrowheads="1"/>
            </p:cNvSpPr>
            <p:nvPr/>
          </p:nvSpPr>
          <p:spPr bwMode="auto">
            <a:xfrm>
              <a:off x="2832" y="1134"/>
              <a:ext cx="432" cy="288"/>
            </a:xfrm>
            <a:prstGeom prst="rect">
              <a:avLst/>
            </a:prstGeom>
            <a:noFill/>
            <a:ln w="9525">
              <a:noFill/>
              <a:miter lim="800000"/>
              <a:headEnd/>
              <a:tailEnd/>
            </a:ln>
          </p:spPr>
          <p:txBody>
            <a:bodyPr>
              <a:spAutoFit/>
            </a:bodyPr>
            <a:lstStyle/>
            <a:p>
              <a:pPr eaLnBrk="1" hangingPunct="1">
                <a:spcBef>
                  <a:spcPct val="50000"/>
                </a:spcBef>
                <a:buFontTx/>
                <a:buChar char="•"/>
              </a:pPr>
              <a:r>
                <a:rPr lang="en-US" altLang="zh-CN">
                  <a:solidFill>
                    <a:schemeClr val="tx2"/>
                  </a:solidFill>
                  <a:ea typeface="宋体" pitchFamily="2" charset="-122"/>
                </a:rPr>
                <a:t> </a:t>
              </a:r>
              <a:endParaRPr lang="en-US" altLang="zh-CN">
                <a:ea typeface="宋体" pitchFamily="2" charset="-122"/>
              </a:endParaRPr>
            </a:p>
          </p:txBody>
        </p:sp>
      </p:grpSp>
      <p:grpSp>
        <p:nvGrpSpPr>
          <p:cNvPr id="502862" name="组合 502861"/>
          <p:cNvGrpSpPr>
            <a:grpSpLocks/>
          </p:cNvGrpSpPr>
          <p:nvPr/>
        </p:nvGrpSpPr>
        <p:grpSpPr bwMode="auto">
          <a:xfrm>
            <a:off x="1066800" y="2209800"/>
            <a:ext cx="7315200" cy="4067175"/>
            <a:chOff x="672" y="942"/>
            <a:chExt cx="4608" cy="2562"/>
          </a:xfrm>
        </p:grpSpPr>
        <p:pic>
          <p:nvPicPr>
            <p:cNvPr id="79894" name="图片 502862" descr="图框（1）"/>
            <p:cNvPicPr>
              <a:picLocks noChangeAspect="1" noChangeArrowheads="1"/>
            </p:cNvPicPr>
            <p:nvPr/>
          </p:nvPicPr>
          <p:blipFill>
            <a:blip r:embed="rId3" cstate="print"/>
            <a:srcRect/>
            <a:stretch>
              <a:fillRect/>
            </a:stretch>
          </p:blipFill>
          <p:spPr bwMode="auto">
            <a:xfrm>
              <a:off x="672" y="942"/>
              <a:ext cx="4608" cy="2562"/>
            </a:xfrm>
            <a:prstGeom prst="rect">
              <a:avLst/>
            </a:prstGeom>
            <a:noFill/>
            <a:ln w="9525">
              <a:noFill/>
              <a:miter lim="800000"/>
              <a:headEnd/>
              <a:tailEnd/>
            </a:ln>
          </p:spPr>
        </p:pic>
        <p:sp>
          <p:nvSpPr>
            <p:cNvPr id="79895" name="直接连接符 502863"/>
            <p:cNvSpPr>
              <a:spLocks noChangeShapeType="1"/>
            </p:cNvSpPr>
            <p:nvPr/>
          </p:nvSpPr>
          <p:spPr bwMode="auto">
            <a:xfrm>
              <a:off x="2976" y="1230"/>
              <a:ext cx="0" cy="528"/>
            </a:xfrm>
            <a:prstGeom prst="line">
              <a:avLst/>
            </a:prstGeom>
            <a:noFill/>
            <a:ln w="9525">
              <a:solidFill>
                <a:schemeClr val="tx2"/>
              </a:solidFill>
              <a:round/>
              <a:headEnd/>
              <a:tailEnd/>
            </a:ln>
          </p:spPr>
          <p:txBody>
            <a:bodyPr/>
            <a:lstStyle/>
            <a:p>
              <a:endParaRPr lang="zh-CN" altLang="en-US"/>
            </a:p>
          </p:txBody>
        </p:sp>
        <p:sp>
          <p:nvSpPr>
            <p:cNvPr id="79896" name="文本框 502864"/>
            <p:cNvSpPr txBox="1">
              <a:spLocks noChangeArrowheads="1"/>
            </p:cNvSpPr>
            <p:nvPr/>
          </p:nvSpPr>
          <p:spPr bwMode="auto">
            <a:xfrm>
              <a:off x="2880" y="1086"/>
              <a:ext cx="432" cy="288"/>
            </a:xfrm>
            <a:prstGeom prst="rect">
              <a:avLst/>
            </a:prstGeom>
            <a:noFill/>
            <a:ln w="9525">
              <a:noFill/>
              <a:miter lim="800000"/>
              <a:headEnd/>
              <a:tailEnd/>
            </a:ln>
          </p:spPr>
          <p:txBody>
            <a:bodyPr>
              <a:spAutoFit/>
            </a:bodyPr>
            <a:lstStyle/>
            <a:p>
              <a:pPr eaLnBrk="1" hangingPunct="1">
                <a:spcBef>
                  <a:spcPct val="50000"/>
                </a:spcBef>
                <a:buFontTx/>
                <a:buChar char="•"/>
              </a:pPr>
              <a:r>
                <a:rPr lang="en-US" altLang="zh-CN">
                  <a:solidFill>
                    <a:schemeClr val="tx2"/>
                  </a:solidFill>
                  <a:ea typeface="宋体" pitchFamily="2" charset="-122"/>
                </a:rPr>
                <a:t> </a:t>
              </a:r>
              <a:endParaRPr lang="en-US" altLang="zh-CN">
                <a:ea typeface="宋体" pitchFamily="2" charset="-122"/>
              </a:endParaRPr>
            </a:p>
          </p:txBody>
        </p:sp>
        <p:pic>
          <p:nvPicPr>
            <p:cNvPr id="79897" name="图片 502865" descr="香蕉2"/>
            <p:cNvPicPr>
              <a:picLocks noChangeAspect="1" noChangeArrowheads="1"/>
            </p:cNvPicPr>
            <p:nvPr/>
          </p:nvPicPr>
          <p:blipFill>
            <a:blip r:embed="rId9" cstate="print"/>
            <a:srcRect/>
            <a:stretch>
              <a:fillRect/>
            </a:stretch>
          </p:blipFill>
          <p:spPr bwMode="auto">
            <a:xfrm>
              <a:off x="2208" y="1872"/>
              <a:ext cx="972" cy="1518"/>
            </a:xfrm>
            <a:prstGeom prst="rect">
              <a:avLst/>
            </a:prstGeom>
            <a:noFill/>
            <a:ln w="9525">
              <a:noFill/>
              <a:miter lim="800000"/>
              <a:headEnd/>
              <a:tailEnd/>
            </a:ln>
          </p:spPr>
        </p:pic>
      </p:grpSp>
      <p:grpSp>
        <p:nvGrpSpPr>
          <p:cNvPr id="502867" name="组合 502866"/>
          <p:cNvGrpSpPr>
            <a:grpSpLocks/>
          </p:cNvGrpSpPr>
          <p:nvPr/>
        </p:nvGrpSpPr>
        <p:grpSpPr bwMode="auto">
          <a:xfrm>
            <a:off x="1066800" y="2209800"/>
            <a:ext cx="7315200" cy="4067175"/>
            <a:chOff x="624" y="1440"/>
            <a:chExt cx="4608" cy="2562"/>
          </a:xfrm>
        </p:grpSpPr>
        <p:grpSp>
          <p:nvGrpSpPr>
            <p:cNvPr id="79887" name="组合 502867"/>
            <p:cNvGrpSpPr>
              <a:grpSpLocks/>
            </p:cNvGrpSpPr>
            <p:nvPr/>
          </p:nvGrpSpPr>
          <p:grpSpPr bwMode="auto">
            <a:xfrm>
              <a:off x="624" y="1440"/>
              <a:ext cx="4608" cy="2562"/>
              <a:chOff x="672" y="942"/>
              <a:chExt cx="4608" cy="2562"/>
            </a:xfrm>
          </p:grpSpPr>
          <p:pic>
            <p:nvPicPr>
              <p:cNvPr id="79890" name="图片 502868" descr="图框（1）"/>
              <p:cNvPicPr>
                <a:picLocks noChangeAspect="1" noChangeArrowheads="1"/>
              </p:cNvPicPr>
              <p:nvPr/>
            </p:nvPicPr>
            <p:blipFill>
              <a:blip r:embed="rId3" cstate="print"/>
              <a:srcRect/>
              <a:stretch>
                <a:fillRect/>
              </a:stretch>
            </p:blipFill>
            <p:spPr bwMode="auto">
              <a:xfrm>
                <a:off x="672" y="942"/>
                <a:ext cx="4608" cy="2562"/>
              </a:xfrm>
              <a:prstGeom prst="rect">
                <a:avLst/>
              </a:prstGeom>
              <a:noFill/>
              <a:ln w="9525">
                <a:noFill/>
                <a:miter lim="800000"/>
                <a:headEnd/>
                <a:tailEnd/>
              </a:ln>
            </p:spPr>
          </p:pic>
          <p:sp>
            <p:nvSpPr>
              <p:cNvPr id="79891" name="直接连接符 502869"/>
              <p:cNvSpPr>
                <a:spLocks noChangeShapeType="1"/>
              </p:cNvSpPr>
              <p:nvPr/>
            </p:nvSpPr>
            <p:spPr bwMode="auto">
              <a:xfrm>
                <a:off x="2976" y="1230"/>
                <a:ext cx="0" cy="528"/>
              </a:xfrm>
              <a:prstGeom prst="line">
                <a:avLst/>
              </a:prstGeom>
              <a:noFill/>
              <a:ln w="9525">
                <a:solidFill>
                  <a:schemeClr val="tx2"/>
                </a:solidFill>
                <a:round/>
                <a:headEnd/>
                <a:tailEnd/>
              </a:ln>
            </p:spPr>
            <p:txBody>
              <a:bodyPr/>
              <a:lstStyle/>
              <a:p>
                <a:endParaRPr lang="zh-CN" altLang="en-US"/>
              </a:p>
            </p:txBody>
          </p:sp>
          <p:sp>
            <p:nvSpPr>
              <p:cNvPr id="79892" name="文本框 502870"/>
              <p:cNvSpPr txBox="1">
                <a:spLocks noChangeArrowheads="1"/>
              </p:cNvSpPr>
              <p:nvPr/>
            </p:nvSpPr>
            <p:spPr bwMode="auto">
              <a:xfrm>
                <a:off x="2880" y="1086"/>
                <a:ext cx="432" cy="288"/>
              </a:xfrm>
              <a:prstGeom prst="rect">
                <a:avLst/>
              </a:prstGeom>
              <a:noFill/>
              <a:ln w="9525">
                <a:noFill/>
                <a:miter lim="800000"/>
                <a:headEnd/>
                <a:tailEnd/>
              </a:ln>
            </p:spPr>
            <p:txBody>
              <a:bodyPr>
                <a:spAutoFit/>
              </a:bodyPr>
              <a:lstStyle/>
              <a:p>
                <a:pPr eaLnBrk="1" hangingPunct="1">
                  <a:spcBef>
                    <a:spcPct val="50000"/>
                  </a:spcBef>
                  <a:buFontTx/>
                  <a:buChar char="•"/>
                </a:pPr>
                <a:r>
                  <a:rPr lang="en-US" altLang="zh-CN">
                    <a:solidFill>
                      <a:schemeClr val="tx2"/>
                    </a:solidFill>
                    <a:ea typeface="宋体" pitchFamily="2" charset="-122"/>
                  </a:rPr>
                  <a:t> </a:t>
                </a:r>
                <a:endParaRPr lang="en-US" altLang="zh-CN">
                  <a:ea typeface="宋体" pitchFamily="2" charset="-122"/>
                </a:endParaRPr>
              </a:p>
            </p:txBody>
          </p:sp>
          <p:pic>
            <p:nvPicPr>
              <p:cNvPr id="79893" name="图片 502871" descr="香蕉2"/>
              <p:cNvPicPr>
                <a:picLocks noChangeAspect="1" noChangeArrowheads="1"/>
              </p:cNvPicPr>
              <p:nvPr/>
            </p:nvPicPr>
            <p:blipFill>
              <a:blip r:embed="rId9" cstate="print"/>
              <a:srcRect/>
              <a:stretch>
                <a:fillRect/>
              </a:stretch>
            </p:blipFill>
            <p:spPr bwMode="auto">
              <a:xfrm>
                <a:off x="2208" y="1872"/>
                <a:ext cx="972" cy="1518"/>
              </a:xfrm>
              <a:prstGeom prst="rect">
                <a:avLst/>
              </a:prstGeom>
              <a:noFill/>
              <a:ln w="9525">
                <a:noFill/>
                <a:miter lim="800000"/>
                <a:headEnd/>
                <a:tailEnd/>
              </a:ln>
            </p:spPr>
          </p:pic>
        </p:grpSp>
        <p:sp>
          <p:nvSpPr>
            <p:cNvPr id="79888" name="椭圆形标注 502872"/>
            <p:cNvSpPr>
              <a:spLocks noChangeArrowheads="1"/>
            </p:cNvSpPr>
            <p:nvPr/>
          </p:nvSpPr>
          <p:spPr bwMode="auto">
            <a:xfrm>
              <a:off x="2976" y="1920"/>
              <a:ext cx="1056" cy="432"/>
            </a:xfrm>
            <a:prstGeom prst="wedgeEllipseCallout">
              <a:avLst>
                <a:gd name="adj1" fmla="val -55398"/>
                <a:gd name="adj2" fmla="val 74537"/>
              </a:avLst>
            </a:prstGeom>
            <a:solidFill>
              <a:srgbClr val="0099FF"/>
            </a:solidFill>
            <a:ln w="9525">
              <a:solidFill>
                <a:schemeClr val="tx1"/>
              </a:solidFill>
              <a:miter lim="800000"/>
              <a:headEnd/>
              <a:tailEnd/>
            </a:ln>
          </p:spPr>
          <p:txBody>
            <a:bodyPr wrap="none" anchor="ctr"/>
            <a:lstStyle/>
            <a:p>
              <a:pPr algn="ctr" eaLnBrk="1" hangingPunct="1"/>
              <a:endParaRPr lang="zh-CN" altLang="zh-CN">
                <a:ea typeface="宋体" pitchFamily="2" charset="-122"/>
              </a:endParaRPr>
            </a:p>
          </p:txBody>
        </p:sp>
        <p:sp>
          <p:nvSpPr>
            <p:cNvPr id="79889" name="文本框 502873"/>
            <p:cNvSpPr txBox="1">
              <a:spLocks noChangeArrowheads="1"/>
            </p:cNvSpPr>
            <p:nvPr/>
          </p:nvSpPr>
          <p:spPr bwMode="auto">
            <a:xfrm>
              <a:off x="3110" y="2016"/>
              <a:ext cx="734" cy="288"/>
            </a:xfrm>
            <a:prstGeom prst="rect">
              <a:avLst/>
            </a:prstGeom>
            <a:noFill/>
            <a:ln w="9525">
              <a:noFill/>
              <a:miter lim="800000"/>
              <a:headEnd/>
              <a:tailEnd/>
            </a:ln>
          </p:spPr>
          <p:txBody>
            <a:bodyPr wrap="none">
              <a:spAutoFit/>
            </a:bodyPr>
            <a:lstStyle/>
            <a:p>
              <a:pPr eaLnBrk="1" hangingPunct="1"/>
              <a:r>
                <a:rPr lang="en-US" altLang="zh-CN" b="1">
                  <a:solidFill>
                    <a:srgbClr val="FFFF99"/>
                  </a:solidFill>
                  <a:ea typeface="宋体" pitchFamily="2" charset="-122"/>
                </a:rPr>
                <a:t>Ha!Ha!</a:t>
              </a:r>
              <a:endParaRPr lang="en-US" altLang="zh-CN">
                <a:solidFill>
                  <a:srgbClr val="FFFF99"/>
                </a:solidFill>
                <a:ea typeface="宋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0279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1000"/>
                                  </p:stCondLst>
                                  <p:childTnLst>
                                    <p:set>
                                      <p:cBhvr>
                                        <p:cTn id="9" dur="1" fill="hold">
                                          <p:stCondLst>
                                            <p:cond delay="499"/>
                                          </p:stCondLst>
                                        </p:cTn>
                                        <p:tgtEl>
                                          <p:spTgt spid="502787"/>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nodeType="afterEffect">
                                  <p:stCondLst>
                                    <p:cond delay="1000"/>
                                  </p:stCondLst>
                                  <p:childTnLst>
                                    <p:set>
                                      <p:cBhvr>
                                        <p:cTn id="12" dur="1" fill="hold">
                                          <p:stCondLst>
                                            <p:cond delay="499"/>
                                          </p:stCondLst>
                                        </p:cTn>
                                        <p:tgtEl>
                                          <p:spTgt spid="502814"/>
                                        </p:tgtEl>
                                        <p:attrNameLst>
                                          <p:attrName>style.visibility</p:attrName>
                                        </p:attrNameLst>
                                      </p:cBhvr>
                                      <p:to>
                                        <p:strVal val="visible"/>
                                      </p:to>
                                    </p:set>
                                  </p:childTnLst>
                                </p:cTn>
                              </p:par>
                            </p:childTnLst>
                          </p:cTn>
                        </p:par>
                        <p:par>
                          <p:cTn id="13" fill="hold" nodeType="afterGroup">
                            <p:stCondLst>
                              <p:cond delay="3500"/>
                            </p:stCondLst>
                            <p:childTnLst>
                              <p:par>
                                <p:cTn id="14" presetID="1" presetClass="entr" presetSubtype="0" fill="hold" nodeType="afterEffect">
                                  <p:stCondLst>
                                    <p:cond delay="1000"/>
                                  </p:stCondLst>
                                  <p:childTnLst>
                                    <p:set>
                                      <p:cBhvr>
                                        <p:cTn id="15" dur="1" fill="hold">
                                          <p:stCondLst>
                                            <p:cond delay="499"/>
                                          </p:stCondLst>
                                        </p:cTn>
                                        <p:tgtEl>
                                          <p:spTgt spid="502807"/>
                                        </p:tgtEl>
                                        <p:attrNameLst>
                                          <p:attrName>style.visibility</p:attrName>
                                        </p:attrNameLst>
                                      </p:cBhvr>
                                      <p:to>
                                        <p:strVal val="visible"/>
                                      </p:to>
                                    </p:set>
                                  </p:childTnLst>
                                </p:cTn>
                              </p:par>
                            </p:childTnLst>
                          </p:cTn>
                        </p:par>
                        <p:par>
                          <p:cTn id="16" fill="hold" nodeType="afterGroup">
                            <p:stCondLst>
                              <p:cond delay="5000"/>
                            </p:stCondLst>
                            <p:childTnLst>
                              <p:par>
                                <p:cTn id="17" presetID="1" presetClass="entr" presetSubtype="0" fill="hold" nodeType="afterEffect">
                                  <p:stCondLst>
                                    <p:cond delay="1000"/>
                                  </p:stCondLst>
                                  <p:childTnLst>
                                    <p:set>
                                      <p:cBhvr>
                                        <p:cTn id="18" dur="1" fill="hold">
                                          <p:stCondLst>
                                            <p:cond delay="499"/>
                                          </p:stCondLst>
                                        </p:cTn>
                                        <p:tgtEl>
                                          <p:spTgt spid="502821"/>
                                        </p:tgtEl>
                                        <p:attrNameLst>
                                          <p:attrName>style.visibility</p:attrName>
                                        </p:attrNameLst>
                                      </p:cBhvr>
                                      <p:to>
                                        <p:strVal val="visible"/>
                                      </p:to>
                                    </p:set>
                                  </p:childTnLst>
                                </p:cTn>
                              </p:par>
                            </p:childTnLst>
                          </p:cTn>
                        </p:par>
                        <p:par>
                          <p:cTn id="19" fill="hold" nodeType="afterGroup">
                            <p:stCondLst>
                              <p:cond delay="6500"/>
                            </p:stCondLst>
                            <p:childTnLst>
                              <p:par>
                                <p:cTn id="20" presetID="1" presetClass="entr" presetSubtype="0" fill="hold" nodeType="afterEffect">
                                  <p:stCondLst>
                                    <p:cond delay="1000"/>
                                  </p:stCondLst>
                                  <p:childTnLst>
                                    <p:set>
                                      <p:cBhvr>
                                        <p:cTn id="21" dur="1" fill="hold">
                                          <p:stCondLst>
                                            <p:cond delay="499"/>
                                          </p:stCondLst>
                                        </p:cTn>
                                        <p:tgtEl>
                                          <p:spTgt spid="502828"/>
                                        </p:tgtEl>
                                        <p:attrNameLst>
                                          <p:attrName>style.visibility</p:attrName>
                                        </p:attrNameLst>
                                      </p:cBhvr>
                                      <p:to>
                                        <p:strVal val="visible"/>
                                      </p:to>
                                    </p:set>
                                  </p:childTnLst>
                                </p:cTn>
                              </p:par>
                            </p:childTnLst>
                          </p:cTn>
                        </p:par>
                        <p:par>
                          <p:cTn id="22" fill="hold" nodeType="afterGroup">
                            <p:stCondLst>
                              <p:cond delay="8000"/>
                            </p:stCondLst>
                            <p:childTnLst>
                              <p:par>
                                <p:cTn id="23" presetID="1" presetClass="entr" presetSubtype="0" fill="hold" nodeType="afterEffect">
                                  <p:stCondLst>
                                    <p:cond delay="1000"/>
                                  </p:stCondLst>
                                  <p:childTnLst>
                                    <p:set>
                                      <p:cBhvr>
                                        <p:cTn id="24" dur="1" fill="hold">
                                          <p:stCondLst>
                                            <p:cond delay="499"/>
                                          </p:stCondLst>
                                        </p:cTn>
                                        <p:tgtEl>
                                          <p:spTgt spid="502835"/>
                                        </p:tgtEl>
                                        <p:attrNameLst>
                                          <p:attrName>style.visibility</p:attrName>
                                        </p:attrNameLst>
                                      </p:cBhvr>
                                      <p:to>
                                        <p:strVal val="visible"/>
                                      </p:to>
                                    </p:set>
                                  </p:childTnLst>
                                </p:cTn>
                              </p:par>
                            </p:childTnLst>
                          </p:cTn>
                        </p:par>
                        <p:par>
                          <p:cTn id="25" fill="hold" nodeType="afterGroup">
                            <p:stCondLst>
                              <p:cond delay="9500"/>
                            </p:stCondLst>
                            <p:childTnLst>
                              <p:par>
                                <p:cTn id="26" presetID="1" presetClass="entr" presetSubtype="0" fill="hold" nodeType="afterEffect">
                                  <p:stCondLst>
                                    <p:cond delay="1000"/>
                                  </p:stCondLst>
                                  <p:childTnLst>
                                    <p:set>
                                      <p:cBhvr>
                                        <p:cTn id="27" dur="1" fill="hold">
                                          <p:stCondLst>
                                            <p:cond delay="499"/>
                                          </p:stCondLst>
                                        </p:cTn>
                                        <p:tgtEl>
                                          <p:spTgt spid="502842"/>
                                        </p:tgtEl>
                                        <p:attrNameLst>
                                          <p:attrName>style.visibility</p:attrName>
                                        </p:attrNameLst>
                                      </p:cBhvr>
                                      <p:to>
                                        <p:strVal val="visible"/>
                                      </p:to>
                                    </p:set>
                                  </p:childTnLst>
                                </p:cTn>
                              </p:par>
                            </p:childTnLst>
                          </p:cTn>
                        </p:par>
                        <p:par>
                          <p:cTn id="28" fill="hold" nodeType="afterGroup">
                            <p:stCondLst>
                              <p:cond delay="11000"/>
                            </p:stCondLst>
                            <p:childTnLst>
                              <p:par>
                                <p:cTn id="29" presetID="1" presetClass="entr" presetSubtype="0" fill="hold" nodeType="afterEffect">
                                  <p:stCondLst>
                                    <p:cond delay="1000"/>
                                  </p:stCondLst>
                                  <p:childTnLst>
                                    <p:set>
                                      <p:cBhvr>
                                        <p:cTn id="30" dur="1" fill="hold">
                                          <p:stCondLst>
                                            <p:cond delay="499"/>
                                          </p:stCondLst>
                                        </p:cTn>
                                        <p:tgtEl>
                                          <p:spTgt spid="502849"/>
                                        </p:tgtEl>
                                        <p:attrNameLst>
                                          <p:attrName>style.visibility</p:attrName>
                                        </p:attrNameLst>
                                      </p:cBhvr>
                                      <p:to>
                                        <p:strVal val="visible"/>
                                      </p:to>
                                    </p:set>
                                  </p:childTnLst>
                                </p:cTn>
                              </p:par>
                            </p:childTnLst>
                          </p:cTn>
                        </p:par>
                        <p:par>
                          <p:cTn id="31" fill="hold" nodeType="afterGroup">
                            <p:stCondLst>
                              <p:cond delay="12500"/>
                            </p:stCondLst>
                            <p:childTnLst>
                              <p:par>
                                <p:cTn id="32" presetID="1" presetClass="entr" presetSubtype="0" fill="hold" nodeType="afterEffect">
                                  <p:stCondLst>
                                    <p:cond delay="1000"/>
                                  </p:stCondLst>
                                  <p:childTnLst>
                                    <p:set>
                                      <p:cBhvr>
                                        <p:cTn id="33" dur="1" fill="hold">
                                          <p:stCondLst>
                                            <p:cond delay="499"/>
                                          </p:stCondLst>
                                        </p:cTn>
                                        <p:tgtEl>
                                          <p:spTgt spid="502856"/>
                                        </p:tgtEl>
                                        <p:attrNameLst>
                                          <p:attrName>style.visibility</p:attrName>
                                        </p:attrNameLst>
                                      </p:cBhvr>
                                      <p:to>
                                        <p:strVal val="visible"/>
                                      </p:to>
                                    </p:set>
                                  </p:childTnLst>
                                </p:cTn>
                              </p:par>
                            </p:childTnLst>
                          </p:cTn>
                        </p:par>
                        <p:par>
                          <p:cTn id="34" fill="hold" nodeType="afterGroup">
                            <p:stCondLst>
                              <p:cond delay="14000"/>
                            </p:stCondLst>
                            <p:childTnLst>
                              <p:par>
                                <p:cTn id="35" presetID="1" presetClass="entr" presetSubtype="0" fill="hold" nodeType="afterEffect">
                                  <p:stCondLst>
                                    <p:cond delay="1000"/>
                                  </p:stCondLst>
                                  <p:childTnLst>
                                    <p:set>
                                      <p:cBhvr>
                                        <p:cTn id="36" dur="1" fill="hold">
                                          <p:stCondLst>
                                            <p:cond delay="499"/>
                                          </p:stCondLst>
                                        </p:cTn>
                                        <p:tgtEl>
                                          <p:spTgt spid="502862"/>
                                        </p:tgtEl>
                                        <p:attrNameLst>
                                          <p:attrName>style.visibility</p:attrName>
                                        </p:attrNameLst>
                                      </p:cBhvr>
                                      <p:to>
                                        <p:strVal val="visible"/>
                                      </p:to>
                                    </p:set>
                                  </p:childTnLst>
                                </p:cTn>
                              </p:par>
                            </p:childTnLst>
                          </p:cTn>
                        </p:par>
                        <p:par>
                          <p:cTn id="37" fill="hold" nodeType="afterGroup">
                            <p:stCondLst>
                              <p:cond delay="15500"/>
                            </p:stCondLst>
                            <p:childTnLst>
                              <p:par>
                                <p:cTn id="38" presetID="1" presetClass="entr" presetSubtype="0" fill="hold" nodeType="afterEffect">
                                  <p:stCondLst>
                                    <p:cond delay="1000"/>
                                  </p:stCondLst>
                                  <p:childTnLst>
                                    <p:set>
                                      <p:cBhvr>
                                        <p:cTn id="39" dur="1" fill="hold">
                                          <p:stCondLst>
                                            <p:cond delay="499"/>
                                          </p:stCondLst>
                                        </p:cTn>
                                        <p:tgtEl>
                                          <p:spTgt spid="502867"/>
                                        </p:tgtEl>
                                        <p:attrNameLst>
                                          <p:attrName>style.visibility</p:attrName>
                                        </p:attrNameLst>
                                      </p:cBhvr>
                                      <p:to>
                                        <p:strVal val="visible"/>
                                      </p:to>
                                    </p:set>
                                  </p:childTnLst>
                                  <p:subTnLst>
                                    <p:audio>
                                      <p:cMediaNode>
                                        <p:cTn display="0" masterRel="sameClick">
                                          <p:stCondLst>
                                            <p:cond evt="begin" delay="0">
                                              <p:tn val="38"/>
                                            </p:cond>
                                          </p:stCondLst>
                                          <p:endCondLst>
                                            <p:cond evt="onStopAudio" delay="0">
                                              <p:tgtEl>
                                                <p:sldTgt/>
                                              </p:tgtEl>
                                            </p:cond>
                                          </p:endCondLst>
                                        </p:cTn>
                                        <p:tgtEl>
                                          <p:sndTgt r:embed="rId2"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1459" name="内容占位符 2"/>
          <p:cNvSpPr>
            <a:spLocks noGrp="1"/>
          </p:cNvSpPr>
          <p:nvPr>
            <p:ph idx="4294967295"/>
          </p:nvPr>
        </p:nvSpPr>
        <p:spPr>
          <a:xfrm>
            <a:off x="685800" y="982663"/>
            <a:ext cx="8062913" cy="5294312"/>
          </a:xfrm>
        </p:spPr>
        <p:txBody>
          <a:bodyPr/>
          <a:lstStyle/>
          <a:p>
            <a:pPr marL="0" indent="0" eaLnBrk="1" hangingPunct="1">
              <a:buFontTx/>
              <a:buNone/>
            </a:pPr>
            <a:r>
              <a:rPr lang="zh-CN" altLang="en-GB" b="1" noProof="1" smtClean="0">
                <a:solidFill>
                  <a:srgbClr val="0000FF"/>
                </a:solidFill>
                <a:effectLst>
                  <a:outerShdw blurRad="38100" dist="38100" dir="2700000" algn="tl">
                    <a:srgbClr val="C0C0C0"/>
                  </a:outerShdw>
                </a:effectLst>
                <a:latin typeface="Times New Roman" pitchFamily="18" charset="0"/>
              </a:rPr>
              <a:t>例3  传教士野人问题（</a:t>
            </a:r>
            <a:r>
              <a:rPr lang="en-US" altLang="en-GB" b="1" noProof="1" smtClean="0">
                <a:solidFill>
                  <a:srgbClr val="0000FF"/>
                </a:solidFill>
                <a:effectLst>
                  <a:outerShdw blurRad="38100" dist="38100" dir="2700000" algn="tl">
                    <a:srgbClr val="C0C0C0"/>
                  </a:outerShdw>
                </a:effectLst>
                <a:latin typeface="Times New Roman" pitchFamily="18" charset="0"/>
              </a:rPr>
              <a:t> Missionaries&amp; Cannibals    Problem， MC</a:t>
            </a:r>
            <a:r>
              <a:rPr lang="zh-CN" altLang="en-GB" b="1" noProof="1" smtClean="0">
                <a:solidFill>
                  <a:srgbClr val="0000FF"/>
                </a:solidFill>
                <a:effectLst>
                  <a:outerShdw blurRad="38100" dist="38100" dir="2700000" algn="tl">
                    <a:srgbClr val="C0C0C0"/>
                  </a:outerShdw>
                </a:effectLst>
                <a:latin typeface="Times New Roman" pitchFamily="18" charset="0"/>
              </a:rPr>
              <a:t>问题）</a:t>
            </a:r>
            <a:endParaRPr lang="zh-CN" altLang="en-US" noProof="1" smtClean="0">
              <a:latin typeface="Times New Roman" pitchFamily="18" charset="0"/>
            </a:endParaRPr>
          </a:p>
          <a:p>
            <a:pPr marL="0" indent="0" eaLnBrk="1" hangingPunct="1">
              <a:buFontTx/>
              <a:buNone/>
            </a:pPr>
            <a:r>
              <a:rPr lang="zh-CN" altLang="en-US" noProof="1" smtClean="0">
                <a:latin typeface="Times New Roman" pitchFamily="18" charset="0"/>
              </a:rPr>
              <a:t>    </a:t>
            </a:r>
            <a:r>
              <a:rPr lang="zh-CN" altLang="en-US" sz="2400" noProof="1" smtClean="0">
                <a:latin typeface="Times New Roman" pitchFamily="18" charset="0"/>
              </a:rPr>
              <a:t>有三个传教士</a:t>
            </a:r>
            <a:r>
              <a:rPr lang="en-US" altLang="zh-CN" sz="2400" noProof="1" smtClean="0">
                <a:latin typeface="Times New Roman" pitchFamily="18" charset="0"/>
              </a:rPr>
              <a:t>M</a:t>
            </a:r>
            <a:r>
              <a:rPr lang="zh-CN" altLang="en-US" sz="2400" noProof="1" smtClean="0">
                <a:latin typeface="Times New Roman" pitchFamily="18" charset="0"/>
              </a:rPr>
              <a:t>和三个野人</a:t>
            </a:r>
            <a:r>
              <a:rPr lang="en-US" altLang="zh-CN" sz="2400" noProof="1" smtClean="0">
                <a:latin typeface="Times New Roman" pitchFamily="18" charset="0"/>
              </a:rPr>
              <a:t>C</a:t>
            </a:r>
            <a:r>
              <a:rPr lang="zh-CN" altLang="en-US" sz="2400" noProof="1" smtClean="0">
                <a:latin typeface="Times New Roman" pitchFamily="18" charset="0"/>
              </a:rPr>
              <a:t>过河，只有一条能装下两个人的船。如果在河的一方（含船上） ，野人的人数大于传教士的人数，那么传教士就会有危险，你能不能提出一种安全的渡河方案呢？</a:t>
            </a:r>
          </a:p>
        </p:txBody>
      </p:sp>
      <p:sp>
        <p:nvSpPr>
          <p:cNvPr id="80898" name="灯片编号占位符 3"/>
          <p:cNvSpPr txBox="1">
            <a:spLocks noGrp="1" noChangeArrowheads="1"/>
          </p:cNvSpPr>
          <p:nvPr/>
        </p:nvSpPr>
        <p:spPr bwMode="auto">
          <a:xfrm>
            <a:off x="5435600" y="6524625"/>
            <a:ext cx="3251200" cy="215900"/>
          </a:xfrm>
          <a:prstGeom prst="rect">
            <a:avLst/>
          </a:prstGeom>
          <a:noFill/>
          <a:ln w="9525">
            <a:noFill/>
            <a:miter lim="800000"/>
            <a:headEnd/>
            <a:tailEnd/>
          </a:ln>
        </p:spPr>
        <p:txBody>
          <a:bodyPr/>
          <a:lstStyle/>
          <a:p>
            <a:pPr algn="r" eaLnBrk="1" hangingPunct="1">
              <a:lnSpc>
                <a:spcPct val="80000"/>
              </a:lnSpc>
              <a:spcBef>
                <a:spcPct val="50000"/>
              </a:spcBef>
            </a:pPr>
            <a:fld id="{FCA0C133-5774-41BC-8C99-6ADDF2942DBE}" type="slidenum">
              <a:rPr lang="zh-TW" altLang="en-US" sz="1400">
                <a:latin typeface="Arial" pitchFamily="34" charset="0"/>
                <a:ea typeface="PMingLiU" pitchFamily="18" charset="-120"/>
              </a:rPr>
              <a:pPr algn="r" eaLnBrk="1" hangingPunct="1">
                <a:lnSpc>
                  <a:spcPct val="80000"/>
                </a:lnSpc>
                <a:spcBef>
                  <a:spcPct val="50000"/>
                </a:spcBef>
              </a:pPr>
              <a:t>19</a:t>
            </a:fld>
            <a:endParaRPr lang="zh-TW" altLang="en-US" sz="1400">
              <a:latin typeface="Arial" pitchFamily="34" charset="0"/>
              <a:ea typeface="PMingLiU" pitchFamily="18" charset="-120"/>
            </a:endParaRPr>
          </a:p>
        </p:txBody>
      </p:sp>
      <p:pic>
        <p:nvPicPr>
          <p:cNvPr id="531461" name="Picture 5">
            <a:hlinkClick r:id="rId3" action="ppaction://program"/>
          </p:cNvPr>
          <p:cNvPicPr>
            <a:picLocks noChangeAspect="1" noChangeArrowheads="1"/>
          </p:cNvPicPr>
          <p:nvPr/>
        </p:nvPicPr>
        <p:blipFill>
          <a:blip r:embed="rId4" cstate="print"/>
          <a:srcRect l="2605" t="28333" r="3125" b="24165"/>
          <a:stretch>
            <a:fillRect/>
          </a:stretch>
        </p:blipFill>
        <p:spPr bwMode="auto">
          <a:xfrm>
            <a:off x="900113" y="3789363"/>
            <a:ext cx="7358062" cy="231775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31461"/>
                                        </p:tgtEl>
                                        <p:attrNameLst>
                                          <p:attrName>style.visibility</p:attrName>
                                        </p:attrNameLst>
                                      </p:cBhvr>
                                      <p:to>
                                        <p:strVal val="visible"/>
                                      </p:to>
                                    </p:set>
                                    <p:animEffect transition="in" filter="blinds(horizontal)">
                                      <p:cBhvr>
                                        <p:cTn id="7" dur="500"/>
                                        <p:tgtEl>
                                          <p:spTgt spid="531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标题 5121"/>
          <p:cNvSpPr>
            <a:spLocks noGrp="1"/>
          </p:cNvSpPr>
          <p:nvPr>
            <p:ph type="title"/>
          </p:nvPr>
        </p:nvSpPr>
        <p:spPr>
          <a:xfrm>
            <a:off x="1295400" y="228600"/>
            <a:ext cx="7589838" cy="793750"/>
          </a:xfrm>
        </p:spPr>
        <p:txBody>
          <a:bodyPr vert="horz" wrap="square" lIns="91440" tIns="45720" rIns="91440" bIns="45720" numCol="1" anchorCtr="0" compatLnSpc="1">
            <a:prstTxWarp prst="textNoShape">
              <a:avLst/>
            </a:prstTxWarp>
          </a:bodyPr>
          <a:lstStyle/>
          <a:p>
            <a:pPr eaLnBrk="1" hangingPunct="1"/>
            <a:r>
              <a:rPr lang="zh-CN" altLang="zh-CN" b="0" noProof="1" smtClean="0">
                <a:solidFill>
                  <a:srgbClr val="0000FF"/>
                </a:solidFill>
                <a:effectLst>
                  <a:outerShdw blurRad="38100" dist="38100" dir="2700000" algn="tl">
                    <a:srgbClr val="C0C0C0"/>
                  </a:outerShdw>
                </a:effectLst>
                <a:latin typeface="Times New Roman" pitchFamily="18" charset="0"/>
                <a:ea typeface="楷体_GB2312" pitchFamily="49" charset="-122"/>
                <a:cs typeface="Times New Roman" pitchFamily="18" charset="0"/>
                <a:sym typeface="+mn-ea"/>
              </a:rPr>
              <a:t>主要知识表示方法</a:t>
            </a:r>
            <a:r>
              <a:rPr lang="zh-CN" altLang="en-US" b="0" noProof="1" smtClean="0">
                <a:effectLst>
                  <a:outerShdw blurRad="38100" dist="38100" dir="2700000" algn="tl">
                    <a:srgbClr val="C0C0C0"/>
                  </a:outerShdw>
                </a:effectLst>
                <a:latin typeface="Verdana" pitchFamily="34" charset="0"/>
                <a:ea typeface="楷体_GB2312" pitchFamily="49" charset="-122"/>
                <a:cs typeface="Times New Roman" pitchFamily="18" charset="0"/>
                <a:sym typeface="+mn-ea"/>
              </a:rPr>
              <a:t> </a:t>
            </a:r>
            <a:r>
              <a:rPr lang="en-US" altLang="zh-CN" b="0" noProof="1" smtClean="0">
                <a:solidFill>
                  <a:srgbClr val="FF0000"/>
                </a:solidFill>
                <a:effectLst>
                  <a:outerShdw blurRad="38100" dist="38100" dir="2700000" algn="tl">
                    <a:srgbClr val="C0C0C0"/>
                  </a:outerShdw>
                </a:effectLst>
                <a:latin typeface="Times New Roman" pitchFamily="18" charset="0"/>
                <a:ea typeface="楷体_GB2312" pitchFamily="49" charset="-122"/>
                <a:cs typeface="Times New Roman" pitchFamily="18" charset="0"/>
              </a:rPr>
              <a:t>Basic Methodologies</a:t>
            </a:r>
          </a:p>
        </p:txBody>
      </p:sp>
      <p:sp>
        <p:nvSpPr>
          <p:cNvPr id="63490" name="文本占位符 5122"/>
          <p:cNvSpPr>
            <a:spLocks noGrp="1" noChangeArrowheads="1"/>
          </p:cNvSpPr>
          <p:nvPr>
            <p:ph idx="1"/>
          </p:nvPr>
        </p:nvSpPr>
        <p:spPr>
          <a:xfrm>
            <a:off x="457200" y="1676400"/>
            <a:ext cx="8289925" cy="4572000"/>
          </a:xfrm>
        </p:spPr>
        <p:txBody>
          <a:bodyPr/>
          <a:lstStyle/>
          <a:p>
            <a:pPr eaLnBrk="1" hangingPunct="1">
              <a:lnSpc>
                <a:spcPct val="90000"/>
              </a:lnSpc>
            </a:pPr>
            <a:r>
              <a:rPr lang="zh-CN" altLang="en-US" b="1" smtClean="0">
                <a:latin typeface="Times New Roman" pitchFamily="18" charset="0"/>
              </a:rPr>
              <a:t>状态空间</a:t>
            </a:r>
            <a:r>
              <a:rPr lang="en-US" altLang="zh-CN" smtClean="0">
                <a:latin typeface="Times New Roman" pitchFamily="18" charset="0"/>
              </a:rPr>
              <a:t> (</a:t>
            </a:r>
            <a:r>
              <a:rPr lang="en-US" altLang="zh-CN" smtClean="0">
                <a:latin typeface="Times New Roman" pitchFamily="18" charset="0"/>
                <a:sym typeface="楷体_GB2312" pitchFamily="49" charset="-122"/>
              </a:rPr>
              <a:t>State Space</a:t>
            </a:r>
            <a:r>
              <a:rPr lang="en-US" altLang="zh-CN" smtClean="0">
                <a:latin typeface="Times New Roman" pitchFamily="18" charset="0"/>
              </a:rPr>
              <a:t>) </a:t>
            </a:r>
          </a:p>
          <a:p>
            <a:pPr eaLnBrk="1" hangingPunct="1">
              <a:lnSpc>
                <a:spcPct val="90000"/>
              </a:lnSpc>
            </a:pPr>
            <a:r>
              <a:rPr lang="zh-CN" altLang="en-US" b="1" smtClean="0">
                <a:latin typeface="Times New Roman" pitchFamily="18" charset="0"/>
              </a:rPr>
              <a:t>问题归约</a:t>
            </a:r>
            <a:r>
              <a:rPr lang="en-US" altLang="zh-CN" smtClean="0">
                <a:latin typeface="Times New Roman" pitchFamily="18" charset="0"/>
              </a:rPr>
              <a:t> (Problem Reduction) </a:t>
            </a:r>
          </a:p>
          <a:p>
            <a:pPr eaLnBrk="1" hangingPunct="1">
              <a:lnSpc>
                <a:spcPct val="90000"/>
              </a:lnSpc>
            </a:pPr>
            <a:r>
              <a:rPr lang="zh-CN" altLang="en-US" b="1" smtClean="0">
                <a:latin typeface="Times New Roman" pitchFamily="18" charset="0"/>
              </a:rPr>
              <a:t>谓词逻辑</a:t>
            </a:r>
            <a:r>
              <a:rPr lang="zh-CN" altLang="en-US" smtClean="0">
                <a:latin typeface="Times New Roman" pitchFamily="18" charset="0"/>
              </a:rPr>
              <a:t>（</a:t>
            </a:r>
            <a:r>
              <a:rPr lang="en-US" altLang="zh-CN" smtClean="0">
                <a:latin typeface="Times New Roman" pitchFamily="18" charset="0"/>
              </a:rPr>
              <a:t>Predicate Logic</a:t>
            </a:r>
            <a:r>
              <a:rPr lang="zh-CN" altLang="en-US" smtClean="0">
                <a:latin typeface="Times New Roman" pitchFamily="18" charset="0"/>
              </a:rPr>
              <a:t>）</a:t>
            </a:r>
          </a:p>
          <a:p>
            <a:pPr eaLnBrk="1" hangingPunct="1">
              <a:lnSpc>
                <a:spcPct val="90000"/>
              </a:lnSpc>
            </a:pPr>
            <a:r>
              <a:rPr lang="zh-CN" altLang="en-US" b="1" smtClean="0">
                <a:latin typeface="Times New Roman" pitchFamily="18" charset="0"/>
              </a:rPr>
              <a:t>语义网络</a:t>
            </a:r>
            <a:r>
              <a:rPr lang="zh-CN" altLang="en-US" smtClean="0">
                <a:latin typeface="Times New Roman" pitchFamily="18" charset="0"/>
              </a:rPr>
              <a:t>（</a:t>
            </a:r>
            <a:r>
              <a:rPr lang="en-US" altLang="zh-CN" smtClean="0">
                <a:latin typeface="Times New Roman" pitchFamily="18" charset="0"/>
              </a:rPr>
              <a:t>Semantic Network</a:t>
            </a:r>
            <a:r>
              <a:rPr lang="zh-CN" altLang="en-US" smtClean="0">
                <a:latin typeface="Times New Roman" pitchFamily="18" charset="0"/>
              </a:rPr>
              <a:t>）</a:t>
            </a:r>
          </a:p>
          <a:p>
            <a:pPr eaLnBrk="1" hangingPunct="1">
              <a:lnSpc>
                <a:spcPct val="90000"/>
              </a:lnSpc>
            </a:pPr>
            <a:r>
              <a:rPr lang="zh-CN" altLang="en-US" b="1" smtClean="0">
                <a:latin typeface="Times New Roman" pitchFamily="18" charset="0"/>
              </a:rPr>
              <a:t>本体</a:t>
            </a:r>
            <a:r>
              <a:rPr lang="zh-CN" altLang="en-US" smtClean="0">
                <a:latin typeface="Times New Roman" pitchFamily="18" charset="0"/>
              </a:rPr>
              <a:t>（</a:t>
            </a:r>
            <a:r>
              <a:rPr lang="en-US" altLang="zh-CN" smtClean="0">
                <a:latin typeface="Times New Roman" pitchFamily="18" charset="0"/>
              </a:rPr>
              <a:t>Ontology</a:t>
            </a:r>
            <a:r>
              <a:rPr lang="zh-CN" altLang="en-US" smtClean="0">
                <a:latin typeface="Times New Roman" pitchFamily="18" charset="0"/>
              </a:rPr>
              <a:t>）</a:t>
            </a:r>
          </a:p>
          <a:p>
            <a:pPr eaLnBrk="1" hangingPunct="1">
              <a:lnSpc>
                <a:spcPct val="90000"/>
              </a:lnSpc>
            </a:pPr>
            <a:r>
              <a:rPr lang="zh-CN" altLang="en-US" b="1" smtClean="0">
                <a:latin typeface="Times New Roman" pitchFamily="18" charset="0"/>
              </a:rPr>
              <a:t>真体</a:t>
            </a:r>
            <a:r>
              <a:rPr lang="en-US" altLang="zh-CN" smtClean="0">
                <a:latin typeface="Times New Roman" pitchFamily="18" charset="0"/>
              </a:rPr>
              <a:t>(Agent) </a:t>
            </a:r>
          </a:p>
          <a:p>
            <a:pPr eaLnBrk="1" hangingPunct="1">
              <a:lnSpc>
                <a:spcPct val="90000"/>
              </a:lnSpc>
            </a:pPr>
            <a:r>
              <a:rPr lang="zh-CN" altLang="en-US" b="1" smtClean="0">
                <a:latin typeface="Times New Roman" pitchFamily="18" charset="0"/>
              </a:rPr>
              <a:t>框架，剧本，过程</a:t>
            </a:r>
            <a:r>
              <a:rPr lang="zh-CN" altLang="en-US" smtClean="0">
                <a:latin typeface="Times New Roman" pitchFamily="18" charset="0"/>
              </a:rPr>
              <a:t>（</a:t>
            </a:r>
            <a:r>
              <a:rPr lang="en-US" altLang="zh-CN" smtClean="0">
                <a:latin typeface="Times New Roman" pitchFamily="18" charset="0"/>
              </a:rPr>
              <a:t>Frame, Script, Procedure</a:t>
            </a:r>
            <a:r>
              <a:rPr lang="zh-CN" altLang="en-US" smtClean="0">
                <a:latin typeface="Times New Roman" pitchFamily="18" charset="0"/>
              </a:rPr>
              <a:t>）</a:t>
            </a:r>
          </a:p>
          <a:p>
            <a:pPr eaLnBrk="1" hangingPunct="1">
              <a:lnSpc>
                <a:spcPct val="120000"/>
              </a:lnSpc>
              <a:buFontTx/>
              <a:buNone/>
            </a:pPr>
            <a:r>
              <a:rPr lang="zh-CN" altLang="en-US" smtClean="0">
                <a:solidFill>
                  <a:srgbClr val="0000FF"/>
                </a:solidFill>
              </a:rPr>
              <a:t>        </a:t>
            </a:r>
            <a:r>
              <a:rPr lang="en-US" altLang="zh-CN" b="1" smtClean="0">
                <a:solidFill>
                  <a:srgbClr val="0000FF"/>
                </a:solidFill>
                <a:latin typeface="Times New Roman" pitchFamily="18" charset="0"/>
              </a:rPr>
              <a:t>Problem Solving  </a:t>
            </a:r>
          </a:p>
          <a:p>
            <a:pPr eaLnBrk="1" hangingPunct="1">
              <a:lnSpc>
                <a:spcPct val="90000"/>
              </a:lnSpc>
              <a:buFontTx/>
              <a:buNone/>
            </a:pPr>
            <a:r>
              <a:rPr lang="en-US" altLang="zh-CN" b="1" smtClean="0">
                <a:solidFill>
                  <a:srgbClr val="0000FF"/>
                </a:solidFill>
                <a:latin typeface="Times New Roman" pitchFamily="18" charset="0"/>
              </a:rPr>
              <a:t>           =  Knowledge Representation + Search</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7058" name="标题 557057"/>
          <p:cNvSpPr>
            <a:spLocks noGrp="1"/>
          </p:cNvSpPr>
          <p:nvPr>
            <p:ph type="title"/>
          </p:nvPr>
        </p:nvSpPr>
        <p:spPr>
          <a:xfrm>
            <a:off x="3649663" y="173038"/>
            <a:ext cx="1689100" cy="701675"/>
          </a:xfrm>
        </p:spPr>
        <p:txBody>
          <a:bodyPr vert="horz" wrap="square" lIns="91440" tIns="45720" rIns="91440" bIns="45720" numCol="1" anchorCtr="0" compatLnSpc="1">
            <a:prstTxWarp prst="textNoShape">
              <a:avLst/>
            </a:prstTxWarp>
          </a:bodyPr>
          <a:lstStyle/>
          <a:p>
            <a:pPr algn="ctr" eaLnBrk="1" hangingPunct="1"/>
            <a:r>
              <a:rPr lang="zh-CN" altLang="en-US" noProof="1" smtClean="0">
                <a:solidFill>
                  <a:srgbClr val="FF3300"/>
                </a:solidFill>
                <a:effectLst>
                  <a:outerShdw blurRad="38100" dist="38100" dir="2700000" algn="tl">
                    <a:srgbClr val="C0C0C0"/>
                  </a:outerShdw>
                </a:effectLst>
                <a:ea typeface="黑体" pitchFamily="49" charset="-122"/>
              </a:rPr>
              <a:t>问题二</a:t>
            </a:r>
          </a:p>
        </p:txBody>
      </p:sp>
      <p:grpSp>
        <p:nvGrpSpPr>
          <p:cNvPr id="557061" name="组合 557060"/>
          <p:cNvGrpSpPr>
            <a:grpSpLocks/>
          </p:cNvGrpSpPr>
          <p:nvPr/>
        </p:nvGrpSpPr>
        <p:grpSpPr bwMode="auto">
          <a:xfrm>
            <a:off x="1547813" y="1268413"/>
            <a:ext cx="6264275" cy="4824412"/>
            <a:chOff x="3470" y="482"/>
            <a:chExt cx="1903" cy="1284"/>
          </a:xfrm>
        </p:grpSpPr>
        <p:pic>
          <p:nvPicPr>
            <p:cNvPr id="81923" name="图片 557061" descr="MC900434401[1]"/>
            <p:cNvPicPr>
              <a:picLocks noChangeAspect="1" noChangeArrowheads="1"/>
            </p:cNvPicPr>
            <p:nvPr/>
          </p:nvPicPr>
          <p:blipFill>
            <a:blip r:embed="rId2" cstate="print"/>
            <a:srcRect/>
            <a:stretch>
              <a:fillRect/>
            </a:stretch>
          </p:blipFill>
          <p:spPr bwMode="auto">
            <a:xfrm>
              <a:off x="3470" y="1253"/>
              <a:ext cx="583" cy="513"/>
            </a:xfrm>
            <a:prstGeom prst="rect">
              <a:avLst/>
            </a:prstGeom>
            <a:noFill/>
            <a:ln w="9525">
              <a:noFill/>
              <a:miter lim="800000"/>
              <a:headEnd/>
              <a:tailEnd/>
            </a:ln>
          </p:spPr>
        </p:pic>
        <p:sp>
          <p:nvSpPr>
            <p:cNvPr id="30725" name="云形标注 557062"/>
            <p:cNvSpPr>
              <a:spLocks noChangeArrowheads="1"/>
            </p:cNvSpPr>
            <p:nvPr/>
          </p:nvSpPr>
          <p:spPr bwMode="auto">
            <a:xfrm>
              <a:off x="3560" y="482"/>
              <a:ext cx="1813" cy="629"/>
            </a:xfrm>
            <a:prstGeom prst="cloudCallout">
              <a:avLst>
                <a:gd name="adj1" fmla="val -27454"/>
                <a:gd name="adj2" fmla="val 69944"/>
              </a:avLst>
            </a:prstGeom>
            <a:solidFill>
              <a:srgbClr val="FFFFCC"/>
            </a:solidFill>
            <a:ln w="9525">
              <a:solidFill>
                <a:schemeClr val="tx1"/>
              </a:solidFill>
              <a:round/>
              <a:headEnd/>
              <a:tailEnd/>
            </a:ln>
            <a:effectLst>
              <a:outerShdw blurRad="63500" dist="107763" dir="2700000" algn="ctr" rotWithShape="0">
                <a:schemeClr val="bg2">
                  <a:alpha val="50000"/>
                </a:schemeClr>
              </a:outerShdw>
            </a:effectLst>
          </p:spPr>
          <p:txBody>
            <a:bodyPr lIns="0" rIns="0"/>
            <a:lstStyle/>
            <a:p>
              <a:pPr eaLnBrk="1" hangingPunct="1">
                <a:lnSpc>
                  <a:spcPct val="80000"/>
                </a:lnSpc>
                <a:spcBef>
                  <a:spcPct val="50000"/>
                </a:spcBef>
              </a:pPr>
              <a:endParaRPr lang="en-US" altLang="zh-CN" sz="1400" b="1">
                <a:solidFill>
                  <a:srgbClr val="CC3399"/>
                </a:solidFill>
                <a:latin typeface="Arial" pitchFamily="34" charset="0"/>
              </a:endParaRPr>
            </a:p>
            <a:p>
              <a:pPr eaLnBrk="1" hangingPunct="1">
                <a:lnSpc>
                  <a:spcPct val="80000"/>
                </a:lnSpc>
                <a:spcBef>
                  <a:spcPct val="50000"/>
                </a:spcBef>
              </a:pPr>
              <a:r>
                <a:rPr lang="zh-CN" altLang="en-US" sz="2800" b="1">
                  <a:solidFill>
                    <a:srgbClr val="0000FF"/>
                  </a:solidFill>
                  <a:latin typeface="楷体_GB2312" pitchFamily="49" charset="-122"/>
                </a:rPr>
                <a:t>采用哪些操作（操作符）能导致传教士与野人</a:t>
              </a:r>
            </a:p>
            <a:p>
              <a:pPr eaLnBrk="1" hangingPunct="1">
                <a:lnSpc>
                  <a:spcPct val="80000"/>
                </a:lnSpc>
                <a:spcBef>
                  <a:spcPct val="50000"/>
                </a:spcBef>
              </a:pPr>
              <a:r>
                <a:rPr lang="zh-CN" altLang="en-US" sz="2800" b="1">
                  <a:solidFill>
                    <a:srgbClr val="0000FF"/>
                  </a:solidFill>
                  <a:latin typeface="楷体_GB2312" pitchFamily="49" charset="-122"/>
                </a:rPr>
                <a:t>问题的状态发生变化？</a:t>
              </a:r>
              <a:endParaRPr lang="zh-CN" altLang="en-US" sz="2800" b="1">
                <a:solidFill>
                  <a:srgbClr val="0000FF"/>
                </a:solidFill>
                <a:latin typeface="Arial"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7061"/>
                                        </p:tgtEl>
                                        <p:attrNameLst>
                                          <p:attrName>style.visibility</p:attrName>
                                        </p:attrNameLst>
                                      </p:cBhvr>
                                      <p:to>
                                        <p:strVal val="visible"/>
                                      </p:to>
                                    </p:set>
                                    <p:animEffect transition="in" filter="blinds(horizontal)">
                                      <p:cBhvr>
                                        <p:cTn id="7" dur="500"/>
                                        <p:tgtEl>
                                          <p:spTgt spid="557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6578" name="标题 536577"/>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noProof="1" smtClean="0">
                <a:effectLst>
                  <a:outerShdw blurRad="38100" dist="38100" dir="2700000" algn="tl">
                    <a:srgbClr val="C0C0C0"/>
                  </a:outerShdw>
                </a:effectLst>
              </a:rPr>
              <a:t>状态及其表示</a:t>
            </a:r>
          </a:p>
        </p:txBody>
      </p:sp>
      <p:sp>
        <p:nvSpPr>
          <p:cNvPr id="536579" name="矩形 536578"/>
          <p:cNvSpPr>
            <a:spLocks noChangeArrowheads="1"/>
          </p:cNvSpPr>
          <p:nvPr/>
        </p:nvSpPr>
        <p:spPr bwMode="auto">
          <a:xfrm>
            <a:off x="857250" y="995363"/>
            <a:ext cx="7905750" cy="1458912"/>
          </a:xfrm>
          <a:prstGeom prst="rect">
            <a:avLst/>
          </a:prstGeom>
          <a:noFill/>
          <a:ln w="9525">
            <a:noFill/>
            <a:miter lim="800000"/>
            <a:headEnd/>
            <a:tailEnd/>
          </a:ln>
        </p:spPr>
        <p:txBody>
          <a:bodyPr>
            <a:spAutoFit/>
          </a:bodyPr>
          <a:lstStyle/>
          <a:p>
            <a:pPr eaLnBrk="1" hangingPunct="1">
              <a:lnSpc>
                <a:spcPct val="80000"/>
              </a:lnSpc>
              <a:spcBef>
                <a:spcPct val="20000"/>
              </a:spcBef>
              <a:buClr>
                <a:schemeClr val="folHlink"/>
              </a:buClr>
              <a:buSzPct val="60000"/>
              <a:buFont typeface="Wingdings" pitchFamily="2" charset="2"/>
              <a:buBlip>
                <a:blip r:embed="rId3"/>
              </a:buBlip>
            </a:pPr>
            <a:r>
              <a:rPr lang="zh-CN" altLang="en-US" sz="2800"/>
              <a:t>状态：问题在某一时刻所处的“位置”，“情况”等</a:t>
            </a:r>
          </a:p>
          <a:p>
            <a:pPr eaLnBrk="1" hangingPunct="1">
              <a:lnSpc>
                <a:spcPct val="80000"/>
              </a:lnSpc>
              <a:spcBef>
                <a:spcPct val="20000"/>
              </a:spcBef>
              <a:buClr>
                <a:schemeClr val="folHlink"/>
              </a:buClr>
              <a:buSzPct val="60000"/>
              <a:buFont typeface="Wingdings" pitchFamily="2" charset="2"/>
              <a:buBlip>
                <a:blip r:embed="rId3"/>
              </a:buBlip>
            </a:pPr>
            <a:r>
              <a:rPr lang="zh-CN" altLang="en-US" sz="2800"/>
              <a:t>根据问题所关心的因素，一般用向量形式表示，每一位表示一个因素。</a:t>
            </a:r>
            <a:endParaRPr lang="zh-CN" altLang="en-US">
              <a:solidFill>
                <a:srgbClr val="000099"/>
              </a:solidFill>
            </a:endParaRPr>
          </a:p>
        </p:txBody>
      </p:sp>
      <p:sp>
        <p:nvSpPr>
          <p:cNvPr id="536580" name="直接连接符 536579"/>
          <p:cNvSpPr>
            <a:spLocks noChangeShapeType="1"/>
          </p:cNvSpPr>
          <p:nvPr/>
        </p:nvSpPr>
        <p:spPr bwMode="auto">
          <a:xfrm>
            <a:off x="4140200" y="4868863"/>
            <a:ext cx="935038" cy="0"/>
          </a:xfrm>
          <a:prstGeom prst="line">
            <a:avLst/>
          </a:prstGeom>
          <a:noFill/>
          <a:ln w="28575">
            <a:solidFill>
              <a:srgbClr val="FF3300"/>
            </a:solidFill>
            <a:round/>
            <a:headEnd/>
            <a:tailEnd/>
          </a:ln>
        </p:spPr>
        <p:txBody>
          <a:bodyPr/>
          <a:lstStyle/>
          <a:p>
            <a:endParaRPr lang="zh-CN" altLang="en-US"/>
          </a:p>
        </p:txBody>
      </p:sp>
      <p:sp>
        <p:nvSpPr>
          <p:cNvPr id="536581" name="直接连接符 536580"/>
          <p:cNvSpPr>
            <a:spLocks noChangeShapeType="1"/>
          </p:cNvSpPr>
          <p:nvPr/>
        </p:nvSpPr>
        <p:spPr bwMode="auto">
          <a:xfrm>
            <a:off x="4572000" y="4876800"/>
            <a:ext cx="1588" cy="360363"/>
          </a:xfrm>
          <a:prstGeom prst="line">
            <a:avLst/>
          </a:prstGeom>
          <a:noFill/>
          <a:ln w="28575">
            <a:solidFill>
              <a:srgbClr val="FF3300"/>
            </a:solidFill>
            <a:round/>
            <a:headEnd/>
            <a:tailEnd/>
          </a:ln>
        </p:spPr>
        <p:txBody>
          <a:bodyPr/>
          <a:lstStyle/>
          <a:p>
            <a:endParaRPr lang="zh-CN" altLang="en-US"/>
          </a:p>
        </p:txBody>
      </p:sp>
      <p:sp>
        <p:nvSpPr>
          <p:cNvPr id="536582" name="矩形 536581"/>
          <p:cNvSpPr>
            <a:spLocks noChangeArrowheads="1"/>
          </p:cNvSpPr>
          <p:nvPr/>
        </p:nvSpPr>
        <p:spPr bwMode="auto">
          <a:xfrm>
            <a:off x="4140200" y="5229225"/>
            <a:ext cx="1073150" cy="701675"/>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2000"/>
              <a:t>0</a:t>
            </a:r>
            <a:r>
              <a:rPr lang="zh-CN" altLang="en-US" sz="2000"/>
              <a:t>：右岸</a:t>
            </a:r>
          </a:p>
          <a:p>
            <a:pPr eaLnBrk="1" hangingPunct="1">
              <a:lnSpc>
                <a:spcPct val="80000"/>
              </a:lnSpc>
              <a:spcBef>
                <a:spcPct val="50000"/>
              </a:spcBef>
            </a:pPr>
            <a:r>
              <a:rPr lang="en-US" altLang="zh-CN" sz="2000"/>
              <a:t>1</a:t>
            </a:r>
            <a:r>
              <a:rPr lang="zh-CN" altLang="en-US" sz="2000"/>
              <a:t>：左岸</a:t>
            </a:r>
          </a:p>
        </p:txBody>
      </p:sp>
      <p:sp>
        <p:nvSpPr>
          <p:cNvPr id="536583" name="矩形 536582"/>
          <p:cNvSpPr>
            <a:spLocks noChangeArrowheads="1"/>
          </p:cNvSpPr>
          <p:nvPr/>
        </p:nvSpPr>
        <p:spPr bwMode="auto">
          <a:xfrm>
            <a:off x="395288" y="5084763"/>
            <a:ext cx="3168650" cy="457200"/>
          </a:xfrm>
          <a:prstGeom prst="rect">
            <a:avLst/>
          </a:prstGeom>
          <a:noFill/>
          <a:ln w="9525">
            <a:noFill/>
            <a:miter lim="800000"/>
            <a:headEnd/>
            <a:tailEnd/>
          </a:ln>
        </p:spPr>
        <p:txBody>
          <a:bodyPr>
            <a:spAutoFit/>
          </a:bodyPr>
          <a:lstStyle/>
          <a:p>
            <a:pPr eaLnBrk="1" hangingPunct="1">
              <a:lnSpc>
                <a:spcPct val="80000"/>
              </a:lnSpc>
              <a:spcBef>
                <a:spcPct val="20000"/>
              </a:spcBef>
              <a:buClr>
                <a:schemeClr val="hlink"/>
              </a:buClr>
              <a:buSzPct val="55000"/>
              <a:buFont typeface="Wingdings" pitchFamily="2" charset="2"/>
              <a:buNone/>
            </a:pPr>
            <a:r>
              <a:rPr lang="zh-CN" altLang="en-US"/>
              <a:t>初始状态：</a:t>
            </a:r>
            <a:r>
              <a:rPr lang="en-US" altLang="zh-CN"/>
              <a:t>(0, 0, 0)</a:t>
            </a:r>
          </a:p>
        </p:txBody>
      </p:sp>
      <p:sp>
        <p:nvSpPr>
          <p:cNvPr id="536584" name="矩形 536583"/>
          <p:cNvSpPr>
            <a:spLocks noChangeArrowheads="1"/>
          </p:cNvSpPr>
          <p:nvPr/>
        </p:nvSpPr>
        <p:spPr bwMode="auto">
          <a:xfrm>
            <a:off x="395288" y="5589588"/>
            <a:ext cx="3168650" cy="457200"/>
          </a:xfrm>
          <a:prstGeom prst="rect">
            <a:avLst/>
          </a:prstGeom>
          <a:noFill/>
          <a:ln w="9525">
            <a:noFill/>
            <a:miter lim="800000"/>
            <a:headEnd/>
            <a:tailEnd/>
          </a:ln>
        </p:spPr>
        <p:txBody>
          <a:bodyPr>
            <a:spAutoFit/>
          </a:bodyPr>
          <a:lstStyle/>
          <a:p>
            <a:pPr eaLnBrk="1" hangingPunct="1">
              <a:lnSpc>
                <a:spcPct val="80000"/>
              </a:lnSpc>
              <a:spcBef>
                <a:spcPct val="20000"/>
              </a:spcBef>
              <a:buClr>
                <a:schemeClr val="hlink"/>
              </a:buClr>
              <a:buSzPct val="55000"/>
              <a:buFont typeface="Wingdings" pitchFamily="2" charset="2"/>
              <a:buNone/>
            </a:pPr>
            <a:r>
              <a:rPr lang="zh-CN" altLang="en-US"/>
              <a:t>目标状态：</a:t>
            </a:r>
            <a:r>
              <a:rPr lang="en-US" altLang="zh-CN"/>
              <a:t>(3, 3, 1)</a:t>
            </a:r>
          </a:p>
        </p:txBody>
      </p:sp>
      <p:pic>
        <p:nvPicPr>
          <p:cNvPr id="536585" name="图片 536584"/>
          <p:cNvPicPr>
            <a:picLocks noChangeAspect="1" noChangeArrowheads="1"/>
          </p:cNvPicPr>
          <p:nvPr/>
        </p:nvPicPr>
        <p:blipFill>
          <a:blip r:embed="rId4" cstate="print"/>
          <a:srcRect l="11456" b="10115"/>
          <a:stretch>
            <a:fillRect/>
          </a:stretch>
        </p:blipFill>
        <p:spPr bwMode="auto">
          <a:xfrm>
            <a:off x="4572000" y="2133600"/>
            <a:ext cx="3563938" cy="1368425"/>
          </a:xfrm>
          <a:prstGeom prst="rect">
            <a:avLst/>
          </a:prstGeom>
          <a:noFill/>
          <a:ln w="9525">
            <a:noFill/>
            <a:miter lim="800000"/>
            <a:headEnd/>
            <a:tailEnd/>
          </a:ln>
        </p:spPr>
      </p:pic>
      <p:sp>
        <p:nvSpPr>
          <p:cNvPr id="82953" name="矩形 536586"/>
          <p:cNvSpPr>
            <a:spLocks noChangeArrowheads="1"/>
          </p:cNvSpPr>
          <p:nvPr/>
        </p:nvSpPr>
        <p:spPr bwMode="auto">
          <a:xfrm>
            <a:off x="142875" y="3105150"/>
            <a:ext cx="9001125" cy="1771650"/>
          </a:xfrm>
          <a:prstGeom prst="rect">
            <a:avLst/>
          </a:prstGeom>
          <a:noFill/>
          <a:ln w="9525">
            <a:noFill/>
            <a:miter lim="800000"/>
            <a:headEnd/>
            <a:tailEnd/>
          </a:ln>
        </p:spPr>
        <p:txBody>
          <a:bodyPr>
            <a:spAutoFit/>
          </a:bodyPr>
          <a:lstStyle/>
          <a:p>
            <a:pPr eaLnBrk="1" hangingPunct="1">
              <a:lnSpc>
                <a:spcPct val="80000"/>
              </a:lnSpc>
              <a:spcBef>
                <a:spcPct val="20000"/>
              </a:spcBef>
              <a:buClr>
                <a:schemeClr val="hlink"/>
              </a:buClr>
              <a:buSzPct val="55000"/>
              <a:buFont typeface="Wingdings" pitchFamily="2" charset="2"/>
              <a:buNone/>
            </a:pPr>
            <a:r>
              <a:rPr lang="en-US" altLang="zh-CN"/>
              <a:t>    </a:t>
            </a:r>
            <a:r>
              <a:rPr lang="zh-CN" altLang="en-US"/>
              <a:t>状态可有多种表示方法：</a:t>
            </a:r>
            <a:endParaRPr lang="zh-CN" altLang="en-US">
              <a:solidFill>
                <a:srgbClr val="000099"/>
              </a:solidFill>
            </a:endParaRPr>
          </a:p>
          <a:p>
            <a:pPr eaLnBrk="1" hangingPunct="1">
              <a:lnSpc>
                <a:spcPct val="80000"/>
              </a:lnSpc>
              <a:spcBef>
                <a:spcPct val="20000"/>
              </a:spcBef>
              <a:buClr>
                <a:schemeClr val="hlink"/>
              </a:buClr>
              <a:buSzPct val="55000"/>
              <a:buFont typeface="Wingdings" pitchFamily="2" charset="2"/>
              <a:buNone/>
            </a:pPr>
            <a:r>
              <a:rPr lang="en-US" altLang="zh-CN">
                <a:solidFill>
                  <a:srgbClr val="000099"/>
                </a:solidFill>
              </a:rPr>
              <a:t>(</a:t>
            </a:r>
            <a:r>
              <a:rPr lang="zh-CN" altLang="en-US">
                <a:solidFill>
                  <a:srgbClr val="000099"/>
                </a:solidFill>
              </a:rPr>
              <a:t>左岸传教士数</a:t>
            </a:r>
            <a:r>
              <a:rPr lang="en-US" altLang="zh-CN">
                <a:solidFill>
                  <a:srgbClr val="000099"/>
                </a:solidFill>
              </a:rPr>
              <a:t>, </a:t>
            </a:r>
            <a:r>
              <a:rPr lang="zh-CN" altLang="en-US">
                <a:solidFill>
                  <a:srgbClr val="000099"/>
                </a:solidFill>
              </a:rPr>
              <a:t>右岸传教士数</a:t>
            </a:r>
            <a:r>
              <a:rPr lang="en-US" altLang="zh-CN">
                <a:solidFill>
                  <a:srgbClr val="000099"/>
                </a:solidFill>
              </a:rPr>
              <a:t>, </a:t>
            </a:r>
            <a:r>
              <a:rPr lang="zh-CN" altLang="en-US">
                <a:solidFill>
                  <a:srgbClr val="000099"/>
                </a:solidFill>
              </a:rPr>
              <a:t>左岸野人数</a:t>
            </a:r>
            <a:r>
              <a:rPr lang="en-US" altLang="zh-CN">
                <a:solidFill>
                  <a:srgbClr val="000099"/>
                </a:solidFill>
              </a:rPr>
              <a:t>, </a:t>
            </a:r>
            <a:r>
              <a:rPr lang="zh-CN" altLang="en-US">
                <a:solidFill>
                  <a:srgbClr val="000099"/>
                </a:solidFill>
              </a:rPr>
              <a:t>右岸野人数</a:t>
            </a:r>
            <a:r>
              <a:rPr lang="en-US" altLang="zh-CN">
                <a:solidFill>
                  <a:srgbClr val="000099"/>
                </a:solidFill>
              </a:rPr>
              <a:t>, </a:t>
            </a:r>
            <a:r>
              <a:rPr lang="zh-CN" altLang="en-US">
                <a:solidFill>
                  <a:srgbClr val="000099"/>
                </a:solidFill>
              </a:rPr>
              <a:t>船的位置</a:t>
            </a:r>
            <a:r>
              <a:rPr lang="en-US" altLang="zh-CN">
                <a:solidFill>
                  <a:srgbClr val="000099"/>
                </a:solidFill>
              </a:rPr>
              <a:t>)</a:t>
            </a:r>
          </a:p>
          <a:p>
            <a:pPr eaLnBrk="1" hangingPunct="1">
              <a:lnSpc>
                <a:spcPct val="80000"/>
              </a:lnSpc>
              <a:spcBef>
                <a:spcPct val="20000"/>
              </a:spcBef>
              <a:buClr>
                <a:schemeClr val="hlink"/>
              </a:buClr>
              <a:buSzPct val="55000"/>
              <a:buFont typeface="Wingdings" pitchFamily="2" charset="2"/>
              <a:buNone/>
            </a:pPr>
            <a:r>
              <a:rPr lang="en-US" altLang="zh-CN"/>
              <a:t>    </a:t>
            </a:r>
            <a:r>
              <a:rPr lang="zh-CN" altLang="en-US"/>
              <a:t>或简化表示为：</a:t>
            </a:r>
          </a:p>
          <a:p>
            <a:pPr eaLnBrk="1" hangingPunct="1">
              <a:lnSpc>
                <a:spcPct val="80000"/>
              </a:lnSpc>
              <a:spcBef>
                <a:spcPct val="20000"/>
              </a:spcBef>
              <a:buClr>
                <a:schemeClr val="hlink"/>
              </a:buClr>
              <a:buSzPct val="55000"/>
              <a:buFont typeface="Wingdings" pitchFamily="2" charset="2"/>
              <a:buNone/>
            </a:pPr>
            <a:r>
              <a:rPr lang="en-US" altLang="zh-CN">
                <a:solidFill>
                  <a:srgbClr val="000099"/>
                </a:solidFill>
              </a:rPr>
              <a:t>(</a:t>
            </a:r>
            <a:r>
              <a:rPr lang="zh-CN" altLang="en-US">
                <a:solidFill>
                  <a:srgbClr val="000099"/>
                </a:solidFill>
              </a:rPr>
              <a:t>左岸传教士数</a:t>
            </a:r>
            <a:r>
              <a:rPr lang="en-US" altLang="zh-CN">
                <a:solidFill>
                  <a:srgbClr val="000099"/>
                </a:solidFill>
              </a:rPr>
              <a:t>, </a:t>
            </a:r>
            <a:r>
              <a:rPr lang="zh-CN" altLang="en-US">
                <a:solidFill>
                  <a:srgbClr val="000099"/>
                </a:solidFill>
              </a:rPr>
              <a:t>左岸野人数</a:t>
            </a:r>
            <a:r>
              <a:rPr lang="en-US" altLang="zh-CN">
                <a:solidFill>
                  <a:srgbClr val="000099"/>
                </a:solidFill>
              </a:rPr>
              <a:t>, </a:t>
            </a:r>
            <a:r>
              <a:rPr lang="zh-CN" altLang="en-US">
                <a:solidFill>
                  <a:srgbClr val="000099"/>
                </a:solidFill>
              </a:rPr>
              <a:t>船的位置</a:t>
            </a:r>
            <a:r>
              <a:rPr lang="en-US" altLang="zh-CN">
                <a:solidFill>
                  <a:srgbClr val="000099"/>
                </a:solidFill>
              </a:rPr>
              <a:t>)</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6579">
                                            <p:txEl>
                                              <p:pRg st="0" end="0"/>
                                            </p:txEl>
                                          </p:spTgt>
                                        </p:tgtEl>
                                        <p:attrNameLst>
                                          <p:attrName>style.visibility</p:attrName>
                                        </p:attrNameLst>
                                      </p:cBhvr>
                                      <p:to>
                                        <p:strVal val="visible"/>
                                      </p:to>
                                    </p:set>
                                    <p:animEffect transition="in" filter="blinds(horizontal)">
                                      <p:cBhvr>
                                        <p:cTn id="7" dur="500"/>
                                        <p:tgtEl>
                                          <p:spTgt spid="536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6579">
                                            <p:txEl>
                                              <p:pRg st="1" end="1"/>
                                            </p:txEl>
                                          </p:spTgt>
                                        </p:tgtEl>
                                        <p:attrNameLst>
                                          <p:attrName>style.visibility</p:attrName>
                                        </p:attrNameLst>
                                      </p:cBhvr>
                                      <p:to>
                                        <p:strVal val="visible"/>
                                      </p:to>
                                    </p:set>
                                    <p:animEffect transition="in" filter="blinds(horizontal)">
                                      <p:cBhvr>
                                        <p:cTn id="12" dur="500"/>
                                        <p:tgtEl>
                                          <p:spTgt spid="536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6585"/>
                                        </p:tgtEl>
                                        <p:attrNameLst>
                                          <p:attrName>style.visibility</p:attrName>
                                        </p:attrNameLst>
                                      </p:cBhvr>
                                      <p:to>
                                        <p:strVal val="visible"/>
                                      </p:to>
                                    </p:set>
                                    <p:animEffect transition="in" filter="blinds(horizontal)">
                                      <p:cBhvr>
                                        <p:cTn id="17" dur="500"/>
                                        <p:tgtEl>
                                          <p:spTgt spid="5365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6580"/>
                                        </p:tgtEl>
                                        <p:attrNameLst>
                                          <p:attrName>style.visibility</p:attrName>
                                        </p:attrNameLst>
                                      </p:cBhvr>
                                      <p:to>
                                        <p:strVal val="visible"/>
                                      </p:to>
                                    </p:set>
                                    <p:animEffect transition="in" filter="wipe(left)">
                                      <p:cBhvr>
                                        <p:cTn id="22" dur="500"/>
                                        <p:tgtEl>
                                          <p:spTgt spid="536580"/>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536581"/>
                                        </p:tgtEl>
                                        <p:attrNameLst>
                                          <p:attrName>style.visibility</p:attrName>
                                        </p:attrNameLst>
                                      </p:cBhvr>
                                      <p:to>
                                        <p:strVal val="visible"/>
                                      </p:to>
                                    </p:set>
                                    <p:animEffect transition="in" filter="wipe(up)">
                                      <p:cBhvr>
                                        <p:cTn id="26" dur="500"/>
                                        <p:tgtEl>
                                          <p:spTgt spid="536581"/>
                                        </p:tgtEl>
                                      </p:cBhvr>
                                    </p:animEffect>
                                  </p:childTnLst>
                                </p:cTn>
                              </p:par>
                            </p:childTnLst>
                          </p:cTn>
                        </p:par>
                        <p:par>
                          <p:cTn id="27" fill="hold" nodeType="afterGroup">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536582"/>
                                        </p:tgtEl>
                                        <p:attrNameLst>
                                          <p:attrName>style.visibility</p:attrName>
                                        </p:attrNameLst>
                                      </p:cBhvr>
                                      <p:to>
                                        <p:strVal val="visible"/>
                                      </p:to>
                                    </p:set>
                                    <p:animEffect transition="in" filter="wipe(up)">
                                      <p:cBhvr>
                                        <p:cTn id="30" dur="500"/>
                                        <p:tgtEl>
                                          <p:spTgt spid="53658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36583">
                                            <p:txEl>
                                              <p:pRg st="0" end="0"/>
                                            </p:txEl>
                                          </p:spTgt>
                                        </p:tgtEl>
                                        <p:attrNameLst>
                                          <p:attrName>style.visibility</p:attrName>
                                        </p:attrNameLst>
                                      </p:cBhvr>
                                      <p:to>
                                        <p:strVal val="visible"/>
                                      </p:to>
                                    </p:set>
                                    <p:animEffect transition="in" filter="blinds(horizontal)">
                                      <p:cBhvr>
                                        <p:cTn id="35" dur="500"/>
                                        <p:tgtEl>
                                          <p:spTgt spid="536583">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36584">
                                            <p:txEl>
                                              <p:pRg st="0" end="0"/>
                                            </p:txEl>
                                          </p:spTgt>
                                        </p:tgtEl>
                                        <p:attrNameLst>
                                          <p:attrName>style.visibility</p:attrName>
                                        </p:attrNameLst>
                                      </p:cBhvr>
                                      <p:to>
                                        <p:strVal val="visible"/>
                                      </p:to>
                                    </p:set>
                                    <p:animEffect transition="in" filter="blinds(horizontal)">
                                      <p:cBhvr>
                                        <p:cTn id="40" dur="500"/>
                                        <p:tgtEl>
                                          <p:spTgt spid="5365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build="p"/>
      <p:bldP spid="536580" grpId="0" animBg="1"/>
      <p:bldP spid="536581" grpId="0" animBg="1"/>
      <p:bldP spid="536582" grpId="0"/>
      <p:bldP spid="536583" grpId="0" build="p"/>
      <p:bldP spid="536584"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7602" name="标题 53760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noProof="1" smtClean="0">
                <a:effectLst>
                  <a:outerShdw blurRad="38100" dist="38100" dir="2700000" algn="tl">
                    <a:srgbClr val="C0C0C0"/>
                  </a:outerShdw>
                </a:effectLst>
              </a:rPr>
              <a:t>状态的转换</a:t>
            </a:r>
          </a:p>
        </p:txBody>
      </p:sp>
      <p:sp>
        <p:nvSpPr>
          <p:cNvPr id="83970" name="文本占位符 537602"/>
          <p:cNvSpPr>
            <a:spLocks noGrp="1" noChangeArrowheads="1"/>
          </p:cNvSpPr>
          <p:nvPr>
            <p:ph idx="1"/>
          </p:nvPr>
        </p:nvSpPr>
        <p:spPr>
          <a:xfrm>
            <a:off x="755650" y="1268413"/>
            <a:ext cx="8064500" cy="5329237"/>
          </a:xfrm>
        </p:spPr>
        <p:txBody>
          <a:bodyPr/>
          <a:lstStyle/>
          <a:p>
            <a:pPr eaLnBrk="1" hangingPunct="1"/>
            <a:r>
              <a:rPr lang="zh-CN" altLang="en-US" smtClean="0">
                <a:latin typeface="Times New Roman" pitchFamily="18" charset="0"/>
              </a:rPr>
              <a:t>算子（算符，操作符    </a:t>
            </a:r>
            <a:r>
              <a:rPr lang="en-US" altLang="zh-CN" smtClean="0">
                <a:latin typeface="Times New Roman" pitchFamily="18" charset="0"/>
              </a:rPr>
              <a:t>Operator</a:t>
            </a:r>
            <a:r>
              <a:rPr lang="zh-CN" altLang="en-US" smtClean="0">
                <a:latin typeface="Times New Roman" pitchFamily="18" charset="0"/>
              </a:rPr>
              <a:t>）</a:t>
            </a:r>
            <a:r>
              <a:rPr lang="en-US" altLang="zh-CN" smtClean="0">
                <a:latin typeface="Times New Roman" pitchFamily="18" charset="0"/>
              </a:rPr>
              <a:t>——</a:t>
            </a:r>
            <a:r>
              <a:rPr lang="zh-CN" altLang="en-US" smtClean="0">
                <a:latin typeface="Times New Roman" pitchFamily="18" charset="0"/>
              </a:rPr>
              <a:t>使状态发生改变的操作</a:t>
            </a:r>
          </a:p>
          <a:p>
            <a:pPr eaLnBrk="1" hangingPunct="1"/>
            <a:r>
              <a:rPr lang="en-US" altLang="zh-CN" smtClean="0">
                <a:latin typeface="Times New Roman" pitchFamily="18" charset="0"/>
              </a:rPr>
              <a:t>MC</a:t>
            </a:r>
            <a:r>
              <a:rPr lang="zh-CN" altLang="en-US" smtClean="0">
                <a:latin typeface="Times New Roman" pitchFamily="18" charset="0"/>
              </a:rPr>
              <a:t>问题中的算子</a:t>
            </a:r>
          </a:p>
          <a:p>
            <a:pPr lvl="1" eaLnBrk="1" hangingPunct="1"/>
            <a:r>
              <a:rPr lang="zh-CN" altLang="en-US" smtClean="0">
                <a:latin typeface="Times New Roman" pitchFamily="18" charset="0"/>
              </a:rPr>
              <a:t>将传教士或野人运到河对岸</a:t>
            </a:r>
          </a:p>
          <a:p>
            <a:pPr lvl="1" eaLnBrk="1" hangingPunct="1"/>
            <a:r>
              <a:rPr lang="en-US" altLang="zh-CN" b="1" smtClean="0">
                <a:latin typeface="Times New Roman" pitchFamily="18" charset="0"/>
              </a:rPr>
              <a:t>Move-1m1c-lr</a:t>
            </a:r>
            <a:r>
              <a:rPr lang="zh-CN" altLang="en-US" b="1" smtClean="0">
                <a:latin typeface="Times New Roman" pitchFamily="18" charset="0"/>
              </a:rPr>
              <a:t>：</a:t>
            </a:r>
            <a:r>
              <a:rPr lang="zh-CN" altLang="en-US" smtClean="0">
                <a:latin typeface="Times New Roman" pitchFamily="18" charset="0"/>
              </a:rPr>
              <a:t>将一个传教士</a:t>
            </a:r>
            <a:r>
              <a:rPr lang="en-US" altLang="zh-CN" smtClean="0">
                <a:latin typeface="Times New Roman" pitchFamily="18" charset="0"/>
              </a:rPr>
              <a:t>(m)</a:t>
            </a:r>
            <a:r>
              <a:rPr lang="zh-CN" altLang="en-US" smtClean="0">
                <a:latin typeface="Times New Roman" pitchFamily="18" charset="0"/>
              </a:rPr>
              <a:t>和一个野人</a:t>
            </a:r>
            <a:r>
              <a:rPr lang="en-US" altLang="zh-CN" smtClean="0">
                <a:latin typeface="Times New Roman" pitchFamily="18" charset="0"/>
              </a:rPr>
              <a:t>(c)</a:t>
            </a:r>
            <a:r>
              <a:rPr lang="zh-CN" altLang="en-US" smtClean="0">
                <a:latin typeface="Times New Roman" pitchFamily="18" charset="0"/>
              </a:rPr>
              <a:t>从左岸</a:t>
            </a:r>
            <a:r>
              <a:rPr lang="en-US" altLang="zh-CN" smtClean="0">
                <a:latin typeface="Times New Roman" pitchFamily="18" charset="0"/>
              </a:rPr>
              <a:t>(L)</a:t>
            </a:r>
            <a:r>
              <a:rPr lang="zh-CN" altLang="en-US" smtClean="0">
                <a:latin typeface="Times New Roman" pitchFamily="18" charset="0"/>
              </a:rPr>
              <a:t>运到右岸</a:t>
            </a:r>
            <a:r>
              <a:rPr lang="en-US" altLang="zh-CN" smtClean="0">
                <a:latin typeface="Times New Roman" pitchFamily="18" charset="0"/>
              </a:rPr>
              <a:t>(R)</a:t>
            </a:r>
          </a:p>
          <a:p>
            <a:pPr lvl="1" eaLnBrk="1" hangingPunct="1"/>
            <a:r>
              <a:rPr lang="zh-CN" altLang="en-US" smtClean="0">
                <a:latin typeface="Times New Roman" pitchFamily="18" charset="0"/>
              </a:rPr>
              <a:t>所有可能操作</a:t>
            </a:r>
          </a:p>
          <a:p>
            <a:pPr lvl="2" eaLnBrk="1" hangingPunct="1"/>
            <a:r>
              <a:rPr lang="en-US" altLang="zh-CN" sz="2500" b="1" smtClean="0">
                <a:solidFill>
                  <a:srgbClr val="000000"/>
                </a:solidFill>
                <a:latin typeface="Times New Roman" pitchFamily="18" charset="0"/>
                <a:ea typeface="宋体" pitchFamily="2" charset="-122"/>
              </a:rPr>
              <a:t>Move-1m1c-lr     Move-1m1c-rl     Move-2c-lr   Move-2c-rl	         Move-2m-lr	    Move-2m-rl  Move-1c-lr	         Move-1c-rl	    Move-1m-lr  Move-1m-rl</a:t>
            </a:r>
            <a:r>
              <a:rPr lang="en-US" altLang="zh-CN" sz="2500" smtClean="0">
                <a:solidFill>
                  <a:srgbClr val="000000"/>
                </a:solidFill>
                <a:ea typeface="宋体" pitchFamily="2" charset="-122"/>
              </a:rPr>
              <a:t/>
            </a:r>
            <a:br>
              <a:rPr lang="en-US" altLang="zh-CN" sz="2500" smtClean="0">
                <a:solidFill>
                  <a:srgbClr val="000000"/>
                </a:solidFill>
                <a:ea typeface="宋体" pitchFamily="2" charset="-122"/>
              </a:rPr>
            </a:br>
            <a:endParaRPr lang="en-US" altLang="zh-CN" sz="2500" smtClean="0">
              <a:solidFill>
                <a:srgbClr val="000000"/>
              </a:solidFill>
              <a:ea typeface="宋体" pitchFamily="2" charset="-122"/>
            </a:endParaRPr>
          </a:p>
        </p:txBody>
      </p:sp>
    </p:spTree>
    <p:custDataLst>
      <p:tags r:id="rId1"/>
    </p:custData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8626" name="标题 538625"/>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noProof="1" smtClean="0">
                <a:effectLst>
                  <a:outerShdw blurRad="38100" dist="38100" dir="2700000" algn="tl">
                    <a:srgbClr val="C0C0C0"/>
                  </a:outerShdw>
                </a:effectLst>
              </a:rPr>
              <a:t>传教士野人问题状态空间图</a:t>
            </a:r>
          </a:p>
        </p:txBody>
      </p:sp>
      <p:grpSp>
        <p:nvGrpSpPr>
          <p:cNvPr id="84994" name="组合 538626"/>
          <p:cNvGrpSpPr>
            <a:grpSpLocks/>
          </p:cNvGrpSpPr>
          <p:nvPr/>
        </p:nvGrpSpPr>
        <p:grpSpPr bwMode="auto">
          <a:xfrm>
            <a:off x="0" y="1341438"/>
            <a:ext cx="8999538" cy="4535487"/>
            <a:chOff x="0" y="845"/>
            <a:chExt cx="5669" cy="2857"/>
          </a:xfrm>
        </p:grpSpPr>
        <p:pic>
          <p:nvPicPr>
            <p:cNvPr id="84999" name="图片 538627"/>
            <p:cNvPicPr>
              <a:picLocks noChangeAspect="1" noChangeArrowheads="1"/>
            </p:cNvPicPr>
            <p:nvPr/>
          </p:nvPicPr>
          <p:blipFill>
            <a:blip r:embed="rId4" cstate="print"/>
            <a:srcRect t="4283" b="5733"/>
            <a:stretch>
              <a:fillRect/>
            </a:stretch>
          </p:blipFill>
          <p:spPr bwMode="auto">
            <a:xfrm>
              <a:off x="0" y="845"/>
              <a:ext cx="5669" cy="2857"/>
            </a:xfrm>
            <a:prstGeom prst="rect">
              <a:avLst/>
            </a:prstGeom>
            <a:noFill/>
            <a:ln w="9525">
              <a:noFill/>
              <a:miter lim="800000"/>
              <a:headEnd/>
              <a:tailEnd/>
            </a:ln>
          </p:spPr>
        </p:pic>
        <p:sp>
          <p:nvSpPr>
            <p:cNvPr id="85000" name="等腰三角形 538628"/>
            <p:cNvSpPr>
              <a:spLocks noChangeArrowheads="1"/>
            </p:cNvSpPr>
            <p:nvPr/>
          </p:nvSpPr>
          <p:spPr bwMode="auto">
            <a:xfrm>
              <a:off x="5012" y="3067"/>
              <a:ext cx="46" cy="91"/>
            </a:xfrm>
            <a:prstGeom prst="triangle">
              <a:avLst>
                <a:gd name="adj" fmla="val 50000"/>
              </a:avLst>
            </a:prstGeom>
            <a:solidFill>
              <a:srgbClr val="000000"/>
            </a:solidFill>
            <a:ln w="9525">
              <a:solidFill>
                <a:srgbClr val="000000"/>
              </a:solidFill>
              <a:miter lim="800000"/>
              <a:headEnd/>
              <a:tailEnd/>
            </a:ln>
          </p:spPr>
          <p:txBody>
            <a:bodyPr/>
            <a:lstStyle/>
            <a:p>
              <a:pPr eaLnBrk="1" hangingPunct="1">
                <a:lnSpc>
                  <a:spcPct val="80000"/>
                </a:lnSpc>
                <a:spcBef>
                  <a:spcPct val="50000"/>
                </a:spcBef>
              </a:pPr>
              <a:endParaRPr lang="zh-CN" altLang="en-US"/>
            </a:p>
          </p:txBody>
        </p:sp>
        <p:sp>
          <p:nvSpPr>
            <p:cNvPr id="85001" name="文本框 538629"/>
            <p:cNvSpPr txBox="1">
              <a:spLocks noChangeArrowheads="1"/>
            </p:cNvSpPr>
            <p:nvPr/>
          </p:nvSpPr>
          <p:spPr bwMode="auto">
            <a:xfrm>
              <a:off x="5148" y="2976"/>
              <a:ext cx="318" cy="231"/>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a:solidFill>
                    <a:srgbClr val="000000"/>
                  </a:solidFill>
                  <a:latin typeface="Arial" pitchFamily="34" charset="0"/>
                  <a:ea typeface="宋体" pitchFamily="2" charset="-122"/>
                </a:rPr>
                <a:t>M</a:t>
              </a:r>
            </a:p>
          </p:txBody>
        </p:sp>
        <p:sp>
          <p:nvSpPr>
            <p:cNvPr id="85002" name="椭圆 538630"/>
            <p:cNvSpPr>
              <a:spLocks noChangeArrowheads="1"/>
            </p:cNvSpPr>
            <p:nvPr/>
          </p:nvSpPr>
          <p:spPr bwMode="auto">
            <a:xfrm>
              <a:off x="5012" y="3339"/>
              <a:ext cx="46" cy="46"/>
            </a:xfrm>
            <a:prstGeom prst="ellipse">
              <a:avLst/>
            </a:prstGeom>
            <a:solidFill>
              <a:srgbClr val="F60000"/>
            </a:solidFill>
            <a:ln w="9525">
              <a:solidFill>
                <a:srgbClr val="000000"/>
              </a:solidFill>
              <a:round/>
              <a:headEnd/>
              <a:tailEnd/>
            </a:ln>
          </p:spPr>
          <p:txBody>
            <a:bodyPr/>
            <a:lstStyle/>
            <a:p>
              <a:pPr eaLnBrk="1" hangingPunct="1">
                <a:lnSpc>
                  <a:spcPct val="80000"/>
                </a:lnSpc>
                <a:spcBef>
                  <a:spcPct val="50000"/>
                </a:spcBef>
              </a:pPr>
              <a:endParaRPr lang="zh-CN" altLang="en-US"/>
            </a:p>
          </p:txBody>
        </p:sp>
        <p:sp>
          <p:nvSpPr>
            <p:cNvPr id="85003" name="文本框 538631"/>
            <p:cNvSpPr txBox="1">
              <a:spLocks noChangeArrowheads="1"/>
            </p:cNvSpPr>
            <p:nvPr/>
          </p:nvSpPr>
          <p:spPr bwMode="auto">
            <a:xfrm>
              <a:off x="5153" y="3223"/>
              <a:ext cx="318" cy="231"/>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a:solidFill>
                    <a:srgbClr val="000000"/>
                  </a:solidFill>
                  <a:latin typeface="Arial" pitchFamily="34" charset="0"/>
                  <a:ea typeface="宋体" pitchFamily="2" charset="-122"/>
                </a:rPr>
                <a:t>C</a:t>
              </a:r>
            </a:p>
          </p:txBody>
        </p:sp>
      </p:grpSp>
      <p:sp>
        <p:nvSpPr>
          <p:cNvPr id="538633" name="任意多边形 538632"/>
          <p:cNvSpPr>
            <a:spLocks noChangeArrowheads="1"/>
          </p:cNvSpPr>
          <p:nvPr/>
        </p:nvSpPr>
        <p:spPr bwMode="auto">
          <a:xfrm>
            <a:off x="971550" y="549275"/>
            <a:ext cx="7345363" cy="4679950"/>
          </a:xfrm>
          <a:custGeom>
            <a:avLst/>
            <a:gdLst>
              <a:gd name="T0" fmla="*/ 0 w 4627"/>
              <a:gd name="T1" fmla="*/ 2147483646 h 2948"/>
              <a:gd name="T2" fmla="*/ 2147483646 w 4627"/>
              <a:gd name="T3" fmla="*/ 2147483646 h 2948"/>
              <a:gd name="T4" fmla="*/ 2147483646 w 4627"/>
              <a:gd name="T5" fmla="*/ 2147483646 h 2948"/>
              <a:gd name="T6" fmla="*/ 2147483646 w 4627"/>
              <a:gd name="T7" fmla="*/ 2147483646 h 2948"/>
              <a:gd name="T8" fmla="*/ 2147483646 w 4627"/>
              <a:gd name="T9" fmla="*/ 2147483646 h 2948"/>
              <a:gd name="T10" fmla="*/ 2147483646 w 4627"/>
              <a:gd name="T11" fmla="*/ 2147483646 h 2948"/>
              <a:gd name="T12" fmla="*/ 2147483646 w 4627"/>
              <a:gd name="T13" fmla="*/ 2147483646 h 29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27" h="2948">
                <a:moveTo>
                  <a:pt x="0" y="1224"/>
                </a:moveTo>
                <a:cubicBezTo>
                  <a:pt x="109" y="906"/>
                  <a:pt x="219" y="589"/>
                  <a:pt x="408" y="453"/>
                </a:cubicBezTo>
                <a:cubicBezTo>
                  <a:pt x="597" y="317"/>
                  <a:pt x="847" y="0"/>
                  <a:pt x="1134" y="408"/>
                </a:cubicBezTo>
                <a:cubicBezTo>
                  <a:pt x="1421" y="816"/>
                  <a:pt x="1845" y="2858"/>
                  <a:pt x="2132" y="2903"/>
                </a:cubicBezTo>
                <a:cubicBezTo>
                  <a:pt x="2419" y="2948"/>
                  <a:pt x="2518" y="1096"/>
                  <a:pt x="2858" y="680"/>
                </a:cubicBezTo>
                <a:cubicBezTo>
                  <a:pt x="3198" y="264"/>
                  <a:pt x="3878" y="348"/>
                  <a:pt x="4173" y="408"/>
                </a:cubicBezTo>
                <a:cubicBezTo>
                  <a:pt x="4468" y="468"/>
                  <a:pt x="4551" y="937"/>
                  <a:pt x="4627" y="1043"/>
                </a:cubicBezTo>
              </a:path>
            </a:pathLst>
          </a:custGeom>
          <a:noFill/>
          <a:ln w="28575">
            <a:solidFill>
              <a:schemeClr val="hlink"/>
            </a:solidFill>
            <a:round/>
            <a:headEnd/>
            <a:tailEnd/>
          </a:ln>
        </p:spPr>
        <p:txBody>
          <a:bodyPr/>
          <a:lstStyle/>
          <a:p>
            <a:endParaRPr lang="zh-CN" altLang="en-US"/>
          </a:p>
        </p:txBody>
      </p:sp>
      <p:sp>
        <p:nvSpPr>
          <p:cNvPr id="538634" name="任意多边形 538633"/>
          <p:cNvSpPr>
            <a:spLocks noChangeArrowheads="1"/>
          </p:cNvSpPr>
          <p:nvPr/>
        </p:nvSpPr>
        <p:spPr bwMode="auto">
          <a:xfrm>
            <a:off x="971550" y="549275"/>
            <a:ext cx="7323138" cy="4819650"/>
          </a:xfrm>
          <a:custGeom>
            <a:avLst/>
            <a:gdLst>
              <a:gd name="T0" fmla="*/ 0 w 4613"/>
              <a:gd name="T1" fmla="*/ 2147483646 h 3036"/>
              <a:gd name="T2" fmla="*/ 2147483646 w 4613"/>
              <a:gd name="T3" fmla="*/ 2147483646 h 3036"/>
              <a:gd name="T4" fmla="*/ 2147483646 w 4613"/>
              <a:gd name="T5" fmla="*/ 2147483646 h 3036"/>
              <a:gd name="T6" fmla="*/ 2147483646 w 4613"/>
              <a:gd name="T7" fmla="*/ 2147483646 h 3036"/>
              <a:gd name="T8" fmla="*/ 2147483646 w 4613"/>
              <a:gd name="T9" fmla="*/ 2147483646 h 3036"/>
              <a:gd name="T10" fmla="*/ 2147483646 w 4613"/>
              <a:gd name="T11" fmla="*/ 2147483646 h 3036"/>
              <a:gd name="T12" fmla="*/ 2147483646 w 4613"/>
              <a:gd name="T13" fmla="*/ 2147483646 h 30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13" h="3036">
                <a:moveTo>
                  <a:pt x="0" y="1224"/>
                </a:moveTo>
                <a:cubicBezTo>
                  <a:pt x="109" y="906"/>
                  <a:pt x="219" y="589"/>
                  <a:pt x="408" y="453"/>
                </a:cubicBezTo>
                <a:cubicBezTo>
                  <a:pt x="597" y="317"/>
                  <a:pt x="847" y="0"/>
                  <a:pt x="1134" y="408"/>
                </a:cubicBezTo>
                <a:cubicBezTo>
                  <a:pt x="1421" y="816"/>
                  <a:pt x="1791" y="2770"/>
                  <a:pt x="2132" y="2903"/>
                </a:cubicBezTo>
                <a:cubicBezTo>
                  <a:pt x="2473" y="3036"/>
                  <a:pt x="2894" y="1403"/>
                  <a:pt x="3181" y="1209"/>
                </a:cubicBezTo>
                <a:cubicBezTo>
                  <a:pt x="3468" y="1015"/>
                  <a:pt x="3617" y="1678"/>
                  <a:pt x="3856" y="1736"/>
                </a:cubicBezTo>
                <a:cubicBezTo>
                  <a:pt x="4095" y="1794"/>
                  <a:pt x="4455" y="1593"/>
                  <a:pt x="4613" y="1555"/>
                </a:cubicBezTo>
              </a:path>
            </a:pathLst>
          </a:custGeom>
          <a:noFill/>
          <a:ln w="28575">
            <a:solidFill>
              <a:srgbClr val="006600"/>
            </a:solidFill>
            <a:round/>
            <a:headEnd/>
            <a:tailEnd/>
          </a:ln>
        </p:spPr>
        <p:txBody>
          <a:bodyPr/>
          <a:lstStyle/>
          <a:p>
            <a:endParaRPr lang="zh-CN" altLang="en-US"/>
          </a:p>
        </p:txBody>
      </p:sp>
      <p:sp>
        <p:nvSpPr>
          <p:cNvPr id="538635" name="任意多边形 538634"/>
          <p:cNvSpPr>
            <a:spLocks noChangeArrowheads="1"/>
          </p:cNvSpPr>
          <p:nvPr/>
        </p:nvSpPr>
        <p:spPr bwMode="auto">
          <a:xfrm>
            <a:off x="979488" y="1133475"/>
            <a:ext cx="7315200" cy="4248150"/>
          </a:xfrm>
          <a:custGeom>
            <a:avLst/>
            <a:gdLst>
              <a:gd name="T0" fmla="*/ 0 w 4608"/>
              <a:gd name="T1" fmla="*/ 2147483646 h 2676"/>
              <a:gd name="T2" fmla="*/ 2147483646 w 4608"/>
              <a:gd name="T3" fmla="*/ 2147483646 h 2676"/>
              <a:gd name="T4" fmla="*/ 2147483646 w 4608"/>
              <a:gd name="T5" fmla="*/ 2147483646 h 2676"/>
              <a:gd name="T6" fmla="*/ 2147483646 w 4608"/>
              <a:gd name="T7" fmla="*/ 2147483646 h 2676"/>
              <a:gd name="T8" fmla="*/ 2147483646 w 4608"/>
              <a:gd name="T9" fmla="*/ 2147483646 h 2676"/>
              <a:gd name="T10" fmla="*/ 2147483646 w 4608"/>
              <a:gd name="T11" fmla="*/ 2147483646 h 2676"/>
              <a:gd name="T12" fmla="*/ 2147483646 w 4608"/>
              <a:gd name="T13" fmla="*/ 2147483646 h 26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08" h="2676">
                <a:moveTo>
                  <a:pt x="0" y="899"/>
                </a:moveTo>
                <a:cubicBezTo>
                  <a:pt x="117" y="904"/>
                  <a:pt x="468" y="973"/>
                  <a:pt x="700" y="932"/>
                </a:cubicBezTo>
                <a:cubicBezTo>
                  <a:pt x="932" y="891"/>
                  <a:pt x="1131" y="366"/>
                  <a:pt x="1391" y="652"/>
                </a:cubicBezTo>
                <a:cubicBezTo>
                  <a:pt x="1651" y="938"/>
                  <a:pt x="2001" y="2676"/>
                  <a:pt x="2263" y="2651"/>
                </a:cubicBezTo>
                <a:cubicBezTo>
                  <a:pt x="2525" y="2626"/>
                  <a:pt x="2681" y="941"/>
                  <a:pt x="2962" y="504"/>
                </a:cubicBezTo>
                <a:cubicBezTo>
                  <a:pt x="3243" y="67"/>
                  <a:pt x="3676" y="0"/>
                  <a:pt x="3950" y="27"/>
                </a:cubicBezTo>
                <a:cubicBezTo>
                  <a:pt x="4224" y="54"/>
                  <a:pt x="4471" y="535"/>
                  <a:pt x="4608" y="668"/>
                </a:cubicBezTo>
              </a:path>
            </a:pathLst>
          </a:custGeom>
          <a:noFill/>
          <a:ln w="28575">
            <a:solidFill>
              <a:srgbClr val="FF3399"/>
            </a:solidFill>
            <a:round/>
            <a:headEnd/>
            <a:tailEnd/>
          </a:ln>
        </p:spPr>
        <p:txBody>
          <a:bodyPr/>
          <a:lstStyle/>
          <a:p>
            <a:endParaRPr lang="zh-CN" altLang="en-US"/>
          </a:p>
        </p:txBody>
      </p:sp>
      <p:sp>
        <p:nvSpPr>
          <p:cNvPr id="538636" name="任意多边形 538635"/>
          <p:cNvSpPr>
            <a:spLocks noChangeArrowheads="1"/>
          </p:cNvSpPr>
          <p:nvPr/>
        </p:nvSpPr>
        <p:spPr bwMode="auto">
          <a:xfrm>
            <a:off x="979488" y="1846263"/>
            <a:ext cx="7367587" cy="3540125"/>
          </a:xfrm>
          <a:custGeom>
            <a:avLst/>
            <a:gdLst>
              <a:gd name="T0" fmla="*/ 0 w 4641"/>
              <a:gd name="T1" fmla="*/ 2147483646 h 2230"/>
              <a:gd name="T2" fmla="*/ 2147483646 w 4641"/>
              <a:gd name="T3" fmla="*/ 2147483646 h 2230"/>
              <a:gd name="T4" fmla="*/ 2147483646 w 4641"/>
              <a:gd name="T5" fmla="*/ 2147483646 h 2230"/>
              <a:gd name="T6" fmla="*/ 2147483646 w 4641"/>
              <a:gd name="T7" fmla="*/ 2147483646 h 2230"/>
              <a:gd name="T8" fmla="*/ 2147483646 w 4641"/>
              <a:gd name="T9" fmla="*/ 2147483646 h 2230"/>
              <a:gd name="T10" fmla="*/ 2147483646 w 4641"/>
              <a:gd name="T11" fmla="*/ 2147483646 h 2230"/>
              <a:gd name="T12" fmla="*/ 2147483646 w 4641"/>
              <a:gd name="T13" fmla="*/ 2147483646 h 22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641" h="2230">
                <a:moveTo>
                  <a:pt x="0" y="458"/>
                </a:moveTo>
                <a:cubicBezTo>
                  <a:pt x="130" y="459"/>
                  <a:pt x="538" y="493"/>
                  <a:pt x="790" y="466"/>
                </a:cubicBezTo>
                <a:cubicBezTo>
                  <a:pt x="1042" y="439"/>
                  <a:pt x="1269" y="0"/>
                  <a:pt x="1514" y="293"/>
                </a:cubicBezTo>
                <a:cubicBezTo>
                  <a:pt x="1759" y="586"/>
                  <a:pt x="1996" y="2230"/>
                  <a:pt x="2263" y="2222"/>
                </a:cubicBezTo>
                <a:cubicBezTo>
                  <a:pt x="2530" y="2214"/>
                  <a:pt x="2832" y="438"/>
                  <a:pt x="3119" y="244"/>
                </a:cubicBezTo>
                <a:cubicBezTo>
                  <a:pt x="3406" y="50"/>
                  <a:pt x="3733" y="967"/>
                  <a:pt x="3987" y="1055"/>
                </a:cubicBezTo>
                <a:cubicBezTo>
                  <a:pt x="4241" y="1143"/>
                  <a:pt x="4505" y="830"/>
                  <a:pt x="4641" y="771"/>
                </a:cubicBezTo>
              </a:path>
            </a:pathLst>
          </a:custGeom>
          <a:noFill/>
          <a:ln w="28575">
            <a:solidFill>
              <a:srgbClr val="CC9900"/>
            </a:solidFill>
            <a:round/>
            <a:headEnd/>
            <a:tailEnd/>
          </a:ln>
        </p:spPr>
        <p:txBody>
          <a:bodyPr/>
          <a:lstStyle/>
          <a:p>
            <a:endParaRPr lang="zh-CN" alt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8633"/>
                                        </p:tgtEl>
                                        <p:attrNameLst>
                                          <p:attrName>style.visibility</p:attrName>
                                        </p:attrNameLst>
                                      </p:cBhvr>
                                      <p:to>
                                        <p:strVal val="visible"/>
                                      </p:to>
                                    </p:set>
                                    <p:animEffect transition="in" filter="wipe(left)">
                                      <p:cBhvr>
                                        <p:cTn id="7" dur="500"/>
                                        <p:tgtEl>
                                          <p:spTgt spid="538633"/>
                                        </p:tgtEl>
                                      </p:cBhvr>
                                    </p:animEffect>
                                  </p:childTnLst>
                                  <p:subTnLst>
                                    <p:set>
                                      <p:cBhvr override="childStyle">
                                        <p:cTn dur="1" fill="hold" display="0" masterRel="nextClick" afterEffect="1"/>
                                        <p:tgtEl>
                                          <p:spTgt spid="538633"/>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8634"/>
                                        </p:tgtEl>
                                        <p:attrNameLst>
                                          <p:attrName>style.visibility</p:attrName>
                                        </p:attrNameLst>
                                      </p:cBhvr>
                                      <p:to>
                                        <p:strVal val="visible"/>
                                      </p:to>
                                    </p:set>
                                    <p:animEffect transition="in" filter="wipe(left)">
                                      <p:cBhvr>
                                        <p:cTn id="12" dur="500"/>
                                        <p:tgtEl>
                                          <p:spTgt spid="538634"/>
                                        </p:tgtEl>
                                      </p:cBhvr>
                                    </p:animEffect>
                                  </p:childTnLst>
                                  <p:subTnLst>
                                    <p:set>
                                      <p:cBhvr override="childStyle">
                                        <p:cTn dur="1" fill="hold" display="0" masterRel="nextClick" afterEffect="1"/>
                                        <p:tgtEl>
                                          <p:spTgt spid="538634"/>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8635"/>
                                        </p:tgtEl>
                                        <p:attrNameLst>
                                          <p:attrName>style.visibility</p:attrName>
                                        </p:attrNameLst>
                                      </p:cBhvr>
                                      <p:to>
                                        <p:strVal val="visible"/>
                                      </p:to>
                                    </p:set>
                                    <p:animEffect transition="in" filter="wipe(left)">
                                      <p:cBhvr>
                                        <p:cTn id="17" dur="500"/>
                                        <p:tgtEl>
                                          <p:spTgt spid="538635"/>
                                        </p:tgtEl>
                                      </p:cBhvr>
                                    </p:animEffect>
                                  </p:childTnLst>
                                  <p:subTnLst>
                                    <p:set>
                                      <p:cBhvr override="childStyle">
                                        <p:cTn dur="1" fill="hold" display="0" masterRel="nextClick" afterEffect="1"/>
                                        <p:tgtEl>
                                          <p:spTgt spid="538635"/>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8636"/>
                                        </p:tgtEl>
                                        <p:attrNameLst>
                                          <p:attrName>style.visibility</p:attrName>
                                        </p:attrNameLst>
                                      </p:cBhvr>
                                      <p:to>
                                        <p:strVal val="visible"/>
                                      </p:to>
                                    </p:set>
                                    <p:animEffect transition="in" filter="wipe(left)">
                                      <p:cBhvr>
                                        <p:cTn id="22" dur="500"/>
                                        <p:tgtEl>
                                          <p:spTgt spid="538636"/>
                                        </p:tgtEl>
                                      </p:cBhvr>
                                    </p:animEffect>
                                  </p:childTnLst>
                                  <p:subTnLst>
                                    <p:set>
                                      <p:cBhvr override="childStyle">
                                        <p:cTn dur="1" fill="hold" display="0" masterRel="nextClick" afterEffect="1"/>
                                        <p:tgtEl>
                                          <p:spTgt spid="53863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33" grpId="0" animBg="1"/>
      <p:bldP spid="538634" grpId="0" animBg="1"/>
      <p:bldP spid="538635" grpId="0" animBg="1"/>
      <p:bldP spid="53863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7041" name="灯片编号占位符 1"/>
          <p:cNvSpPr>
            <a:spLocks noGrp="1" noChangeArrowheads="1"/>
          </p:cNvSpPr>
          <p:nvPr>
            <p:ph type="sldNum" sz="quarter" idx="10"/>
          </p:nvPr>
        </p:nvSpPr>
        <p:spPr bwMode="auto">
          <a:noFill/>
          <a:ln>
            <a:miter lim="800000"/>
            <a:headEnd/>
            <a:tailEnd/>
          </a:ln>
        </p:spPr>
        <p:txBody>
          <a:bodyPr/>
          <a:lstStyle/>
          <a:p>
            <a:fld id="{E25BD43A-0C3E-402B-B486-5D07A68E8D13}" type="slidenum">
              <a:rPr lang="zh-TW" altLang="en-US"/>
              <a:pPr/>
              <a:t>24</a:t>
            </a:fld>
            <a:endParaRPr lang="zh-TW" altLang="en-US"/>
          </a:p>
        </p:txBody>
      </p:sp>
      <p:sp>
        <p:nvSpPr>
          <p:cNvPr id="503810" name="标题 503809"/>
          <p:cNvSpPr>
            <a:spLocks noGrp="1"/>
          </p:cNvSpPr>
          <p:nvPr>
            <p:ph type="title"/>
          </p:nvPr>
        </p:nvSpPr>
        <p:spPr>
          <a:xfrm>
            <a:off x="1293813" y="44450"/>
            <a:ext cx="7850187" cy="1539875"/>
          </a:xfrm>
        </p:spPr>
        <p:txBody>
          <a:bodyPr vert="horz" wrap="square" lIns="91440" tIns="45720" rIns="91440" bIns="45720" numCol="1" anchorCtr="0" compatLnSpc="1">
            <a:prstTxWarp prst="textNoShape">
              <a:avLst/>
            </a:prstTxWarp>
          </a:bodyPr>
          <a:lstStyle/>
          <a:p>
            <a:pPr eaLnBrk="1" hangingPunct="1"/>
            <a:r>
              <a:rPr lang="zh-CN" altLang="zh-CN" noProof="1" smtClean="0">
                <a:effectLst>
                  <a:outerShdw blurRad="38100" dist="38100" dir="2700000" algn="tl">
                    <a:srgbClr val="C0C0C0"/>
                  </a:outerShdw>
                </a:effectLst>
                <a:latin typeface="Times New Roman" pitchFamily="18" charset="0"/>
              </a:rPr>
              <a:t>2.2 </a:t>
            </a:r>
            <a:r>
              <a:rPr lang="zh-CN" altLang="en-US" noProof="1" smtClean="0">
                <a:effectLst>
                  <a:outerShdw blurRad="38100" dist="38100" dir="2700000" algn="tl">
                    <a:srgbClr val="C0C0C0"/>
                  </a:outerShdw>
                </a:effectLst>
                <a:latin typeface="Times New Roman" pitchFamily="18" charset="0"/>
              </a:rPr>
              <a:t>问题归约表示</a:t>
            </a:r>
            <a:r>
              <a:rPr lang="zh-CN" altLang="en-US" smtClean="0">
                <a:effectLst>
                  <a:outerShdw blurRad="38100" dist="38100" dir="2700000" algn="tl">
                    <a:srgbClr val="C0C0C0"/>
                  </a:outerShdw>
                </a:effectLst>
                <a:latin typeface="Times New Roman" pitchFamily="18" charset="0"/>
              </a:rPr>
              <a:t/>
            </a:r>
            <a:br>
              <a:rPr lang="zh-CN" altLang="en-US" smtClean="0">
                <a:effectLst>
                  <a:outerShdw blurRad="38100" dist="38100" dir="2700000" algn="tl">
                    <a:srgbClr val="C0C0C0"/>
                  </a:outerShdw>
                </a:effectLst>
                <a:latin typeface="Times New Roman" pitchFamily="18" charset="0"/>
              </a:rPr>
            </a:br>
            <a:r>
              <a:rPr lang="zh-CN" altLang="en-US" noProof="1" smtClean="0">
                <a:effectLst>
                  <a:outerShdw blurRad="38100" dist="38100" dir="2700000" algn="tl">
                    <a:srgbClr val="C0C0C0"/>
                  </a:outerShdw>
                </a:effectLst>
                <a:latin typeface="Times New Roman" pitchFamily="18" charset="0"/>
              </a:rPr>
              <a:t>（</a:t>
            </a:r>
            <a:r>
              <a:rPr lang="en-US" altLang="zh-CN" noProof="1" smtClean="0">
                <a:effectLst>
                  <a:outerShdw blurRad="38100" dist="38100" dir="2700000" algn="tl">
                    <a:srgbClr val="C0C0C0"/>
                  </a:outerShdw>
                </a:effectLst>
                <a:latin typeface="Times New Roman" pitchFamily="18" charset="0"/>
              </a:rPr>
              <a:t>Problem Reduction Representation</a:t>
            </a:r>
            <a:r>
              <a:rPr lang="en-US" altLang="en-US" noProof="1" smtClean="0">
                <a:effectLst>
                  <a:outerShdw blurRad="38100" dist="38100" dir="2700000" algn="tl">
                    <a:srgbClr val="C0C0C0"/>
                  </a:outerShdw>
                </a:effectLst>
                <a:latin typeface="Times New Roman" pitchFamily="18" charset="0"/>
              </a:rPr>
              <a:t>）</a:t>
            </a:r>
            <a:endParaRPr lang="en-US" altLang="en-US" sz="2000" noProof="1" smtClean="0">
              <a:solidFill>
                <a:srgbClr val="FFFF66"/>
              </a:solidFill>
              <a:effectLst>
                <a:outerShdw blurRad="38100" dist="38100" dir="2700000" algn="tl">
                  <a:srgbClr val="C0C0C0"/>
                </a:outerShdw>
              </a:effectLst>
              <a:latin typeface="Times New Roman" pitchFamily="18" charset="0"/>
            </a:endParaRPr>
          </a:p>
        </p:txBody>
      </p:sp>
      <p:grpSp>
        <p:nvGrpSpPr>
          <p:cNvPr id="503826" name="组合 503825"/>
          <p:cNvGrpSpPr>
            <a:grpSpLocks/>
          </p:cNvGrpSpPr>
          <p:nvPr/>
        </p:nvGrpSpPr>
        <p:grpSpPr bwMode="auto">
          <a:xfrm>
            <a:off x="922338" y="3354388"/>
            <a:ext cx="6621462" cy="2970212"/>
            <a:chOff x="581" y="2113"/>
            <a:chExt cx="4171" cy="1871"/>
          </a:xfrm>
        </p:grpSpPr>
        <p:sp>
          <p:nvSpPr>
            <p:cNvPr id="87045" name="矩形 503811"/>
            <p:cNvSpPr>
              <a:spLocks noChangeArrowheads="1"/>
            </p:cNvSpPr>
            <p:nvPr/>
          </p:nvSpPr>
          <p:spPr bwMode="auto">
            <a:xfrm>
              <a:off x="3994" y="2233"/>
              <a:ext cx="758" cy="1751"/>
            </a:xfrm>
            <a:prstGeom prst="rect">
              <a:avLst/>
            </a:prstGeom>
            <a:gradFill rotWithShape="0">
              <a:gsLst>
                <a:gs pos="0">
                  <a:srgbClr val="762F00"/>
                </a:gs>
                <a:gs pos="50000">
                  <a:srgbClr val="FF6600"/>
                </a:gs>
                <a:gs pos="100000">
                  <a:srgbClr val="762F00"/>
                </a:gs>
              </a:gsLst>
              <a:lin ang="5400000" scaled="1"/>
            </a:gra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35847" name="文本框 503812"/>
            <p:cNvSpPr txBox="1">
              <a:spLocks noChangeArrowheads="1"/>
            </p:cNvSpPr>
            <p:nvPr/>
          </p:nvSpPr>
          <p:spPr bwMode="auto">
            <a:xfrm>
              <a:off x="1945" y="2129"/>
              <a:ext cx="1223" cy="288"/>
            </a:xfrm>
            <a:prstGeom prst="rect">
              <a:avLst/>
            </a:prstGeom>
            <a:solidFill>
              <a:srgbClr val="006600"/>
            </a:solidFill>
            <a:ln>
              <a:noFill/>
            </a:ln>
            <a:effectLst>
              <a:outerShdw blurRad="63500" dist="107763" dir="2700000" algn="ctr" rotWithShape="0">
                <a:schemeClr val="bg2">
                  <a:alpha val="74998"/>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91372" tIns="45686" rIns="91372" bIns="45686">
              <a:spAutoFit/>
            </a:bodyPr>
            <a:lstStyle/>
            <a:p>
              <a:pPr algn="ctr" defTabSz="912813" eaLnBrk="1" hangingPunct="1"/>
              <a:r>
                <a:rPr lang="zh-CN" altLang="en-US" b="1">
                  <a:solidFill>
                    <a:schemeClr val="bg1"/>
                  </a:solidFill>
                </a:rPr>
                <a:t>子问题</a:t>
              </a:r>
              <a:r>
                <a:rPr lang="en-US" altLang="zh-CN" b="1">
                  <a:solidFill>
                    <a:schemeClr val="bg1"/>
                  </a:solidFill>
                </a:rPr>
                <a:t>1</a:t>
              </a:r>
              <a:endParaRPr lang="en-US" altLang="zh-CN">
                <a:solidFill>
                  <a:schemeClr val="bg1"/>
                </a:solidFill>
                <a:ea typeface="宋体" pitchFamily="2" charset="-122"/>
              </a:endParaRPr>
            </a:p>
          </p:txBody>
        </p:sp>
        <p:sp>
          <p:nvSpPr>
            <p:cNvPr id="35848" name="文本框 503813"/>
            <p:cNvSpPr txBox="1">
              <a:spLocks noChangeArrowheads="1"/>
            </p:cNvSpPr>
            <p:nvPr/>
          </p:nvSpPr>
          <p:spPr bwMode="auto">
            <a:xfrm>
              <a:off x="1945" y="3627"/>
              <a:ext cx="1215" cy="288"/>
            </a:xfrm>
            <a:prstGeom prst="rect">
              <a:avLst/>
            </a:prstGeom>
            <a:solidFill>
              <a:srgbClr val="006600"/>
            </a:solidFill>
            <a:ln>
              <a:noFill/>
            </a:ln>
            <a:effectLst>
              <a:outerShdw blurRad="63500" dist="107763" dir="2700000" algn="ctr" rotWithShape="0">
                <a:schemeClr val="bg2">
                  <a:alpha val="74998"/>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lIns="91372" tIns="45686" rIns="91372" bIns="45686">
              <a:spAutoFit/>
            </a:bodyPr>
            <a:lstStyle/>
            <a:p>
              <a:pPr algn="ctr" defTabSz="912813" eaLnBrk="1" hangingPunct="1"/>
              <a:r>
                <a:rPr lang="zh-CN" altLang="en-US" b="1">
                  <a:solidFill>
                    <a:schemeClr val="bg1"/>
                  </a:solidFill>
                </a:rPr>
                <a:t>子问题</a:t>
              </a:r>
              <a:r>
                <a:rPr lang="en-US" altLang="zh-CN" b="1">
                  <a:solidFill>
                    <a:schemeClr val="bg1"/>
                  </a:solidFill>
                </a:rPr>
                <a:t>n</a:t>
              </a:r>
            </a:p>
          </p:txBody>
        </p:sp>
        <p:sp>
          <p:nvSpPr>
            <p:cNvPr id="87048" name="直接连接符 503814"/>
            <p:cNvSpPr>
              <a:spLocks noChangeShapeType="1"/>
            </p:cNvSpPr>
            <p:nvPr/>
          </p:nvSpPr>
          <p:spPr bwMode="auto">
            <a:xfrm flipV="1">
              <a:off x="981" y="2301"/>
              <a:ext cx="964" cy="519"/>
            </a:xfrm>
            <a:prstGeom prst="line">
              <a:avLst/>
            </a:prstGeom>
            <a:noFill/>
            <a:ln w="19050">
              <a:solidFill>
                <a:schemeClr val="tx2"/>
              </a:solidFill>
              <a:round/>
              <a:headEnd/>
              <a:tailEnd type="triangle" w="med" len="med"/>
            </a:ln>
          </p:spPr>
          <p:txBody>
            <a:bodyPr/>
            <a:lstStyle/>
            <a:p>
              <a:endParaRPr lang="zh-CN" altLang="en-US"/>
            </a:p>
          </p:txBody>
        </p:sp>
        <p:sp>
          <p:nvSpPr>
            <p:cNvPr id="87049" name="直接连接符 503815"/>
            <p:cNvSpPr>
              <a:spLocks noChangeShapeType="1"/>
            </p:cNvSpPr>
            <p:nvPr/>
          </p:nvSpPr>
          <p:spPr bwMode="auto">
            <a:xfrm>
              <a:off x="981" y="3365"/>
              <a:ext cx="964" cy="435"/>
            </a:xfrm>
            <a:prstGeom prst="line">
              <a:avLst/>
            </a:prstGeom>
            <a:noFill/>
            <a:ln w="19050">
              <a:solidFill>
                <a:schemeClr val="tx2"/>
              </a:solidFill>
              <a:round/>
              <a:headEnd/>
              <a:tailEnd type="triangle" w="med" len="med"/>
            </a:ln>
          </p:spPr>
          <p:txBody>
            <a:bodyPr/>
            <a:lstStyle/>
            <a:p>
              <a:endParaRPr lang="zh-CN" altLang="en-US"/>
            </a:p>
          </p:txBody>
        </p:sp>
        <p:sp>
          <p:nvSpPr>
            <p:cNvPr id="87050" name="直接连接符 503816"/>
            <p:cNvSpPr>
              <a:spLocks noChangeShapeType="1"/>
            </p:cNvSpPr>
            <p:nvPr/>
          </p:nvSpPr>
          <p:spPr bwMode="auto">
            <a:xfrm>
              <a:off x="2531" y="2904"/>
              <a:ext cx="0" cy="461"/>
            </a:xfrm>
            <a:prstGeom prst="line">
              <a:avLst/>
            </a:prstGeom>
            <a:noFill/>
            <a:ln w="57150">
              <a:solidFill>
                <a:schemeClr val="tx2"/>
              </a:solidFill>
              <a:prstDash val="sysDot"/>
              <a:round/>
              <a:headEnd/>
              <a:tailEnd/>
            </a:ln>
          </p:spPr>
          <p:txBody>
            <a:bodyPr/>
            <a:lstStyle/>
            <a:p>
              <a:endParaRPr lang="zh-CN" altLang="en-US"/>
            </a:p>
          </p:txBody>
        </p:sp>
        <p:sp>
          <p:nvSpPr>
            <p:cNvPr id="35852" name="矩形 503817"/>
            <p:cNvSpPr>
              <a:spLocks noChangeArrowheads="1"/>
            </p:cNvSpPr>
            <p:nvPr/>
          </p:nvSpPr>
          <p:spPr bwMode="auto">
            <a:xfrm>
              <a:off x="581" y="2945"/>
              <a:ext cx="884" cy="288"/>
            </a:xfrm>
            <a:prstGeom prst="rect">
              <a:avLst/>
            </a:prstGeom>
            <a:solidFill>
              <a:srgbClr val="006600"/>
            </a:solidFill>
            <a:ln>
              <a:noFill/>
            </a:ln>
            <a:effectLst>
              <a:outerShdw blurRad="63500" dist="107763" dir="2700000" algn="ctr" rotWithShape="0">
                <a:schemeClr val="bg2">
                  <a:alpha val="74998"/>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1372" tIns="45686" rIns="91372" bIns="45686">
              <a:spAutoFit/>
            </a:bodyPr>
            <a:lstStyle/>
            <a:p>
              <a:pPr algn="ctr" defTabSz="912813" eaLnBrk="1" hangingPunct="1">
                <a:spcBef>
                  <a:spcPct val="50000"/>
                </a:spcBef>
              </a:pPr>
              <a:r>
                <a:rPr lang="zh-CN" altLang="en-US" b="1">
                  <a:solidFill>
                    <a:schemeClr val="bg1"/>
                  </a:solidFill>
                  <a:latin typeface="华文新魏" pitchFamily="2" charset="-122"/>
                  <a:ea typeface="华文新魏" pitchFamily="2" charset="-122"/>
                </a:rPr>
                <a:t>原始问题</a:t>
              </a:r>
            </a:p>
          </p:txBody>
        </p:sp>
        <p:sp>
          <p:nvSpPr>
            <p:cNvPr id="87052" name="文本框 503818"/>
            <p:cNvSpPr txBox="1">
              <a:spLocks noChangeArrowheads="1"/>
            </p:cNvSpPr>
            <p:nvPr/>
          </p:nvSpPr>
          <p:spPr bwMode="auto">
            <a:xfrm>
              <a:off x="3069" y="2113"/>
              <a:ext cx="116" cy="288"/>
            </a:xfrm>
            <a:prstGeom prst="rect">
              <a:avLst/>
            </a:prstGeom>
            <a:noFill/>
            <a:ln w="9525">
              <a:noFill/>
              <a:miter lim="800000"/>
              <a:headEnd/>
              <a:tailEnd/>
            </a:ln>
          </p:spPr>
          <p:txBody>
            <a:bodyPr wrap="none" lIns="91372" tIns="45686" rIns="91372" bIns="45686">
              <a:spAutoFit/>
            </a:bodyPr>
            <a:lstStyle/>
            <a:p>
              <a:pPr defTabSz="912813" eaLnBrk="1" hangingPunct="1"/>
              <a:endParaRPr lang="zh-CN" altLang="zh-CN">
                <a:solidFill>
                  <a:schemeClr val="tx2"/>
                </a:solidFill>
                <a:ea typeface="宋体" pitchFamily="2" charset="-122"/>
              </a:endParaRPr>
            </a:p>
          </p:txBody>
        </p:sp>
        <p:sp>
          <p:nvSpPr>
            <p:cNvPr id="87053" name="文本框 503819"/>
            <p:cNvSpPr txBox="1">
              <a:spLocks noChangeArrowheads="1"/>
            </p:cNvSpPr>
            <p:nvPr/>
          </p:nvSpPr>
          <p:spPr bwMode="auto">
            <a:xfrm>
              <a:off x="3069" y="3612"/>
              <a:ext cx="116" cy="289"/>
            </a:xfrm>
            <a:prstGeom prst="rect">
              <a:avLst/>
            </a:prstGeom>
            <a:noFill/>
            <a:ln w="9525">
              <a:noFill/>
              <a:miter lim="800000"/>
              <a:headEnd/>
              <a:tailEnd/>
            </a:ln>
          </p:spPr>
          <p:txBody>
            <a:bodyPr wrap="none" lIns="91372" tIns="45686" rIns="91372" bIns="45686">
              <a:spAutoFit/>
            </a:bodyPr>
            <a:lstStyle/>
            <a:p>
              <a:pPr defTabSz="912813" eaLnBrk="1" hangingPunct="1"/>
              <a:endParaRPr lang="zh-CN" altLang="zh-CN">
                <a:solidFill>
                  <a:schemeClr val="tx2"/>
                </a:solidFill>
                <a:ea typeface="宋体" pitchFamily="2" charset="-122"/>
              </a:endParaRPr>
            </a:p>
          </p:txBody>
        </p:sp>
        <p:sp>
          <p:nvSpPr>
            <p:cNvPr id="87054" name="文本框 503820"/>
            <p:cNvSpPr txBox="1">
              <a:spLocks noChangeArrowheads="1"/>
            </p:cNvSpPr>
            <p:nvPr/>
          </p:nvSpPr>
          <p:spPr bwMode="auto">
            <a:xfrm>
              <a:off x="2741" y="2861"/>
              <a:ext cx="883" cy="288"/>
            </a:xfrm>
            <a:prstGeom prst="rect">
              <a:avLst/>
            </a:prstGeom>
            <a:noFill/>
            <a:ln w="9525">
              <a:noFill/>
              <a:miter lim="800000"/>
              <a:headEnd/>
              <a:tailEnd/>
            </a:ln>
          </p:spPr>
          <p:txBody>
            <a:bodyPr wrap="none" lIns="91372" tIns="45686" rIns="91372" bIns="45686">
              <a:spAutoFit/>
            </a:bodyPr>
            <a:lstStyle/>
            <a:p>
              <a:pPr defTabSz="912813" eaLnBrk="1" hangingPunct="1"/>
              <a:r>
                <a:rPr lang="zh-CN" altLang="en-US">
                  <a:ea typeface="宋体" pitchFamily="2" charset="-122"/>
                </a:rPr>
                <a:t>子问题集</a:t>
              </a:r>
            </a:p>
          </p:txBody>
        </p:sp>
        <p:sp>
          <p:nvSpPr>
            <p:cNvPr id="87055" name="直接连接符 503821"/>
            <p:cNvSpPr>
              <a:spLocks noChangeShapeType="1"/>
            </p:cNvSpPr>
            <p:nvPr/>
          </p:nvSpPr>
          <p:spPr bwMode="auto">
            <a:xfrm>
              <a:off x="3215" y="2346"/>
              <a:ext cx="748" cy="1"/>
            </a:xfrm>
            <a:prstGeom prst="line">
              <a:avLst/>
            </a:prstGeom>
            <a:noFill/>
            <a:ln w="28575">
              <a:solidFill>
                <a:schemeClr val="tx2"/>
              </a:solidFill>
              <a:prstDash val="sysDot"/>
              <a:miter lim="800000"/>
              <a:headEnd/>
              <a:tailEnd type="triangle" w="med" len="med"/>
            </a:ln>
          </p:spPr>
          <p:txBody>
            <a:bodyPr/>
            <a:lstStyle/>
            <a:p>
              <a:endParaRPr lang="zh-CN" altLang="en-US"/>
            </a:p>
          </p:txBody>
        </p:sp>
        <p:sp>
          <p:nvSpPr>
            <p:cNvPr id="87056" name="直接连接符 503822"/>
            <p:cNvSpPr>
              <a:spLocks noChangeShapeType="1"/>
            </p:cNvSpPr>
            <p:nvPr/>
          </p:nvSpPr>
          <p:spPr bwMode="auto">
            <a:xfrm flipV="1">
              <a:off x="3168" y="3841"/>
              <a:ext cx="816" cy="0"/>
            </a:xfrm>
            <a:prstGeom prst="line">
              <a:avLst/>
            </a:prstGeom>
            <a:noFill/>
            <a:ln w="28575">
              <a:solidFill>
                <a:schemeClr val="tx2"/>
              </a:solidFill>
              <a:prstDash val="sysDot"/>
              <a:miter lim="800000"/>
              <a:headEnd/>
              <a:tailEnd type="triangle" w="med" len="med"/>
            </a:ln>
          </p:spPr>
          <p:txBody>
            <a:bodyPr/>
            <a:lstStyle/>
            <a:p>
              <a:endParaRPr lang="zh-CN" altLang="en-US"/>
            </a:p>
          </p:txBody>
        </p:sp>
        <p:sp>
          <p:nvSpPr>
            <p:cNvPr id="87057" name="文本框 503823"/>
            <p:cNvSpPr txBox="1">
              <a:spLocks noChangeArrowheads="1"/>
            </p:cNvSpPr>
            <p:nvPr/>
          </p:nvSpPr>
          <p:spPr bwMode="auto">
            <a:xfrm>
              <a:off x="4176" y="2305"/>
              <a:ext cx="504" cy="1594"/>
            </a:xfrm>
            <a:prstGeom prst="rect">
              <a:avLst/>
            </a:prstGeom>
            <a:noFill/>
            <a:ln w="9525">
              <a:noFill/>
              <a:miter lim="800000"/>
              <a:headEnd/>
              <a:tailEnd/>
            </a:ln>
          </p:spPr>
          <p:txBody>
            <a:bodyPr>
              <a:spAutoFit/>
            </a:bodyPr>
            <a:lstStyle/>
            <a:p>
              <a:pPr eaLnBrk="1" hangingPunct="1"/>
              <a:r>
                <a:rPr lang="zh-CN" altLang="en-US" sz="4000" b="1">
                  <a:solidFill>
                    <a:schemeClr val="bg1"/>
                  </a:solidFill>
                </a:rPr>
                <a:t>本</a:t>
              </a:r>
            </a:p>
            <a:p>
              <a:pPr eaLnBrk="1" hangingPunct="1"/>
              <a:r>
                <a:rPr lang="zh-CN" altLang="en-US" sz="4000" b="1">
                  <a:solidFill>
                    <a:schemeClr val="bg1"/>
                  </a:solidFill>
                </a:rPr>
                <a:t>原</a:t>
              </a:r>
            </a:p>
            <a:p>
              <a:pPr eaLnBrk="1" hangingPunct="1"/>
              <a:r>
                <a:rPr lang="zh-CN" altLang="en-US" sz="4000" b="1">
                  <a:solidFill>
                    <a:schemeClr val="bg1"/>
                  </a:solidFill>
                </a:rPr>
                <a:t>问</a:t>
              </a:r>
            </a:p>
            <a:p>
              <a:pPr eaLnBrk="1" hangingPunct="1"/>
              <a:r>
                <a:rPr lang="zh-CN" altLang="en-US" sz="4000" b="1">
                  <a:solidFill>
                    <a:schemeClr val="bg1"/>
                  </a:solidFill>
                </a:rPr>
                <a:t>题</a:t>
              </a:r>
            </a:p>
          </p:txBody>
        </p:sp>
        <p:sp>
          <p:nvSpPr>
            <p:cNvPr id="87058" name="文本框 503824"/>
            <p:cNvSpPr txBox="1">
              <a:spLocks noChangeArrowheads="1"/>
            </p:cNvSpPr>
            <p:nvPr/>
          </p:nvSpPr>
          <p:spPr bwMode="auto">
            <a:xfrm>
              <a:off x="2039" y="2894"/>
              <a:ext cx="117" cy="288"/>
            </a:xfrm>
            <a:prstGeom prst="rect">
              <a:avLst/>
            </a:prstGeom>
            <a:noFill/>
            <a:ln w="9525">
              <a:noFill/>
              <a:miter lim="800000"/>
              <a:headEnd/>
              <a:tailEnd/>
            </a:ln>
          </p:spPr>
          <p:txBody>
            <a:bodyPr wrap="none">
              <a:spAutoFit/>
            </a:bodyPr>
            <a:lstStyle/>
            <a:p>
              <a:pPr algn="ctr" eaLnBrk="1" hangingPunct="1"/>
              <a:endParaRPr lang="zh-CN" altLang="zh-CN">
                <a:ea typeface="宋体" pitchFamily="2" charset="-122"/>
              </a:endParaRPr>
            </a:p>
          </p:txBody>
        </p:sp>
      </p:grpSp>
      <p:sp>
        <p:nvSpPr>
          <p:cNvPr id="503828" name="内容占位符 503827"/>
          <p:cNvSpPr>
            <a:spLocks noGrp="1" noChangeArrowheads="1"/>
          </p:cNvSpPr>
          <p:nvPr>
            <p:ph sz="half" idx="1"/>
          </p:nvPr>
        </p:nvSpPr>
        <p:spPr>
          <a:xfrm>
            <a:off x="900113" y="1411288"/>
            <a:ext cx="7761287" cy="1441450"/>
          </a:xfrm>
        </p:spPr>
        <p:txBody>
          <a:bodyPr/>
          <a:lstStyle/>
          <a:p>
            <a:pPr eaLnBrk="1" hangingPunct="1">
              <a:lnSpc>
                <a:spcPct val="90000"/>
              </a:lnSpc>
            </a:pPr>
            <a:r>
              <a:rPr lang="zh-CN" altLang="en-US" b="1" smtClean="0"/>
              <a:t>问题归约法思想</a:t>
            </a:r>
            <a:r>
              <a:rPr lang="zh-CN" altLang="en-US" smtClean="0"/>
              <a:t/>
            </a:r>
            <a:br>
              <a:rPr lang="zh-CN" altLang="en-US" smtClean="0"/>
            </a:br>
            <a:r>
              <a:rPr lang="zh-CN" altLang="en-US" sz="1800" smtClean="0"/>
              <a:t>      </a:t>
            </a:r>
            <a:r>
              <a:rPr lang="zh-CN" altLang="en-US" sz="2400" smtClean="0"/>
              <a:t>先把问题分解为子问题及子</a:t>
            </a:r>
            <a:r>
              <a:rPr lang="en-US" altLang="zh-CN" sz="2400" smtClean="0"/>
              <a:t>-</a:t>
            </a:r>
            <a:r>
              <a:rPr lang="zh-CN" altLang="en-US" sz="2400" smtClean="0"/>
              <a:t>子问题，然后解决较小的问题。对该问题的某个具体子集的解答就意味着对原始问题的一个解答</a:t>
            </a:r>
            <a:endParaRPr lang="zh-CN" altLang="en-US" sz="2400" b="1"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03810"/>
                                        </p:tgtEl>
                                        <p:attrNameLst>
                                          <p:attrName>style.visibility</p:attrName>
                                        </p:attrNameLst>
                                      </p:cBhvr>
                                      <p:to>
                                        <p:strVal val="visible"/>
                                      </p:to>
                                    </p:set>
                                    <p:anim calcmode="lin" valueType="num">
                                      <p:cBhvr additive="base">
                                        <p:cTn id="7" dur="500" fill="hold"/>
                                        <p:tgtEl>
                                          <p:spTgt spid="503810"/>
                                        </p:tgtEl>
                                        <p:attrNameLst>
                                          <p:attrName>ppt_x</p:attrName>
                                        </p:attrNameLst>
                                      </p:cBhvr>
                                      <p:tavLst>
                                        <p:tav tm="0">
                                          <p:val>
                                            <p:strVal val="0-#ppt_w/2"/>
                                          </p:val>
                                        </p:tav>
                                        <p:tav tm="100000">
                                          <p:val>
                                            <p:strVal val="#ppt_x"/>
                                          </p:val>
                                        </p:tav>
                                      </p:tavLst>
                                    </p:anim>
                                    <p:anim calcmode="lin" valueType="num">
                                      <p:cBhvr additive="base">
                                        <p:cTn id="8" dur="500" fill="hold"/>
                                        <p:tgtEl>
                                          <p:spTgt spid="50381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03828">
                                            <p:txEl>
                                              <p:pRg st="0" end="0"/>
                                            </p:txEl>
                                          </p:spTgt>
                                        </p:tgtEl>
                                        <p:attrNameLst>
                                          <p:attrName>style.visibility</p:attrName>
                                        </p:attrNameLst>
                                      </p:cBhvr>
                                      <p:to>
                                        <p:strVal val="visible"/>
                                      </p:to>
                                    </p:set>
                                    <p:anim calcmode="lin" valueType="num">
                                      <p:cBhvr additive="base">
                                        <p:cTn id="12" dur="500" fill="hold"/>
                                        <p:tgtEl>
                                          <p:spTgt spid="50382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038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503826"/>
                                        </p:tgtEl>
                                        <p:attrNameLst>
                                          <p:attrName>style.visibility</p:attrName>
                                        </p:attrNameLst>
                                      </p:cBhvr>
                                      <p:to>
                                        <p:strVal val="visible"/>
                                      </p:to>
                                    </p:set>
                                    <p:animEffect transition="in" filter="wipe(left)">
                                      <p:cBhvr>
                                        <p:cTn id="18" dur="500"/>
                                        <p:tgtEl>
                                          <p:spTgt spid="503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0" grpId="0"/>
      <p:bldP spid="503828" grpId="0" build="p" bldLvl="2" advAuto="0"/>
    </p:bldLst>
  </p:timing>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8065" name="灯片编号占位符 1"/>
          <p:cNvSpPr>
            <a:spLocks noGrp="1" noChangeArrowheads="1"/>
          </p:cNvSpPr>
          <p:nvPr>
            <p:ph type="sldNum" sz="quarter" idx="10"/>
          </p:nvPr>
        </p:nvSpPr>
        <p:spPr bwMode="auto">
          <a:noFill/>
          <a:ln>
            <a:miter lim="800000"/>
            <a:headEnd/>
            <a:tailEnd/>
          </a:ln>
        </p:spPr>
        <p:txBody>
          <a:bodyPr/>
          <a:lstStyle/>
          <a:p>
            <a:fld id="{0AAA8BCF-5D86-4873-BCAA-2F4E23D61974}" type="slidenum">
              <a:rPr lang="zh-TW" altLang="en-US"/>
              <a:pPr/>
              <a:t>25</a:t>
            </a:fld>
            <a:endParaRPr lang="zh-TW" altLang="en-US"/>
          </a:p>
        </p:txBody>
      </p:sp>
      <p:sp>
        <p:nvSpPr>
          <p:cNvPr id="504834" name="内容占位符 504833"/>
          <p:cNvSpPr>
            <a:spLocks noGrp="1" noChangeArrowheads="1"/>
          </p:cNvSpPr>
          <p:nvPr>
            <p:ph sz="half" idx="1"/>
          </p:nvPr>
        </p:nvSpPr>
        <p:spPr>
          <a:xfrm>
            <a:off x="685800" y="1363663"/>
            <a:ext cx="7620000" cy="2209800"/>
          </a:xfrm>
        </p:spPr>
        <p:txBody>
          <a:bodyPr/>
          <a:lstStyle/>
          <a:p>
            <a:pPr eaLnBrk="1" hangingPunct="1"/>
            <a:r>
              <a:rPr lang="en-US" altLang="zh-CN" sz="2400" smtClean="0">
                <a:latin typeface="华文新魏" pitchFamily="2" charset="-122"/>
              </a:rPr>
              <a:t> </a:t>
            </a:r>
            <a:r>
              <a:rPr lang="zh-CN" altLang="en-US" smtClean="0">
                <a:latin typeface="华文新魏" pitchFamily="2" charset="-122"/>
              </a:rPr>
              <a:t>问题归约表示的组成部分：</a:t>
            </a:r>
          </a:p>
          <a:p>
            <a:pPr lvl="1" eaLnBrk="1" hangingPunct="1"/>
            <a:r>
              <a:rPr lang="zh-CN" altLang="en-US" smtClean="0">
                <a:latin typeface="华文新魏" pitchFamily="2" charset="-122"/>
              </a:rPr>
              <a:t>一个初始问题描述；</a:t>
            </a:r>
          </a:p>
          <a:p>
            <a:pPr lvl="1" eaLnBrk="1" hangingPunct="1"/>
            <a:r>
              <a:rPr lang="zh-CN" altLang="en-US" smtClean="0">
                <a:latin typeface="华文新魏" pitchFamily="2" charset="-122"/>
              </a:rPr>
              <a:t>一套把问题变换为子问题的操作符；</a:t>
            </a:r>
          </a:p>
          <a:p>
            <a:pPr lvl="1" eaLnBrk="1" hangingPunct="1"/>
            <a:r>
              <a:rPr lang="zh-CN" altLang="en-US" smtClean="0">
                <a:latin typeface="华文新魏" pitchFamily="2" charset="-122"/>
              </a:rPr>
              <a:t>一套本原问题描述</a:t>
            </a:r>
            <a:r>
              <a:rPr lang="zh-CN" altLang="en-US" sz="2000" smtClean="0">
                <a:latin typeface="华文新魏" pitchFamily="2" charset="-122"/>
              </a:rPr>
              <a:t>。</a:t>
            </a:r>
            <a:endParaRPr lang="zh-CN" altLang="en-US" sz="2000" smtClean="0"/>
          </a:p>
        </p:txBody>
      </p:sp>
      <p:sp>
        <p:nvSpPr>
          <p:cNvPr id="504835" name="内容占位符 504834"/>
          <p:cNvSpPr>
            <a:spLocks noGrp="1" noChangeArrowheads="1"/>
          </p:cNvSpPr>
          <p:nvPr>
            <p:ph sz="half" idx="2"/>
          </p:nvPr>
        </p:nvSpPr>
        <p:spPr>
          <a:xfrm>
            <a:off x="684213" y="3727450"/>
            <a:ext cx="7467600" cy="2438400"/>
          </a:xfrm>
        </p:spPr>
        <p:txBody>
          <a:bodyPr/>
          <a:lstStyle/>
          <a:p>
            <a:pPr eaLnBrk="1" hangingPunct="1"/>
            <a:r>
              <a:rPr lang="zh-CN" altLang="en-US" smtClean="0">
                <a:latin typeface="华文新魏" pitchFamily="2" charset="-122"/>
              </a:rPr>
              <a:t>问题归约的</a:t>
            </a:r>
            <a:r>
              <a:rPr lang="zh-CN" altLang="en-US" smtClean="0">
                <a:solidFill>
                  <a:srgbClr val="FF0000"/>
                </a:solidFill>
                <a:latin typeface="华文新魏" pitchFamily="2" charset="-122"/>
              </a:rPr>
              <a:t>实质</a:t>
            </a:r>
            <a:r>
              <a:rPr lang="zh-CN" altLang="en-US" smtClean="0">
                <a:latin typeface="华文新魏" pitchFamily="2" charset="-122"/>
              </a:rPr>
              <a:t>：</a:t>
            </a:r>
          </a:p>
          <a:p>
            <a:pPr lvl="1" eaLnBrk="1" hangingPunct="1"/>
            <a:r>
              <a:rPr lang="zh-CN" altLang="en-US" smtClean="0">
                <a:latin typeface="华文新魏" pitchFamily="2" charset="-122"/>
              </a:rPr>
              <a:t>从目标</a:t>
            </a:r>
            <a:r>
              <a:rPr lang="en-US" altLang="zh-CN" smtClean="0">
                <a:latin typeface="华文新魏" pitchFamily="2" charset="-122"/>
              </a:rPr>
              <a:t>(</a:t>
            </a:r>
            <a:r>
              <a:rPr lang="zh-CN" altLang="en-US" smtClean="0">
                <a:latin typeface="华文新魏" pitchFamily="2" charset="-122"/>
              </a:rPr>
              <a:t>要解决的问题</a:t>
            </a:r>
            <a:r>
              <a:rPr lang="en-US" altLang="zh-CN" smtClean="0">
                <a:latin typeface="华文新魏" pitchFamily="2" charset="-122"/>
              </a:rPr>
              <a:t>)</a:t>
            </a:r>
            <a:r>
              <a:rPr lang="zh-CN" altLang="en-US" smtClean="0">
                <a:latin typeface="华文新魏" pitchFamily="2" charset="-122"/>
              </a:rPr>
              <a:t>出发</a:t>
            </a:r>
            <a:r>
              <a:rPr lang="zh-CN" altLang="en-US" u="sng" smtClean="0">
                <a:solidFill>
                  <a:srgbClr val="FF0000"/>
                </a:solidFill>
                <a:latin typeface="华文新魏" pitchFamily="2" charset="-122"/>
              </a:rPr>
              <a:t>逆向推理</a:t>
            </a:r>
            <a:r>
              <a:rPr lang="zh-CN" altLang="en-US" smtClean="0">
                <a:latin typeface="华文新魏" pitchFamily="2" charset="-122"/>
              </a:rPr>
              <a:t>，建立子问题以及子问题的子问题，直至最后把初始问题归约为一个平凡的本原问题集合。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04834">
                                            <p:txEl>
                                              <p:pRg st="0" end="0"/>
                                            </p:txEl>
                                          </p:spTgt>
                                        </p:tgtEl>
                                        <p:attrNameLst>
                                          <p:attrName>style.visibility</p:attrName>
                                        </p:attrNameLst>
                                      </p:cBhvr>
                                      <p:to>
                                        <p:strVal val="visible"/>
                                      </p:to>
                                    </p:set>
                                    <p:anim calcmode="lin" valueType="num">
                                      <p:cBhvr additive="base">
                                        <p:cTn id="7" dur="500" fill="hold"/>
                                        <p:tgtEl>
                                          <p:spTgt spid="5048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4834">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04834">
                                            <p:txEl>
                                              <p:pRg st="1" end="1"/>
                                            </p:txEl>
                                          </p:spTgt>
                                        </p:tgtEl>
                                        <p:attrNameLst>
                                          <p:attrName>style.visibility</p:attrName>
                                        </p:attrNameLst>
                                      </p:cBhvr>
                                      <p:to>
                                        <p:strVal val="visible"/>
                                      </p:to>
                                    </p:set>
                                    <p:anim calcmode="lin" valueType="num">
                                      <p:cBhvr additive="base">
                                        <p:cTn id="12" dur="500" fill="hold"/>
                                        <p:tgtEl>
                                          <p:spTgt spid="50483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04834">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04834">
                                            <p:txEl>
                                              <p:pRg st="2" end="2"/>
                                            </p:txEl>
                                          </p:spTgt>
                                        </p:tgtEl>
                                        <p:attrNameLst>
                                          <p:attrName>style.visibility</p:attrName>
                                        </p:attrNameLst>
                                      </p:cBhvr>
                                      <p:to>
                                        <p:strVal val="visible"/>
                                      </p:to>
                                    </p:set>
                                    <p:anim calcmode="lin" valueType="num">
                                      <p:cBhvr additive="base">
                                        <p:cTn id="17" dur="500" fill="hold"/>
                                        <p:tgtEl>
                                          <p:spTgt spid="50483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04834">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04834">
                                            <p:txEl>
                                              <p:pRg st="3" end="3"/>
                                            </p:txEl>
                                          </p:spTgt>
                                        </p:tgtEl>
                                        <p:attrNameLst>
                                          <p:attrName>style.visibility</p:attrName>
                                        </p:attrNameLst>
                                      </p:cBhvr>
                                      <p:to>
                                        <p:strVal val="visible"/>
                                      </p:to>
                                    </p:set>
                                    <p:anim calcmode="lin" valueType="num">
                                      <p:cBhvr additive="base">
                                        <p:cTn id="22" dur="500" fill="hold"/>
                                        <p:tgtEl>
                                          <p:spTgt spid="504834">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504834">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504835">
                                            <p:txEl>
                                              <p:pRg st="0" end="0"/>
                                            </p:txEl>
                                          </p:spTgt>
                                        </p:tgtEl>
                                        <p:attrNameLst>
                                          <p:attrName>style.visibility</p:attrName>
                                        </p:attrNameLst>
                                      </p:cBhvr>
                                      <p:to>
                                        <p:strVal val="visible"/>
                                      </p:to>
                                    </p:set>
                                    <p:anim calcmode="lin" valueType="num">
                                      <p:cBhvr additive="base">
                                        <p:cTn id="27" dur="500" fill="hold"/>
                                        <p:tgtEl>
                                          <p:spTgt spid="504835">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04835">
                                            <p:txEl>
                                              <p:pRg st="0" end="0"/>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504835">
                                            <p:txEl>
                                              <p:pRg st="1" end="1"/>
                                            </p:txEl>
                                          </p:spTgt>
                                        </p:tgtEl>
                                        <p:attrNameLst>
                                          <p:attrName>style.visibility</p:attrName>
                                        </p:attrNameLst>
                                      </p:cBhvr>
                                      <p:to>
                                        <p:strVal val="visible"/>
                                      </p:to>
                                    </p:set>
                                    <p:anim calcmode="lin" valueType="num">
                                      <p:cBhvr additive="base">
                                        <p:cTn id="32" dur="500" fill="hold"/>
                                        <p:tgtEl>
                                          <p:spTgt spid="504835">
                                            <p:txEl>
                                              <p:pRg st="1" end="1"/>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50483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4" grpId="0" build="p" bldLvl="3" advAuto="0"/>
      <p:bldP spid="504835" grpId="0" build="p" bldLvl="3" advAuto="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89" name="灯片编号占位符 1"/>
          <p:cNvSpPr>
            <a:spLocks noGrp="1" noChangeArrowheads="1"/>
          </p:cNvSpPr>
          <p:nvPr>
            <p:ph type="sldNum" sz="quarter" idx="10"/>
          </p:nvPr>
        </p:nvSpPr>
        <p:spPr bwMode="auto">
          <a:noFill/>
          <a:ln>
            <a:miter lim="800000"/>
            <a:headEnd/>
            <a:tailEnd/>
          </a:ln>
        </p:spPr>
        <p:txBody>
          <a:bodyPr/>
          <a:lstStyle/>
          <a:p>
            <a:fld id="{3EFADD87-C988-40E3-8D56-E91538C92FAB}" type="slidenum">
              <a:rPr lang="zh-TW" altLang="en-US"/>
              <a:pPr/>
              <a:t>26</a:t>
            </a:fld>
            <a:endParaRPr lang="zh-TW" altLang="en-US"/>
          </a:p>
        </p:txBody>
      </p:sp>
      <p:sp>
        <p:nvSpPr>
          <p:cNvPr id="505858" name="标题 505857"/>
          <p:cNvSpPr>
            <a:spLocks noGrp="1"/>
          </p:cNvSpPr>
          <p:nvPr>
            <p:ph type="title"/>
          </p:nvPr>
        </p:nvSpPr>
        <p:spPr>
          <a:xfrm>
            <a:off x="1331913" y="404813"/>
            <a:ext cx="7812087" cy="838200"/>
          </a:xfrm>
        </p:spPr>
        <p:txBody>
          <a:bodyPr vert="horz" wrap="square" lIns="91440" tIns="45720" rIns="91440" bIns="45720" numCol="1" anchorCtr="0" compatLnSpc="1">
            <a:prstTxWarp prst="textNoShape">
              <a:avLst/>
            </a:prstTxWarp>
          </a:bodyPr>
          <a:lstStyle/>
          <a:p>
            <a:pPr marL="685800" indent="-685800" eaLnBrk="1" hangingPunct="1"/>
            <a:r>
              <a:rPr lang="zh-CN" altLang="zh-CN" sz="2800" noProof="1" smtClean="0">
                <a:effectLst>
                  <a:outerShdw blurRad="38100" dist="38100" dir="2700000" algn="tl">
                    <a:srgbClr val="C0C0C0"/>
                  </a:outerShdw>
                </a:effectLst>
                <a:latin typeface="Times New Roman" pitchFamily="18" charset="0"/>
              </a:rPr>
              <a:t>2.2.1 </a:t>
            </a:r>
            <a:r>
              <a:rPr lang="zh-CN" altLang="en-US" sz="2800" noProof="1" smtClean="0">
                <a:effectLst>
                  <a:outerShdw blurRad="38100" dist="38100" dir="2700000" algn="tl">
                    <a:srgbClr val="C0C0C0"/>
                  </a:outerShdw>
                </a:effectLst>
                <a:latin typeface="Times New Roman" pitchFamily="18" charset="0"/>
              </a:rPr>
              <a:t>问题归约描述</a:t>
            </a:r>
            <a:r>
              <a:rPr lang="zh-CN" altLang="en-US" sz="2800" smtClean="0">
                <a:effectLst>
                  <a:outerShdw blurRad="38100" dist="38100" dir="2700000" algn="tl">
                    <a:srgbClr val="C0C0C0"/>
                  </a:outerShdw>
                </a:effectLst>
                <a:latin typeface="Times New Roman" pitchFamily="18" charset="0"/>
              </a:rPr>
              <a:t/>
            </a:r>
            <a:br>
              <a:rPr lang="zh-CN" altLang="en-US" sz="2800" smtClean="0">
                <a:effectLst>
                  <a:outerShdw blurRad="38100" dist="38100" dir="2700000" algn="tl">
                    <a:srgbClr val="C0C0C0"/>
                  </a:outerShdw>
                </a:effectLst>
                <a:latin typeface="Times New Roman" pitchFamily="18" charset="0"/>
              </a:rPr>
            </a:br>
            <a:r>
              <a:rPr lang="zh-CN" altLang="en-US" sz="2800" noProof="1" smtClean="0">
                <a:effectLst>
                  <a:outerShdw blurRad="38100" dist="38100" dir="2700000" algn="tl">
                    <a:srgbClr val="C0C0C0"/>
                  </a:outerShdw>
                </a:effectLst>
                <a:latin typeface="Times New Roman" pitchFamily="18" charset="0"/>
              </a:rPr>
              <a:t>（</a:t>
            </a:r>
            <a:r>
              <a:rPr lang="en-US" altLang="zh-CN" sz="2800" noProof="1" smtClean="0">
                <a:effectLst>
                  <a:outerShdw blurRad="38100" dist="38100" dir="2700000" algn="tl">
                    <a:srgbClr val="C0C0C0"/>
                  </a:outerShdw>
                </a:effectLst>
                <a:latin typeface="Times New Roman" pitchFamily="18" charset="0"/>
              </a:rPr>
              <a:t>Problem Reduction Description</a:t>
            </a:r>
            <a:r>
              <a:rPr lang="en-US" altLang="en-US" sz="2800" noProof="1" smtClean="0">
                <a:effectLst>
                  <a:outerShdw blurRad="38100" dist="38100" dir="2700000" algn="tl">
                    <a:srgbClr val="C0C0C0"/>
                  </a:outerShdw>
                </a:effectLst>
                <a:latin typeface="Times New Roman" pitchFamily="18" charset="0"/>
              </a:rPr>
              <a:t>）</a:t>
            </a:r>
          </a:p>
        </p:txBody>
      </p:sp>
      <p:sp>
        <p:nvSpPr>
          <p:cNvPr id="505859" name="内容占位符 505858"/>
          <p:cNvSpPr>
            <a:spLocks noGrp="1" noChangeArrowheads="1"/>
          </p:cNvSpPr>
          <p:nvPr>
            <p:ph sz="half" idx="1"/>
          </p:nvPr>
        </p:nvSpPr>
        <p:spPr>
          <a:xfrm>
            <a:off x="827088" y="1652588"/>
            <a:ext cx="6840537" cy="696912"/>
          </a:xfrm>
        </p:spPr>
        <p:txBody>
          <a:bodyPr/>
          <a:lstStyle/>
          <a:p>
            <a:pPr eaLnBrk="1" hangingPunct="1"/>
            <a:r>
              <a:rPr lang="zh-CN" altLang="en-US" smtClean="0">
                <a:latin typeface="Times New Roman" pitchFamily="18" charset="0"/>
              </a:rPr>
              <a:t>梵塔难题</a:t>
            </a:r>
            <a:r>
              <a:rPr lang="en-US" altLang="zh-CN" smtClean="0">
                <a:latin typeface="Times New Roman" pitchFamily="18" charset="0"/>
              </a:rPr>
              <a:t>(Tower of Hanoi Puzzle)</a:t>
            </a:r>
          </a:p>
        </p:txBody>
      </p:sp>
      <p:grpSp>
        <p:nvGrpSpPr>
          <p:cNvPr id="311299" name="组合 311298"/>
          <p:cNvGrpSpPr>
            <a:grpSpLocks/>
          </p:cNvGrpSpPr>
          <p:nvPr/>
        </p:nvGrpSpPr>
        <p:grpSpPr bwMode="auto">
          <a:xfrm>
            <a:off x="539750" y="2925763"/>
            <a:ext cx="5654675" cy="2763837"/>
            <a:chOff x="240" y="1584"/>
            <a:chExt cx="3562" cy="1642"/>
          </a:xfrm>
        </p:grpSpPr>
        <p:sp>
          <p:nvSpPr>
            <p:cNvPr id="89114" name="文本框 311299"/>
            <p:cNvSpPr txBox="1">
              <a:spLocks noChangeArrowheads="1"/>
            </p:cNvSpPr>
            <p:nvPr/>
          </p:nvSpPr>
          <p:spPr bwMode="auto">
            <a:xfrm>
              <a:off x="336" y="1584"/>
              <a:ext cx="3466" cy="533"/>
            </a:xfrm>
            <a:prstGeom prst="rect">
              <a:avLst/>
            </a:prstGeom>
            <a:noFill/>
            <a:ln w="9525">
              <a:noFill/>
              <a:miter lim="800000"/>
              <a:headEnd/>
              <a:tailEnd/>
            </a:ln>
          </p:spPr>
          <p:txBody>
            <a:bodyPr lIns="91418" tIns="45709" rIns="91418" bIns="45709">
              <a:spAutoFit/>
            </a:bodyPr>
            <a:lstStyle/>
            <a:p>
              <a:pPr defTabSz="912813" eaLnBrk="1" hangingPunct="1">
                <a:lnSpc>
                  <a:spcPct val="80000"/>
                </a:lnSpc>
                <a:spcBef>
                  <a:spcPct val="50000"/>
                </a:spcBef>
                <a:buFontTx/>
                <a:buBlip>
                  <a:blip r:embed="rId2"/>
                </a:buBlip>
              </a:pPr>
              <a:r>
                <a:rPr lang="en-US" altLang="zh-CN" sz="2500" b="1">
                  <a:ea typeface="宋体" pitchFamily="2" charset="-122"/>
                </a:rPr>
                <a:t>  </a:t>
              </a:r>
              <a:r>
                <a:rPr lang="zh-CN" altLang="en-US" sz="2500" b="1">
                  <a:ea typeface="宋体" pitchFamily="2" charset="-122"/>
                </a:rPr>
                <a:t>移动时间</a:t>
              </a:r>
              <a:r>
                <a:rPr lang="en-US" altLang="zh-CN" sz="2500" b="1">
                  <a:ea typeface="宋体" pitchFamily="2" charset="-122"/>
                </a:rPr>
                <a:t>:  64 </a:t>
              </a:r>
              <a:r>
                <a:rPr lang="zh-CN" altLang="en-US" sz="2500" b="1">
                  <a:ea typeface="宋体" pitchFamily="2" charset="-122"/>
                </a:rPr>
                <a:t>个圆盘</a:t>
              </a:r>
              <a:r>
                <a:rPr lang="en-US" altLang="zh-CN" sz="2500" b="1">
                  <a:ea typeface="宋体" pitchFamily="2" charset="-122"/>
                </a:rPr>
                <a:t>          </a:t>
              </a:r>
            </a:p>
            <a:p>
              <a:pPr defTabSz="912813" eaLnBrk="1" hangingPunct="1">
                <a:lnSpc>
                  <a:spcPct val="80000"/>
                </a:lnSpc>
                <a:spcBef>
                  <a:spcPct val="50000"/>
                </a:spcBef>
              </a:pPr>
              <a:r>
                <a:rPr lang="en-US" altLang="zh-CN" sz="2500" b="1">
                  <a:ea typeface="宋体" pitchFamily="2" charset="-122"/>
                </a:rPr>
                <a:t>      2</a:t>
              </a:r>
              <a:r>
                <a:rPr lang="en-US" altLang="zh-CN" sz="2500" b="1" baseline="30000">
                  <a:ea typeface="宋体" pitchFamily="2" charset="-122"/>
                </a:rPr>
                <a:t>64</a:t>
              </a:r>
              <a:r>
                <a:rPr lang="en-US" altLang="zh-CN" sz="2500" b="1">
                  <a:ea typeface="宋体" pitchFamily="2" charset="-122"/>
                </a:rPr>
                <a:t>-1≈ 2</a:t>
              </a:r>
              <a:r>
                <a:rPr lang="en-US" altLang="zh-CN" sz="2500" b="1" baseline="30000">
                  <a:ea typeface="宋体" pitchFamily="2" charset="-122"/>
                </a:rPr>
                <a:t>64</a:t>
              </a:r>
              <a:r>
                <a:rPr lang="zh-CN" altLang="en-US" sz="2500" b="1">
                  <a:ea typeface="宋体" pitchFamily="2" charset="-122"/>
                </a:rPr>
                <a:t>＝</a:t>
              </a:r>
              <a:r>
                <a:rPr lang="en-US" altLang="zh-CN" sz="2500" b="1">
                  <a:ea typeface="宋体" pitchFamily="2" charset="-122"/>
                </a:rPr>
                <a:t>10</a:t>
              </a:r>
              <a:r>
                <a:rPr lang="en-US" altLang="zh-CN" sz="2500" b="1" baseline="30000">
                  <a:ea typeface="宋体" pitchFamily="2" charset="-122"/>
                </a:rPr>
                <a:t>19.27</a:t>
              </a:r>
              <a:endParaRPr lang="en-US" altLang="zh-CN" sz="2500" b="1">
                <a:ea typeface="宋体" pitchFamily="2" charset="-122"/>
              </a:endParaRPr>
            </a:p>
          </p:txBody>
        </p:sp>
        <p:sp>
          <p:nvSpPr>
            <p:cNvPr id="89115" name="文本框 311300"/>
            <p:cNvSpPr txBox="1">
              <a:spLocks noChangeArrowheads="1"/>
            </p:cNvSpPr>
            <p:nvPr/>
          </p:nvSpPr>
          <p:spPr bwMode="auto">
            <a:xfrm>
              <a:off x="240" y="2303"/>
              <a:ext cx="3063" cy="923"/>
            </a:xfrm>
            <a:prstGeom prst="rect">
              <a:avLst/>
            </a:prstGeom>
            <a:noFill/>
            <a:ln w="9525">
              <a:noFill/>
              <a:miter lim="800000"/>
              <a:headEnd/>
              <a:tailEnd/>
            </a:ln>
          </p:spPr>
          <p:txBody>
            <a:bodyPr lIns="91418" tIns="45709" rIns="91418" bIns="45709">
              <a:spAutoFit/>
            </a:bodyPr>
            <a:lstStyle/>
            <a:p>
              <a:pPr defTabSz="912813" eaLnBrk="1" hangingPunct="1">
                <a:lnSpc>
                  <a:spcPct val="80000"/>
                </a:lnSpc>
                <a:spcBef>
                  <a:spcPct val="50000"/>
                </a:spcBef>
              </a:pPr>
              <a:r>
                <a:rPr lang="en-US" altLang="zh-CN">
                  <a:ea typeface="宋体" pitchFamily="2" charset="-122"/>
                </a:rPr>
                <a:t>     If one person moves 1 disk in one </a:t>
              </a:r>
            </a:p>
            <a:p>
              <a:pPr defTabSz="912813" eaLnBrk="1" hangingPunct="1">
                <a:lnSpc>
                  <a:spcPct val="80000"/>
                </a:lnSpc>
                <a:spcBef>
                  <a:spcPct val="50000"/>
                </a:spcBef>
              </a:pPr>
              <a:r>
                <a:rPr lang="en-US" altLang="zh-CN">
                  <a:ea typeface="宋体" pitchFamily="2" charset="-122"/>
                </a:rPr>
                <a:t>second, then to finish this problem needs more than 3000 billion years.</a:t>
              </a:r>
            </a:p>
            <a:p>
              <a:pPr defTabSz="912813" eaLnBrk="1" hangingPunct="1">
                <a:lnSpc>
                  <a:spcPct val="80000"/>
                </a:lnSpc>
                <a:spcBef>
                  <a:spcPct val="50000"/>
                </a:spcBef>
              </a:pPr>
              <a:r>
                <a:rPr lang="en-US" altLang="zh-CN">
                  <a:ea typeface="宋体" pitchFamily="2" charset="-122"/>
                </a:rPr>
                <a:t>(30000</a:t>
              </a:r>
              <a:r>
                <a:rPr lang="zh-CN" altLang="en-US">
                  <a:ea typeface="宋体" pitchFamily="2" charset="-122"/>
                </a:rPr>
                <a:t>多亿年）</a:t>
              </a:r>
            </a:p>
          </p:txBody>
        </p:sp>
      </p:grpSp>
      <p:sp>
        <p:nvSpPr>
          <p:cNvPr id="311302" name="矩形 311301"/>
          <p:cNvSpPr>
            <a:spLocks noChangeArrowheads="1"/>
          </p:cNvSpPr>
          <p:nvPr/>
        </p:nvSpPr>
        <p:spPr bwMode="auto">
          <a:xfrm>
            <a:off x="685800" y="2328863"/>
            <a:ext cx="3962400" cy="396875"/>
          </a:xfrm>
          <a:prstGeom prst="rect">
            <a:avLst/>
          </a:prstGeom>
          <a:noFill/>
          <a:ln w="9525">
            <a:noFill/>
            <a:miter lim="800000"/>
            <a:headEnd/>
            <a:tailEnd/>
          </a:ln>
        </p:spPr>
        <p:txBody>
          <a:bodyPr lIns="91429" tIns="45715" rIns="91429" bIns="45715">
            <a:spAutoFit/>
          </a:bodyPr>
          <a:lstStyle/>
          <a:p>
            <a:pPr defTabSz="912813" eaLnBrk="1" hangingPunct="1">
              <a:lnSpc>
                <a:spcPct val="80000"/>
              </a:lnSpc>
              <a:spcBef>
                <a:spcPct val="50000"/>
              </a:spcBef>
              <a:buFontTx/>
              <a:buBlip>
                <a:blip r:embed="rId2"/>
              </a:buBlip>
            </a:pPr>
            <a:r>
              <a:rPr lang="en-US" altLang="zh-CN" sz="2500" b="1"/>
              <a:t>  3</a:t>
            </a:r>
            <a:r>
              <a:rPr lang="zh-CN" altLang="en-US" sz="2500" b="1"/>
              <a:t>个柱子和</a:t>
            </a:r>
            <a:r>
              <a:rPr lang="en-US" altLang="zh-CN" sz="2500" b="1"/>
              <a:t>64</a:t>
            </a:r>
            <a:r>
              <a:rPr lang="zh-CN" altLang="en-US" sz="2500" b="1"/>
              <a:t>个圆盘</a:t>
            </a:r>
          </a:p>
        </p:txBody>
      </p:sp>
      <p:grpSp>
        <p:nvGrpSpPr>
          <p:cNvPr id="89094" name="组合 311324"/>
          <p:cNvGrpSpPr>
            <a:grpSpLocks/>
          </p:cNvGrpSpPr>
          <p:nvPr/>
        </p:nvGrpSpPr>
        <p:grpSpPr bwMode="auto">
          <a:xfrm>
            <a:off x="5638800" y="2352675"/>
            <a:ext cx="3276600" cy="2994025"/>
            <a:chOff x="3552" y="1392"/>
            <a:chExt cx="2064" cy="1886"/>
          </a:xfrm>
        </p:grpSpPr>
        <p:sp>
          <p:nvSpPr>
            <p:cNvPr id="89095" name="矩形 311305"/>
            <p:cNvSpPr>
              <a:spLocks noChangeArrowheads="1"/>
            </p:cNvSpPr>
            <p:nvPr/>
          </p:nvSpPr>
          <p:spPr bwMode="auto">
            <a:xfrm>
              <a:off x="4176" y="3168"/>
              <a:ext cx="1440" cy="110"/>
            </a:xfrm>
            <a:prstGeom prst="rect">
              <a:avLst/>
            </a:prstGeom>
            <a:solidFill>
              <a:srgbClr val="FFFF00"/>
            </a:solidFill>
            <a:ln w="9525">
              <a:solidFill>
                <a:srgbClr val="666699"/>
              </a:solidFill>
              <a:miter lim="800000"/>
              <a:headEnd/>
              <a:tailEnd/>
            </a:ln>
          </p:spPr>
          <p:txBody>
            <a:bodyPr/>
            <a:lstStyle/>
            <a:p>
              <a:pPr eaLnBrk="1" hangingPunct="1">
                <a:lnSpc>
                  <a:spcPct val="80000"/>
                </a:lnSpc>
                <a:spcBef>
                  <a:spcPct val="50000"/>
                </a:spcBef>
              </a:pPr>
              <a:endParaRPr lang="zh-CN" altLang="en-US"/>
            </a:p>
          </p:txBody>
        </p:sp>
        <p:sp>
          <p:nvSpPr>
            <p:cNvPr id="89096" name="矩形 311306"/>
            <p:cNvSpPr>
              <a:spLocks noChangeArrowheads="1"/>
            </p:cNvSpPr>
            <p:nvPr/>
          </p:nvSpPr>
          <p:spPr bwMode="auto">
            <a:xfrm>
              <a:off x="4464" y="1751"/>
              <a:ext cx="48" cy="1425"/>
            </a:xfrm>
            <a:prstGeom prst="rect">
              <a:avLst/>
            </a:prstGeom>
            <a:solidFill>
              <a:srgbClr val="FFFF00"/>
            </a:solidFill>
            <a:ln w="9525">
              <a:solidFill>
                <a:srgbClr val="666699"/>
              </a:solidFill>
              <a:miter lim="800000"/>
              <a:headEnd/>
              <a:tailEnd/>
            </a:ln>
          </p:spPr>
          <p:txBody>
            <a:bodyPr/>
            <a:lstStyle/>
            <a:p>
              <a:pPr eaLnBrk="1" hangingPunct="1">
                <a:lnSpc>
                  <a:spcPct val="80000"/>
                </a:lnSpc>
                <a:spcBef>
                  <a:spcPct val="50000"/>
                </a:spcBef>
              </a:pPr>
              <a:endParaRPr lang="zh-CN" altLang="en-US"/>
            </a:p>
          </p:txBody>
        </p:sp>
        <p:sp>
          <p:nvSpPr>
            <p:cNvPr id="89097" name="矩形 311307"/>
            <p:cNvSpPr>
              <a:spLocks noChangeArrowheads="1"/>
            </p:cNvSpPr>
            <p:nvPr/>
          </p:nvSpPr>
          <p:spPr bwMode="auto">
            <a:xfrm>
              <a:off x="4896" y="1751"/>
              <a:ext cx="48" cy="1425"/>
            </a:xfrm>
            <a:prstGeom prst="rect">
              <a:avLst/>
            </a:prstGeom>
            <a:solidFill>
              <a:srgbClr val="FFFF00"/>
            </a:solidFill>
            <a:ln w="9525">
              <a:solidFill>
                <a:srgbClr val="666699"/>
              </a:solidFill>
              <a:miter lim="800000"/>
              <a:headEnd/>
              <a:tailEnd/>
            </a:ln>
          </p:spPr>
          <p:txBody>
            <a:bodyPr/>
            <a:lstStyle/>
            <a:p>
              <a:pPr eaLnBrk="1" hangingPunct="1">
                <a:lnSpc>
                  <a:spcPct val="80000"/>
                </a:lnSpc>
                <a:spcBef>
                  <a:spcPct val="50000"/>
                </a:spcBef>
              </a:pPr>
              <a:endParaRPr lang="zh-CN" altLang="en-US"/>
            </a:p>
          </p:txBody>
        </p:sp>
        <p:sp>
          <p:nvSpPr>
            <p:cNvPr id="89098" name="矩形 311308"/>
            <p:cNvSpPr>
              <a:spLocks noChangeArrowheads="1"/>
            </p:cNvSpPr>
            <p:nvPr/>
          </p:nvSpPr>
          <p:spPr bwMode="auto">
            <a:xfrm>
              <a:off x="5328" y="1751"/>
              <a:ext cx="48" cy="1425"/>
            </a:xfrm>
            <a:prstGeom prst="rect">
              <a:avLst/>
            </a:prstGeom>
            <a:solidFill>
              <a:srgbClr val="FFFF00"/>
            </a:solidFill>
            <a:ln w="9525">
              <a:solidFill>
                <a:srgbClr val="666699"/>
              </a:solidFill>
              <a:miter lim="800000"/>
              <a:headEnd/>
              <a:tailEnd/>
            </a:ln>
          </p:spPr>
          <p:txBody>
            <a:bodyPr/>
            <a:lstStyle/>
            <a:p>
              <a:pPr eaLnBrk="1" hangingPunct="1">
                <a:lnSpc>
                  <a:spcPct val="80000"/>
                </a:lnSpc>
                <a:spcBef>
                  <a:spcPct val="50000"/>
                </a:spcBef>
              </a:pPr>
              <a:endParaRPr lang="zh-CN" altLang="en-US"/>
            </a:p>
          </p:txBody>
        </p:sp>
        <p:sp>
          <p:nvSpPr>
            <p:cNvPr id="89099" name="矩形 311309"/>
            <p:cNvSpPr>
              <a:spLocks noChangeArrowheads="1"/>
            </p:cNvSpPr>
            <p:nvPr/>
          </p:nvSpPr>
          <p:spPr bwMode="auto">
            <a:xfrm>
              <a:off x="4226" y="3120"/>
              <a:ext cx="544" cy="54"/>
            </a:xfrm>
            <a:prstGeom prst="rect">
              <a:avLst/>
            </a:prstGeom>
            <a:solidFill>
              <a:srgbClr val="00FF00"/>
            </a:solidFill>
            <a:ln w="9525">
              <a:solidFill>
                <a:schemeClr val="bg2"/>
              </a:solidFill>
              <a:miter lim="800000"/>
              <a:headEnd/>
              <a:tailEnd/>
            </a:ln>
          </p:spPr>
          <p:txBody>
            <a:bodyPr/>
            <a:lstStyle/>
            <a:p>
              <a:pPr eaLnBrk="1" hangingPunct="1">
                <a:lnSpc>
                  <a:spcPct val="80000"/>
                </a:lnSpc>
                <a:spcBef>
                  <a:spcPct val="50000"/>
                </a:spcBef>
              </a:pPr>
              <a:endParaRPr lang="zh-CN" altLang="en-US"/>
            </a:p>
          </p:txBody>
        </p:sp>
        <p:sp>
          <p:nvSpPr>
            <p:cNvPr id="89100" name="矩形 311310"/>
            <p:cNvSpPr>
              <a:spLocks noChangeArrowheads="1"/>
            </p:cNvSpPr>
            <p:nvPr/>
          </p:nvSpPr>
          <p:spPr bwMode="auto">
            <a:xfrm>
              <a:off x="4238" y="3072"/>
              <a:ext cx="521" cy="54"/>
            </a:xfrm>
            <a:prstGeom prst="rect">
              <a:avLst/>
            </a:prstGeom>
            <a:solidFill>
              <a:srgbClr val="00FF00"/>
            </a:solidFill>
            <a:ln w="9525">
              <a:solidFill>
                <a:schemeClr val="bg2"/>
              </a:solidFill>
              <a:miter lim="800000"/>
              <a:headEnd/>
              <a:tailEnd/>
            </a:ln>
          </p:spPr>
          <p:txBody>
            <a:bodyPr/>
            <a:lstStyle/>
            <a:p>
              <a:pPr eaLnBrk="1" hangingPunct="1">
                <a:lnSpc>
                  <a:spcPct val="80000"/>
                </a:lnSpc>
                <a:spcBef>
                  <a:spcPct val="50000"/>
                </a:spcBef>
              </a:pPr>
              <a:endParaRPr lang="zh-CN" altLang="en-US"/>
            </a:p>
          </p:txBody>
        </p:sp>
        <p:sp>
          <p:nvSpPr>
            <p:cNvPr id="89101" name="矩形 311311"/>
            <p:cNvSpPr>
              <a:spLocks noChangeArrowheads="1"/>
            </p:cNvSpPr>
            <p:nvPr/>
          </p:nvSpPr>
          <p:spPr bwMode="auto">
            <a:xfrm>
              <a:off x="4416" y="2064"/>
              <a:ext cx="136" cy="54"/>
            </a:xfrm>
            <a:prstGeom prst="rect">
              <a:avLst/>
            </a:prstGeom>
            <a:solidFill>
              <a:srgbClr val="00FF00"/>
            </a:solidFill>
            <a:ln w="9525">
              <a:solidFill>
                <a:schemeClr val="bg2"/>
              </a:solidFill>
              <a:miter lim="800000"/>
              <a:headEnd/>
              <a:tailEnd/>
            </a:ln>
          </p:spPr>
          <p:txBody>
            <a:bodyPr/>
            <a:lstStyle/>
            <a:p>
              <a:pPr eaLnBrk="1" hangingPunct="1">
                <a:lnSpc>
                  <a:spcPct val="80000"/>
                </a:lnSpc>
                <a:spcBef>
                  <a:spcPct val="50000"/>
                </a:spcBef>
              </a:pPr>
              <a:endParaRPr lang="zh-CN" altLang="en-US"/>
            </a:p>
          </p:txBody>
        </p:sp>
        <p:sp>
          <p:nvSpPr>
            <p:cNvPr id="89102" name="文本框 311312"/>
            <p:cNvSpPr txBox="1">
              <a:spLocks noChangeArrowheads="1"/>
            </p:cNvSpPr>
            <p:nvPr/>
          </p:nvSpPr>
          <p:spPr bwMode="auto">
            <a:xfrm>
              <a:off x="4396" y="1392"/>
              <a:ext cx="1076" cy="288"/>
            </a:xfrm>
            <a:prstGeom prst="rect">
              <a:avLst/>
            </a:prstGeom>
            <a:noFill/>
            <a:ln w="9525">
              <a:noFill/>
              <a:miter lim="800000"/>
              <a:headEnd/>
              <a:tailEnd/>
            </a:ln>
          </p:spPr>
          <p:txBody>
            <a:bodyPr wrap="none" lIns="91372" tIns="45686" rIns="91372" bIns="45686">
              <a:spAutoFit/>
            </a:bodyPr>
            <a:lstStyle/>
            <a:p>
              <a:pPr defTabSz="912813" eaLnBrk="1" hangingPunct="1">
                <a:lnSpc>
                  <a:spcPct val="80000"/>
                </a:lnSpc>
                <a:spcBef>
                  <a:spcPct val="50000"/>
                </a:spcBef>
              </a:pPr>
              <a:r>
                <a:rPr lang="en-US" altLang="zh-CN" b="1">
                  <a:ea typeface="宋体" pitchFamily="2" charset="-122"/>
                </a:rPr>
                <a:t>1       2       3</a:t>
              </a:r>
            </a:p>
          </p:txBody>
        </p:sp>
        <p:sp>
          <p:nvSpPr>
            <p:cNvPr id="89103" name="文本框 311313"/>
            <p:cNvSpPr txBox="1">
              <a:spLocks noChangeArrowheads="1"/>
            </p:cNvSpPr>
            <p:nvPr/>
          </p:nvSpPr>
          <p:spPr bwMode="auto">
            <a:xfrm>
              <a:off x="4203" y="2496"/>
              <a:ext cx="308" cy="288"/>
            </a:xfrm>
            <a:prstGeom prst="rect">
              <a:avLst/>
            </a:prstGeom>
            <a:noFill/>
            <a:ln w="9525">
              <a:noFill/>
              <a:miter lim="800000"/>
              <a:headEnd/>
              <a:tailEnd/>
            </a:ln>
          </p:spPr>
          <p:txBody>
            <a:bodyPr wrap="none" lIns="91372" tIns="45686" rIns="91372" bIns="45686">
              <a:spAutoFit/>
            </a:bodyPr>
            <a:lstStyle/>
            <a:p>
              <a:pPr defTabSz="912813" eaLnBrk="1" hangingPunct="1">
                <a:lnSpc>
                  <a:spcPct val="80000"/>
                </a:lnSpc>
                <a:spcBef>
                  <a:spcPct val="50000"/>
                </a:spcBef>
              </a:pPr>
              <a:r>
                <a:rPr lang="en-US" altLang="zh-CN" b="1">
                  <a:solidFill>
                    <a:srgbClr val="FFCC99"/>
                  </a:solidFill>
                  <a:ea typeface="宋体" pitchFamily="2" charset="-122"/>
                </a:rPr>
                <a:t>…</a:t>
              </a:r>
            </a:p>
          </p:txBody>
        </p:sp>
        <p:sp>
          <p:nvSpPr>
            <p:cNvPr id="89104" name="左大括号 311314"/>
            <p:cNvSpPr>
              <a:spLocks/>
            </p:cNvSpPr>
            <p:nvPr/>
          </p:nvSpPr>
          <p:spPr bwMode="auto">
            <a:xfrm>
              <a:off x="4027" y="2129"/>
              <a:ext cx="113" cy="306"/>
            </a:xfrm>
            <a:prstGeom prst="leftBrace">
              <a:avLst>
                <a:gd name="adj1" fmla="val 22529"/>
                <a:gd name="adj2" fmla="val 50000"/>
              </a:avLst>
            </a:prstGeom>
            <a:noFill/>
            <a:ln w="9525">
              <a:solidFill>
                <a:schemeClr val="tx2"/>
              </a:solidFill>
              <a:round/>
              <a:headEnd/>
              <a:tailEnd/>
            </a:ln>
          </p:spPr>
          <p:txBody>
            <a:bodyPr wrap="none" lIns="91372" tIns="45686" rIns="91372" bIns="45686">
              <a:spAutoFit/>
            </a:bodyPr>
            <a:lstStyle/>
            <a:p>
              <a:pPr defTabSz="912813" eaLnBrk="1" hangingPunct="1">
                <a:lnSpc>
                  <a:spcPct val="80000"/>
                </a:lnSpc>
                <a:spcBef>
                  <a:spcPct val="50000"/>
                </a:spcBef>
              </a:pPr>
              <a:endParaRPr lang="zh-CN" altLang="zh-CN">
                <a:solidFill>
                  <a:srgbClr val="FFCC99"/>
                </a:solidFill>
                <a:ea typeface="宋体" pitchFamily="2" charset="-122"/>
              </a:endParaRPr>
            </a:p>
          </p:txBody>
        </p:sp>
        <p:sp>
          <p:nvSpPr>
            <p:cNvPr id="89105" name="文本框 311315"/>
            <p:cNvSpPr txBox="1">
              <a:spLocks noChangeArrowheads="1"/>
            </p:cNvSpPr>
            <p:nvPr/>
          </p:nvSpPr>
          <p:spPr bwMode="auto">
            <a:xfrm>
              <a:off x="3552" y="2016"/>
              <a:ext cx="533" cy="518"/>
            </a:xfrm>
            <a:prstGeom prst="rect">
              <a:avLst/>
            </a:prstGeom>
            <a:noFill/>
            <a:ln w="9525">
              <a:noFill/>
              <a:miter lim="800000"/>
              <a:headEnd/>
              <a:tailEnd/>
            </a:ln>
          </p:spPr>
          <p:txBody>
            <a:bodyPr wrap="none" lIns="91372" tIns="45686" rIns="91372" bIns="45686">
              <a:spAutoFit/>
            </a:bodyPr>
            <a:lstStyle/>
            <a:p>
              <a:pPr defTabSz="912813" eaLnBrk="1" hangingPunct="1">
                <a:lnSpc>
                  <a:spcPct val="80000"/>
                </a:lnSpc>
                <a:spcBef>
                  <a:spcPct val="50000"/>
                </a:spcBef>
              </a:pPr>
              <a:r>
                <a:rPr lang="en-US" altLang="zh-CN">
                  <a:ea typeface="宋体" pitchFamily="2" charset="-122"/>
                </a:rPr>
                <a:t>  </a:t>
              </a:r>
              <a:r>
                <a:rPr lang="en-US" altLang="zh-CN" b="1">
                  <a:ea typeface="宋体" pitchFamily="2" charset="-122"/>
                </a:rPr>
                <a:t>64 </a:t>
              </a:r>
            </a:p>
            <a:p>
              <a:pPr defTabSz="912813" eaLnBrk="1" hangingPunct="1">
                <a:lnSpc>
                  <a:spcPct val="80000"/>
                </a:lnSpc>
                <a:spcBef>
                  <a:spcPct val="50000"/>
                </a:spcBef>
              </a:pPr>
              <a:r>
                <a:rPr lang="en-US" altLang="zh-CN" b="1">
                  <a:ea typeface="宋体" pitchFamily="2" charset="-122"/>
                </a:rPr>
                <a:t>disks</a:t>
              </a:r>
            </a:p>
          </p:txBody>
        </p:sp>
        <p:sp>
          <p:nvSpPr>
            <p:cNvPr id="89106" name="矩形 311316"/>
            <p:cNvSpPr>
              <a:spLocks noChangeArrowheads="1"/>
            </p:cNvSpPr>
            <p:nvPr/>
          </p:nvSpPr>
          <p:spPr bwMode="auto">
            <a:xfrm>
              <a:off x="4294" y="2806"/>
              <a:ext cx="408" cy="54"/>
            </a:xfrm>
            <a:prstGeom prst="rect">
              <a:avLst/>
            </a:prstGeom>
            <a:solidFill>
              <a:srgbClr val="00FF00"/>
            </a:solidFill>
            <a:ln w="9525">
              <a:solidFill>
                <a:schemeClr val="bg2"/>
              </a:solidFill>
              <a:miter lim="800000"/>
              <a:headEnd/>
              <a:tailEnd/>
            </a:ln>
          </p:spPr>
          <p:txBody>
            <a:bodyPr/>
            <a:lstStyle/>
            <a:p>
              <a:pPr eaLnBrk="1" hangingPunct="1">
                <a:lnSpc>
                  <a:spcPct val="80000"/>
                </a:lnSpc>
                <a:spcBef>
                  <a:spcPct val="50000"/>
                </a:spcBef>
              </a:pPr>
              <a:endParaRPr lang="zh-CN" altLang="en-US"/>
            </a:p>
          </p:txBody>
        </p:sp>
        <p:sp>
          <p:nvSpPr>
            <p:cNvPr id="89107" name="矩形 311317"/>
            <p:cNvSpPr>
              <a:spLocks noChangeArrowheads="1"/>
            </p:cNvSpPr>
            <p:nvPr/>
          </p:nvSpPr>
          <p:spPr bwMode="auto">
            <a:xfrm>
              <a:off x="4306" y="2745"/>
              <a:ext cx="385" cy="54"/>
            </a:xfrm>
            <a:prstGeom prst="rect">
              <a:avLst/>
            </a:prstGeom>
            <a:solidFill>
              <a:srgbClr val="00FF00"/>
            </a:solidFill>
            <a:ln w="9525">
              <a:solidFill>
                <a:schemeClr val="bg2"/>
              </a:solidFill>
              <a:miter lim="800000"/>
              <a:headEnd/>
              <a:tailEnd/>
            </a:ln>
          </p:spPr>
          <p:txBody>
            <a:bodyPr/>
            <a:lstStyle/>
            <a:p>
              <a:pPr eaLnBrk="1" hangingPunct="1">
                <a:lnSpc>
                  <a:spcPct val="80000"/>
                </a:lnSpc>
                <a:spcBef>
                  <a:spcPct val="50000"/>
                </a:spcBef>
              </a:pPr>
              <a:endParaRPr lang="zh-CN" altLang="en-US"/>
            </a:p>
          </p:txBody>
        </p:sp>
        <p:sp>
          <p:nvSpPr>
            <p:cNvPr id="89108" name="矩形 311318"/>
            <p:cNvSpPr>
              <a:spLocks noChangeArrowheads="1"/>
            </p:cNvSpPr>
            <p:nvPr/>
          </p:nvSpPr>
          <p:spPr bwMode="auto">
            <a:xfrm>
              <a:off x="4357" y="2448"/>
              <a:ext cx="272" cy="54"/>
            </a:xfrm>
            <a:prstGeom prst="rect">
              <a:avLst/>
            </a:prstGeom>
            <a:solidFill>
              <a:srgbClr val="00FF00"/>
            </a:solidFill>
            <a:ln w="9525">
              <a:solidFill>
                <a:schemeClr val="bg2"/>
              </a:solidFill>
              <a:miter lim="800000"/>
              <a:headEnd/>
              <a:tailEnd/>
            </a:ln>
          </p:spPr>
          <p:txBody>
            <a:bodyPr wrap="none" lIns="91372" tIns="45686" rIns="91372" bIns="45686"/>
            <a:lstStyle/>
            <a:p>
              <a:pPr defTabSz="912813" eaLnBrk="1" hangingPunct="1">
                <a:lnSpc>
                  <a:spcPct val="80000"/>
                </a:lnSpc>
                <a:spcBef>
                  <a:spcPct val="50000"/>
                </a:spcBef>
              </a:pPr>
              <a:r>
                <a:rPr lang="en-US" altLang="zh-CN">
                  <a:ea typeface="宋体" pitchFamily="2" charset="-122"/>
                </a:rPr>
                <a:t> </a:t>
              </a:r>
            </a:p>
          </p:txBody>
        </p:sp>
        <p:sp>
          <p:nvSpPr>
            <p:cNvPr id="89109" name="矩形 311319"/>
            <p:cNvSpPr>
              <a:spLocks noChangeArrowheads="1"/>
            </p:cNvSpPr>
            <p:nvPr/>
          </p:nvSpPr>
          <p:spPr bwMode="auto">
            <a:xfrm>
              <a:off x="4368" y="2400"/>
              <a:ext cx="249" cy="54"/>
            </a:xfrm>
            <a:prstGeom prst="rect">
              <a:avLst/>
            </a:prstGeom>
            <a:solidFill>
              <a:srgbClr val="00FF00"/>
            </a:solidFill>
            <a:ln w="9525">
              <a:solidFill>
                <a:schemeClr val="bg2"/>
              </a:solidFill>
              <a:miter lim="800000"/>
              <a:headEnd/>
              <a:tailEnd/>
            </a:ln>
          </p:spPr>
          <p:txBody>
            <a:bodyPr/>
            <a:lstStyle/>
            <a:p>
              <a:pPr eaLnBrk="1" hangingPunct="1">
                <a:lnSpc>
                  <a:spcPct val="80000"/>
                </a:lnSpc>
                <a:spcBef>
                  <a:spcPct val="50000"/>
                </a:spcBef>
              </a:pPr>
              <a:endParaRPr lang="zh-CN" altLang="en-US"/>
            </a:p>
          </p:txBody>
        </p:sp>
        <p:sp>
          <p:nvSpPr>
            <p:cNvPr id="89110" name="矩形 311320"/>
            <p:cNvSpPr>
              <a:spLocks noChangeArrowheads="1"/>
            </p:cNvSpPr>
            <p:nvPr/>
          </p:nvSpPr>
          <p:spPr bwMode="auto">
            <a:xfrm>
              <a:off x="4260" y="2965"/>
              <a:ext cx="476" cy="54"/>
            </a:xfrm>
            <a:prstGeom prst="rect">
              <a:avLst/>
            </a:prstGeom>
            <a:solidFill>
              <a:srgbClr val="00FF00"/>
            </a:solidFill>
            <a:ln w="9525">
              <a:solidFill>
                <a:schemeClr val="bg2"/>
              </a:solidFill>
              <a:miter lim="800000"/>
              <a:headEnd/>
              <a:tailEnd/>
            </a:ln>
          </p:spPr>
          <p:txBody>
            <a:bodyPr/>
            <a:lstStyle/>
            <a:p>
              <a:pPr eaLnBrk="1" hangingPunct="1">
                <a:lnSpc>
                  <a:spcPct val="80000"/>
                </a:lnSpc>
                <a:spcBef>
                  <a:spcPct val="50000"/>
                </a:spcBef>
              </a:pPr>
              <a:endParaRPr lang="zh-CN" altLang="en-US"/>
            </a:p>
          </p:txBody>
        </p:sp>
        <p:sp>
          <p:nvSpPr>
            <p:cNvPr id="89111" name="矩形 311321"/>
            <p:cNvSpPr>
              <a:spLocks noChangeArrowheads="1"/>
            </p:cNvSpPr>
            <p:nvPr/>
          </p:nvSpPr>
          <p:spPr bwMode="auto">
            <a:xfrm>
              <a:off x="4249" y="3020"/>
              <a:ext cx="499" cy="54"/>
            </a:xfrm>
            <a:prstGeom prst="rect">
              <a:avLst/>
            </a:prstGeom>
            <a:solidFill>
              <a:srgbClr val="00FF00"/>
            </a:solidFill>
            <a:ln w="9525">
              <a:solidFill>
                <a:schemeClr val="bg2"/>
              </a:solidFill>
              <a:miter lim="800000"/>
              <a:headEnd/>
              <a:tailEnd/>
            </a:ln>
          </p:spPr>
          <p:txBody>
            <a:bodyPr/>
            <a:lstStyle/>
            <a:p>
              <a:pPr eaLnBrk="1" hangingPunct="1">
                <a:lnSpc>
                  <a:spcPct val="80000"/>
                </a:lnSpc>
                <a:spcBef>
                  <a:spcPct val="50000"/>
                </a:spcBef>
              </a:pPr>
              <a:endParaRPr lang="zh-CN" altLang="en-US"/>
            </a:p>
          </p:txBody>
        </p:sp>
        <p:sp>
          <p:nvSpPr>
            <p:cNvPr id="89112" name="矩形 311322"/>
            <p:cNvSpPr>
              <a:spLocks noChangeArrowheads="1"/>
            </p:cNvSpPr>
            <p:nvPr/>
          </p:nvSpPr>
          <p:spPr bwMode="auto">
            <a:xfrm>
              <a:off x="4272" y="2913"/>
              <a:ext cx="453" cy="54"/>
            </a:xfrm>
            <a:prstGeom prst="rect">
              <a:avLst/>
            </a:prstGeom>
            <a:solidFill>
              <a:srgbClr val="00FF00"/>
            </a:solidFill>
            <a:ln w="9525">
              <a:solidFill>
                <a:schemeClr val="bg2"/>
              </a:solidFill>
              <a:miter lim="800000"/>
              <a:headEnd/>
              <a:tailEnd/>
            </a:ln>
          </p:spPr>
          <p:txBody>
            <a:bodyPr/>
            <a:lstStyle/>
            <a:p>
              <a:pPr eaLnBrk="1" hangingPunct="1">
                <a:lnSpc>
                  <a:spcPct val="80000"/>
                </a:lnSpc>
                <a:spcBef>
                  <a:spcPct val="50000"/>
                </a:spcBef>
              </a:pPr>
              <a:endParaRPr lang="zh-CN" altLang="en-US"/>
            </a:p>
          </p:txBody>
        </p:sp>
        <p:sp>
          <p:nvSpPr>
            <p:cNvPr id="89113" name="矩形 311323"/>
            <p:cNvSpPr>
              <a:spLocks noChangeArrowheads="1"/>
            </p:cNvSpPr>
            <p:nvPr/>
          </p:nvSpPr>
          <p:spPr bwMode="auto">
            <a:xfrm>
              <a:off x="4283" y="2861"/>
              <a:ext cx="431" cy="54"/>
            </a:xfrm>
            <a:prstGeom prst="rect">
              <a:avLst/>
            </a:prstGeom>
            <a:solidFill>
              <a:srgbClr val="00FF00"/>
            </a:solidFill>
            <a:ln w="9525">
              <a:solidFill>
                <a:schemeClr val="bg2"/>
              </a:solidFill>
              <a:miter lim="800000"/>
              <a:headEnd/>
              <a:tailEnd/>
            </a:ln>
          </p:spPr>
          <p:txBody>
            <a:bodyPr/>
            <a:lstStyle/>
            <a:p>
              <a:pPr eaLnBrk="1" hangingPunct="1">
                <a:lnSpc>
                  <a:spcPct val="80000"/>
                </a:lnSpc>
                <a:spcBef>
                  <a:spcPct val="50000"/>
                </a:spcBef>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5858"/>
                                        </p:tgtEl>
                                        <p:attrNameLst>
                                          <p:attrName>style.visibility</p:attrName>
                                        </p:attrNameLst>
                                      </p:cBhvr>
                                      <p:to>
                                        <p:strVal val="visible"/>
                                      </p:to>
                                    </p:set>
                                    <p:anim calcmode="lin" valueType="num">
                                      <p:cBhvr additive="base">
                                        <p:cTn id="7" dur="500" fill="hold"/>
                                        <p:tgtEl>
                                          <p:spTgt spid="505858"/>
                                        </p:tgtEl>
                                        <p:attrNameLst>
                                          <p:attrName>ppt_x</p:attrName>
                                        </p:attrNameLst>
                                      </p:cBhvr>
                                      <p:tavLst>
                                        <p:tav tm="0">
                                          <p:val>
                                            <p:strVal val="0-#ppt_w/2"/>
                                          </p:val>
                                        </p:tav>
                                        <p:tav tm="100000">
                                          <p:val>
                                            <p:strVal val="#ppt_x"/>
                                          </p:val>
                                        </p:tav>
                                      </p:tavLst>
                                    </p:anim>
                                    <p:anim calcmode="lin" valueType="num">
                                      <p:cBhvr additive="base">
                                        <p:cTn id="8" dur="500" fill="hold"/>
                                        <p:tgtEl>
                                          <p:spTgt spid="5058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5859">
                                            <p:txEl>
                                              <p:pRg st="0" end="0"/>
                                            </p:txEl>
                                          </p:spTgt>
                                        </p:tgtEl>
                                        <p:attrNameLst>
                                          <p:attrName>style.visibility</p:attrName>
                                        </p:attrNameLst>
                                      </p:cBhvr>
                                      <p:to>
                                        <p:strVal val="visible"/>
                                      </p:to>
                                    </p:set>
                                    <p:anim calcmode="lin" valueType="num">
                                      <p:cBhvr additive="base">
                                        <p:cTn id="13" dur="500" fill="hold"/>
                                        <p:tgtEl>
                                          <p:spTgt spid="50585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5859">
                                            <p:txEl>
                                              <p:pRg st="0" end="0"/>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311302"/>
                                        </p:tgtEl>
                                        <p:attrNameLst>
                                          <p:attrName>style.visibility</p:attrName>
                                        </p:attrNameLst>
                                      </p:cBhvr>
                                      <p:to>
                                        <p:strVal val="visible"/>
                                      </p:to>
                                    </p:set>
                                    <p:anim calcmode="lin" valueType="num">
                                      <p:cBhvr>
                                        <p:cTn id="18" dur="500" fill="hold"/>
                                        <p:tgtEl>
                                          <p:spTgt spid="311302"/>
                                        </p:tgtEl>
                                        <p:attrNameLst>
                                          <p:attrName>ppt_x</p:attrName>
                                        </p:attrNameLst>
                                      </p:cBhvr>
                                      <p:tavLst>
                                        <p:tav tm="0">
                                          <p:val>
                                            <p:strVal val="0-#ppt_w/2"/>
                                          </p:val>
                                        </p:tav>
                                        <p:tav tm="100000">
                                          <p:val>
                                            <p:strVal val="#ppt_x"/>
                                          </p:val>
                                        </p:tav>
                                      </p:tavLst>
                                    </p:anim>
                                    <p:anim calcmode="lin" valueType="num">
                                      <p:cBhvr>
                                        <p:cTn id="19" dur="500" fill="hold"/>
                                        <p:tgtEl>
                                          <p:spTgt spid="311302"/>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1000"/>
                            </p:stCondLst>
                            <p:childTnLst>
                              <p:par>
                                <p:cTn id="21" presetID="9" presetClass="entr" presetSubtype="0" fill="hold" nodeType="afterEffect">
                                  <p:stCondLst>
                                    <p:cond delay="0"/>
                                  </p:stCondLst>
                                  <p:childTnLst>
                                    <p:set>
                                      <p:cBhvr>
                                        <p:cTn id="22" dur="1" fill="hold">
                                          <p:stCondLst>
                                            <p:cond delay="0"/>
                                          </p:stCondLst>
                                        </p:cTn>
                                        <p:tgtEl>
                                          <p:spTgt spid="311299"/>
                                        </p:tgtEl>
                                        <p:attrNameLst>
                                          <p:attrName>style.visibility</p:attrName>
                                        </p:attrNameLst>
                                      </p:cBhvr>
                                      <p:to>
                                        <p:strVal val="visible"/>
                                      </p:to>
                                    </p:set>
                                    <p:animEffect transition="in" filter="dissolve">
                                      <p:cBhvr>
                                        <p:cTn id="23" dur="500"/>
                                        <p:tgtEl>
                                          <p:spTgt spid="311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8" grpId="0"/>
      <p:bldP spid="505859" grpId="0" build="p"/>
      <p:bldP spid="311302"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3" name="灯片编号占位符 1"/>
          <p:cNvSpPr>
            <a:spLocks noGrp="1" noChangeArrowheads="1"/>
          </p:cNvSpPr>
          <p:nvPr>
            <p:ph type="sldNum" sz="quarter" idx="10"/>
          </p:nvPr>
        </p:nvSpPr>
        <p:spPr bwMode="auto">
          <a:noFill/>
          <a:ln>
            <a:miter lim="800000"/>
            <a:headEnd/>
            <a:tailEnd/>
          </a:ln>
        </p:spPr>
        <p:txBody>
          <a:bodyPr/>
          <a:lstStyle/>
          <a:p>
            <a:fld id="{79793137-148C-4E6A-8B04-243FF0CABE83}" type="slidenum">
              <a:rPr lang="zh-TW" altLang="en-US"/>
              <a:pPr/>
              <a:t>27</a:t>
            </a:fld>
            <a:endParaRPr lang="zh-TW" altLang="en-US"/>
          </a:p>
        </p:txBody>
      </p:sp>
      <p:sp>
        <p:nvSpPr>
          <p:cNvPr id="505859" name="内容占位符 505858"/>
          <p:cNvSpPr>
            <a:spLocks noGrp="1" noChangeArrowheads="1"/>
          </p:cNvSpPr>
          <p:nvPr>
            <p:ph sz="half" idx="1"/>
          </p:nvPr>
        </p:nvSpPr>
        <p:spPr>
          <a:xfrm>
            <a:off x="827088" y="1652588"/>
            <a:ext cx="6840537" cy="696912"/>
          </a:xfrm>
        </p:spPr>
        <p:txBody>
          <a:bodyPr/>
          <a:lstStyle/>
          <a:p>
            <a:pPr eaLnBrk="1" hangingPunct="1"/>
            <a:r>
              <a:rPr lang="en-US" altLang="zh-CN" smtClean="0">
                <a:latin typeface="Times New Roman" pitchFamily="18" charset="0"/>
              </a:rPr>
              <a:t>3</a:t>
            </a:r>
            <a:r>
              <a:rPr lang="zh-CN" altLang="en-US" smtClean="0">
                <a:latin typeface="Times New Roman" pitchFamily="18" charset="0"/>
              </a:rPr>
              <a:t>圆盘梵塔难题</a:t>
            </a:r>
            <a:endParaRPr lang="en-US" altLang="zh-CN" smtClean="0">
              <a:latin typeface="Times New Roman" pitchFamily="18" charset="0"/>
            </a:endParaRPr>
          </a:p>
        </p:txBody>
      </p:sp>
      <p:sp>
        <p:nvSpPr>
          <p:cNvPr id="505882" name="右箭头 505881"/>
          <p:cNvSpPr>
            <a:spLocks noChangeArrowheads="1"/>
          </p:cNvSpPr>
          <p:nvPr/>
        </p:nvSpPr>
        <p:spPr bwMode="auto">
          <a:xfrm>
            <a:off x="3995738" y="3575050"/>
            <a:ext cx="976312" cy="485775"/>
          </a:xfrm>
          <a:prstGeom prst="rightArrow">
            <a:avLst>
              <a:gd name="adj1" fmla="val 50000"/>
              <a:gd name="adj2" fmla="val 50217"/>
            </a:avLst>
          </a:prstGeom>
          <a:solidFill>
            <a:schemeClr val="folHlink"/>
          </a:solidFill>
          <a:ln w="9525">
            <a:noFill/>
            <a:miter lim="800000"/>
            <a:headEnd/>
            <a:tailEnd/>
          </a:ln>
        </p:spPr>
        <p:txBody>
          <a:bodyPr/>
          <a:lstStyle/>
          <a:p>
            <a:pPr eaLnBrk="1" hangingPunct="1">
              <a:lnSpc>
                <a:spcPct val="80000"/>
              </a:lnSpc>
              <a:spcBef>
                <a:spcPct val="50000"/>
              </a:spcBef>
            </a:pPr>
            <a:endParaRPr lang="zh-CN" altLang="en-US"/>
          </a:p>
        </p:txBody>
      </p:sp>
      <p:grpSp>
        <p:nvGrpSpPr>
          <p:cNvPr id="90116" name="组合 505885"/>
          <p:cNvGrpSpPr>
            <a:grpSpLocks/>
          </p:cNvGrpSpPr>
          <p:nvPr/>
        </p:nvGrpSpPr>
        <p:grpSpPr bwMode="auto">
          <a:xfrm>
            <a:off x="1116013" y="3070225"/>
            <a:ext cx="2503487" cy="1982788"/>
            <a:chOff x="679" y="2592"/>
            <a:chExt cx="1577" cy="1249"/>
          </a:xfrm>
        </p:grpSpPr>
        <p:sp>
          <p:nvSpPr>
            <p:cNvPr id="90130" name="矩形 505886"/>
            <p:cNvSpPr>
              <a:spLocks noChangeArrowheads="1"/>
            </p:cNvSpPr>
            <p:nvPr/>
          </p:nvSpPr>
          <p:spPr bwMode="auto">
            <a:xfrm>
              <a:off x="816" y="3478"/>
              <a:ext cx="1440" cy="48"/>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0131" name="矩形 505887"/>
            <p:cNvSpPr>
              <a:spLocks noChangeArrowheads="1"/>
            </p:cNvSpPr>
            <p:nvPr/>
          </p:nvSpPr>
          <p:spPr bwMode="auto">
            <a:xfrm>
              <a:off x="1104" y="2854"/>
              <a:ext cx="48" cy="624"/>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0132" name="矩形 505888"/>
            <p:cNvSpPr>
              <a:spLocks noChangeArrowheads="1"/>
            </p:cNvSpPr>
            <p:nvPr/>
          </p:nvSpPr>
          <p:spPr bwMode="auto">
            <a:xfrm>
              <a:off x="1536" y="2854"/>
              <a:ext cx="48" cy="624"/>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0133" name="矩形 505889"/>
            <p:cNvSpPr>
              <a:spLocks noChangeArrowheads="1"/>
            </p:cNvSpPr>
            <p:nvPr/>
          </p:nvSpPr>
          <p:spPr bwMode="auto">
            <a:xfrm>
              <a:off x="1968" y="2854"/>
              <a:ext cx="48" cy="624"/>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0134" name="矩形 505890"/>
            <p:cNvSpPr>
              <a:spLocks noChangeArrowheads="1"/>
            </p:cNvSpPr>
            <p:nvPr/>
          </p:nvSpPr>
          <p:spPr bwMode="auto">
            <a:xfrm>
              <a:off x="912" y="3430"/>
              <a:ext cx="432" cy="48"/>
            </a:xfrm>
            <a:prstGeom prst="rect">
              <a:avLst/>
            </a:prstGeom>
            <a:solidFill>
              <a:srgbClr val="660066"/>
            </a:solidFill>
            <a:ln w="9525">
              <a:solidFill>
                <a:srgbClr val="660066"/>
              </a:solidFill>
              <a:miter lim="800000"/>
              <a:headEnd/>
              <a:tailEnd/>
            </a:ln>
          </p:spPr>
          <p:txBody>
            <a:bodyPr/>
            <a:lstStyle/>
            <a:p>
              <a:pPr eaLnBrk="1" hangingPunct="1">
                <a:lnSpc>
                  <a:spcPct val="80000"/>
                </a:lnSpc>
                <a:spcBef>
                  <a:spcPct val="50000"/>
                </a:spcBef>
              </a:pPr>
              <a:endParaRPr lang="zh-CN" altLang="en-US"/>
            </a:p>
          </p:txBody>
        </p:sp>
        <p:sp>
          <p:nvSpPr>
            <p:cNvPr id="90135" name="矩形 505891"/>
            <p:cNvSpPr>
              <a:spLocks noChangeArrowheads="1"/>
            </p:cNvSpPr>
            <p:nvPr/>
          </p:nvSpPr>
          <p:spPr bwMode="auto">
            <a:xfrm>
              <a:off x="960" y="3382"/>
              <a:ext cx="336" cy="48"/>
            </a:xfrm>
            <a:prstGeom prst="rect">
              <a:avLst/>
            </a:prstGeom>
            <a:solidFill>
              <a:srgbClr val="00FF00"/>
            </a:solidFill>
            <a:ln w="9525">
              <a:solidFill>
                <a:srgbClr val="00FF00"/>
              </a:solidFill>
              <a:miter lim="800000"/>
              <a:headEnd/>
              <a:tailEnd/>
            </a:ln>
          </p:spPr>
          <p:txBody>
            <a:bodyPr/>
            <a:lstStyle/>
            <a:p>
              <a:pPr eaLnBrk="1" hangingPunct="1">
                <a:lnSpc>
                  <a:spcPct val="80000"/>
                </a:lnSpc>
                <a:spcBef>
                  <a:spcPct val="50000"/>
                </a:spcBef>
              </a:pPr>
              <a:endParaRPr lang="zh-CN" altLang="en-US"/>
            </a:p>
          </p:txBody>
        </p:sp>
        <p:sp>
          <p:nvSpPr>
            <p:cNvPr id="90136" name="矩形 505892"/>
            <p:cNvSpPr>
              <a:spLocks noChangeArrowheads="1"/>
            </p:cNvSpPr>
            <p:nvPr/>
          </p:nvSpPr>
          <p:spPr bwMode="auto">
            <a:xfrm>
              <a:off x="1008" y="3334"/>
              <a:ext cx="240" cy="48"/>
            </a:xfrm>
            <a:prstGeom prst="rect">
              <a:avLst/>
            </a:prstGeom>
            <a:solidFill>
              <a:srgbClr val="000066"/>
            </a:solidFill>
            <a:ln w="9525">
              <a:solidFill>
                <a:srgbClr val="000066"/>
              </a:solidFill>
              <a:miter lim="800000"/>
              <a:headEnd/>
              <a:tailEnd/>
            </a:ln>
          </p:spPr>
          <p:txBody>
            <a:bodyPr/>
            <a:lstStyle/>
            <a:p>
              <a:pPr eaLnBrk="1" hangingPunct="1">
                <a:lnSpc>
                  <a:spcPct val="80000"/>
                </a:lnSpc>
                <a:spcBef>
                  <a:spcPct val="50000"/>
                </a:spcBef>
              </a:pPr>
              <a:endParaRPr lang="zh-CN" altLang="en-US"/>
            </a:p>
          </p:txBody>
        </p:sp>
        <p:sp>
          <p:nvSpPr>
            <p:cNvPr id="90137" name="文本框 505893"/>
            <p:cNvSpPr txBox="1">
              <a:spLocks noChangeArrowheads="1"/>
            </p:cNvSpPr>
            <p:nvPr/>
          </p:nvSpPr>
          <p:spPr bwMode="auto">
            <a:xfrm>
              <a:off x="1036" y="2592"/>
              <a:ext cx="1076" cy="288"/>
            </a:xfrm>
            <a:prstGeom prst="rect">
              <a:avLst/>
            </a:prstGeom>
            <a:noFill/>
            <a:ln w="9525">
              <a:noFill/>
              <a:miter lim="800000"/>
              <a:headEnd/>
              <a:tailEnd/>
            </a:ln>
          </p:spPr>
          <p:txBody>
            <a:bodyPr wrap="none">
              <a:spAutoFit/>
            </a:bodyPr>
            <a:lstStyle/>
            <a:p>
              <a:pPr eaLnBrk="1" hangingPunct="1"/>
              <a:r>
                <a:rPr lang="en-US" altLang="zh-CN" b="1">
                  <a:solidFill>
                    <a:srgbClr val="660066"/>
                  </a:solidFill>
                  <a:ea typeface="宋体" pitchFamily="2" charset="-122"/>
                </a:rPr>
                <a:t>1       2       3</a:t>
              </a:r>
              <a:endParaRPr lang="en-US" altLang="zh-CN" b="1">
                <a:ea typeface="宋体" pitchFamily="2" charset="-122"/>
              </a:endParaRPr>
            </a:p>
          </p:txBody>
        </p:sp>
        <p:sp>
          <p:nvSpPr>
            <p:cNvPr id="90138" name="文本框 505894"/>
            <p:cNvSpPr txBox="1">
              <a:spLocks noChangeArrowheads="1"/>
            </p:cNvSpPr>
            <p:nvPr/>
          </p:nvSpPr>
          <p:spPr bwMode="auto">
            <a:xfrm>
              <a:off x="854" y="3590"/>
              <a:ext cx="985" cy="251"/>
            </a:xfrm>
            <a:prstGeom prst="rect">
              <a:avLst/>
            </a:prstGeom>
            <a:noFill/>
            <a:ln w="9525">
              <a:noFill/>
              <a:miter lim="800000"/>
              <a:headEnd/>
              <a:tailEnd/>
            </a:ln>
          </p:spPr>
          <p:txBody>
            <a:bodyPr wrap="none">
              <a:spAutoFit/>
            </a:bodyPr>
            <a:lstStyle/>
            <a:p>
              <a:pPr eaLnBrk="1" hangingPunct="1"/>
              <a:r>
                <a:rPr lang="en-US" altLang="zh-CN" sz="2000" b="1"/>
                <a:t>(a) </a:t>
              </a:r>
              <a:r>
                <a:rPr lang="zh-CN" altLang="en-US" sz="2000" b="1"/>
                <a:t>初始配置</a:t>
              </a:r>
              <a:endParaRPr lang="zh-CN" altLang="en-US">
                <a:ea typeface="宋体" pitchFamily="2" charset="-122"/>
              </a:endParaRPr>
            </a:p>
          </p:txBody>
        </p:sp>
        <p:sp>
          <p:nvSpPr>
            <p:cNvPr id="90139" name="文本框 505895"/>
            <p:cNvSpPr txBox="1">
              <a:spLocks noChangeArrowheads="1"/>
            </p:cNvSpPr>
            <p:nvPr/>
          </p:nvSpPr>
          <p:spPr bwMode="auto">
            <a:xfrm>
              <a:off x="871" y="3152"/>
              <a:ext cx="185" cy="173"/>
            </a:xfrm>
            <a:prstGeom prst="rect">
              <a:avLst/>
            </a:prstGeom>
            <a:noFill/>
            <a:ln w="9525">
              <a:noFill/>
              <a:miter lim="800000"/>
              <a:headEnd/>
              <a:tailEnd/>
            </a:ln>
          </p:spPr>
          <p:txBody>
            <a:bodyPr wrap="none">
              <a:spAutoFit/>
            </a:bodyPr>
            <a:lstStyle/>
            <a:p>
              <a:pPr eaLnBrk="1" hangingPunct="1"/>
              <a:r>
                <a:rPr lang="en-US" altLang="zh-CN" sz="1200" b="1">
                  <a:solidFill>
                    <a:srgbClr val="660066"/>
                  </a:solidFill>
                  <a:ea typeface="宋体" pitchFamily="2" charset="-122"/>
                </a:rPr>
                <a:t>A</a:t>
              </a:r>
              <a:endParaRPr lang="en-US" altLang="zh-CN">
                <a:ea typeface="宋体" pitchFamily="2" charset="-122"/>
              </a:endParaRPr>
            </a:p>
          </p:txBody>
        </p:sp>
        <p:sp>
          <p:nvSpPr>
            <p:cNvPr id="90140" name="文本框 505896"/>
            <p:cNvSpPr txBox="1">
              <a:spLocks noChangeArrowheads="1"/>
            </p:cNvSpPr>
            <p:nvPr/>
          </p:nvSpPr>
          <p:spPr bwMode="auto">
            <a:xfrm>
              <a:off x="780" y="3235"/>
              <a:ext cx="180" cy="173"/>
            </a:xfrm>
            <a:prstGeom prst="rect">
              <a:avLst/>
            </a:prstGeom>
            <a:noFill/>
            <a:ln w="9525">
              <a:noFill/>
              <a:miter lim="800000"/>
              <a:headEnd/>
              <a:tailEnd/>
            </a:ln>
          </p:spPr>
          <p:txBody>
            <a:bodyPr wrap="none">
              <a:spAutoFit/>
            </a:bodyPr>
            <a:lstStyle/>
            <a:p>
              <a:pPr eaLnBrk="1" hangingPunct="1"/>
              <a:r>
                <a:rPr lang="en-US" altLang="zh-CN" sz="1200" b="1">
                  <a:solidFill>
                    <a:schemeClr val="bg1"/>
                  </a:solidFill>
                  <a:ea typeface="宋体" pitchFamily="2" charset="-122"/>
                </a:rPr>
                <a:t>B</a:t>
              </a:r>
              <a:endParaRPr lang="en-US" altLang="zh-CN" sz="1200">
                <a:ea typeface="宋体" pitchFamily="2" charset="-122"/>
              </a:endParaRPr>
            </a:p>
          </p:txBody>
        </p:sp>
        <p:sp>
          <p:nvSpPr>
            <p:cNvPr id="90141" name="文本框 505897"/>
            <p:cNvSpPr txBox="1">
              <a:spLocks noChangeArrowheads="1"/>
            </p:cNvSpPr>
            <p:nvPr/>
          </p:nvSpPr>
          <p:spPr bwMode="auto">
            <a:xfrm>
              <a:off x="679" y="3331"/>
              <a:ext cx="185" cy="173"/>
            </a:xfrm>
            <a:prstGeom prst="rect">
              <a:avLst/>
            </a:prstGeom>
            <a:noFill/>
            <a:ln w="9525">
              <a:noFill/>
              <a:miter lim="800000"/>
              <a:headEnd/>
              <a:tailEnd/>
            </a:ln>
          </p:spPr>
          <p:txBody>
            <a:bodyPr wrap="none">
              <a:spAutoFit/>
            </a:bodyPr>
            <a:lstStyle/>
            <a:p>
              <a:pPr eaLnBrk="1" hangingPunct="1"/>
              <a:r>
                <a:rPr lang="en-US" altLang="zh-CN" sz="1200" b="1">
                  <a:solidFill>
                    <a:schemeClr val="tx2"/>
                  </a:solidFill>
                  <a:ea typeface="宋体" pitchFamily="2" charset="-122"/>
                </a:rPr>
                <a:t>C</a:t>
              </a:r>
              <a:endParaRPr lang="en-US" altLang="zh-CN">
                <a:ea typeface="宋体" pitchFamily="2" charset="-122"/>
              </a:endParaRPr>
            </a:p>
          </p:txBody>
        </p:sp>
      </p:grpSp>
      <p:grpSp>
        <p:nvGrpSpPr>
          <p:cNvPr id="90117" name="组合 505898"/>
          <p:cNvGrpSpPr>
            <a:grpSpLocks/>
          </p:cNvGrpSpPr>
          <p:nvPr/>
        </p:nvGrpSpPr>
        <p:grpSpPr bwMode="auto">
          <a:xfrm>
            <a:off x="5129213" y="3089275"/>
            <a:ext cx="2503487" cy="1998663"/>
            <a:chOff x="2928" y="2592"/>
            <a:chExt cx="1577" cy="1259"/>
          </a:xfrm>
        </p:grpSpPr>
        <p:sp>
          <p:nvSpPr>
            <p:cNvPr id="90118" name="矩形 505899"/>
            <p:cNvSpPr>
              <a:spLocks noChangeArrowheads="1"/>
            </p:cNvSpPr>
            <p:nvPr/>
          </p:nvSpPr>
          <p:spPr bwMode="auto">
            <a:xfrm>
              <a:off x="2928" y="3456"/>
              <a:ext cx="1440" cy="48"/>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0119" name="矩形 505900"/>
            <p:cNvSpPr>
              <a:spLocks noChangeArrowheads="1"/>
            </p:cNvSpPr>
            <p:nvPr/>
          </p:nvSpPr>
          <p:spPr bwMode="auto">
            <a:xfrm>
              <a:off x="3216" y="2832"/>
              <a:ext cx="48" cy="624"/>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0120" name="矩形 505901"/>
            <p:cNvSpPr>
              <a:spLocks noChangeArrowheads="1"/>
            </p:cNvSpPr>
            <p:nvPr/>
          </p:nvSpPr>
          <p:spPr bwMode="auto">
            <a:xfrm>
              <a:off x="3648" y="2832"/>
              <a:ext cx="48" cy="624"/>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0121" name="矩形 505902"/>
            <p:cNvSpPr>
              <a:spLocks noChangeArrowheads="1"/>
            </p:cNvSpPr>
            <p:nvPr/>
          </p:nvSpPr>
          <p:spPr bwMode="auto">
            <a:xfrm>
              <a:off x="4032" y="2832"/>
              <a:ext cx="48" cy="624"/>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0122" name="矩形 505903"/>
            <p:cNvSpPr>
              <a:spLocks noChangeArrowheads="1"/>
            </p:cNvSpPr>
            <p:nvPr/>
          </p:nvSpPr>
          <p:spPr bwMode="auto">
            <a:xfrm>
              <a:off x="3840" y="3408"/>
              <a:ext cx="432" cy="48"/>
            </a:xfrm>
            <a:prstGeom prst="rect">
              <a:avLst/>
            </a:prstGeom>
            <a:solidFill>
              <a:srgbClr val="660066"/>
            </a:solidFill>
            <a:ln w="9525">
              <a:solidFill>
                <a:srgbClr val="660066"/>
              </a:solidFill>
              <a:miter lim="800000"/>
              <a:headEnd/>
              <a:tailEnd/>
            </a:ln>
          </p:spPr>
          <p:txBody>
            <a:bodyPr/>
            <a:lstStyle/>
            <a:p>
              <a:pPr eaLnBrk="1" hangingPunct="1">
                <a:lnSpc>
                  <a:spcPct val="80000"/>
                </a:lnSpc>
                <a:spcBef>
                  <a:spcPct val="50000"/>
                </a:spcBef>
              </a:pPr>
              <a:endParaRPr lang="zh-CN" altLang="en-US"/>
            </a:p>
          </p:txBody>
        </p:sp>
        <p:sp>
          <p:nvSpPr>
            <p:cNvPr id="90123" name="矩形 505904"/>
            <p:cNvSpPr>
              <a:spLocks noChangeArrowheads="1"/>
            </p:cNvSpPr>
            <p:nvPr/>
          </p:nvSpPr>
          <p:spPr bwMode="auto">
            <a:xfrm>
              <a:off x="3888" y="3360"/>
              <a:ext cx="336" cy="48"/>
            </a:xfrm>
            <a:prstGeom prst="rect">
              <a:avLst/>
            </a:prstGeom>
            <a:solidFill>
              <a:srgbClr val="00FF00"/>
            </a:solidFill>
            <a:ln w="9525">
              <a:solidFill>
                <a:srgbClr val="00FF00"/>
              </a:solidFill>
              <a:miter lim="800000"/>
              <a:headEnd/>
              <a:tailEnd/>
            </a:ln>
          </p:spPr>
          <p:txBody>
            <a:bodyPr/>
            <a:lstStyle/>
            <a:p>
              <a:pPr eaLnBrk="1" hangingPunct="1">
                <a:lnSpc>
                  <a:spcPct val="80000"/>
                </a:lnSpc>
                <a:spcBef>
                  <a:spcPct val="50000"/>
                </a:spcBef>
              </a:pPr>
              <a:endParaRPr lang="zh-CN" altLang="en-US"/>
            </a:p>
          </p:txBody>
        </p:sp>
        <p:sp>
          <p:nvSpPr>
            <p:cNvPr id="90124" name="矩形 505905"/>
            <p:cNvSpPr>
              <a:spLocks noChangeArrowheads="1"/>
            </p:cNvSpPr>
            <p:nvPr/>
          </p:nvSpPr>
          <p:spPr bwMode="auto">
            <a:xfrm>
              <a:off x="3936" y="3312"/>
              <a:ext cx="240" cy="48"/>
            </a:xfrm>
            <a:prstGeom prst="rect">
              <a:avLst/>
            </a:prstGeom>
            <a:solidFill>
              <a:srgbClr val="000066"/>
            </a:solidFill>
            <a:ln w="9525">
              <a:solidFill>
                <a:srgbClr val="000066"/>
              </a:solidFill>
              <a:miter lim="800000"/>
              <a:headEnd/>
              <a:tailEnd/>
            </a:ln>
          </p:spPr>
          <p:txBody>
            <a:bodyPr/>
            <a:lstStyle/>
            <a:p>
              <a:pPr eaLnBrk="1" hangingPunct="1">
                <a:lnSpc>
                  <a:spcPct val="80000"/>
                </a:lnSpc>
                <a:spcBef>
                  <a:spcPct val="50000"/>
                </a:spcBef>
              </a:pPr>
              <a:endParaRPr lang="zh-CN" altLang="en-US"/>
            </a:p>
          </p:txBody>
        </p:sp>
        <p:sp>
          <p:nvSpPr>
            <p:cNvPr id="90125" name="文本框 505906"/>
            <p:cNvSpPr txBox="1">
              <a:spLocks noChangeArrowheads="1"/>
            </p:cNvSpPr>
            <p:nvPr/>
          </p:nvSpPr>
          <p:spPr bwMode="auto">
            <a:xfrm>
              <a:off x="3120" y="2592"/>
              <a:ext cx="1076" cy="288"/>
            </a:xfrm>
            <a:prstGeom prst="rect">
              <a:avLst/>
            </a:prstGeom>
            <a:noFill/>
            <a:ln w="9525">
              <a:noFill/>
              <a:miter lim="800000"/>
              <a:headEnd/>
              <a:tailEnd/>
            </a:ln>
          </p:spPr>
          <p:txBody>
            <a:bodyPr wrap="none">
              <a:spAutoFit/>
            </a:bodyPr>
            <a:lstStyle/>
            <a:p>
              <a:pPr eaLnBrk="1" hangingPunct="1"/>
              <a:r>
                <a:rPr lang="en-US" altLang="zh-CN" b="1">
                  <a:solidFill>
                    <a:srgbClr val="660066"/>
                  </a:solidFill>
                  <a:ea typeface="宋体" pitchFamily="2" charset="-122"/>
                </a:rPr>
                <a:t>1       2       3</a:t>
              </a:r>
              <a:endParaRPr lang="en-US" altLang="zh-CN" b="1">
                <a:ea typeface="宋体" pitchFamily="2" charset="-122"/>
              </a:endParaRPr>
            </a:p>
          </p:txBody>
        </p:sp>
        <p:sp>
          <p:nvSpPr>
            <p:cNvPr id="90126" name="文本框 505907"/>
            <p:cNvSpPr txBox="1">
              <a:spLocks noChangeArrowheads="1"/>
            </p:cNvSpPr>
            <p:nvPr/>
          </p:nvSpPr>
          <p:spPr bwMode="auto">
            <a:xfrm>
              <a:off x="3072" y="3600"/>
              <a:ext cx="994" cy="251"/>
            </a:xfrm>
            <a:prstGeom prst="rect">
              <a:avLst/>
            </a:prstGeom>
            <a:noFill/>
            <a:ln w="9525">
              <a:noFill/>
              <a:miter lim="800000"/>
              <a:headEnd/>
              <a:tailEnd/>
            </a:ln>
          </p:spPr>
          <p:txBody>
            <a:bodyPr wrap="none">
              <a:spAutoFit/>
            </a:bodyPr>
            <a:lstStyle/>
            <a:p>
              <a:pPr eaLnBrk="1" hangingPunct="1"/>
              <a:r>
                <a:rPr lang="en-US" altLang="zh-CN" sz="2000" b="1"/>
                <a:t>(b) </a:t>
              </a:r>
              <a:r>
                <a:rPr lang="zh-CN" altLang="en-US" sz="2000" b="1"/>
                <a:t>目标配置</a:t>
              </a:r>
            </a:p>
          </p:txBody>
        </p:sp>
        <p:sp>
          <p:nvSpPr>
            <p:cNvPr id="90127" name="文本框 505908"/>
            <p:cNvSpPr txBox="1">
              <a:spLocks noChangeArrowheads="1"/>
            </p:cNvSpPr>
            <p:nvPr/>
          </p:nvSpPr>
          <p:spPr bwMode="auto">
            <a:xfrm>
              <a:off x="4128" y="3139"/>
              <a:ext cx="185" cy="173"/>
            </a:xfrm>
            <a:prstGeom prst="rect">
              <a:avLst/>
            </a:prstGeom>
            <a:noFill/>
            <a:ln w="9525">
              <a:noFill/>
              <a:miter lim="800000"/>
              <a:headEnd/>
              <a:tailEnd/>
            </a:ln>
          </p:spPr>
          <p:txBody>
            <a:bodyPr wrap="none">
              <a:spAutoFit/>
            </a:bodyPr>
            <a:lstStyle/>
            <a:p>
              <a:pPr eaLnBrk="1" hangingPunct="1"/>
              <a:r>
                <a:rPr lang="en-US" altLang="zh-CN" sz="1200" b="1">
                  <a:solidFill>
                    <a:srgbClr val="660066"/>
                  </a:solidFill>
                  <a:ea typeface="宋体" pitchFamily="2" charset="-122"/>
                </a:rPr>
                <a:t>A</a:t>
              </a:r>
              <a:endParaRPr lang="en-US" altLang="zh-CN">
                <a:ea typeface="宋体" pitchFamily="2" charset="-122"/>
              </a:endParaRPr>
            </a:p>
          </p:txBody>
        </p:sp>
        <p:sp>
          <p:nvSpPr>
            <p:cNvPr id="90128" name="文本框 505909"/>
            <p:cNvSpPr txBox="1">
              <a:spLocks noChangeArrowheads="1"/>
            </p:cNvSpPr>
            <p:nvPr/>
          </p:nvSpPr>
          <p:spPr bwMode="auto">
            <a:xfrm>
              <a:off x="4224" y="3216"/>
              <a:ext cx="180" cy="173"/>
            </a:xfrm>
            <a:prstGeom prst="rect">
              <a:avLst/>
            </a:prstGeom>
            <a:noFill/>
            <a:ln w="9525">
              <a:noFill/>
              <a:miter lim="800000"/>
              <a:headEnd/>
              <a:tailEnd/>
            </a:ln>
          </p:spPr>
          <p:txBody>
            <a:bodyPr wrap="none">
              <a:spAutoFit/>
            </a:bodyPr>
            <a:lstStyle/>
            <a:p>
              <a:pPr eaLnBrk="1" hangingPunct="1"/>
              <a:r>
                <a:rPr lang="en-US" altLang="zh-CN" sz="1200" b="1">
                  <a:solidFill>
                    <a:schemeClr val="bg1"/>
                  </a:solidFill>
                  <a:ea typeface="宋体" pitchFamily="2" charset="-122"/>
                </a:rPr>
                <a:t>B</a:t>
              </a:r>
              <a:endParaRPr lang="en-US" altLang="zh-CN" sz="1200">
                <a:ea typeface="宋体" pitchFamily="2" charset="-122"/>
              </a:endParaRPr>
            </a:p>
          </p:txBody>
        </p:sp>
        <p:sp>
          <p:nvSpPr>
            <p:cNvPr id="90129" name="文本框 505910"/>
            <p:cNvSpPr txBox="1">
              <a:spLocks noChangeArrowheads="1"/>
            </p:cNvSpPr>
            <p:nvPr/>
          </p:nvSpPr>
          <p:spPr bwMode="auto">
            <a:xfrm>
              <a:off x="4320" y="3312"/>
              <a:ext cx="185" cy="173"/>
            </a:xfrm>
            <a:prstGeom prst="rect">
              <a:avLst/>
            </a:prstGeom>
            <a:noFill/>
            <a:ln w="9525">
              <a:noFill/>
              <a:miter lim="800000"/>
              <a:headEnd/>
              <a:tailEnd/>
            </a:ln>
          </p:spPr>
          <p:txBody>
            <a:bodyPr wrap="none">
              <a:spAutoFit/>
            </a:bodyPr>
            <a:lstStyle/>
            <a:p>
              <a:pPr eaLnBrk="1" hangingPunct="1"/>
              <a:r>
                <a:rPr lang="en-US" altLang="zh-CN" sz="1200" b="1">
                  <a:solidFill>
                    <a:schemeClr val="tx2"/>
                  </a:solidFill>
                  <a:ea typeface="宋体" pitchFamily="2" charset="-122"/>
                </a:rPr>
                <a:t>C</a:t>
              </a:r>
              <a:endParaRPr lang="en-US" altLang="zh-CN">
                <a:ea typeface="宋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anim calcmode="lin" valueType="num">
                                      <p:cBhvr>
                                        <p:cTn id="7" dur="500" fill="hold"/>
                                        <p:tgtEl>
                                          <p:spTgt spid="505859">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505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05882"/>
                                        </p:tgtEl>
                                        <p:attrNameLst>
                                          <p:attrName>style.visibility</p:attrName>
                                        </p:attrNameLst>
                                      </p:cBhvr>
                                      <p:to>
                                        <p:strVal val="visible"/>
                                      </p:to>
                                    </p:set>
                                    <p:anim calcmode="lin" valueType="num">
                                      <p:cBhvr>
                                        <p:cTn id="13" dur="500" fill="hold"/>
                                        <p:tgtEl>
                                          <p:spTgt spid="505882"/>
                                        </p:tgtEl>
                                        <p:attrNameLst>
                                          <p:attrName>ppt_x</p:attrName>
                                        </p:attrNameLst>
                                      </p:cBhvr>
                                      <p:tavLst>
                                        <p:tav tm="0">
                                          <p:val>
                                            <p:strVal val="0-#ppt_w/2"/>
                                          </p:val>
                                        </p:tav>
                                        <p:tav tm="100000">
                                          <p:val>
                                            <p:strVal val="#ppt_x"/>
                                          </p:val>
                                        </p:tav>
                                      </p:tavLst>
                                    </p:anim>
                                    <p:anim calcmode="lin" valueType="num">
                                      <p:cBhvr>
                                        <p:cTn id="14" dur="500" fill="hold"/>
                                        <p:tgtEl>
                                          <p:spTgt spid="5058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7" name="文本框 309249"/>
          <p:cNvSpPr txBox="1">
            <a:spLocks noChangeArrowheads="1"/>
          </p:cNvSpPr>
          <p:nvPr/>
        </p:nvSpPr>
        <p:spPr bwMode="auto">
          <a:xfrm>
            <a:off x="671513" y="1022350"/>
            <a:ext cx="7710487" cy="482600"/>
          </a:xfrm>
          <a:prstGeom prst="rect">
            <a:avLst/>
          </a:prstGeom>
          <a:noFill/>
          <a:ln w="9525">
            <a:noFill/>
            <a:miter lim="800000"/>
            <a:headEnd/>
            <a:tailEnd/>
          </a:ln>
        </p:spPr>
        <p:txBody>
          <a:bodyPr lIns="91429" tIns="45715" rIns="91429" bIns="45715">
            <a:spAutoFit/>
          </a:bodyPr>
          <a:lstStyle/>
          <a:p>
            <a:pPr defTabSz="912813" eaLnBrk="1" hangingPunct="1">
              <a:lnSpc>
                <a:spcPct val="80000"/>
              </a:lnSpc>
              <a:spcBef>
                <a:spcPct val="50000"/>
              </a:spcBef>
              <a:buFont typeface="Wingdings" pitchFamily="2" charset="2"/>
              <a:buChar char="Ø"/>
            </a:pPr>
            <a:r>
              <a:rPr lang="en-US" altLang="zh-CN" sz="2800" b="1">
                <a:solidFill>
                  <a:srgbClr val="FFCC99"/>
                </a:solidFill>
                <a:ea typeface="宋体" pitchFamily="2" charset="-122"/>
              </a:rPr>
              <a:t> </a:t>
            </a:r>
            <a:r>
              <a:rPr lang="zh-CN" altLang="en-US" sz="3200" b="1"/>
              <a:t>约束条件</a:t>
            </a:r>
            <a:endParaRPr lang="zh-CN" altLang="en-US" sz="3600" b="1">
              <a:ea typeface="宋体" pitchFamily="2" charset="-122"/>
            </a:endParaRPr>
          </a:p>
        </p:txBody>
      </p:sp>
      <p:sp>
        <p:nvSpPr>
          <p:cNvPr id="309251" name="文本框 309250"/>
          <p:cNvSpPr txBox="1">
            <a:spLocks noChangeArrowheads="1"/>
          </p:cNvSpPr>
          <p:nvPr/>
        </p:nvSpPr>
        <p:spPr bwMode="auto">
          <a:xfrm>
            <a:off x="609600" y="1782763"/>
            <a:ext cx="7550150" cy="484187"/>
          </a:xfrm>
          <a:prstGeom prst="rect">
            <a:avLst/>
          </a:prstGeom>
          <a:noFill/>
          <a:ln w="9525">
            <a:noFill/>
            <a:miter lim="800000"/>
            <a:headEnd/>
            <a:tailEnd/>
          </a:ln>
        </p:spPr>
        <p:txBody>
          <a:bodyPr lIns="91429" tIns="45715" rIns="91429" bIns="45715">
            <a:spAutoFit/>
          </a:bodyPr>
          <a:lstStyle/>
          <a:p>
            <a:pPr defTabSz="912813" eaLnBrk="1" hangingPunct="1">
              <a:lnSpc>
                <a:spcPct val="80000"/>
              </a:lnSpc>
              <a:spcBef>
                <a:spcPct val="50000"/>
              </a:spcBef>
            </a:pPr>
            <a:r>
              <a:rPr lang="en-US" altLang="zh-CN" sz="2800">
                <a:ea typeface="宋体" pitchFamily="2" charset="-122"/>
              </a:rPr>
              <a:t>(1) 一次只能移动一个圆盘;</a:t>
            </a:r>
          </a:p>
        </p:txBody>
      </p:sp>
      <p:sp>
        <p:nvSpPr>
          <p:cNvPr id="309252" name="文本框 309251"/>
          <p:cNvSpPr txBox="1">
            <a:spLocks noChangeArrowheads="1"/>
          </p:cNvSpPr>
          <p:nvPr/>
        </p:nvSpPr>
        <p:spPr bwMode="auto">
          <a:xfrm>
            <a:off x="609600" y="2814638"/>
            <a:ext cx="7405688" cy="484187"/>
          </a:xfrm>
          <a:prstGeom prst="rect">
            <a:avLst/>
          </a:prstGeom>
          <a:noFill/>
          <a:ln w="9525">
            <a:noFill/>
            <a:miter lim="800000"/>
            <a:headEnd/>
            <a:tailEnd/>
          </a:ln>
        </p:spPr>
        <p:txBody>
          <a:bodyPr lIns="91429" tIns="45715" rIns="91429" bIns="45715">
            <a:spAutoFit/>
          </a:bodyPr>
          <a:lstStyle/>
          <a:p>
            <a:pPr defTabSz="912813" eaLnBrk="1" hangingPunct="1">
              <a:lnSpc>
                <a:spcPct val="80000"/>
              </a:lnSpc>
              <a:spcBef>
                <a:spcPct val="50000"/>
              </a:spcBef>
            </a:pPr>
            <a:r>
              <a:rPr lang="en-US" altLang="zh-CN" sz="2800">
                <a:ea typeface="宋体" pitchFamily="2" charset="-122"/>
              </a:rPr>
              <a:t>(2) </a:t>
            </a:r>
            <a:r>
              <a:rPr lang="zh-CN" altLang="en-US" sz="2800">
                <a:ea typeface="宋体" pitchFamily="2" charset="-122"/>
              </a:rPr>
              <a:t>只有柱子最上面的圆盘可以移动</a:t>
            </a:r>
            <a:r>
              <a:rPr lang="en-US" altLang="zh-CN" sz="2800">
                <a:ea typeface="宋体" pitchFamily="2" charset="-122"/>
              </a:rPr>
              <a:t>; </a:t>
            </a:r>
            <a:r>
              <a:rPr lang="en-US" altLang="zh-CN" sz="3200" b="1">
                <a:ea typeface="宋体" pitchFamily="2" charset="-122"/>
              </a:rPr>
              <a:t>    </a:t>
            </a:r>
          </a:p>
        </p:txBody>
      </p:sp>
      <p:sp>
        <p:nvSpPr>
          <p:cNvPr id="309253" name="文本框 309252"/>
          <p:cNvSpPr txBox="1">
            <a:spLocks noChangeArrowheads="1"/>
          </p:cNvSpPr>
          <p:nvPr/>
        </p:nvSpPr>
        <p:spPr bwMode="auto">
          <a:xfrm>
            <a:off x="609600" y="4038600"/>
            <a:ext cx="4814888" cy="777875"/>
          </a:xfrm>
          <a:prstGeom prst="rect">
            <a:avLst/>
          </a:prstGeom>
          <a:noFill/>
          <a:ln w="9525">
            <a:noFill/>
            <a:miter lim="800000"/>
            <a:headEnd/>
            <a:tailEnd/>
          </a:ln>
        </p:spPr>
        <p:txBody>
          <a:bodyPr lIns="91429" tIns="45715" rIns="91429" bIns="45715">
            <a:spAutoFit/>
          </a:bodyPr>
          <a:lstStyle/>
          <a:p>
            <a:pPr defTabSz="912813" eaLnBrk="1" hangingPunct="1">
              <a:lnSpc>
                <a:spcPct val="80000"/>
              </a:lnSpc>
              <a:spcBef>
                <a:spcPct val="50000"/>
              </a:spcBef>
            </a:pPr>
            <a:r>
              <a:rPr lang="en-US" altLang="zh-CN" sz="2800">
                <a:ea typeface="宋体" pitchFamily="2" charset="-122"/>
              </a:rPr>
              <a:t>(3) </a:t>
            </a:r>
            <a:r>
              <a:rPr lang="zh-CN" altLang="en-US" sz="2800">
                <a:ea typeface="宋体" pitchFamily="2" charset="-122"/>
              </a:rPr>
              <a:t>大圆盘不能放在小圆盘上面。</a:t>
            </a:r>
            <a:endParaRPr lang="en-US" altLang="zh-CN" sz="2800">
              <a:ea typeface="宋体" pitchFamily="2" charset="-122"/>
            </a:endParaRPr>
          </a:p>
        </p:txBody>
      </p:sp>
      <p:grpSp>
        <p:nvGrpSpPr>
          <p:cNvPr id="91141" name="组合 309254"/>
          <p:cNvGrpSpPr>
            <a:grpSpLocks/>
          </p:cNvGrpSpPr>
          <p:nvPr/>
        </p:nvGrpSpPr>
        <p:grpSpPr bwMode="auto">
          <a:xfrm>
            <a:off x="5715000" y="3810000"/>
            <a:ext cx="2667000" cy="2133600"/>
            <a:chOff x="1104" y="1200"/>
            <a:chExt cx="2928" cy="2448"/>
          </a:xfrm>
        </p:grpSpPr>
        <p:sp>
          <p:nvSpPr>
            <p:cNvPr id="39944" name="文本框 309255"/>
            <p:cNvSpPr txBox="1">
              <a:spLocks noChangeArrowheads="1"/>
            </p:cNvSpPr>
            <p:nvPr/>
          </p:nvSpPr>
          <p:spPr bwMode="auto">
            <a:xfrm>
              <a:off x="1104" y="1200"/>
              <a:ext cx="2928" cy="2448"/>
            </a:xfrm>
            <a:prstGeom prst="rect">
              <a:avLst/>
            </a:prstGeom>
            <a:gradFill rotWithShape="0">
              <a:gsLst>
                <a:gs pos="0">
                  <a:srgbClr val="006699"/>
                </a:gs>
                <a:gs pos="100000">
                  <a:srgbClr val="77ADC9"/>
                </a:gs>
              </a:gsLst>
              <a:lin ang="5400000" scaled="1"/>
            </a:gradFill>
            <a:ln w="9525">
              <a:solidFill>
                <a:srgbClr val="006699"/>
              </a:solidFill>
              <a:miter lim="800000"/>
              <a:headEnd/>
              <a:tailEnd/>
            </a:ln>
            <a:effectLst>
              <a:outerShdw blurRad="63500" dist="38099" dir="2700000" algn="ctr" rotWithShape="0">
                <a:schemeClr val="bg2">
                  <a:alpha val="74998"/>
                </a:schemeClr>
              </a:outerShdw>
            </a:effectLst>
          </p:spPr>
          <p:txBody>
            <a:bodyPr lIns="92075" tIns="46038" rIns="92075" bIns="46038"/>
            <a:lstStyle>
              <a:lvl1pPr marL="342900" indent="-342900">
                <a:spcBef>
                  <a:spcPct val="20000"/>
                </a:spcBef>
                <a:buBlip>
                  <a:blip r:embed="rId2"/>
                </a:buBlip>
                <a:defRPr sz="2800">
                  <a:solidFill>
                    <a:schemeClr val="tx1"/>
                  </a:solidFill>
                  <a:latin typeface="Berlin Sans FB" charset="0"/>
                  <a:ea typeface="楷体_GB2312" charset="0"/>
                </a:defRPr>
              </a:lvl1pPr>
              <a:lvl2pPr>
                <a:spcBef>
                  <a:spcPct val="20000"/>
                </a:spcBef>
                <a:buSzPct val="75000"/>
                <a:buBlip>
                  <a:blip r:embed="rId3"/>
                </a:buBlip>
                <a:defRPr sz="2400">
                  <a:solidFill>
                    <a:schemeClr val="tx1"/>
                  </a:solidFill>
                  <a:latin typeface="Berlin Sans FB" charset="0"/>
                  <a:ea typeface="楷体_GB2312" charset="0"/>
                </a:defRPr>
              </a:lvl2pPr>
              <a:lvl3pPr marL="1143000" indent="-228600">
                <a:spcBef>
                  <a:spcPct val="20000"/>
                </a:spcBef>
                <a:buBlip>
                  <a:blip r:embed="rId4"/>
                </a:buBlip>
                <a:defRPr sz="2000">
                  <a:solidFill>
                    <a:schemeClr val="tx1"/>
                  </a:solidFill>
                  <a:latin typeface="Berlin Sans FB" charset="0"/>
                  <a:ea typeface="楷体_GB2312" charset="0"/>
                </a:defRPr>
              </a:lvl3pPr>
              <a:lvl4pPr marL="1600200" indent="-228600">
                <a:spcBef>
                  <a:spcPct val="20000"/>
                </a:spcBef>
                <a:buBlip>
                  <a:blip r:embed="rId5"/>
                </a:buBlip>
                <a:defRPr>
                  <a:solidFill>
                    <a:schemeClr val="tx1"/>
                  </a:solidFill>
                  <a:latin typeface="Berlin Sans FB" charset="0"/>
                  <a:ea typeface="楷体_GB2312" charset="0"/>
                </a:defRPr>
              </a:lvl4pPr>
              <a:lvl5pPr marL="2057400" indent="-228600">
                <a:spcBef>
                  <a:spcPct val="20000"/>
                </a:spcBef>
                <a:buClr>
                  <a:schemeClr val="tx2"/>
                </a:buClr>
                <a:buChar char="–"/>
                <a:defRPr sz="1600">
                  <a:solidFill>
                    <a:schemeClr val="tx1"/>
                  </a:solidFill>
                  <a:latin typeface="Berlin Sans FB" charset="0"/>
                  <a:ea typeface="楷体_GB2312" charset="0"/>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9pPr>
            </a:lstStyle>
            <a:p>
              <a:pPr lvl="1" algn="just" eaLnBrk="1" hangingPunct="1">
                <a:lnSpc>
                  <a:spcPct val="125000"/>
                </a:lnSpc>
                <a:buClr>
                  <a:srgbClr val="FF3300"/>
                </a:buClr>
                <a:buSzTx/>
                <a:buFont typeface="Wingdings" charset="2"/>
                <a:buNone/>
                <a:defRPr/>
              </a:pPr>
              <a:endParaRPr lang="zh-CN" altLang="zh-CN" sz="2000" b="1" smtClean="0">
                <a:solidFill>
                  <a:srgbClr val="0000FF"/>
                </a:solidFill>
                <a:latin typeface="Times New Roman" charset="0"/>
                <a:ea typeface="宋体" charset="-122"/>
              </a:endParaRPr>
            </a:p>
          </p:txBody>
        </p:sp>
        <p:sp>
          <p:nvSpPr>
            <p:cNvPr id="91143" name="矩形 309256"/>
            <p:cNvSpPr>
              <a:spLocks noChangeArrowheads="1"/>
            </p:cNvSpPr>
            <p:nvPr/>
          </p:nvSpPr>
          <p:spPr bwMode="auto">
            <a:xfrm>
              <a:off x="1248" y="2907"/>
              <a:ext cx="2496" cy="69"/>
            </a:xfrm>
            <a:prstGeom prst="rect">
              <a:avLst/>
            </a:prstGeom>
            <a:solidFill>
              <a:srgbClr val="FFFF00"/>
            </a:solidFill>
            <a:ln w="9525">
              <a:solidFill>
                <a:srgbClr val="FFFF00"/>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91144" name="矩形 309257"/>
            <p:cNvSpPr>
              <a:spLocks noChangeArrowheads="1"/>
            </p:cNvSpPr>
            <p:nvPr/>
          </p:nvSpPr>
          <p:spPr bwMode="auto">
            <a:xfrm>
              <a:off x="1747" y="2009"/>
              <a:ext cx="83" cy="898"/>
            </a:xfrm>
            <a:prstGeom prst="rect">
              <a:avLst/>
            </a:prstGeom>
            <a:solidFill>
              <a:srgbClr val="FFFF00"/>
            </a:solidFill>
            <a:ln w="9525">
              <a:solidFill>
                <a:srgbClr val="FFFF00"/>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91145" name="矩形 309258"/>
            <p:cNvSpPr>
              <a:spLocks noChangeArrowheads="1"/>
            </p:cNvSpPr>
            <p:nvPr/>
          </p:nvSpPr>
          <p:spPr bwMode="auto">
            <a:xfrm>
              <a:off x="2496" y="2009"/>
              <a:ext cx="83" cy="898"/>
            </a:xfrm>
            <a:prstGeom prst="rect">
              <a:avLst/>
            </a:prstGeom>
            <a:solidFill>
              <a:srgbClr val="FFFF00"/>
            </a:solidFill>
            <a:ln w="9525">
              <a:solidFill>
                <a:srgbClr val="FFFF00"/>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91146" name="矩形 309259"/>
            <p:cNvSpPr>
              <a:spLocks noChangeArrowheads="1"/>
            </p:cNvSpPr>
            <p:nvPr/>
          </p:nvSpPr>
          <p:spPr bwMode="auto">
            <a:xfrm>
              <a:off x="3245" y="2009"/>
              <a:ext cx="83" cy="898"/>
            </a:xfrm>
            <a:prstGeom prst="rect">
              <a:avLst/>
            </a:prstGeom>
            <a:solidFill>
              <a:srgbClr val="FFFF00"/>
            </a:solidFill>
            <a:ln w="9525">
              <a:solidFill>
                <a:srgbClr val="FFFF00"/>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91147" name="矩形 309260"/>
            <p:cNvSpPr>
              <a:spLocks noChangeArrowheads="1"/>
            </p:cNvSpPr>
            <p:nvPr/>
          </p:nvSpPr>
          <p:spPr bwMode="auto">
            <a:xfrm>
              <a:off x="2899" y="2838"/>
              <a:ext cx="749" cy="69"/>
            </a:xfrm>
            <a:prstGeom prst="rect">
              <a:avLst/>
            </a:prstGeom>
            <a:solidFill>
              <a:srgbClr val="660066"/>
            </a:solidFill>
            <a:ln w="9525">
              <a:solidFill>
                <a:srgbClr val="660066"/>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91148" name="矩形 309261"/>
            <p:cNvSpPr>
              <a:spLocks noChangeArrowheads="1"/>
            </p:cNvSpPr>
            <p:nvPr/>
          </p:nvSpPr>
          <p:spPr bwMode="auto">
            <a:xfrm>
              <a:off x="2976" y="2763"/>
              <a:ext cx="582" cy="69"/>
            </a:xfrm>
            <a:prstGeom prst="rect">
              <a:avLst/>
            </a:prstGeom>
            <a:solidFill>
              <a:srgbClr val="00FF00"/>
            </a:solidFill>
            <a:ln w="9525">
              <a:solidFill>
                <a:srgbClr val="00FF00"/>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91149" name="矩形 309262"/>
            <p:cNvSpPr>
              <a:spLocks noChangeArrowheads="1"/>
            </p:cNvSpPr>
            <p:nvPr/>
          </p:nvSpPr>
          <p:spPr bwMode="auto">
            <a:xfrm>
              <a:off x="3072" y="2688"/>
              <a:ext cx="416" cy="69"/>
            </a:xfrm>
            <a:prstGeom prst="rect">
              <a:avLst/>
            </a:prstGeom>
            <a:solidFill>
              <a:srgbClr val="000066"/>
            </a:solidFill>
            <a:ln w="9525">
              <a:solidFill>
                <a:srgbClr val="000066"/>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91150" name="文本框 309263"/>
            <p:cNvSpPr txBox="1">
              <a:spLocks noChangeArrowheads="1"/>
            </p:cNvSpPr>
            <p:nvPr/>
          </p:nvSpPr>
          <p:spPr bwMode="auto">
            <a:xfrm>
              <a:off x="1686" y="1681"/>
              <a:ext cx="202" cy="524"/>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b="1">
                  <a:solidFill>
                    <a:srgbClr val="660066"/>
                  </a:solidFill>
                  <a:ea typeface="宋体" pitchFamily="2" charset="-122"/>
                </a:rPr>
                <a:t>1</a:t>
              </a:r>
              <a:endParaRPr lang="en-US" altLang="zh-CN" b="1">
                <a:ea typeface="宋体" pitchFamily="2" charset="-122"/>
              </a:endParaRPr>
            </a:p>
          </p:txBody>
        </p:sp>
        <p:sp>
          <p:nvSpPr>
            <p:cNvPr id="91151" name="文本框 309264"/>
            <p:cNvSpPr txBox="1">
              <a:spLocks noChangeArrowheads="1"/>
            </p:cNvSpPr>
            <p:nvPr/>
          </p:nvSpPr>
          <p:spPr bwMode="auto">
            <a:xfrm>
              <a:off x="2427" y="1692"/>
              <a:ext cx="202" cy="524"/>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b="1">
                  <a:solidFill>
                    <a:srgbClr val="660066"/>
                  </a:solidFill>
                  <a:ea typeface="宋体" pitchFamily="2" charset="-122"/>
                </a:rPr>
                <a:t>2</a:t>
              </a:r>
              <a:endParaRPr lang="en-US" altLang="zh-CN" b="1">
                <a:ea typeface="宋体" pitchFamily="2" charset="-122"/>
              </a:endParaRPr>
            </a:p>
          </p:txBody>
        </p:sp>
        <p:sp>
          <p:nvSpPr>
            <p:cNvPr id="91152" name="文本框 309265"/>
            <p:cNvSpPr txBox="1">
              <a:spLocks noChangeArrowheads="1"/>
            </p:cNvSpPr>
            <p:nvPr/>
          </p:nvSpPr>
          <p:spPr bwMode="auto">
            <a:xfrm>
              <a:off x="3164" y="1717"/>
              <a:ext cx="202" cy="525"/>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b="1">
                  <a:solidFill>
                    <a:srgbClr val="660066"/>
                  </a:solidFill>
                  <a:ea typeface="宋体" pitchFamily="2" charset="-122"/>
                </a:rPr>
                <a:t>3</a:t>
              </a:r>
              <a:endParaRPr lang="en-US" altLang="zh-CN" b="1">
                <a:ea typeface="宋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251"/>
                                        </p:tgtEl>
                                        <p:attrNameLst>
                                          <p:attrName>style.visibility</p:attrName>
                                        </p:attrNameLst>
                                      </p:cBhvr>
                                      <p:to>
                                        <p:strVal val="visible"/>
                                      </p:to>
                                    </p:set>
                                    <p:anim calcmode="lin" valueType="num">
                                      <p:cBhvr>
                                        <p:cTn id="7" dur="500" fill="hold"/>
                                        <p:tgtEl>
                                          <p:spTgt spid="309251"/>
                                        </p:tgtEl>
                                        <p:attrNameLst>
                                          <p:attrName>ppt_x</p:attrName>
                                        </p:attrNameLst>
                                      </p:cBhvr>
                                      <p:tavLst>
                                        <p:tav tm="0">
                                          <p:val>
                                            <p:strVal val="0-#ppt_w/2"/>
                                          </p:val>
                                        </p:tav>
                                        <p:tav tm="100000">
                                          <p:val>
                                            <p:strVal val="#ppt_x"/>
                                          </p:val>
                                        </p:tav>
                                      </p:tavLst>
                                    </p:anim>
                                    <p:anim calcmode="lin" valueType="num">
                                      <p:cBhvr>
                                        <p:cTn id="8" dur="500" fill="hold"/>
                                        <p:tgtEl>
                                          <p:spTgt spid="30925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09252"/>
                                        </p:tgtEl>
                                        <p:attrNameLst>
                                          <p:attrName>style.visibility</p:attrName>
                                        </p:attrNameLst>
                                      </p:cBhvr>
                                      <p:to>
                                        <p:strVal val="visible"/>
                                      </p:to>
                                    </p:set>
                                    <p:anim calcmode="lin" valueType="num">
                                      <p:cBhvr>
                                        <p:cTn id="12" dur="500" fill="hold"/>
                                        <p:tgtEl>
                                          <p:spTgt spid="309252"/>
                                        </p:tgtEl>
                                        <p:attrNameLst>
                                          <p:attrName>ppt_x</p:attrName>
                                        </p:attrNameLst>
                                      </p:cBhvr>
                                      <p:tavLst>
                                        <p:tav tm="0">
                                          <p:val>
                                            <p:strVal val="0-#ppt_w/2"/>
                                          </p:val>
                                        </p:tav>
                                        <p:tav tm="100000">
                                          <p:val>
                                            <p:strVal val="#ppt_x"/>
                                          </p:val>
                                        </p:tav>
                                      </p:tavLst>
                                    </p:anim>
                                    <p:anim calcmode="lin" valueType="num">
                                      <p:cBhvr>
                                        <p:cTn id="13" dur="500" fill="hold"/>
                                        <p:tgtEl>
                                          <p:spTgt spid="30925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09253"/>
                                        </p:tgtEl>
                                        <p:attrNameLst>
                                          <p:attrName>style.visibility</p:attrName>
                                        </p:attrNameLst>
                                      </p:cBhvr>
                                      <p:to>
                                        <p:strVal val="visible"/>
                                      </p:to>
                                    </p:set>
                                    <p:anim calcmode="lin" valueType="num">
                                      <p:cBhvr>
                                        <p:cTn id="17" dur="500" fill="hold"/>
                                        <p:tgtEl>
                                          <p:spTgt spid="309253"/>
                                        </p:tgtEl>
                                        <p:attrNameLst>
                                          <p:attrName>ppt_x</p:attrName>
                                        </p:attrNameLst>
                                      </p:cBhvr>
                                      <p:tavLst>
                                        <p:tav tm="0">
                                          <p:val>
                                            <p:strVal val="0-#ppt_w/2"/>
                                          </p:val>
                                        </p:tav>
                                        <p:tav tm="100000">
                                          <p:val>
                                            <p:strVal val="#ppt_x"/>
                                          </p:val>
                                        </p:tav>
                                      </p:tavLst>
                                    </p:anim>
                                    <p:anim calcmode="lin" valueType="num">
                                      <p:cBhvr>
                                        <p:cTn id="18" dur="500" fill="hold"/>
                                        <p:tgtEl>
                                          <p:spTgt spid="3092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p:bldP spid="309252" grpId="0"/>
      <p:bldP spid="309253"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1" name="灯片编号占位符 1"/>
          <p:cNvSpPr>
            <a:spLocks noGrp="1" noChangeArrowheads="1"/>
          </p:cNvSpPr>
          <p:nvPr>
            <p:ph type="sldNum" sz="quarter" idx="10"/>
          </p:nvPr>
        </p:nvSpPr>
        <p:spPr bwMode="auto">
          <a:noFill/>
          <a:ln>
            <a:miter lim="800000"/>
            <a:headEnd/>
            <a:tailEnd/>
          </a:ln>
        </p:spPr>
        <p:txBody>
          <a:bodyPr/>
          <a:lstStyle/>
          <a:p>
            <a:fld id="{673E8AA8-7342-4C46-9B24-9C521BA092BC}" type="slidenum">
              <a:rPr lang="zh-TW" altLang="en-US"/>
              <a:pPr/>
              <a:t>29</a:t>
            </a:fld>
            <a:endParaRPr lang="zh-TW" altLang="en-US"/>
          </a:p>
        </p:txBody>
      </p:sp>
      <p:sp>
        <p:nvSpPr>
          <p:cNvPr id="506882" name="标题 506881"/>
          <p:cNvSpPr>
            <a:spLocks noGrp="1"/>
          </p:cNvSpPr>
          <p:nvPr>
            <p:ph type="title"/>
          </p:nvPr>
        </p:nvSpPr>
        <p:spPr>
          <a:xfrm>
            <a:off x="1123950" y="981075"/>
            <a:ext cx="7086600" cy="762000"/>
          </a:xfrm>
        </p:spPr>
        <p:txBody>
          <a:bodyPr vert="horz" wrap="square" lIns="91440" tIns="45720" rIns="91440" bIns="45720" numCol="1" anchorCtr="0" compatLnSpc="1">
            <a:prstTxWarp prst="textNoShape">
              <a:avLst/>
            </a:prstTxWarp>
          </a:bodyPr>
          <a:lstStyle/>
          <a:p>
            <a:pPr eaLnBrk="1" hangingPunct="1"/>
            <a:r>
              <a:rPr lang="zh-CN" altLang="en-US" noProof="1" smtClean="0">
                <a:effectLst>
                  <a:outerShdw blurRad="38100" dist="38100" dir="2700000" algn="tl">
                    <a:srgbClr val="C0C0C0"/>
                  </a:outerShdw>
                </a:effectLst>
              </a:rPr>
              <a:t>解题过程：</a:t>
            </a:r>
          </a:p>
        </p:txBody>
      </p:sp>
      <p:sp>
        <p:nvSpPr>
          <p:cNvPr id="92163" name="文本占位符 506882"/>
          <p:cNvSpPr>
            <a:spLocks noGrp="1" noChangeArrowheads="1"/>
          </p:cNvSpPr>
          <p:nvPr>
            <p:ph idx="1"/>
          </p:nvPr>
        </p:nvSpPr>
        <p:spPr>
          <a:xfrm>
            <a:off x="1276350" y="1819275"/>
            <a:ext cx="7543800" cy="1838325"/>
          </a:xfrm>
        </p:spPr>
        <p:txBody>
          <a:bodyPr/>
          <a:lstStyle/>
          <a:p>
            <a:pPr eaLnBrk="1" hangingPunct="1">
              <a:lnSpc>
                <a:spcPct val="90000"/>
              </a:lnSpc>
            </a:pPr>
            <a:r>
              <a:rPr lang="zh-CN" altLang="en-US" smtClean="0"/>
              <a:t>将原始问题归约为一个较简单问题集合</a:t>
            </a:r>
          </a:p>
          <a:p>
            <a:pPr eaLnBrk="1" hangingPunct="1">
              <a:lnSpc>
                <a:spcPct val="90000"/>
              </a:lnSpc>
              <a:buFontTx/>
              <a:buNone/>
            </a:pPr>
            <a:r>
              <a:rPr lang="zh-CN" altLang="en-US" smtClean="0"/>
              <a:t>      把原始梵塔难题归约（简化）</a:t>
            </a:r>
            <a:r>
              <a:rPr lang="zh-CN" altLang="en-US" smtClean="0">
                <a:latin typeface="Times New Roman" pitchFamily="18" charset="0"/>
              </a:rPr>
              <a:t>为下列</a:t>
            </a:r>
            <a:r>
              <a:rPr lang="en-US" altLang="zh-CN" smtClean="0">
                <a:latin typeface="Times New Roman" pitchFamily="18" charset="0"/>
              </a:rPr>
              <a:t>3</a:t>
            </a:r>
            <a:r>
              <a:rPr lang="zh-CN" altLang="en-US" smtClean="0">
                <a:latin typeface="Times New Roman" pitchFamily="18" charset="0"/>
              </a:rPr>
              <a:t>个子难题：</a:t>
            </a:r>
          </a:p>
          <a:p>
            <a:pPr lvl="1" eaLnBrk="1" hangingPunct="1">
              <a:lnSpc>
                <a:spcPct val="90000"/>
              </a:lnSpc>
            </a:pPr>
            <a:r>
              <a:rPr lang="zh-CN" altLang="en-US" smtClean="0">
                <a:latin typeface="Times New Roman" pitchFamily="18" charset="0"/>
              </a:rPr>
              <a:t>移动圆盘</a:t>
            </a:r>
            <a:r>
              <a:rPr lang="en-US" altLang="zh-CN" smtClean="0">
                <a:latin typeface="Times New Roman" pitchFamily="18" charset="0"/>
              </a:rPr>
              <a:t>A</a:t>
            </a:r>
            <a:r>
              <a:rPr lang="zh-CN" altLang="en-US" smtClean="0">
                <a:latin typeface="Times New Roman" pitchFamily="18" charset="0"/>
              </a:rPr>
              <a:t>和</a:t>
            </a:r>
            <a:r>
              <a:rPr lang="en-US" altLang="zh-CN" smtClean="0">
                <a:latin typeface="Times New Roman" pitchFamily="18" charset="0"/>
              </a:rPr>
              <a:t>B</a:t>
            </a:r>
            <a:r>
              <a:rPr lang="zh-CN" altLang="en-US" smtClean="0">
                <a:latin typeface="Times New Roman" pitchFamily="18" charset="0"/>
              </a:rPr>
              <a:t>至柱子</a:t>
            </a:r>
            <a:r>
              <a:rPr lang="en-US" altLang="zh-CN" smtClean="0">
                <a:latin typeface="Times New Roman" pitchFamily="18" charset="0"/>
              </a:rPr>
              <a:t>2</a:t>
            </a:r>
            <a:r>
              <a:rPr lang="zh-CN" altLang="en-US" smtClean="0">
                <a:latin typeface="Times New Roman" pitchFamily="18" charset="0"/>
              </a:rPr>
              <a:t>的双圆盘难题；</a:t>
            </a:r>
            <a:endParaRPr lang="zh-CN" altLang="en-US" b="1" smtClean="0">
              <a:latin typeface="楷体_GB2312" pitchFamily="49" charset="-122"/>
            </a:endParaRPr>
          </a:p>
        </p:txBody>
      </p:sp>
      <p:grpSp>
        <p:nvGrpSpPr>
          <p:cNvPr id="92164" name="组合 36896"/>
          <p:cNvGrpSpPr>
            <a:grpSpLocks/>
          </p:cNvGrpSpPr>
          <p:nvPr/>
        </p:nvGrpSpPr>
        <p:grpSpPr bwMode="auto">
          <a:xfrm>
            <a:off x="1514475" y="3778250"/>
            <a:ext cx="2503488" cy="1482725"/>
            <a:chOff x="864" y="1973"/>
            <a:chExt cx="1577" cy="934"/>
          </a:xfrm>
        </p:grpSpPr>
        <p:sp>
          <p:nvSpPr>
            <p:cNvPr id="92179" name="矩形 36867"/>
            <p:cNvSpPr>
              <a:spLocks noChangeArrowheads="1"/>
            </p:cNvSpPr>
            <p:nvPr/>
          </p:nvSpPr>
          <p:spPr bwMode="auto">
            <a:xfrm>
              <a:off x="1001" y="2859"/>
              <a:ext cx="1440" cy="48"/>
            </a:xfrm>
            <a:prstGeom prst="rect">
              <a:avLst/>
            </a:prstGeom>
            <a:solidFill>
              <a:srgbClr val="FFFF00"/>
            </a:solidFill>
            <a:ln w="9525">
              <a:solidFill>
                <a:schemeClr val="tx1"/>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92180" name="矩形 36868"/>
            <p:cNvSpPr>
              <a:spLocks noChangeArrowheads="1"/>
            </p:cNvSpPr>
            <p:nvPr/>
          </p:nvSpPr>
          <p:spPr bwMode="auto">
            <a:xfrm>
              <a:off x="1289" y="2235"/>
              <a:ext cx="48" cy="624"/>
            </a:xfrm>
            <a:prstGeom prst="rect">
              <a:avLst/>
            </a:prstGeom>
            <a:solidFill>
              <a:srgbClr val="FFFF00"/>
            </a:solidFill>
            <a:ln w="9525">
              <a:solidFill>
                <a:schemeClr val="tx1"/>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92181" name="矩形 36869"/>
            <p:cNvSpPr>
              <a:spLocks noChangeArrowheads="1"/>
            </p:cNvSpPr>
            <p:nvPr/>
          </p:nvSpPr>
          <p:spPr bwMode="auto">
            <a:xfrm>
              <a:off x="1721" y="2235"/>
              <a:ext cx="48" cy="624"/>
            </a:xfrm>
            <a:prstGeom prst="rect">
              <a:avLst/>
            </a:prstGeom>
            <a:solidFill>
              <a:srgbClr val="FFFF00"/>
            </a:solidFill>
            <a:ln w="9525">
              <a:solidFill>
                <a:schemeClr val="tx1"/>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92182" name="矩形 36870"/>
            <p:cNvSpPr>
              <a:spLocks noChangeArrowheads="1"/>
            </p:cNvSpPr>
            <p:nvPr/>
          </p:nvSpPr>
          <p:spPr bwMode="auto">
            <a:xfrm>
              <a:off x="2153" y="2235"/>
              <a:ext cx="48" cy="624"/>
            </a:xfrm>
            <a:prstGeom prst="rect">
              <a:avLst/>
            </a:prstGeom>
            <a:solidFill>
              <a:srgbClr val="FFFF00"/>
            </a:solidFill>
            <a:ln w="9525">
              <a:solidFill>
                <a:schemeClr val="tx1"/>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92183" name="矩形 36871"/>
            <p:cNvSpPr>
              <a:spLocks noChangeArrowheads="1"/>
            </p:cNvSpPr>
            <p:nvPr/>
          </p:nvSpPr>
          <p:spPr bwMode="auto">
            <a:xfrm>
              <a:off x="1097" y="2811"/>
              <a:ext cx="432" cy="48"/>
            </a:xfrm>
            <a:prstGeom prst="rect">
              <a:avLst/>
            </a:prstGeom>
            <a:solidFill>
              <a:srgbClr val="660066"/>
            </a:solidFill>
            <a:ln w="9525">
              <a:solidFill>
                <a:srgbClr val="660066"/>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92184" name="矩形 36872"/>
            <p:cNvSpPr>
              <a:spLocks noChangeArrowheads="1"/>
            </p:cNvSpPr>
            <p:nvPr/>
          </p:nvSpPr>
          <p:spPr bwMode="auto">
            <a:xfrm>
              <a:off x="1145" y="2763"/>
              <a:ext cx="336" cy="48"/>
            </a:xfrm>
            <a:prstGeom prst="rect">
              <a:avLst/>
            </a:prstGeom>
            <a:solidFill>
              <a:srgbClr val="00FF00"/>
            </a:solidFill>
            <a:ln w="9525">
              <a:solidFill>
                <a:srgbClr val="00FF00"/>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92185" name="矩形 36873"/>
            <p:cNvSpPr>
              <a:spLocks noChangeArrowheads="1"/>
            </p:cNvSpPr>
            <p:nvPr/>
          </p:nvSpPr>
          <p:spPr bwMode="auto">
            <a:xfrm>
              <a:off x="1193" y="2715"/>
              <a:ext cx="240" cy="48"/>
            </a:xfrm>
            <a:prstGeom prst="rect">
              <a:avLst/>
            </a:prstGeom>
            <a:solidFill>
              <a:srgbClr val="000066"/>
            </a:solidFill>
            <a:ln w="9525">
              <a:solidFill>
                <a:srgbClr val="000066"/>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92186" name="文本框 36874"/>
            <p:cNvSpPr txBox="1">
              <a:spLocks noChangeArrowheads="1"/>
            </p:cNvSpPr>
            <p:nvPr/>
          </p:nvSpPr>
          <p:spPr bwMode="auto">
            <a:xfrm>
              <a:off x="1221" y="1973"/>
              <a:ext cx="1076"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rgbClr val="660066"/>
                  </a:solidFill>
                  <a:ea typeface="宋体" pitchFamily="2" charset="-122"/>
                </a:rPr>
                <a:t>1       2       3</a:t>
              </a:r>
              <a:endParaRPr lang="en-US" altLang="zh-CN" b="1">
                <a:ea typeface="宋体" pitchFamily="2" charset="-122"/>
              </a:endParaRPr>
            </a:p>
          </p:txBody>
        </p:sp>
        <p:sp>
          <p:nvSpPr>
            <p:cNvPr id="92187" name="文本框 36875"/>
            <p:cNvSpPr txBox="1">
              <a:spLocks noChangeArrowheads="1"/>
            </p:cNvSpPr>
            <p:nvPr/>
          </p:nvSpPr>
          <p:spPr bwMode="auto">
            <a:xfrm>
              <a:off x="1056" y="2533"/>
              <a:ext cx="185" cy="173"/>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200" b="1">
                  <a:solidFill>
                    <a:srgbClr val="660066"/>
                  </a:solidFill>
                  <a:ea typeface="宋体" pitchFamily="2" charset="-122"/>
                </a:rPr>
                <a:t>A</a:t>
              </a:r>
              <a:endParaRPr lang="en-US" altLang="zh-CN">
                <a:ea typeface="宋体" pitchFamily="2" charset="-122"/>
              </a:endParaRPr>
            </a:p>
          </p:txBody>
        </p:sp>
        <p:sp>
          <p:nvSpPr>
            <p:cNvPr id="92188" name="文本框 36876"/>
            <p:cNvSpPr txBox="1">
              <a:spLocks noChangeArrowheads="1"/>
            </p:cNvSpPr>
            <p:nvPr/>
          </p:nvSpPr>
          <p:spPr bwMode="auto">
            <a:xfrm>
              <a:off x="965" y="2616"/>
              <a:ext cx="180" cy="173"/>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200" b="1">
                  <a:solidFill>
                    <a:srgbClr val="0000FF"/>
                  </a:solidFill>
                  <a:ea typeface="宋体" pitchFamily="2" charset="-122"/>
                </a:rPr>
                <a:t>B</a:t>
              </a:r>
            </a:p>
          </p:txBody>
        </p:sp>
        <p:sp>
          <p:nvSpPr>
            <p:cNvPr id="92189" name="文本框 36877"/>
            <p:cNvSpPr txBox="1">
              <a:spLocks noChangeArrowheads="1"/>
            </p:cNvSpPr>
            <p:nvPr/>
          </p:nvSpPr>
          <p:spPr bwMode="auto">
            <a:xfrm>
              <a:off x="864" y="2712"/>
              <a:ext cx="185" cy="173"/>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200" b="1">
                  <a:solidFill>
                    <a:schemeClr val="tx2"/>
                  </a:solidFill>
                  <a:ea typeface="宋体" pitchFamily="2" charset="-122"/>
                </a:rPr>
                <a:t>C</a:t>
              </a:r>
              <a:endParaRPr lang="en-US" altLang="zh-CN">
                <a:ea typeface="宋体" pitchFamily="2" charset="-122"/>
              </a:endParaRPr>
            </a:p>
          </p:txBody>
        </p:sp>
      </p:grpSp>
      <p:grpSp>
        <p:nvGrpSpPr>
          <p:cNvPr id="92165" name="组合 36897"/>
          <p:cNvGrpSpPr>
            <a:grpSpLocks/>
          </p:cNvGrpSpPr>
          <p:nvPr/>
        </p:nvGrpSpPr>
        <p:grpSpPr bwMode="auto">
          <a:xfrm>
            <a:off x="5259388" y="3778250"/>
            <a:ext cx="2351087" cy="1447800"/>
            <a:chOff x="3072" y="1973"/>
            <a:chExt cx="1481" cy="912"/>
          </a:xfrm>
        </p:grpSpPr>
        <p:sp>
          <p:nvSpPr>
            <p:cNvPr id="92168" name="矩形 36879"/>
            <p:cNvSpPr>
              <a:spLocks noChangeArrowheads="1"/>
            </p:cNvSpPr>
            <p:nvPr/>
          </p:nvSpPr>
          <p:spPr bwMode="auto">
            <a:xfrm>
              <a:off x="3113" y="2837"/>
              <a:ext cx="1440" cy="48"/>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2169" name="矩形 36880"/>
            <p:cNvSpPr>
              <a:spLocks noChangeArrowheads="1"/>
            </p:cNvSpPr>
            <p:nvPr/>
          </p:nvSpPr>
          <p:spPr bwMode="auto">
            <a:xfrm>
              <a:off x="3401" y="2213"/>
              <a:ext cx="48" cy="624"/>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2170" name="矩形 36881"/>
            <p:cNvSpPr>
              <a:spLocks noChangeArrowheads="1"/>
            </p:cNvSpPr>
            <p:nvPr/>
          </p:nvSpPr>
          <p:spPr bwMode="auto">
            <a:xfrm>
              <a:off x="3833" y="2213"/>
              <a:ext cx="48" cy="624"/>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2171" name="矩形 36882"/>
            <p:cNvSpPr>
              <a:spLocks noChangeArrowheads="1"/>
            </p:cNvSpPr>
            <p:nvPr/>
          </p:nvSpPr>
          <p:spPr bwMode="auto">
            <a:xfrm>
              <a:off x="4272" y="2213"/>
              <a:ext cx="48" cy="624"/>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2172" name="矩形 36883"/>
            <p:cNvSpPr>
              <a:spLocks noChangeArrowheads="1"/>
            </p:cNvSpPr>
            <p:nvPr/>
          </p:nvSpPr>
          <p:spPr bwMode="auto">
            <a:xfrm>
              <a:off x="3216" y="2789"/>
              <a:ext cx="432" cy="48"/>
            </a:xfrm>
            <a:prstGeom prst="rect">
              <a:avLst/>
            </a:prstGeom>
            <a:solidFill>
              <a:srgbClr val="660066"/>
            </a:solidFill>
            <a:ln w="9525">
              <a:solidFill>
                <a:srgbClr val="660066"/>
              </a:solidFill>
              <a:miter lim="800000"/>
              <a:headEnd/>
              <a:tailEnd/>
            </a:ln>
          </p:spPr>
          <p:txBody>
            <a:bodyPr/>
            <a:lstStyle/>
            <a:p>
              <a:pPr eaLnBrk="1" hangingPunct="1">
                <a:lnSpc>
                  <a:spcPct val="80000"/>
                </a:lnSpc>
                <a:spcBef>
                  <a:spcPct val="50000"/>
                </a:spcBef>
              </a:pPr>
              <a:endParaRPr lang="zh-CN" altLang="en-US"/>
            </a:p>
          </p:txBody>
        </p:sp>
        <p:sp>
          <p:nvSpPr>
            <p:cNvPr id="92173" name="矩形 36884"/>
            <p:cNvSpPr>
              <a:spLocks noChangeArrowheads="1"/>
            </p:cNvSpPr>
            <p:nvPr/>
          </p:nvSpPr>
          <p:spPr bwMode="auto">
            <a:xfrm>
              <a:off x="3696" y="2788"/>
              <a:ext cx="336" cy="48"/>
            </a:xfrm>
            <a:prstGeom prst="rect">
              <a:avLst/>
            </a:prstGeom>
            <a:solidFill>
              <a:srgbClr val="00FF00"/>
            </a:solidFill>
            <a:ln w="9525">
              <a:solidFill>
                <a:srgbClr val="00FF00"/>
              </a:solidFill>
              <a:miter lim="800000"/>
              <a:headEnd/>
              <a:tailEnd/>
            </a:ln>
          </p:spPr>
          <p:txBody>
            <a:bodyPr/>
            <a:lstStyle/>
            <a:p>
              <a:pPr eaLnBrk="1" hangingPunct="1">
                <a:lnSpc>
                  <a:spcPct val="80000"/>
                </a:lnSpc>
                <a:spcBef>
                  <a:spcPct val="50000"/>
                </a:spcBef>
              </a:pPr>
              <a:endParaRPr lang="zh-CN" altLang="en-US"/>
            </a:p>
          </p:txBody>
        </p:sp>
        <p:sp>
          <p:nvSpPr>
            <p:cNvPr id="92174" name="矩形 36885"/>
            <p:cNvSpPr>
              <a:spLocks noChangeArrowheads="1"/>
            </p:cNvSpPr>
            <p:nvPr/>
          </p:nvSpPr>
          <p:spPr bwMode="auto">
            <a:xfrm>
              <a:off x="3744" y="2740"/>
              <a:ext cx="240" cy="48"/>
            </a:xfrm>
            <a:prstGeom prst="rect">
              <a:avLst/>
            </a:prstGeom>
            <a:solidFill>
              <a:srgbClr val="000066"/>
            </a:solidFill>
            <a:ln w="9525">
              <a:solidFill>
                <a:srgbClr val="000066"/>
              </a:solidFill>
              <a:miter lim="800000"/>
              <a:headEnd/>
              <a:tailEnd/>
            </a:ln>
          </p:spPr>
          <p:txBody>
            <a:bodyPr/>
            <a:lstStyle/>
            <a:p>
              <a:pPr eaLnBrk="1" hangingPunct="1">
                <a:lnSpc>
                  <a:spcPct val="80000"/>
                </a:lnSpc>
                <a:spcBef>
                  <a:spcPct val="50000"/>
                </a:spcBef>
              </a:pPr>
              <a:endParaRPr lang="zh-CN" altLang="en-US"/>
            </a:p>
          </p:txBody>
        </p:sp>
        <p:sp>
          <p:nvSpPr>
            <p:cNvPr id="92175" name="文本框 36886"/>
            <p:cNvSpPr txBox="1">
              <a:spLocks noChangeArrowheads="1"/>
            </p:cNvSpPr>
            <p:nvPr/>
          </p:nvSpPr>
          <p:spPr bwMode="auto">
            <a:xfrm>
              <a:off x="3305" y="1973"/>
              <a:ext cx="1076"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rgbClr val="660066"/>
                  </a:solidFill>
                  <a:ea typeface="宋体" pitchFamily="2" charset="-122"/>
                </a:rPr>
                <a:t>1       2       3</a:t>
              </a:r>
              <a:endParaRPr lang="en-US" altLang="zh-CN" b="1">
                <a:ea typeface="宋体" pitchFamily="2" charset="-122"/>
              </a:endParaRPr>
            </a:p>
          </p:txBody>
        </p:sp>
        <p:sp>
          <p:nvSpPr>
            <p:cNvPr id="92176" name="文本框 36887"/>
            <p:cNvSpPr txBox="1">
              <a:spLocks noChangeArrowheads="1"/>
            </p:cNvSpPr>
            <p:nvPr/>
          </p:nvSpPr>
          <p:spPr bwMode="auto">
            <a:xfrm>
              <a:off x="3895" y="2596"/>
              <a:ext cx="185" cy="173"/>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200" b="1">
                  <a:solidFill>
                    <a:srgbClr val="660066"/>
                  </a:solidFill>
                  <a:ea typeface="宋体" pitchFamily="2" charset="-122"/>
                </a:rPr>
                <a:t>A</a:t>
              </a:r>
              <a:endParaRPr lang="en-US" altLang="zh-CN">
                <a:ea typeface="宋体" pitchFamily="2" charset="-122"/>
              </a:endParaRPr>
            </a:p>
          </p:txBody>
        </p:sp>
        <p:sp>
          <p:nvSpPr>
            <p:cNvPr id="92177" name="文本框 36888"/>
            <p:cNvSpPr txBox="1">
              <a:spLocks noChangeArrowheads="1"/>
            </p:cNvSpPr>
            <p:nvPr/>
          </p:nvSpPr>
          <p:spPr bwMode="auto">
            <a:xfrm>
              <a:off x="4032" y="2692"/>
              <a:ext cx="180" cy="173"/>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200" b="1">
                  <a:solidFill>
                    <a:srgbClr val="0000FF"/>
                  </a:solidFill>
                  <a:ea typeface="宋体" pitchFamily="2" charset="-122"/>
                </a:rPr>
                <a:t>B</a:t>
              </a:r>
            </a:p>
          </p:txBody>
        </p:sp>
        <p:sp>
          <p:nvSpPr>
            <p:cNvPr id="92178" name="文本框 36889"/>
            <p:cNvSpPr txBox="1">
              <a:spLocks noChangeArrowheads="1"/>
            </p:cNvSpPr>
            <p:nvPr/>
          </p:nvSpPr>
          <p:spPr bwMode="auto">
            <a:xfrm>
              <a:off x="3072" y="2644"/>
              <a:ext cx="185" cy="173"/>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200" b="1">
                  <a:solidFill>
                    <a:schemeClr val="tx2"/>
                  </a:solidFill>
                  <a:ea typeface="宋体" pitchFamily="2" charset="-122"/>
                </a:rPr>
                <a:t>C</a:t>
              </a:r>
              <a:endParaRPr lang="en-US" altLang="zh-CN">
                <a:ea typeface="宋体" pitchFamily="2" charset="-122"/>
              </a:endParaRPr>
            </a:p>
          </p:txBody>
        </p:sp>
      </p:grpSp>
      <p:sp>
        <p:nvSpPr>
          <p:cNvPr id="92166" name="文本框 36890"/>
          <p:cNvSpPr txBox="1">
            <a:spLocks noChangeArrowheads="1"/>
          </p:cNvSpPr>
          <p:nvPr/>
        </p:nvSpPr>
        <p:spPr bwMode="auto">
          <a:xfrm>
            <a:off x="2260600" y="5418138"/>
            <a:ext cx="1254125" cy="457200"/>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b="1">
                <a:ea typeface="宋体" pitchFamily="2" charset="-122"/>
              </a:rPr>
              <a:t>（</a:t>
            </a:r>
            <a:r>
              <a:rPr lang="en-US" altLang="zh-CN" b="1">
                <a:ea typeface="宋体" pitchFamily="2" charset="-122"/>
              </a:rPr>
              <a:t>111</a:t>
            </a:r>
            <a:r>
              <a:rPr lang="zh-CN" altLang="en-US" b="1">
                <a:ea typeface="宋体" pitchFamily="2" charset="-122"/>
              </a:rPr>
              <a:t>）</a:t>
            </a:r>
            <a:endParaRPr lang="zh-CN" altLang="en-US">
              <a:ea typeface="宋体" pitchFamily="2" charset="-122"/>
            </a:endParaRPr>
          </a:p>
        </p:txBody>
      </p:sp>
      <p:sp>
        <p:nvSpPr>
          <p:cNvPr id="92167" name="文本框 36891"/>
          <p:cNvSpPr txBox="1">
            <a:spLocks noChangeArrowheads="1"/>
          </p:cNvSpPr>
          <p:nvPr/>
        </p:nvSpPr>
        <p:spPr bwMode="auto">
          <a:xfrm>
            <a:off x="5819775" y="5376863"/>
            <a:ext cx="1254125" cy="457200"/>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b="1">
                <a:ea typeface="宋体" pitchFamily="2" charset="-122"/>
              </a:rPr>
              <a:t>（</a:t>
            </a:r>
            <a:r>
              <a:rPr lang="en-US" altLang="zh-CN" b="1">
                <a:ea typeface="宋体" pitchFamily="2" charset="-122"/>
              </a:rPr>
              <a:t>122</a:t>
            </a:r>
            <a:r>
              <a:rPr lang="zh-CN" altLang="en-US" b="1">
                <a:ea typeface="宋体" pitchFamily="2" charset="-122"/>
              </a:rPr>
              <a:t>）</a:t>
            </a:r>
            <a:endParaRPr lang="zh-CN" altLang="en-US">
              <a:ea typeface="宋体" pitchFamily="2"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3" name="灯片编号占位符 3"/>
          <p:cNvSpPr>
            <a:spLocks noGrp="1" noChangeArrowheads="1"/>
          </p:cNvSpPr>
          <p:nvPr>
            <p:ph type="sldNum" sz="quarter" idx="10"/>
          </p:nvPr>
        </p:nvSpPr>
        <p:spPr bwMode="auto">
          <a:noFill/>
          <a:ln>
            <a:miter lim="800000"/>
            <a:headEnd/>
            <a:tailEnd/>
          </a:ln>
        </p:spPr>
        <p:txBody>
          <a:bodyPr/>
          <a:lstStyle/>
          <a:p>
            <a:pPr>
              <a:spcBef>
                <a:spcPct val="0"/>
              </a:spcBef>
            </a:pPr>
            <a:fld id="{84BFA18A-121A-4400-B85F-1A6193B948C5}" type="slidenum">
              <a:rPr lang="zh-TW" altLang="en-US"/>
              <a:pPr>
                <a:spcBef>
                  <a:spcPct val="0"/>
                </a:spcBef>
              </a:pPr>
              <a:t>3</a:t>
            </a:fld>
            <a:endParaRPr lang="zh-TW" altLang="en-US"/>
          </a:p>
        </p:txBody>
      </p:sp>
      <p:sp>
        <p:nvSpPr>
          <p:cNvPr id="68610" name="Rectangle 2"/>
          <p:cNvSpPr>
            <a:spLocks noGrp="1" noChangeArrowheads="1"/>
          </p:cNvSpPr>
          <p:nvPr>
            <p:ph type="title"/>
          </p:nvPr>
        </p:nvSpPr>
        <p:spPr>
          <a:xfrm>
            <a:off x="1716088" y="228600"/>
            <a:ext cx="4851400" cy="701675"/>
          </a:xfrm>
        </p:spPr>
        <p:txBody>
          <a:bodyPr vert="horz" wrap="square" lIns="91440" tIns="45720" rIns="91440" bIns="45720" numCol="1" anchorCtr="0" compatLnSpc="1"/>
          <a:lstStyle/>
          <a:p>
            <a:pPr algn="ctr" eaLnBrk="1" hangingPunct="1">
              <a:defRPr/>
            </a:pPr>
            <a:r>
              <a:rPr lang="en-US" altLang="zh-CN" sz="4000" b="0"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Main Contents</a:t>
            </a:r>
          </a:p>
        </p:txBody>
      </p:sp>
      <p:sp>
        <p:nvSpPr>
          <p:cNvPr id="6" name="Rectangle 3"/>
          <p:cNvSpPr txBox="1">
            <a:spLocks noChangeArrowheads="1"/>
          </p:cNvSpPr>
          <p:nvPr/>
        </p:nvSpPr>
        <p:spPr bwMode="auto">
          <a:xfrm>
            <a:off x="2166938" y="2105025"/>
            <a:ext cx="4810125" cy="4046538"/>
          </a:xfrm>
          <a:prstGeom prst="rect">
            <a:avLst/>
          </a:prstGeom>
          <a:noFill/>
          <a:ln w="9525">
            <a:noFill/>
            <a:miter lim="800000"/>
            <a:headEnd/>
            <a:tailEnd/>
          </a:ln>
        </p:spPr>
        <p:txBody>
          <a:bodyPr/>
          <a:lstStyle/>
          <a:p>
            <a:pPr>
              <a:lnSpc>
                <a:spcPct val="90000"/>
              </a:lnSpc>
              <a:spcBef>
                <a:spcPct val="20000"/>
              </a:spcBef>
            </a:pPr>
            <a:r>
              <a:rPr lang="en-US" altLang="zh-CN" sz="2800">
                <a:solidFill>
                  <a:srgbClr val="000000"/>
                </a:solidFill>
                <a:latin typeface="Calibri" pitchFamily="34" charset="0"/>
                <a:ea typeface="宋体" pitchFamily="2" charset="-122"/>
              </a:rPr>
              <a:t>2.1    状态空间表示</a:t>
            </a:r>
          </a:p>
          <a:p>
            <a:pPr>
              <a:lnSpc>
                <a:spcPct val="90000"/>
              </a:lnSpc>
              <a:spcBef>
                <a:spcPct val="20000"/>
              </a:spcBef>
            </a:pPr>
            <a:r>
              <a:rPr lang="en-US" altLang="zh-CN" sz="2800">
                <a:solidFill>
                  <a:srgbClr val="000000"/>
                </a:solidFill>
                <a:latin typeface="Calibri" pitchFamily="34" charset="0"/>
                <a:ea typeface="宋体" pitchFamily="2" charset="-122"/>
              </a:rPr>
              <a:t>2.2    问题归约表示</a:t>
            </a:r>
          </a:p>
          <a:p>
            <a:pPr>
              <a:lnSpc>
                <a:spcPct val="90000"/>
              </a:lnSpc>
              <a:spcBef>
                <a:spcPct val="20000"/>
              </a:spcBef>
            </a:pPr>
            <a:r>
              <a:rPr lang="en-US" altLang="zh-CN" sz="2800">
                <a:solidFill>
                  <a:srgbClr val="000000"/>
                </a:solidFill>
                <a:latin typeface="Calibri" pitchFamily="34" charset="0"/>
                <a:ea typeface="宋体" pitchFamily="2" charset="-122"/>
              </a:rPr>
              <a:t>2.3    谓词逻辑表示</a:t>
            </a:r>
          </a:p>
          <a:p>
            <a:pPr>
              <a:lnSpc>
                <a:spcPct val="90000"/>
              </a:lnSpc>
              <a:spcBef>
                <a:spcPct val="20000"/>
              </a:spcBef>
            </a:pPr>
            <a:r>
              <a:rPr lang="en-US" altLang="zh-CN" sz="2800">
                <a:solidFill>
                  <a:srgbClr val="000000"/>
                </a:solidFill>
                <a:latin typeface="Calibri" pitchFamily="34" charset="0"/>
                <a:ea typeface="宋体" pitchFamily="2" charset="-122"/>
              </a:rPr>
              <a:t>2.4    语义网络表示</a:t>
            </a:r>
          </a:p>
          <a:p>
            <a:pPr>
              <a:lnSpc>
                <a:spcPct val="90000"/>
              </a:lnSpc>
              <a:spcBef>
                <a:spcPct val="20000"/>
              </a:spcBef>
            </a:pPr>
            <a:r>
              <a:rPr lang="en-US" altLang="zh-CN" sz="2800">
                <a:solidFill>
                  <a:srgbClr val="000000"/>
                </a:solidFill>
                <a:latin typeface="Calibri" pitchFamily="34" charset="0"/>
                <a:ea typeface="宋体" pitchFamily="2" charset="-122"/>
              </a:rPr>
              <a:t>2.5    框架表示</a:t>
            </a:r>
          </a:p>
          <a:p>
            <a:pPr>
              <a:lnSpc>
                <a:spcPct val="90000"/>
              </a:lnSpc>
              <a:spcBef>
                <a:spcPct val="20000"/>
              </a:spcBef>
            </a:pPr>
            <a:r>
              <a:rPr lang="en-US" altLang="zh-CN" sz="2800">
                <a:solidFill>
                  <a:srgbClr val="000000"/>
                </a:solidFill>
                <a:latin typeface="Calibri" pitchFamily="34" charset="0"/>
                <a:ea typeface="宋体" pitchFamily="2" charset="-122"/>
              </a:rPr>
              <a:t>2.6    本体技术</a:t>
            </a:r>
          </a:p>
          <a:p>
            <a:pPr>
              <a:lnSpc>
                <a:spcPct val="90000"/>
              </a:lnSpc>
              <a:spcBef>
                <a:spcPct val="20000"/>
              </a:spcBef>
            </a:pPr>
            <a:r>
              <a:rPr lang="en-US" altLang="zh-CN" sz="2800">
                <a:solidFill>
                  <a:srgbClr val="000000"/>
                </a:solidFill>
                <a:latin typeface="Calibri" pitchFamily="34" charset="0"/>
                <a:ea typeface="宋体" pitchFamily="2" charset="-122"/>
              </a:rPr>
              <a:t>2.7    过程表示</a:t>
            </a:r>
          </a:p>
          <a:p>
            <a:pPr>
              <a:lnSpc>
                <a:spcPct val="90000"/>
              </a:lnSpc>
              <a:spcBef>
                <a:spcPct val="20000"/>
              </a:spcBef>
            </a:pPr>
            <a:r>
              <a:rPr lang="en-US" altLang="zh-CN" sz="2800">
                <a:solidFill>
                  <a:srgbClr val="000000"/>
                </a:solidFill>
                <a:latin typeface="Calibri" pitchFamily="34" charset="0"/>
                <a:ea typeface="宋体" pitchFamily="2" charset="-122"/>
              </a:rPr>
              <a:t>2.8    小结</a:t>
            </a:r>
          </a:p>
        </p:txBody>
      </p:sp>
      <p:sp>
        <p:nvSpPr>
          <p:cNvPr id="64516" name="Rectangle 2"/>
          <p:cNvSpPr txBox="1">
            <a:spLocks noChangeArrowheads="1"/>
          </p:cNvSpPr>
          <p:nvPr/>
        </p:nvSpPr>
        <p:spPr bwMode="auto">
          <a:xfrm>
            <a:off x="1500188" y="1196975"/>
            <a:ext cx="5375275" cy="685800"/>
          </a:xfrm>
          <a:prstGeom prst="rect">
            <a:avLst/>
          </a:prstGeom>
          <a:noFill/>
          <a:ln w="9525">
            <a:noFill/>
            <a:miter lim="800000"/>
            <a:headEnd/>
            <a:tailEnd/>
          </a:ln>
        </p:spPr>
        <p:txBody>
          <a:bodyPr anchor="b"/>
          <a:lstStyle/>
          <a:p>
            <a:pPr algn="ctr" eaLnBrk="1" hangingPunct="1">
              <a:lnSpc>
                <a:spcPct val="90000"/>
              </a:lnSpc>
            </a:pPr>
            <a:r>
              <a:rPr lang="zh-CN" altLang="en-US" sz="4000">
                <a:solidFill>
                  <a:srgbClr val="000000"/>
                </a:solidFill>
                <a:latin typeface="Calibri Light" pitchFamily="34" charset="0"/>
                <a:ea typeface="宋体" pitchFamily="2" charset="-122"/>
              </a:rPr>
              <a:t>第</a:t>
            </a:r>
            <a:r>
              <a:rPr lang="en-US" altLang="zh-CN" sz="4000">
                <a:solidFill>
                  <a:srgbClr val="000000"/>
                </a:solidFill>
                <a:latin typeface="Calibri Light" pitchFamily="34" charset="0"/>
                <a:ea typeface="宋体" pitchFamily="2" charset="-122"/>
              </a:rPr>
              <a:t>2</a:t>
            </a:r>
            <a:r>
              <a:rPr lang="zh-CN" altLang="en-US" sz="4000">
                <a:solidFill>
                  <a:srgbClr val="000000"/>
                </a:solidFill>
                <a:latin typeface="Calibri Light" pitchFamily="34" charset="0"/>
                <a:ea typeface="宋体" pitchFamily="2" charset="-122"/>
              </a:rPr>
              <a:t>章  知识表示方法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blinds(horizontal)">
                                      <p:cBhvr>
                                        <p:cTn id="11" dur="500"/>
                                        <p:tgtEl>
                                          <p:spTgt spid="6">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blinds(horizontal)">
                                      <p:cBhvr>
                                        <p:cTn id="19" dur="500"/>
                                        <p:tgtEl>
                                          <p:spTgt spid="6">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blinds(horizontal)">
                                      <p:cBhvr>
                                        <p:cTn id="31" dur="500"/>
                                        <p:tgtEl>
                                          <p:spTgt spid="6">
                                            <p:txEl>
                                              <p:pRg st="6" end="6"/>
                                            </p:txEl>
                                          </p:spTgt>
                                        </p:tgtEl>
                                      </p:cBhvr>
                                    </p:animEffect>
                                  </p:childTnLst>
                                </p:cTn>
                              </p:par>
                            </p:childTnLst>
                          </p:cTn>
                        </p:par>
                        <p:par>
                          <p:cTn id="32" fill="hold" nodeType="afterGroup">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blinds(horizontal)">
                                      <p:cBhvr>
                                        <p:cTn id="35"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dvAuto="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5" name="灯片编号占位符 1"/>
          <p:cNvSpPr>
            <a:spLocks noGrp="1" noChangeArrowheads="1"/>
          </p:cNvSpPr>
          <p:nvPr>
            <p:ph type="sldNum" sz="quarter" idx="10"/>
          </p:nvPr>
        </p:nvSpPr>
        <p:spPr bwMode="auto">
          <a:noFill/>
          <a:ln>
            <a:miter lim="800000"/>
            <a:headEnd/>
            <a:tailEnd/>
          </a:ln>
        </p:spPr>
        <p:txBody>
          <a:bodyPr/>
          <a:lstStyle/>
          <a:p>
            <a:fld id="{4D22F80A-3F19-4660-97AA-5A4D1D3544C1}" type="slidenum">
              <a:rPr lang="zh-TW" altLang="en-US"/>
              <a:pPr/>
              <a:t>30</a:t>
            </a:fld>
            <a:endParaRPr lang="zh-TW" altLang="en-US"/>
          </a:p>
        </p:txBody>
      </p:sp>
      <p:sp>
        <p:nvSpPr>
          <p:cNvPr id="93186" name="文本占位符 506882"/>
          <p:cNvSpPr>
            <a:spLocks noGrp="1" noChangeArrowheads="1"/>
          </p:cNvSpPr>
          <p:nvPr>
            <p:ph idx="1"/>
          </p:nvPr>
        </p:nvSpPr>
        <p:spPr>
          <a:xfrm>
            <a:off x="774700" y="1030288"/>
            <a:ext cx="7543800" cy="417512"/>
          </a:xfrm>
        </p:spPr>
        <p:txBody>
          <a:bodyPr/>
          <a:lstStyle/>
          <a:p>
            <a:pPr lvl="1" eaLnBrk="1" hangingPunct="1">
              <a:lnSpc>
                <a:spcPct val="90000"/>
              </a:lnSpc>
            </a:pPr>
            <a:r>
              <a:rPr lang="zh-CN" altLang="en-US" smtClean="0">
                <a:latin typeface="Times New Roman" pitchFamily="18" charset="0"/>
              </a:rPr>
              <a:t>移动圆盘</a:t>
            </a:r>
            <a:r>
              <a:rPr lang="en-US" altLang="zh-CN" smtClean="0">
                <a:latin typeface="Times New Roman" pitchFamily="18" charset="0"/>
              </a:rPr>
              <a:t>C</a:t>
            </a:r>
            <a:r>
              <a:rPr lang="zh-CN" altLang="en-US" smtClean="0">
                <a:latin typeface="Times New Roman" pitchFamily="18" charset="0"/>
              </a:rPr>
              <a:t>至柱子</a:t>
            </a:r>
            <a:r>
              <a:rPr lang="en-US" altLang="zh-CN" smtClean="0">
                <a:latin typeface="Times New Roman" pitchFamily="18" charset="0"/>
              </a:rPr>
              <a:t>3</a:t>
            </a:r>
            <a:r>
              <a:rPr lang="zh-CN" altLang="en-US" smtClean="0">
                <a:latin typeface="Times New Roman" pitchFamily="18" charset="0"/>
              </a:rPr>
              <a:t>的单圆盘难题；</a:t>
            </a:r>
            <a:endParaRPr lang="zh-CN" altLang="en-US" b="1" smtClean="0">
              <a:latin typeface="楷体_GB2312" pitchFamily="49" charset="-122"/>
            </a:endParaRPr>
          </a:p>
        </p:txBody>
      </p:sp>
      <p:sp>
        <p:nvSpPr>
          <p:cNvPr id="93187" name="文本占位符 506882"/>
          <p:cNvSpPr>
            <a:spLocks noGrp="1" noChangeArrowheads="1"/>
          </p:cNvSpPr>
          <p:nvPr/>
        </p:nvSpPr>
        <p:spPr bwMode="auto">
          <a:xfrm>
            <a:off x="800100" y="3513138"/>
            <a:ext cx="7543800" cy="428625"/>
          </a:xfrm>
          <a:prstGeom prst="rect">
            <a:avLst/>
          </a:prstGeom>
          <a:noFill/>
          <a:ln w="9525">
            <a:noFill/>
            <a:miter lim="800000"/>
            <a:headEnd/>
            <a:tailEnd/>
          </a:ln>
        </p:spPr>
        <p:txBody>
          <a:bodyPr/>
          <a:lstStyle/>
          <a:p>
            <a:pPr marL="742950" lvl="1" indent="-285750" eaLnBrk="1" hangingPunct="1">
              <a:lnSpc>
                <a:spcPct val="90000"/>
              </a:lnSpc>
              <a:spcBef>
                <a:spcPct val="20000"/>
              </a:spcBef>
              <a:buSzPct val="75000"/>
              <a:buFontTx/>
              <a:buBlip>
                <a:blip r:embed="rId2"/>
              </a:buBlip>
            </a:pPr>
            <a:r>
              <a:rPr lang="zh-CN" altLang="en-US"/>
              <a:t>移动圆盘</a:t>
            </a:r>
            <a:r>
              <a:rPr lang="en-US" altLang="zh-CN"/>
              <a:t>A</a:t>
            </a:r>
            <a:r>
              <a:rPr lang="zh-CN" altLang="en-US"/>
              <a:t>和</a:t>
            </a:r>
            <a:r>
              <a:rPr lang="en-US" altLang="zh-CN"/>
              <a:t>B</a:t>
            </a:r>
            <a:r>
              <a:rPr lang="zh-CN" altLang="en-US"/>
              <a:t>至柱子</a:t>
            </a:r>
            <a:r>
              <a:rPr lang="en-US" altLang="zh-CN"/>
              <a:t>3</a:t>
            </a:r>
            <a:r>
              <a:rPr lang="zh-CN" altLang="en-US"/>
              <a:t>的双圆盘难题。</a:t>
            </a:r>
            <a:endParaRPr lang="zh-CN" altLang="en-US" b="1">
              <a:latin typeface="楷体_GB2312" pitchFamily="49" charset="-122"/>
            </a:endParaRPr>
          </a:p>
        </p:txBody>
      </p:sp>
      <p:sp>
        <p:nvSpPr>
          <p:cNvPr id="93188" name="文本框 37892"/>
          <p:cNvSpPr txBox="1">
            <a:spLocks noChangeArrowheads="1"/>
          </p:cNvSpPr>
          <p:nvPr/>
        </p:nvSpPr>
        <p:spPr bwMode="auto">
          <a:xfrm>
            <a:off x="1778000" y="2970213"/>
            <a:ext cx="1254125" cy="457200"/>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b="1">
                <a:ea typeface="宋体" pitchFamily="2" charset="-122"/>
              </a:rPr>
              <a:t>（</a:t>
            </a:r>
            <a:r>
              <a:rPr lang="en-US" altLang="zh-CN" b="1">
                <a:ea typeface="宋体" pitchFamily="2" charset="-122"/>
              </a:rPr>
              <a:t>122</a:t>
            </a:r>
            <a:r>
              <a:rPr lang="zh-CN" altLang="en-US" b="1">
                <a:ea typeface="宋体" pitchFamily="2" charset="-122"/>
              </a:rPr>
              <a:t>）</a:t>
            </a:r>
            <a:endParaRPr lang="zh-CN" altLang="en-US">
              <a:ea typeface="宋体" pitchFamily="2" charset="-122"/>
            </a:endParaRPr>
          </a:p>
        </p:txBody>
      </p:sp>
      <p:sp>
        <p:nvSpPr>
          <p:cNvPr id="93189" name="矩形 37907"/>
          <p:cNvSpPr>
            <a:spLocks noChangeArrowheads="1"/>
          </p:cNvSpPr>
          <p:nvPr/>
        </p:nvSpPr>
        <p:spPr bwMode="auto">
          <a:xfrm>
            <a:off x="5016500" y="2741613"/>
            <a:ext cx="2286000" cy="76200"/>
          </a:xfrm>
          <a:prstGeom prst="rect">
            <a:avLst/>
          </a:prstGeom>
          <a:solidFill>
            <a:srgbClr val="FFFF00"/>
          </a:solidFill>
          <a:ln w="9525">
            <a:solidFill>
              <a:schemeClr val="tx1"/>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93190" name="矩形 37908"/>
          <p:cNvSpPr>
            <a:spLocks noChangeArrowheads="1"/>
          </p:cNvSpPr>
          <p:nvPr/>
        </p:nvSpPr>
        <p:spPr bwMode="auto">
          <a:xfrm>
            <a:off x="5473700" y="1751013"/>
            <a:ext cx="76200" cy="990600"/>
          </a:xfrm>
          <a:prstGeom prst="rect">
            <a:avLst/>
          </a:prstGeom>
          <a:solidFill>
            <a:srgbClr val="FFFF00"/>
          </a:solidFill>
          <a:ln w="9525">
            <a:solidFill>
              <a:schemeClr val="tx1"/>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93191" name="矩形 37909"/>
          <p:cNvSpPr>
            <a:spLocks noChangeArrowheads="1"/>
          </p:cNvSpPr>
          <p:nvPr/>
        </p:nvSpPr>
        <p:spPr bwMode="auto">
          <a:xfrm>
            <a:off x="6159500" y="1751013"/>
            <a:ext cx="76200" cy="990600"/>
          </a:xfrm>
          <a:prstGeom prst="rect">
            <a:avLst/>
          </a:prstGeom>
          <a:solidFill>
            <a:srgbClr val="FFFF00"/>
          </a:solidFill>
          <a:ln w="9525">
            <a:solidFill>
              <a:schemeClr val="tx1"/>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93192" name="矩形 37910"/>
          <p:cNvSpPr>
            <a:spLocks noChangeArrowheads="1"/>
          </p:cNvSpPr>
          <p:nvPr/>
        </p:nvSpPr>
        <p:spPr bwMode="auto">
          <a:xfrm>
            <a:off x="6845300" y="1751013"/>
            <a:ext cx="76200" cy="990600"/>
          </a:xfrm>
          <a:prstGeom prst="rect">
            <a:avLst/>
          </a:prstGeom>
          <a:solidFill>
            <a:srgbClr val="FFFF00"/>
          </a:solidFill>
          <a:ln w="9525">
            <a:solidFill>
              <a:schemeClr val="tx1"/>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93193" name="矩形 37911"/>
          <p:cNvSpPr>
            <a:spLocks noChangeArrowheads="1"/>
          </p:cNvSpPr>
          <p:nvPr/>
        </p:nvSpPr>
        <p:spPr bwMode="auto">
          <a:xfrm>
            <a:off x="6540500" y="2665413"/>
            <a:ext cx="685800" cy="76200"/>
          </a:xfrm>
          <a:prstGeom prst="rect">
            <a:avLst/>
          </a:prstGeom>
          <a:solidFill>
            <a:srgbClr val="660066"/>
          </a:solidFill>
          <a:ln w="9525">
            <a:solidFill>
              <a:srgbClr val="660066"/>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93194" name="矩形 37912"/>
          <p:cNvSpPr>
            <a:spLocks noChangeArrowheads="1"/>
          </p:cNvSpPr>
          <p:nvPr/>
        </p:nvSpPr>
        <p:spPr bwMode="auto">
          <a:xfrm>
            <a:off x="5942013" y="2663825"/>
            <a:ext cx="533400" cy="76200"/>
          </a:xfrm>
          <a:prstGeom prst="rect">
            <a:avLst/>
          </a:prstGeom>
          <a:solidFill>
            <a:srgbClr val="00FF00"/>
          </a:solidFill>
          <a:ln w="9525">
            <a:solidFill>
              <a:srgbClr val="00FF00"/>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93195" name="矩形 37913"/>
          <p:cNvSpPr>
            <a:spLocks noChangeArrowheads="1"/>
          </p:cNvSpPr>
          <p:nvPr/>
        </p:nvSpPr>
        <p:spPr bwMode="auto">
          <a:xfrm>
            <a:off x="6018213" y="2587625"/>
            <a:ext cx="381000" cy="76200"/>
          </a:xfrm>
          <a:prstGeom prst="rect">
            <a:avLst/>
          </a:prstGeom>
          <a:solidFill>
            <a:srgbClr val="000066"/>
          </a:solidFill>
          <a:ln w="9525">
            <a:solidFill>
              <a:srgbClr val="000066"/>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93196" name="文本框 37914"/>
          <p:cNvSpPr txBox="1">
            <a:spLocks noChangeArrowheads="1"/>
          </p:cNvSpPr>
          <p:nvPr/>
        </p:nvSpPr>
        <p:spPr bwMode="auto">
          <a:xfrm>
            <a:off x="5321300" y="1370013"/>
            <a:ext cx="1708150" cy="457200"/>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rgbClr val="660066"/>
                </a:solidFill>
                <a:ea typeface="宋体" pitchFamily="2" charset="-122"/>
              </a:rPr>
              <a:t>1       2       3</a:t>
            </a:r>
            <a:endParaRPr lang="en-US" altLang="zh-CN" b="1">
              <a:ea typeface="宋体" pitchFamily="2" charset="-122"/>
            </a:endParaRPr>
          </a:p>
        </p:txBody>
      </p:sp>
      <p:sp>
        <p:nvSpPr>
          <p:cNvPr id="93197" name="文本框 37915"/>
          <p:cNvSpPr txBox="1">
            <a:spLocks noChangeArrowheads="1"/>
          </p:cNvSpPr>
          <p:nvPr/>
        </p:nvSpPr>
        <p:spPr bwMode="auto">
          <a:xfrm>
            <a:off x="5854700" y="2359025"/>
            <a:ext cx="293688" cy="27463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200" b="1">
                <a:solidFill>
                  <a:srgbClr val="660066"/>
                </a:solidFill>
                <a:ea typeface="宋体" pitchFamily="2" charset="-122"/>
              </a:rPr>
              <a:t>A</a:t>
            </a:r>
            <a:endParaRPr lang="en-US" altLang="zh-CN">
              <a:ea typeface="宋体" pitchFamily="2" charset="-122"/>
            </a:endParaRPr>
          </a:p>
        </p:txBody>
      </p:sp>
      <p:sp>
        <p:nvSpPr>
          <p:cNvPr id="93198" name="文本框 37916"/>
          <p:cNvSpPr txBox="1">
            <a:spLocks noChangeArrowheads="1"/>
          </p:cNvSpPr>
          <p:nvPr/>
        </p:nvSpPr>
        <p:spPr bwMode="auto">
          <a:xfrm>
            <a:off x="5702300" y="2511425"/>
            <a:ext cx="285750" cy="27463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200" b="1">
                <a:solidFill>
                  <a:schemeClr val="bg1"/>
                </a:solidFill>
                <a:ea typeface="宋体" pitchFamily="2" charset="-122"/>
              </a:rPr>
              <a:t>B</a:t>
            </a:r>
            <a:endParaRPr lang="en-US" altLang="zh-CN" sz="1200">
              <a:ea typeface="宋体" pitchFamily="2" charset="-122"/>
            </a:endParaRPr>
          </a:p>
        </p:txBody>
      </p:sp>
      <p:sp>
        <p:nvSpPr>
          <p:cNvPr id="93199" name="文本框 37917"/>
          <p:cNvSpPr txBox="1">
            <a:spLocks noChangeArrowheads="1"/>
          </p:cNvSpPr>
          <p:nvPr/>
        </p:nvSpPr>
        <p:spPr bwMode="auto">
          <a:xfrm>
            <a:off x="7161213" y="2435225"/>
            <a:ext cx="293687" cy="27463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200" b="1">
                <a:solidFill>
                  <a:schemeClr val="tx2"/>
                </a:solidFill>
                <a:ea typeface="宋体" pitchFamily="2" charset="-122"/>
              </a:rPr>
              <a:t>C</a:t>
            </a:r>
            <a:endParaRPr lang="en-US" altLang="zh-CN">
              <a:ea typeface="宋体" pitchFamily="2" charset="-122"/>
            </a:endParaRPr>
          </a:p>
        </p:txBody>
      </p:sp>
      <p:sp>
        <p:nvSpPr>
          <p:cNvPr id="93200" name="文本框 37918"/>
          <p:cNvSpPr txBox="1">
            <a:spLocks noChangeArrowheads="1"/>
          </p:cNvSpPr>
          <p:nvPr/>
        </p:nvSpPr>
        <p:spPr bwMode="auto">
          <a:xfrm>
            <a:off x="5588000" y="2970213"/>
            <a:ext cx="1254125" cy="457200"/>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b="1">
                <a:ea typeface="宋体" pitchFamily="2" charset="-122"/>
              </a:rPr>
              <a:t>（</a:t>
            </a:r>
            <a:r>
              <a:rPr lang="en-US" altLang="zh-CN" b="1">
                <a:ea typeface="宋体" pitchFamily="2" charset="-122"/>
              </a:rPr>
              <a:t>322</a:t>
            </a:r>
            <a:r>
              <a:rPr lang="zh-CN" altLang="en-US" b="1">
                <a:ea typeface="宋体" pitchFamily="2" charset="-122"/>
              </a:rPr>
              <a:t>）</a:t>
            </a:r>
            <a:endParaRPr lang="zh-CN" altLang="en-US">
              <a:ea typeface="宋体" pitchFamily="2" charset="-122"/>
            </a:endParaRPr>
          </a:p>
        </p:txBody>
      </p:sp>
      <p:grpSp>
        <p:nvGrpSpPr>
          <p:cNvPr id="93201" name="组合 37950"/>
          <p:cNvGrpSpPr>
            <a:grpSpLocks/>
          </p:cNvGrpSpPr>
          <p:nvPr/>
        </p:nvGrpSpPr>
        <p:grpSpPr bwMode="auto">
          <a:xfrm>
            <a:off x="1130300" y="1484313"/>
            <a:ext cx="2351088" cy="1447800"/>
            <a:chOff x="3072" y="1973"/>
            <a:chExt cx="1481" cy="912"/>
          </a:xfrm>
        </p:grpSpPr>
        <p:sp>
          <p:nvSpPr>
            <p:cNvPr id="93229" name="矩形 37951"/>
            <p:cNvSpPr>
              <a:spLocks noChangeArrowheads="1"/>
            </p:cNvSpPr>
            <p:nvPr/>
          </p:nvSpPr>
          <p:spPr bwMode="auto">
            <a:xfrm>
              <a:off x="3113" y="2837"/>
              <a:ext cx="1440" cy="48"/>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3230" name="矩形 37952"/>
            <p:cNvSpPr>
              <a:spLocks noChangeArrowheads="1"/>
            </p:cNvSpPr>
            <p:nvPr/>
          </p:nvSpPr>
          <p:spPr bwMode="auto">
            <a:xfrm>
              <a:off x="3401" y="2213"/>
              <a:ext cx="48" cy="624"/>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3231" name="矩形 37953"/>
            <p:cNvSpPr>
              <a:spLocks noChangeArrowheads="1"/>
            </p:cNvSpPr>
            <p:nvPr/>
          </p:nvSpPr>
          <p:spPr bwMode="auto">
            <a:xfrm>
              <a:off x="3833" y="2213"/>
              <a:ext cx="48" cy="624"/>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3232" name="矩形 37954"/>
            <p:cNvSpPr>
              <a:spLocks noChangeArrowheads="1"/>
            </p:cNvSpPr>
            <p:nvPr/>
          </p:nvSpPr>
          <p:spPr bwMode="auto">
            <a:xfrm>
              <a:off x="4272" y="2213"/>
              <a:ext cx="48" cy="624"/>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3233" name="矩形 37955"/>
            <p:cNvSpPr>
              <a:spLocks noChangeArrowheads="1"/>
            </p:cNvSpPr>
            <p:nvPr/>
          </p:nvSpPr>
          <p:spPr bwMode="auto">
            <a:xfrm>
              <a:off x="3216" y="2789"/>
              <a:ext cx="432" cy="48"/>
            </a:xfrm>
            <a:prstGeom prst="rect">
              <a:avLst/>
            </a:prstGeom>
            <a:solidFill>
              <a:srgbClr val="660066"/>
            </a:solidFill>
            <a:ln w="9525">
              <a:solidFill>
                <a:srgbClr val="660066"/>
              </a:solidFill>
              <a:miter lim="800000"/>
              <a:headEnd/>
              <a:tailEnd/>
            </a:ln>
          </p:spPr>
          <p:txBody>
            <a:bodyPr/>
            <a:lstStyle/>
            <a:p>
              <a:pPr eaLnBrk="1" hangingPunct="1">
                <a:lnSpc>
                  <a:spcPct val="80000"/>
                </a:lnSpc>
                <a:spcBef>
                  <a:spcPct val="50000"/>
                </a:spcBef>
              </a:pPr>
              <a:endParaRPr lang="zh-CN" altLang="en-US"/>
            </a:p>
          </p:txBody>
        </p:sp>
        <p:sp>
          <p:nvSpPr>
            <p:cNvPr id="93234" name="矩形 37956"/>
            <p:cNvSpPr>
              <a:spLocks noChangeArrowheads="1"/>
            </p:cNvSpPr>
            <p:nvPr/>
          </p:nvSpPr>
          <p:spPr bwMode="auto">
            <a:xfrm>
              <a:off x="3696" y="2788"/>
              <a:ext cx="336" cy="48"/>
            </a:xfrm>
            <a:prstGeom prst="rect">
              <a:avLst/>
            </a:prstGeom>
            <a:solidFill>
              <a:srgbClr val="00FF00"/>
            </a:solidFill>
            <a:ln w="9525">
              <a:solidFill>
                <a:srgbClr val="00FF00"/>
              </a:solidFill>
              <a:miter lim="800000"/>
              <a:headEnd/>
              <a:tailEnd/>
            </a:ln>
          </p:spPr>
          <p:txBody>
            <a:bodyPr/>
            <a:lstStyle/>
            <a:p>
              <a:pPr eaLnBrk="1" hangingPunct="1">
                <a:lnSpc>
                  <a:spcPct val="80000"/>
                </a:lnSpc>
                <a:spcBef>
                  <a:spcPct val="50000"/>
                </a:spcBef>
              </a:pPr>
              <a:endParaRPr lang="zh-CN" altLang="en-US"/>
            </a:p>
          </p:txBody>
        </p:sp>
        <p:sp>
          <p:nvSpPr>
            <p:cNvPr id="93235" name="矩形 37957"/>
            <p:cNvSpPr>
              <a:spLocks noChangeArrowheads="1"/>
            </p:cNvSpPr>
            <p:nvPr/>
          </p:nvSpPr>
          <p:spPr bwMode="auto">
            <a:xfrm>
              <a:off x="3744" y="2740"/>
              <a:ext cx="240" cy="48"/>
            </a:xfrm>
            <a:prstGeom prst="rect">
              <a:avLst/>
            </a:prstGeom>
            <a:solidFill>
              <a:srgbClr val="000066"/>
            </a:solidFill>
            <a:ln w="9525">
              <a:solidFill>
                <a:srgbClr val="000066"/>
              </a:solidFill>
              <a:miter lim="800000"/>
              <a:headEnd/>
              <a:tailEnd/>
            </a:ln>
          </p:spPr>
          <p:txBody>
            <a:bodyPr/>
            <a:lstStyle/>
            <a:p>
              <a:pPr eaLnBrk="1" hangingPunct="1">
                <a:lnSpc>
                  <a:spcPct val="80000"/>
                </a:lnSpc>
                <a:spcBef>
                  <a:spcPct val="50000"/>
                </a:spcBef>
              </a:pPr>
              <a:endParaRPr lang="zh-CN" altLang="en-US"/>
            </a:p>
          </p:txBody>
        </p:sp>
        <p:sp>
          <p:nvSpPr>
            <p:cNvPr id="93236" name="文本框 37958"/>
            <p:cNvSpPr txBox="1">
              <a:spLocks noChangeArrowheads="1"/>
            </p:cNvSpPr>
            <p:nvPr/>
          </p:nvSpPr>
          <p:spPr bwMode="auto">
            <a:xfrm>
              <a:off x="3305" y="1973"/>
              <a:ext cx="1076"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rgbClr val="660066"/>
                  </a:solidFill>
                  <a:ea typeface="宋体" pitchFamily="2" charset="-122"/>
                </a:rPr>
                <a:t>1       2       3</a:t>
              </a:r>
              <a:endParaRPr lang="en-US" altLang="zh-CN" b="1">
                <a:ea typeface="宋体" pitchFamily="2" charset="-122"/>
              </a:endParaRPr>
            </a:p>
          </p:txBody>
        </p:sp>
        <p:sp>
          <p:nvSpPr>
            <p:cNvPr id="93237" name="文本框 37959"/>
            <p:cNvSpPr txBox="1">
              <a:spLocks noChangeArrowheads="1"/>
            </p:cNvSpPr>
            <p:nvPr/>
          </p:nvSpPr>
          <p:spPr bwMode="auto">
            <a:xfrm>
              <a:off x="3895" y="2596"/>
              <a:ext cx="185" cy="173"/>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200" b="1">
                  <a:solidFill>
                    <a:srgbClr val="660066"/>
                  </a:solidFill>
                  <a:ea typeface="宋体" pitchFamily="2" charset="-122"/>
                </a:rPr>
                <a:t>A</a:t>
              </a:r>
              <a:endParaRPr lang="en-US" altLang="zh-CN">
                <a:ea typeface="宋体" pitchFamily="2" charset="-122"/>
              </a:endParaRPr>
            </a:p>
          </p:txBody>
        </p:sp>
        <p:sp>
          <p:nvSpPr>
            <p:cNvPr id="93238" name="文本框 37960"/>
            <p:cNvSpPr txBox="1">
              <a:spLocks noChangeArrowheads="1"/>
            </p:cNvSpPr>
            <p:nvPr/>
          </p:nvSpPr>
          <p:spPr bwMode="auto">
            <a:xfrm>
              <a:off x="4032" y="2692"/>
              <a:ext cx="180" cy="173"/>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200" b="1">
                  <a:solidFill>
                    <a:srgbClr val="0000FF"/>
                  </a:solidFill>
                  <a:ea typeface="宋体" pitchFamily="2" charset="-122"/>
                </a:rPr>
                <a:t>B</a:t>
              </a:r>
            </a:p>
          </p:txBody>
        </p:sp>
        <p:sp>
          <p:nvSpPr>
            <p:cNvPr id="93239" name="文本框 37961"/>
            <p:cNvSpPr txBox="1">
              <a:spLocks noChangeArrowheads="1"/>
            </p:cNvSpPr>
            <p:nvPr/>
          </p:nvSpPr>
          <p:spPr bwMode="auto">
            <a:xfrm>
              <a:off x="3072" y="2644"/>
              <a:ext cx="185" cy="173"/>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200" b="1">
                  <a:solidFill>
                    <a:schemeClr val="tx2"/>
                  </a:solidFill>
                  <a:ea typeface="宋体" pitchFamily="2" charset="-122"/>
                </a:rPr>
                <a:t>C</a:t>
              </a:r>
              <a:endParaRPr lang="en-US" altLang="zh-CN">
                <a:ea typeface="宋体" pitchFamily="2" charset="-122"/>
              </a:endParaRPr>
            </a:p>
          </p:txBody>
        </p:sp>
      </p:grpSp>
      <p:grpSp>
        <p:nvGrpSpPr>
          <p:cNvPr id="93202" name="组合 37920"/>
          <p:cNvGrpSpPr>
            <a:grpSpLocks/>
          </p:cNvGrpSpPr>
          <p:nvPr/>
        </p:nvGrpSpPr>
        <p:grpSpPr bwMode="auto">
          <a:xfrm>
            <a:off x="1219200" y="4221163"/>
            <a:ext cx="6084888" cy="1981200"/>
            <a:chOff x="864" y="2640"/>
            <a:chExt cx="3833" cy="1248"/>
          </a:xfrm>
        </p:grpSpPr>
        <p:grpSp>
          <p:nvGrpSpPr>
            <p:cNvPr id="93203" name="组合 37921"/>
            <p:cNvGrpSpPr>
              <a:grpSpLocks/>
            </p:cNvGrpSpPr>
            <p:nvPr/>
          </p:nvGrpSpPr>
          <p:grpSpPr bwMode="auto">
            <a:xfrm>
              <a:off x="3120" y="2640"/>
              <a:ext cx="1577" cy="912"/>
              <a:chOff x="3113" y="1537"/>
              <a:chExt cx="1577" cy="912"/>
            </a:xfrm>
          </p:grpSpPr>
          <p:sp>
            <p:nvSpPr>
              <p:cNvPr id="93218" name="矩形 37922"/>
              <p:cNvSpPr>
                <a:spLocks noChangeArrowheads="1"/>
              </p:cNvSpPr>
              <p:nvPr/>
            </p:nvSpPr>
            <p:spPr bwMode="auto">
              <a:xfrm>
                <a:off x="3113" y="2401"/>
                <a:ext cx="1440" cy="48"/>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3219" name="矩形 37923"/>
              <p:cNvSpPr>
                <a:spLocks noChangeArrowheads="1"/>
              </p:cNvSpPr>
              <p:nvPr/>
            </p:nvSpPr>
            <p:spPr bwMode="auto">
              <a:xfrm>
                <a:off x="3401" y="1777"/>
                <a:ext cx="48" cy="624"/>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3220" name="矩形 37924"/>
              <p:cNvSpPr>
                <a:spLocks noChangeArrowheads="1"/>
              </p:cNvSpPr>
              <p:nvPr/>
            </p:nvSpPr>
            <p:spPr bwMode="auto">
              <a:xfrm>
                <a:off x="3833" y="1777"/>
                <a:ext cx="48" cy="624"/>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3221" name="矩形 37925"/>
              <p:cNvSpPr>
                <a:spLocks noChangeArrowheads="1"/>
              </p:cNvSpPr>
              <p:nvPr/>
            </p:nvSpPr>
            <p:spPr bwMode="auto">
              <a:xfrm>
                <a:off x="4217" y="1777"/>
                <a:ext cx="48" cy="624"/>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3222" name="矩形 37926"/>
              <p:cNvSpPr>
                <a:spLocks noChangeArrowheads="1"/>
              </p:cNvSpPr>
              <p:nvPr/>
            </p:nvSpPr>
            <p:spPr bwMode="auto">
              <a:xfrm>
                <a:off x="4025" y="2353"/>
                <a:ext cx="432" cy="48"/>
              </a:xfrm>
              <a:prstGeom prst="rect">
                <a:avLst/>
              </a:prstGeom>
              <a:solidFill>
                <a:srgbClr val="660066"/>
              </a:solidFill>
              <a:ln w="9525">
                <a:solidFill>
                  <a:srgbClr val="660066"/>
                </a:solidFill>
                <a:miter lim="800000"/>
                <a:headEnd/>
                <a:tailEnd/>
              </a:ln>
            </p:spPr>
            <p:txBody>
              <a:bodyPr/>
              <a:lstStyle/>
              <a:p>
                <a:pPr eaLnBrk="1" hangingPunct="1">
                  <a:lnSpc>
                    <a:spcPct val="80000"/>
                  </a:lnSpc>
                  <a:spcBef>
                    <a:spcPct val="50000"/>
                  </a:spcBef>
                </a:pPr>
                <a:endParaRPr lang="zh-CN" altLang="en-US"/>
              </a:p>
            </p:txBody>
          </p:sp>
          <p:sp>
            <p:nvSpPr>
              <p:cNvPr id="93223" name="矩形 37927"/>
              <p:cNvSpPr>
                <a:spLocks noChangeArrowheads="1"/>
              </p:cNvSpPr>
              <p:nvPr/>
            </p:nvSpPr>
            <p:spPr bwMode="auto">
              <a:xfrm>
                <a:off x="4073" y="2305"/>
                <a:ext cx="336" cy="48"/>
              </a:xfrm>
              <a:prstGeom prst="rect">
                <a:avLst/>
              </a:prstGeom>
              <a:solidFill>
                <a:srgbClr val="00FF00"/>
              </a:solidFill>
              <a:ln w="9525">
                <a:solidFill>
                  <a:srgbClr val="00FF00"/>
                </a:solidFill>
                <a:miter lim="800000"/>
                <a:headEnd/>
                <a:tailEnd/>
              </a:ln>
            </p:spPr>
            <p:txBody>
              <a:bodyPr/>
              <a:lstStyle/>
              <a:p>
                <a:pPr eaLnBrk="1" hangingPunct="1">
                  <a:lnSpc>
                    <a:spcPct val="80000"/>
                  </a:lnSpc>
                  <a:spcBef>
                    <a:spcPct val="50000"/>
                  </a:spcBef>
                </a:pPr>
                <a:endParaRPr lang="zh-CN" altLang="en-US"/>
              </a:p>
            </p:txBody>
          </p:sp>
          <p:sp>
            <p:nvSpPr>
              <p:cNvPr id="93224" name="矩形 37928"/>
              <p:cNvSpPr>
                <a:spLocks noChangeArrowheads="1"/>
              </p:cNvSpPr>
              <p:nvPr/>
            </p:nvSpPr>
            <p:spPr bwMode="auto">
              <a:xfrm>
                <a:off x="4121" y="2257"/>
                <a:ext cx="240" cy="48"/>
              </a:xfrm>
              <a:prstGeom prst="rect">
                <a:avLst/>
              </a:prstGeom>
              <a:solidFill>
                <a:srgbClr val="000066"/>
              </a:solidFill>
              <a:ln w="9525">
                <a:solidFill>
                  <a:srgbClr val="000066"/>
                </a:solidFill>
                <a:miter lim="800000"/>
                <a:headEnd/>
                <a:tailEnd/>
              </a:ln>
            </p:spPr>
            <p:txBody>
              <a:bodyPr/>
              <a:lstStyle/>
              <a:p>
                <a:pPr eaLnBrk="1" hangingPunct="1">
                  <a:lnSpc>
                    <a:spcPct val="80000"/>
                  </a:lnSpc>
                  <a:spcBef>
                    <a:spcPct val="50000"/>
                  </a:spcBef>
                </a:pPr>
                <a:endParaRPr lang="zh-CN" altLang="en-US"/>
              </a:p>
            </p:txBody>
          </p:sp>
          <p:sp>
            <p:nvSpPr>
              <p:cNvPr id="93225" name="文本框 37929"/>
              <p:cNvSpPr txBox="1">
                <a:spLocks noChangeArrowheads="1"/>
              </p:cNvSpPr>
              <p:nvPr/>
            </p:nvSpPr>
            <p:spPr bwMode="auto">
              <a:xfrm>
                <a:off x="3305" y="1537"/>
                <a:ext cx="1076"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rgbClr val="660066"/>
                    </a:solidFill>
                    <a:ea typeface="宋体" pitchFamily="2" charset="-122"/>
                  </a:rPr>
                  <a:t>1       2       3</a:t>
                </a:r>
                <a:endParaRPr lang="en-US" altLang="zh-CN" b="1">
                  <a:ea typeface="宋体" pitchFamily="2" charset="-122"/>
                </a:endParaRPr>
              </a:p>
            </p:txBody>
          </p:sp>
          <p:sp>
            <p:nvSpPr>
              <p:cNvPr id="93226" name="文本框 37930"/>
              <p:cNvSpPr txBox="1">
                <a:spLocks noChangeArrowheads="1"/>
              </p:cNvSpPr>
              <p:nvPr/>
            </p:nvSpPr>
            <p:spPr bwMode="auto">
              <a:xfrm>
                <a:off x="4313" y="2084"/>
                <a:ext cx="185" cy="173"/>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200" b="1">
                    <a:solidFill>
                      <a:srgbClr val="660066"/>
                    </a:solidFill>
                    <a:ea typeface="宋体" pitchFamily="2" charset="-122"/>
                  </a:rPr>
                  <a:t>A</a:t>
                </a:r>
                <a:endParaRPr lang="en-US" altLang="zh-CN">
                  <a:ea typeface="宋体" pitchFamily="2" charset="-122"/>
                </a:endParaRPr>
              </a:p>
            </p:txBody>
          </p:sp>
          <p:sp>
            <p:nvSpPr>
              <p:cNvPr id="93227" name="文本框 37931"/>
              <p:cNvSpPr txBox="1">
                <a:spLocks noChangeArrowheads="1"/>
              </p:cNvSpPr>
              <p:nvPr/>
            </p:nvSpPr>
            <p:spPr bwMode="auto">
              <a:xfrm>
                <a:off x="4409" y="2161"/>
                <a:ext cx="180" cy="173"/>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200" b="1">
                    <a:solidFill>
                      <a:schemeClr val="bg1"/>
                    </a:solidFill>
                    <a:ea typeface="宋体" pitchFamily="2" charset="-122"/>
                  </a:rPr>
                  <a:t>B</a:t>
                </a:r>
                <a:endParaRPr lang="en-US" altLang="zh-CN" sz="1200">
                  <a:ea typeface="宋体" pitchFamily="2" charset="-122"/>
                </a:endParaRPr>
              </a:p>
            </p:txBody>
          </p:sp>
          <p:sp>
            <p:nvSpPr>
              <p:cNvPr id="93228" name="文本框 37932"/>
              <p:cNvSpPr txBox="1">
                <a:spLocks noChangeArrowheads="1"/>
              </p:cNvSpPr>
              <p:nvPr/>
            </p:nvSpPr>
            <p:spPr bwMode="auto">
              <a:xfrm>
                <a:off x="4505" y="2257"/>
                <a:ext cx="185" cy="173"/>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200" b="1">
                    <a:solidFill>
                      <a:schemeClr val="tx2"/>
                    </a:solidFill>
                    <a:ea typeface="宋体" pitchFamily="2" charset="-122"/>
                  </a:rPr>
                  <a:t>C</a:t>
                </a:r>
                <a:endParaRPr lang="en-US" altLang="zh-CN">
                  <a:ea typeface="宋体" pitchFamily="2" charset="-122"/>
                </a:endParaRPr>
              </a:p>
            </p:txBody>
          </p:sp>
        </p:grpSp>
        <p:grpSp>
          <p:nvGrpSpPr>
            <p:cNvPr id="93204" name="组合 37933"/>
            <p:cNvGrpSpPr>
              <a:grpSpLocks/>
            </p:cNvGrpSpPr>
            <p:nvPr/>
          </p:nvGrpSpPr>
          <p:grpSpPr bwMode="auto">
            <a:xfrm>
              <a:off x="864" y="2640"/>
              <a:ext cx="1536" cy="912"/>
              <a:chOff x="3024" y="576"/>
              <a:chExt cx="1536" cy="912"/>
            </a:xfrm>
          </p:grpSpPr>
          <p:sp>
            <p:nvSpPr>
              <p:cNvPr id="93207" name="矩形 37934"/>
              <p:cNvSpPr>
                <a:spLocks noChangeArrowheads="1"/>
              </p:cNvSpPr>
              <p:nvPr/>
            </p:nvSpPr>
            <p:spPr bwMode="auto">
              <a:xfrm>
                <a:off x="3024" y="1440"/>
                <a:ext cx="1440" cy="48"/>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3208" name="矩形 37935"/>
              <p:cNvSpPr>
                <a:spLocks noChangeArrowheads="1"/>
              </p:cNvSpPr>
              <p:nvPr/>
            </p:nvSpPr>
            <p:spPr bwMode="auto">
              <a:xfrm>
                <a:off x="3312" y="816"/>
                <a:ext cx="48" cy="624"/>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3209" name="矩形 37936"/>
              <p:cNvSpPr>
                <a:spLocks noChangeArrowheads="1"/>
              </p:cNvSpPr>
              <p:nvPr/>
            </p:nvSpPr>
            <p:spPr bwMode="auto">
              <a:xfrm>
                <a:off x="3744" y="816"/>
                <a:ext cx="48" cy="624"/>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3210" name="矩形 37937"/>
              <p:cNvSpPr>
                <a:spLocks noChangeArrowheads="1"/>
              </p:cNvSpPr>
              <p:nvPr/>
            </p:nvSpPr>
            <p:spPr bwMode="auto">
              <a:xfrm>
                <a:off x="4176" y="816"/>
                <a:ext cx="48" cy="624"/>
              </a:xfrm>
              <a:prstGeom prst="rect">
                <a:avLst/>
              </a:prstGeom>
              <a:solidFill>
                <a:srgbClr val="FFFF00"/>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93211" name="矩形 37938"/>
              <p:cNvSpPr>
                <a:spLocks noChangeArrowheads="1"/>
              </p:cNvSpPr>
              <p:nvPr/>
            </p:nvSpPr>
            <p:spPr bwMode="auto">
              <a:xfrm>
                <a:off x="3984" y="1392"/>
                <a:ext cx="432" cy="48"/>
              </a:xfrm>
              <a:prstGeom prst="rect">
                <a:avLst/>
              </a:prstGeom>
              <a:solidFill>
                <a:srgbClr val="660066"/>
              </a:solidFill>
              <a:ln w="9525">
                <a:solidFill>
                  <a:srgbClr val="660066"/>
                </a:solidFill>
                <a:miter lim="800000"/>
                <a:headEnd/>
                <a:tailEnd/>
              </a:ln>
            </p:spPr>
            <p:txBody>
              <a:bodyPr/>
              <a:lstStyle/>
              <a:p>
                <a:pPr eaLnBrk="1" hangingPunct="1">
                  <a:lnSpc>
                    <a:spcPct val="80000"/>
                  </a:lnSpc>
                  <a:spcBef>
                    <a:spcPct val="50000"/>
                  </a:spcBef>
                </a:pPr>
                <a:endParaRPr lang="zh-CN" altLang="en-US"/>
              </a:p>
            </p:txBody>
          </p:sp>
          <p:sp>
            <p:nvSpPr>
              <p:cNvPr id="93212" name="矩形 37939"/>
              <p:cNvSpPr>
                <a:spLocks noChangeArrowheads="1"/>
              </p:cNvSpPr>
              <p:nvPr/>
            </p:nvSpPr>
            <p:spPr bwMode="auto">
              <a:xfrm>
                <a:off x="3607" y="1391"/>
                <a:ext cx="336" cy="48"/>
              </a:xfrm>
              <a:prstGeom prst="rect">
                <a:avLst/>
              </a:prstGeom>
              <a:solidFill>
                <a:srgbClr val="00FF00"/>
              </a:solidFill>
              <a:ln w="9525">
                <a:solidFill>
                  <a:srgbClr val="00FF00"/>
                </a:solidFill>
                <a:miter lim="800000"/>
                <a:headEnd/>
                <a:tailEnd/>
              </a:ln>
            </p:spPr>
            <p:txBody>
              <a:bodyPr/>
              <a:lstStyle/>
              <a:p>
                <a:pPr eaLnBrk="1" hangingPunct="1">
                  <a:lnSpc>
                    <a:spcPct val="80000"/>
                  </a:lnSpc>
                  <a:spcBef>
                    <a:spcPct val="50000"/>
                  </a:spcBef>
                </a:pPr>
                <a:endParaRPr lang="zh-CN" altLang="en-US"/>
              </a:p>
            </p:txBody>
          </p:sp>
          <p:sp>
            <p:nvSpPr>
              <p:cNvPr id="93213" name="矩形 37940"/>
              <p:cNvSpPr>
                <a:spLocks noChangeArrowheads="1"/>
              </p:cNvSpPr>
              <p:nvPr/>
            </p:nvSpPr>
            <p:spPr bwMode="auto">
              <a:xfrm>
                <a:off x="3655" y="1343"/>
                <a:ext cx="240" cy="48"/>
              </a:xfrm>
              <a:prstGeom prst="rect">
                <a:avLst/>
              </a:prstGeom>
              <a:solidFill>
                <a:srgbClr val="000066"/>
              </a:solidFill>
              <a:ln w="9525">
                <a:solidFill>
                  <a:srgbClr val="000066"/>
                </a:solidFill>
                <a:miter lim="800000"/>
                <a:headEnd/>
                <a:tailEnd/>
              </a:ln>
            </p:spPr>
            <p:txBody>
              <a:bodyPr/>
              <a:lstStyle/>
              <a:p>
                <a:pPr eaLnBrk="1" hangingPunct="1">
                  <a:lnSpc>
                    <a:spcPct val="80000"/>
                  </a:lnSpc>
                  <a:spcBef>
                    <a:spcPct val="50000"/>
                  </a:spcBef>
                </a:pPr>
                <a:endParaRPr lang="zh-CN" altLang="en-US"/>
              </a:p>
            </p:txBody>
          </p:sp>
          <p:sp>
            <p:nvSpPr>
              <p:cNvPr id="93214" name="文本框 37941"/>
              <p:cNvSpPr txBox="1">
                <a:spLocks noChangeArrowheads="1"/>
              </p:cNvSpPr>
              <p:nvPr/>
            </p:nvSpPr>
            <p:spPr bwMode="auto">
              <a:xfrm>
                <a:off x="3216" y="576"/>
                <a:ext cx="1076"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rgbClr val="660066"/>
                    </a:solidFill>
                    <a:ea typeface="宋体" pitchFamily="2" charset="-122"/>
                  </a:rPr>
                  <a:t>1       2       3</a:t>
                </a:r>
                <a:endParaRPr lang="en-US" altLang="zh-CN" b="1">
                  <a:ea typeface="宋体" pitchFamily="2" charset="-122"/>
                </a:endParaRPr>
              </a:p>
            </p:txBody>
          </p:sp>
          <p:sp>
            <p:nvSpPr>
              <p:cNvPr id="93215" name="文本框 37942"/>
              <p:cNvSpPr txBox="1">
                <a:spLocks noChangeArrowheads="1"/>
              </p:cNvSpPr>
              <p:nvPr/>
            </p:nvSpPr>
            <p:spPr bwMode="auto">
              <a:xfrm>
                <a:off x="3552" y="1199"/>
                <a:ext cx="185" cy="173"/>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200" b="1">
                    <a:solidFill>
                      <a:srgbClr val="660066"/>
                    </a:solidFill>
                    <a:ea typeface="宋体" pitchFamily="2" charset="-122"/>
                  </a:rPr>
                  <a:t>A</a:t>
                </a:r>
                <a:endParaRPr lang="en-US" altLang="zh-CN">
                  <a:ea typeface="宋体" pitchFamily="2" charset="-122"/>
                </a:endParaRPr>
              </a:p>
            </p:txBody>
          </p:sp>
          <p:sp>
            <p:nvSpPr>
              <p:cNvPr id="93216" name="文本框 37943"/>
              <p:cNvSpPr txBox="1">
                <a:spLocks noChangeArrowheads="1"/>
              </p:cNvSpPr>
              <p:nvPr/>
            </p:nvSpPr>
            <p:spPr bwMode="auto">
              <a:xfrm>
                <a:off x="3456" y="1295"/>
                <a:ext cx="180" cy="173"/>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200" b="1">
                    <a:solidFill>
                      <a:schemeClr val="bg1"/>
                    </a:solidFill>
                    <a:ea typeface="宋体" pitchFamily="2" charset="-122"/>
                  </a:rPr>
                  <a:t>B</a:t>
                </a:r>
                <a:endParaRPr lang="en-US" altLang="zh-CN" sz="1200">
                  <a:ea typeface="宋体" pitchFamily="2" charset="-122"/>
                </a:endParaRPr>
              </a:p>
            </p:txBody>
          </p:sp>
          <p:sp>
            <p:nvSpPr>
              <p:cNvPr id="93217" name="文本框 37944"/>
              <p:cNvSpPr txBox="1">
                <a:spLocks noChangeArrowheads="1"/>
              </p:cNvSpPr>
              <p:nvPr/>
            </p:nvSpPr>
            <p:spPr bwMode="auto">
              <a:xfrm>
                <a:off x="4375" y="1247"/>
                <a:ext cx="185" cy="173"/>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200" b="1">
                    <a:solidFill>
                      <a:schemeClr val="tx2"/>
                    </a:solidFill>
                    <a:ea typeface="宋体" pitchFamily="2" charset="-122"/>
                  </a:rPr>
                  <a:t>C</a:t>
                </a:r>
                <a:endParaRPr lang="en-US" altLang="zh-CN">
                  <a:ea typeface="宋体" pitchFamily="2" charset="-122"/>
                </a:endParaRPr>
              </a:p>
            </p:txBody>
          </p:sp>
        </p:grpSp>
        <p:sp>
          <p:nvSpPr>
            <p:cNvPr id="93205" name="文本框 37945"/>
            <p:cNvSpPr txBox="1">
              <a:spLocks noChangeArrowheads="1"/>
            </p:cNvSpPr>
            <p:nvPr/>
          </p:nvSpPr>
          <p:spPr bwMode="auto">
            <a:xfrm>
              <a:off x="1104" y="3600"/>
              <a:ext cx="788"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b="1">
                  <a:ea typeface="宋体" pitchFamily="2" charset="-122"/>
                </a:rPr>
                <a:t>（</a:t>
              </a:r>
              <a:r>
                <a:rPr lang="en-US" altLang="zh-CN" b="1">
                  <a:ea typeface="宋体" pitchFamily="2" charset="-122"/>
                </a:rPr>
                <a:t>322</a:t>
              </a:r>
              <a:r>
                <a:rPr lang="zh-CN" altLang="en-US" b="1">
                  <a:ea typeface="宋体" pitchFamily="2" charset="-122"/>
                </a:rPr>
                <a:t>）</a:t>
              </a:r>
              <a:endParaRPr lang="zh-CN" altLang="en-US">
                <a:ea typeface="宋体" pitchFamily="2" charset="-122"/>
              </a:endParaRPr>
            </a:p>
          </p:txBody>
        </p:sp>
        <p:sp>
          <p:nvSpPr>
            <p:cNvPr id="93206" name="文本框 37946"/>
            <p:cNvSpPr txBox="1">
              <a:spLocks noChangeArrowheads="1"/>
            </p:cNvSpPr>
            <p:nvPr/>
          </p:nvSpPr>
          <p:spPr bwMode="auto">
            <a:xfrm>
              <a:off x="3480" y="3600"/>
              <a:ext cx="788"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b="1">
                  <a:ea typeface="宋体" pitchFamily="2" charset="-122"/>
                </a:rPr>
                <a:t>（</a:t>
              </a:r>
              <a:r>
                <a:rPr lang="en-US" altLang="zh-CN" b="1">
                  <a:ea typeface="宋体" pitchFamily="2" charset="-122"/>
                </a:rPr>
                <a:t>333</a:t>
              </a:r>
              <a:r>
                <a:rPr lang="zh-CN" altLang="en-US" b="1">
                  <a:ea typeface="宋体" pitchFamily="2" charset="-122"/>
                </a:rPr>
                <a:t>）</a:t>
              </a:r>
              <a:endParaRPr lang="zh-CN" altLang="en-US">
                <a:ea typeface="宋体" pitchFamily="2" charset="-122"/>
              </a:endParaRPr>
            </a:p>
          </p:txBody>
        </p:sp>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4209" name="灯片编号占位符 1"/>
          <p:cNvSpPr>
            <a:spLocks noGrp="1" noChangeArrowheads="1"/>
          </p:cNvSpPr>
          <p:nvPr>
            <p:ph type="sldNum" sz="quarter" idx="10"/>
          </p:nvPr>
        </p:nvSpPr>
        <p:spPr bwMode="auto">
          <a:noFill/>
          <a:ln>
            <a:miter lim="800000"/>
            <a:headEnd/>
            <a:tailEnd/>
          </a:ln>
        </p:spPr>
        <p:txBody>
          <a:bodyPr/>
          <a:lstStyle/>
          <a:p>
            <a:fld id="{A9F284F6-1052-4059-8008-CC58BDF9C826}" type="slidenum">
              <a:rPr lang="zh-TW" altLang="en-US"/>
              <a:pPr/>
              <a:t>31</a:t>
            </a:fld>
            <a:endParaRPr lang="zh-TW" altLang="en-US"/>
          </a:p>
        </p:txBody>
      </p:sp>
      <p:sp>
        <p:nvSpPr>
          <p:cNvPr id="507906" name="标题 507905"/>
          <p:cNvSpPr>
            <a:spLocks noGrp="1"/>
          </p:cNvSpPr>
          <p:nvPr>
            <p:ph type="title"/>
          </p:nvPr>
        </p:nvSpPr>
        <p:spPr>
          <a:xfrm>
            <a:off x="1187450" y="260350"/>
            <a:ext cx="7086600" cy="609600"/>
          </a:xfrm>
        </p:spPr>
        <p:txBody>
          <a:bodyPr vert="horz" wrap="square" lIns="91440" tIns="45720" rIns="91440" bIns="45720" numCol="1" anchorCtr="0" compatLnSpc="1">
            <a:prstTxWarp prst="textNoShape">
              <a:avLst/>
            </a:prstTxWarp>
          </a:bodyPr>
          <a:lstStyle/>
          <a:p>
            <a:pPr eaLnBrk="1" hangingPunct="1"/>
            <a:r>
              <a:rPr lang="zh-CN" altLang="en-US" noProof="1" smtClean="0">
                <a:effectLst>
                  <a:outerShdw blurRad="38100" dist="38100" dir="2700000" algn="tl">
                    <a:srgbClr val="C0C0C0"/>
                  </a:outerShdw>
                </a:effectLst>
              </a:rPr>
              <a:t>解题过程（</a:t>
            </a:r>
            <a:r>
              <a:rPr lang="zh-CN" altLang="zh-CN" noProof="1" smtClean="0">
                <a:effectLst>
                  <a:outerShdw blurRad="38100" dist="38100" dir="2700000" algn="tl">
                    <a:srgbClr val="C0C0C0"/>
                  </a:outerShdw>
                </a:effectLst>
                <a:latin typeface="Times New Roman" pitchFamily="18" charset="0"/>
              </a:rPr>
              <a:t>3</a:t>
            </a:r>
            <a:r>
              <a:rPr lang="zh-CN" altLang="en-US" noProof="1" smtClean="0">
                <a:effectLst>
                  <a:outerShdw blurRad="38100" dist="38100" dir="2700000" algn="tl">
                    <a:srgbClr val="C0C0C0"/>
                  </a:outerShdw>
                </a:effectLst>
              </a:rPr>
              <a:t>个圆盘</a:t>
            </a:r>
            <a:r>
              <a:rPr lang="zh-CN" altLang="en-US" noProof="1" smtClean="0">
                <a:effectLst>
                  <a:outerShdw blurRad="38100" dist="38100" dir="2700000" algn="tl">
                    <a:srgbClr val="C0C0C0"/>
                  </a:outerShdw>
                </a:effectLst>
                <a:latin typeface="Times New Roman" pitchFamily="18" charset="0"/>
                <a:sym typeface="+mn-ea"/>
              </a:rPr>
              <a:t>梵塔</a:t>
            </a:r>
            <a:r>
              <a:rPr lang="zh-CN" altLang="en-US" noProof="1" smtClean="0">
                <a:effectLst>
                  <a:outerShdw blurRad="38100" dist="38100" dir="2700000" algn="tl">
                    <a:srgbClr val="C0C0C0"/>
                  </a:outerShdw>
                </a:effectLst>
              </a:rPr>
              <a:t>难题）</a:t>
            </a:r>
          </a:p>
        </p:txBody>
      </p:sp>
      <p:grpSp>
        <p:nvGrpSpPr>
          <p:cNvPr id="507998" name="组合 507997"/>
          <p:cNvGrpSpPr>
            <a:grpSpLocks/>
          </p:cNvGrpSpPr>
          <p:nvPr/>
        </p:nvGrpSpPr>
        <p:grpSpPr bwMode="auto">
          <a:xfrm>
            <a:off x="112713" y="1333500"/>
            <a:ext cx="2286000" cy="1482725"/>
            <a:chOff x="569" y="624"/>
            <a:chExt cx="1440" cy="934"/>
          </a:xfrm>
        </p:grpSpPr>
        <p:sp>
          <p:nvSpPr>
            <p:cNvPr id="94282" name="矩形 507998"/>
            <p:cNvSpPr>
              <a:spLocks noChangeArrowheads="1"/>
            </p:cNvSpPr>
            <p:nvPr/>
          </p:nvSpPr>
          <p:spPr bwMode="auto">
            <a:xfrm>
              <a:off x="569" y="1510"/>
              <a:ext cx="1440" cy="48"/>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83" name="矩形 507999"/>
            <p:cNvSpPr>
              <a:spLocks noChangeArrowheads="1"/>
            </p:cNvSpPr>
            <p:nvPr/>
          </p:nvSpPr>
          <p:spPr bwMode="auto">
            <a:xfrm>
              <a:off x="857" y="886"/>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84" name="矩形 508000"/>
            <p:cNvSpPr>
              <a:spLocks noChangeArrowheads="1"/>
            </p:cNvSpPr>
            <p:nvPr/>
          </p:nvSpPr>
          <p:spPr bwMode="auto">
            <a:xfrm>
              <a:off x="1289" y="886"/>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85" name="矩形 508001"/>
            <p:cNvSpPr>
              <a:spLocks noChangeArrowheads="1"/>
            </p:cNvSpPr>
            <p:nvPr/>
          </p:nvSpPr>
          <p:spPr bwMode="auto">
            <a:xfrm>
              <a:off x="1721" y="886"/>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86" name="矩形 508002"/>
            <p:cNvSpPr>
              <a:spLocks noChangeArrowheads="1"/>
            </p:cNvSpPr>
            <p:nvPr/>
          </p:nvSpPr>
          <p:spPr bwMode="auto">
            <a:xfrm>
              <a:off x="665" y="1462"/>
              <a:ext cx="432" cy="48"/>
            </a:xfrm>
            <a:prstGeom prst="rect">
              <a:avLst/>
            </a:prstGeom>
            <a:solidFill>
              <a:srgbClr val="660066"/>
            </a:solidFill>
            <a:ln w="9525">
              <a:solidFill>
                <a:srgbClr val="660066"/>
              </a:solidFill>
              <a:miter lim="800000"/>
              <a:headEnd/>
              <a:tailEnd/>
            </a:ln>
          </p:spPr>
          <p:txBody>
            <a:bodyPr/>
            <a:lstStyle/>
            <a:p>
              <a:pPr eaLnBrk="1" hangingPunct="1">
                <a:lnSpc>
                  <a:spcPct val="80000"/>
                </a:lnSpc>
                <a:spcBef>
                  <a:spcPct val="50000"/>
                </a:spcBef>
              </a:pPr>
              <a:endParaRPr lang="zh-CN" altLang="en-US"/>
            </a:p>
          </p:txBody>
        </p:sp>
        <p:sp>
          <p:nvSpPr>
            <p:cNvPr id="94287" name="矩形 508003"/>
            <p:cNvSpPr>
              <a:spLocks noChangeArrowheads="1"/>
            </p:cNvSpPr>
            <p:nvPr/>
          </p:nvSpPr>
          <p:spPr bwMode="auto">
            <a:xfrm>
              <a:off x="713" y="1414"/>
              <a:ext cx="336" cy="48"/>
            </a:xfrm>
            <a:prstGeom prst="rect">
              <a:avLst/>
            </a:prstGeom>
            <a:solidFill>
              <a:srgbClr val="00FF00"/>
            </a:solidFill>
            <a:ln w="9525">
              <a:solidFill>
                <a:srgbClr val="00FF00"/>
              </a:solidFill>
              <a:miter lim="800000"/>
              <a:headEnd/>
              <a:tailEnd/>
            </a:ln>
          </p:spPr>
          <p:txBody>
            <a:bodyPr/>
            <a:lstStyle/>
            <a:p>
              <a:pPr eaLnBrk="1" hangingPunct="1">
                <a:lnSpc>
                  <a:spcPct val="80000"/>
                </a:lnSpc>
                <a:spcBef>
                  <a:spcPct val="50000"/>
                </a:spcBef>
              </a:pPr>
              <a:endParaRPr lang="zh-CN" altLang="en-US"/>
            </a:p>
          </p:txBody>
        </p:sp>
        <p:sp>
          <p:nvSpPr>
            <p:cNvPr id="94288" name="矩形 508004"/>
            <p:cNvSpPr>
              <a:spLocks noChangeArrowheads="1"/>
            </p:cNvSpPr>
            <p:nvPr/>
          </p:nvSpPr>
          <p:spPr bwMode="auto">
            <a:xfrm>
              <a:off x="761" y="1366"/>
              <a:ext cx="240" cy="48"/>
            </a:xfrm>
            <a:prstGeom prst="rect">
              <a:avLst/>
            </a:prstGeom>
            <a:solidFill>
              <a:srgbClr val="000066"/>
            </a:solidFill>
            <a:ln w="9525">
              <a:solidFill>
                <a:srgbClr val="000066"/>
              </a:solidFill>
              <a:miter lim="800000"/>
              <a:headEnd/>
              <a:tailEnd/>
            </a:ln>
          </p:spPr>
          <p:txBody>
            <a:bodyPr/>
            <a:lstStyle/>
            <a:p>
              <a:pPr eaLnBrk="1" hangingPunct="1">
                <a:lnSpc>
                  <a:spcPct val="80000"/>
                </a:lnSpc>
                <a:spcBef>
                  <a:spcPct val="50000"/>
                </a:spcBef>
              </a:pPr>
              <a:endParaRPr lang="zh-CN" altLang="en-US"/>
            </a:p>
          </p:txBody>
        </p:sp>
        <p:sp>
          <p:nvSpPr>
            <p:cNvPr id="94289" name="文本框 508005"/>
            <p:cNvSpPr txBox="1">
              <a:spLocks noChangeArrowheads="1"/>
            </p:cNvSpPr>
            <p:nvPr/>
          </p:nvSpPr>
          <p:spPr bwMode="auto">
            <a:xfrm>
              <a:off x="789" y="624"/>
              <a:ext cx="1076" cy="288"/>
            </a:xfrm>
            <a:prstGeom prst="rect">
              <a:avLst/>
            </a:prstGeom>
            <a:noFill/>
            <a:ln w="9525">
              <a:noFill/>
              <a:miter lim="800000"/>
              <a:headEnd/>
              <a:tailEnd/>
            </a:ln>
          </p:spPr>
          <p:txBody>
            <a:bodyPr wrap="none">
              <a:spAutoFit/>
            </a:bodyPr>
            <a:lstStyle/>
            <a:p>
              <a:pPr eaLnBrk="1" hangingPunct="1"/>
              <a:r>
                <a:rPr lang="en-US" altLang="zh-CN" b="1">
                  <a:solidFill>
                    <a:srgbClr val="660066"/>
                  </a:solidFill>
                  <a:ea typeface="宋体" pitchFamily="2" charset="-122"/>
                </a:rPr>
                <a:t>1       2       3</a:t>
              </a:r>
              <a:endParaRPr lang="en-US" altLang="zh-CN" b="1">
                <a:ea typeface="宋体" pitchFamily="2" charset="-122"/>
              </a:endParaRPr>
            </a:p>
          </p:txBody>
        </p:sp>
      </p:grpSp>
      <p:grpSp>
        <p:nvGrpSpPr>
          <p:cNvPr id="508007" name="组合 508006"/>
          <p:cNvGrpSpPr>
            <a:grpSpLocks/>
          </p:cNvGrpSpPr>
          <p:nvPr/>
        </p:nvGrpSpPr>
        <p:grpSpPr bwMode="auto">
          <a:xfrm>
            <a:off x="3160713" y="1409700"/>
            <a:ext cx="2286000" cy="1447800"/>
            <a:chOff x="3408" y="720"/>
            <a:chExt cx="1440" cy="912"/>
          </a:xfrm>
        </p:grpSpPr>
        <p:sp>
          <p:nvSpPr>
            <p:cNvPr id="94274" name="矩形 508007"/>
            <p:cNvSpPr>
              <a:spLocks noChangeArrowheads="1"/>
            </p:cNvSpPr>
            <p:nvPr/>
          </p:nvSpPr>
          <p:spPr bwMode="auto">
            <a:xfrm>
              <a:off x="3408" y="1584"/>
              <a:ext cx="1440" cy="48"/>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75" name="矩形 508008"/>
            <p:cNvSpPr>
              <a:spLocks noChangeArrowheads="1"/>
            </p:cNvSpPr>
            <p:nvPr/>
          </p:nvSpPr>
          <p:spPr bwMode="auto">
            <a:xfrm>
              <a:off x="3696" y="982"/>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76" name="矩形 508009"/>
            <p:cNvSpPr>
              <a:spLocks noChangeArrowheads="1"/>
            </p:cNvSpPr>
            <p:nvPr/>
          </p:nvSpPr>
          <p:spPr bwMode="auto">
            <a:xfrm>
              <a:off x="4128" y="982"/>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77" name="矩形 508010"/>
            <p:cNvSpPr>
              <a:spLocks noChangeArrowheads="1"/>
            </p:cNvSpPr>
            <p:nvPr/>
          </p:nvSpPr>
          <p:spPr bwMode="auto">
            <a:xfrm>
              <a:off x="4560" y="982"/>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78" name="矩形 508011"/>
            <p:cNvSpPr>
              <a:spLocks noChangeArrowheads="1"/>
            </p:cNvSpPr>
            <p:nvPr/>
          </p:nvSpPr>
          <p:spPr bwMode="auto">
            <a:xfrm>
              <a:off x="3504" y="1536"/>
              <a:ext cx="432" cy="48"/>
            </a:xfrm>
            <a:prstGeom prst="rect">
              <a:avLst/>
            </a:prstGeom>
            <a:solidFill>
              <a:srgbClr val="660066"/>
            </a:solidFill>
            <a:ln w="9525">
              <a:solidFill>
                <a:srgbClr val="660066"/>
              </a:solidFill>
              <a:miter lim="800000"/>
              <a:headEnd/>
              <a:tailEnd/>
            </a:ln>
          </p:spPr>
          <p:txBody>
            <a:bodyPr/>
            <a:lstStyle/>
            <a:p>
              <a:pPr eaLnBrk="1" hangingPunct="1">
                <a:lnSpc>
                  <a:spcPct val="80000"/>
                </a:lnSpc>
                <a:spcBef>
                  <a:spcPct val="50000"/>
                </a:spcBef>
              </a:pPr>
              <a:endParaRPr lang="zh-CN" altLang="en-US"/>
            </a:p>
          </p:txBody>
        </p:sp>
        <p:sp>
          <p:nvSpPr>
            <p:cNvPr id="94279" name="矩形 508012"/>
            <p:cNvSpPr>
              <a:spLocks noChangeArrowheads="1"/>
            </p:cNvSpPr>
            <p:nvPr/>
          </p:nvSpPr>
          <p:spPr bwMode="auto">
            <a:xfrm>
              <a:off x="3552" y="1488"/>
              <a:ext cx="336" cy="48"/>
            </a:xfrm>
            <a:prstGeom prst="rect">
              <a:avLst/>
            </a:prstGeom>
            <a:solidFill>
              <a:srgbClr val="00FF00"/>
            </a:solidFill>
            <a:ln w="9525">
              <a:solidFill>
                <a:srgbClr val="00FF00"/>
              </a:solidFill>
              <a:miter lim="800000"/>
              <a:headEnd/>
              <a:tailEnd/>
            </a:ln>
          </p:spPr>
          <p:txBody>
            <a:bodyPr/>
            <a:lstStyle/>
            <a:p>
              <a:pPr eaLnBrk="1" hangingPunct="1">
                <a:lnSpc>
                  <a:spcPct val="80000"/>
                </a:lnSpc>
                <a:spcBef>
                  <a:spcPct val="50000"/>
                </a:spcBef>
              </a:pPr>
              <a:endParaRPr lang="zh-CN" altLang="en-US"/>
            </a:p>
          </p:txBody>
        </p:sp>
        <p:sp>
          <p:nvSpPr>
            <p:cNvPr id="94280" name="矩形 508013"/>
            <p:cNvSpPr>
              <a:spLocks noChangeArrowheads="1"/>
            </p:cNvSpPr>
            <p:nvPr/>
          </p:nvSpPr>
          <p:spPr bwMode="auto">
            <a:xfrm>
              <a:off x="4464" y="1536"/>
              <a:ext cx="240" cy="48"/>
            </a:xfrm>
            <a:prstGeom prst="rect">
              <a:avLst/>
            </a:prstGeom>
            <a:solidFill>
              <a:srgbClr val="000066"/>
            </a:solidFill>
            <a:ln w="9525">
              <a:solidFill>
                <a:srgbClr val="000066"/>
              </a:solidFill>
              <a:miter lim="800000"/>
              <a:headEnd/>
              <a:tailEnd/>
            </a:ln>
          </p:spPr>
          <p:txBody>
            <a:bodyPr/>
            <a:lstStyle/>
            <a:p>
              <a:pPr eaLnBrk="1" hangingPunct="1">
                <a:lnSpc>
                  <a:spcPct val="80000"/>
                </a:lnSpc>
                <a:spcBef>
                  <a:spcPct val="50000"/>
                </a:spcBef>
              </a:pPr>
              <a:endParaRPr lang="zh-CN" altLang="en-US"/>
            </a:p>
          </p:txBody>
        </p:sp>
        <p:sp>
          <p:nvSpPr>
            <p:cNvPr id="94281" name="文本框 508014"/>
            <p:cNvSpPr txBox="1">
              <a:spLocks noChangeArrowheads="1"/>
            </p:cNvSpPr>
            <p:nvPr/>
          </p:nvSpPr>
          <p:spPr bwMode="auto">
            <a:xfrm>
              <a:off x="3628" y="720"/>
              <a:ext cx="1076" cy="288"/>
            </a:xfrm>
            <a:prstGeom prst="rect">
              <a:avLst/>
            </a:prstGeom>
            <a:noFill/>
            <a:ln w="9525">
              <a:noFill/>
              <a:miter lim="800000"/>
              <a:headEnd/>
              <a:tailEnd/>
            </a:ln>
          </p:spPr>
          <p:txBody>
            <a:bodyPr wrap="none">
              <a:spAutoFit/>
            </a:bodyPr>
            <a:lstStyle/>
            <a:p>
              <a:pPr eaLnBrk="1" hangingPunct="1"/>
              <a:r>
                <a:rPr lang="en-US" altLang="zh-CN" b="1">
                  <a:solidFill>
                    <a:srgbClr val="660066"/>
                  </a:solidFill>
                  <a:ea typeface="宋体" pitchFamily="2" charset="-122"/>
                </a:rPr>
                <a:t>1       2       3</a:t>
              </a:r>
              <a:endParaRPr lang="en-US" altLang="zh-CN" b="1">
                <a:ea typeface="宋体" pitchFamily="2" charset="-122"/>
              </a:endParaRPr>
            </a:p>
          </p:txBody>
        </p:sp>
      </p:grpSp>
      <p:grpSp>
        <p:nvGrpSpPr>
          <p:cNvPr id="508016" name="组合 508015"/>
          <p:cNvGrpSpPr>
            <a:grpSpLocks/>
          </p:cNvGrpSpPr>
          <p:nvPr/>
        </p:nvGrpSpPr>
        <p:grpSpPr bwMode="auto">
          <a:xfrm>
            <a:off x="6589713" y="1409700"/>
            <a:ext cx="2286000" cy="1447800"/>
            <a:chOff x="3888" y="624"/>
            <a:chExt cx="1440" cy="912"/>
          </a:xfrm>
        </p:grpSpPr>
        <p:sp>
          <p:nvSpPr>
            <p:cNvPr id="94266" name="矩形 508016"/>
            <p:cNvSpPr>
              <a:spLocks noChangeArrowheads="1"/>
            </p:cNvSpPr>
            <p:nvPr/>
          </p:nvSpPr>
          <p:spPr bwMode="auto">
            <a:xfrm>
              <a:off x="3888" y="1488"/>
              <a:ext cx="1440" cy="48"/>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67" name="矩形 508017"/>
            <p:cNvSpPr>
              <a:spLocks noChangeArrowheads="1"/>
            </p:cNvSpPr>
            <p:nvPr/>
          </p:nvSpPr>
          <p:spPr bwMode="auto">
            <a:xfrm>
              <a:off x="4176" y="886"/>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68" name="矩形 508018"/>
            <p:cNvSpPr>
              <a:spLocks noChangeArrowheads="1"/>
            </p:cNvSpPr>
            <p:nvPr/>
          </p:nvSpPr>
          <p:spPr bwMode="auto">
            <a:xfrm>
              <a:off x="4608" y="886"/>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69" name="矩形 508019"/>
            <p:cNvSpPr>
              <a:spLocks noChangeArrowheads="1"/>
            </p:cNvSpPr>
            <p:nvPr/>
          </p:nvSpPr>
          <p:spPr bwMode="auto">
            <a:xfrm>
              <a:off x="5040" y="886"/>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70" name="矩形 508020"/>
            <p:cNvSpPr>
              <a:spLocks noChangeArrowheads="1"/>
            </p:cNvSpPr>
            <p:nvPr/>
          </p:nvSpPr>
          <p:spPr bwMode="auto">
            <a:xfrm>
              <a:off x="3984" y="1440"/>
              <a:ext cx="432" cy="48"/>
            </a:xfrm>
            <a:prstGeom prst="rect">
              <a:avLst/>
            </a:prstGeom>
            <a:solidFill>
              <a:srgbClr val="660066"/>
            </a:solidFill>
            <a:ln w="9525">
              <a:solidFill>
                <a:srgbClr val="660066"/>
              </a:solidFill>
              <a:miter lim="800000"/>
              <a:headEnd/>
              <a:tailEnd/>
            </a:ln>
          </p:spPr>
          <p:txBody>
            <a:bodyPr/>
            <a:lstStyle/>
            <a:p>
              <a:pPr eaLnBrk="1" hangingPunct="1">
                <a:lnSpc>
                  <a:spcPct val="80000"/>
                </a:lnSpc>
                <a:spcBef>
                  <a:spcPct val="50000"/>
                </a:spcBef>
              </a:pPr>
              <a:endParaRPr lang="zh-CN" altLang="en-US"/>
            </a:p>
          </p:txBody>
        </p:sp>
        <p:sp>
          <p:nvSpPr>
            <p:cNvPr id="94271" name="矩形 508021"/>
            <p:cNvSpPr>
              <a:spLocks noChangeArrowheads="1"/>
            </p:cNvSpPr>
            <p:nvPr/>
          </p:nvSpPr>
          <p:spPr bwMode="auto">
            <a:xfrm>
              <a:off x="4464" y="1440"/>
              <a:ext cx="336" cy="48"/>
            </a:xfrm>
            <a:prstGeom prst="rect">
              <a:avLst/>
            </a:prstGeom>
            <a:solidFill>
              <a:srgbClr val="00FF00"/>
            </a:solidFill>
            <a:ln w="9525">
              <a:solidFill>
                <a:srgbClr val="00FF00"/>
              </a:solidFill>
              <a:miter lim="800000"/>
              <a:headEnd/>
              <a:tailEnd/>
            </a:ln>
          </p:spPr>
          <p:txBody>
            <a:bodyPr/>
            <a:lstStyle/>
            <a:p>
              <a:pPr eaLnBrk="1" hangingPunct="1">
                <a:lnSpc>
                  <a:spcPct val="80000"/>
                </a:lnSpc>
                <a:spcBef>
                  <a:spcPct val="50000"/>
                </a:spcBef>
              </a:pPr>
              <a:endParaRPr lang="zh-CN" altLang="en-US"/>
            </a:p>
          </p:txBody>
        </p:sp>
        <p:sp>
          <p:nvSpPr>
            <p:cNvPr id="94272" name="矩形 508022"/>
            <p:cNvSpPr>
              <a:spLocks noChangeArrowheads="1"/>
            </p:cNvSpPr>
            <p:nvPr/>
          </p:nvSpPr>
          <p:spPr bwMode="auto">
            <a:xfrm>
              <a:off x="4944" y="1440"/>
              <a:ext cx="240" cy="48"/>
            </a:xfrm>
            <a:prstGeom prst="rect">
              <a:avLst/>
            </a:prstGeom>
            <a:solidFill>
              <a:srgbClr val="000066"/>
            </a:solidFill>
            <a:ln w="9525">
              <a:solidFill>
                <a:srgbClr val="000066"/>
              </a:solidFill>
              <a:miter lim="800000"/>
              <a:headEnd/>
              <a:tailEnd/>
            </a:ln>
          </p:spPr>
          <p:txBody>
            <a:bodyPr/>
            <a:lstStyle/>
            <a:p>
              <a:pPr eaLnBrk="1" hangingPunct="1">
                <a:lnSpc>
                  <a:spcPct val="80000"/>
                </a:lnSpc>
                <a:spcBef>
                  <a:spcPct val="50000"/>
                </a:spcBef>
              </a:pPr>
              <a:endParaRPr lang="zh-CN" altLang="en-US"/>
            </a:p>
          </p:txBody>
        </p:sp>
        <p:sp>
          <p:nvSpPr>
            <p:cNvPr id="94273" name="文本框 508023"/>
            <p:cNvSpPr txBox="1">
              <a:spLocks noChangeArrowheads="1"/>
            </p:cNvSpPr>
            <p:nvPr/>
          </p:nvSpPr>
          <p:spPr bwMode="auto">
            <a:xfrm>
              <a:off x="4108" y="624"/>
              <a:ext cx="1076" cy="288"/>
            </a:xfrm>
            <a:prstGeom prst="rect">
              <a:avLst/>
            </a:prstGeom>
            <a:noFill/>
            <a:ln w="9525">
              <a:noFill/>
              <a:miter lim="800000"/>
              <a:headEnd/>
              <a:tailEnd/>
            </a:ln>
          </p:spPr>
          <p:txBody>
            <a:bodyPr wrap="none">
              <a:spAutoFit/>
            </a:bodyPr>
            <a:lstStyle/>
            <a:p>
              <a:pPr eaLnBrk="1" hangingPunct="1"/>
              <a:r>
                <a:rPr lang="en-US" altLang="zh-CN" b="1">
                  <a:solidFill>
                    <a:srgbClr val="660066"/>
                  </a:solidFill>
                  <a:ea typeface="宋体" pitchFamily="2" charset="-122"/>
                </a:rPr>
                <a:t>1       2       3</a:t>
              </a:r>
              <a:endParaRPr lang="en-US" altLang="zh-CN" b="1">
                <a:ea typeface="宋体" pitchFamily="2" charset="-122"/>
              </a:endParaRPr>
            </a:p>
          </p:txBody>
        </p:sp>
      </p:grpSp>
      <p:grpSp>
        <p:nvGrpSpPr>
          <p:cNvPr id="508025" name="组合 508024"/>
          <p:cNvGrpSpPr>
            <a:grpSpLocks/>
          </p:cNvGrpSpPr>
          <p:nvPr/>
        </p:nvGrpSpPr>
        <p:grpSpPr bwMode="auto">
          <a:xfrm>
            <a:off x="5141913" y="3060700"/>
            <a:ext cx="2286000" cy="1447800"/>
            <a:chOff x="528" y="1920"/>
            <a:chExt cx="1440" cy="912"/>
          </a:xfrm>
        </p:grpSpPr>
        <p:sp>
          <p:nvSpPr>
            <p:cNvPr id="94258" name="矩形 508025"/>
            <p:cNvSpPr>
              <a:spLocks noChangeArrowheads="1"/>
            </p:cNvSpPr>
            <p:nvPr/>
          </p:nvSpPr>
          <p:spPr bwMode="auto">
            <a:xfrm>
              <a:off x="528" y="2784"/>
              <a:ext cx="1440" cy="48"/>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59" name="矩形 508026"/>
            <p:cNvSpPr>
              <a:spLocks noChangeArrowheads="1"/>
            </p:cNvSpPr>
            <p:nvPr/>
          </p:nvSpPr>
          <p:spPr bwMode="auto">
            <a:xfrm>
              <a:off x="816" y="2182"/>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60" name="矩形 508027"/>
            <p:cNvSpPr>
              <a:spLocks noChangeArrowheads="1"/>
            </p:cNvSpPr>
            <p:nvPr/>
          </p:nvSpPr>
          <p:spPr bwMode="auto">
            <a:xfrm>
              <a:off x="1248" y="2182"/>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61" name="矩形 508028"/>
            <p:cNvSpPr>
              <a:spLocks noChangeArrowheads="1"/>
            </p:cNvSpPr>
            <p:nvPr/>
          </p:nvSpPr>
          <p:spPr bwMode="auto">
            <a:xfrm>
              <a:off x="1680" y="2182"/>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62" name="矩形 508029"/>
            <p:cNvSpPr>
              <a:spLocks noChangeArrowheads="1"/>
            </p:cNvSpPr>
            <p:nvPr/>
          </p:nvSpPr>
          <p:spPr bwMode="auto">
            <a:xfrm>
              <a:off x="1488" y="2736"/>
              <a:ext cx="432" cy="48"/>
            </a:xfrm>
            <a:prstGeom prst="rect">
              <a:avLst/>
            </a:prstGeom>
            <a:solidFill>
              <a:srgbClr val="660066"/>
            </a:solidFill>
            <a:ln w="9525">
              <a:solidFill>
                <a:srgbClr val="660066"/>
              </a:solidFill>
              <a:miter lim="800000"/>
              <a:headEnd/>
              <a:tailEnd/>
            </a:ln>
          </p:spPr>
          <p:txBody>
            <a:bodyPr/>
            <a:lstStyle/>
            <a:p>
              <a:pPr eaLnBrk="1" hangingPunct="1">
                <a:lnSpc>
                  <a:spcPct val="80000"/>
                </a:lnSpc>
                <a:spcBef>
                  <a:spcPct val="50000"/>
                </a:spcBef>
              </a:pPr>
              <a:endParaRPr lang="zh-CN" altLang="en-US"/>
            </a:p>
          </p:txBody>
        </p:sp>
        <p:sp>
          <p:nvSpPr>
            <p:cNvPr id="94263" name="矩形 508030"/>
            <p:cNvSpPr>
              <a:spLocks noChangeArrowheads="1"/>
            </p:cNvSpPr>
            <p:nvPr/>
          </p:nvSpPr>
          <p:spPr bwMode="auto">
            <a:xfrm>
              <a:off x="1104" y="2736"/>
              <a:ext cx="336" cy="48"/>
            </a:xfrm>
            <a:prstGeom prst="rect">
              <a:avLst/>
            </a:prstGeom>
            <a:solidFill>
              <a:srgbClr val="00FF00"/>
            </a:solidFill>
            <a:ln w="9525">
              <a:solidFill>
                <a:srgbClr val="00FF00"/>
              </a:solidFill>
              <a:miter lim="800000"/>
              <a:headEnd/>
              <a:tailEnd/>
            </a:ln>
          </p:spPr>
          <p:txBody>
            <a:bodyPr/>
            <a:lstStyle/>
            <a:p>
              <a:pPr eaLnBrk="1" hangingPunct="1">
                <a:lnSpc>
                  <a:spcPct val="80000"/>
                </a:lnSpc>
                <a:spcBef>
                  <a:spcPct val="50000"/>
                </a:spcBef>
              </a:pPr>
              <a:endParaRPr lang="zh-CN" altLang="en-US"/>
            </a:p>
          </p:txBody>
        </p:sp>
        <p:sp>
          <p:nvSpPr>
            <p:cNvPr id="94264" name="矩形 508031"/>
            <p:cNvSpPr>
              <a:spLocks noChangeArrowheads="1"/>
            </p:cNvSpPr>
            <p:nvPr/>
          </p:nvSpPr>
          <p:spPr bwMode="auto">
            <a:xfrm>
              <a:off x="1152" y="2688"/>
              <a:ext cx="240" cy="48"/>
            </a:xfrm>
            <a:prstGeom prst="rect">
              <a:avLst/>
            </a:prstGeom>
            <a:solidFill>
              <a:srgbClr val="000066"/>
            </a:solidFill>
            <a:ln w="9525">
              <a:solidFill>
                <a:srgbClr val="000066"/>
              </a:solidFill>
              <a:miter lim="800000"/>
              <a:headEnd/>
              <a:tailEnd/>
            </a:ln>
          </p:spPr>
          <p:txBody>
            <a:bodyPr/>
            <a:lstStyle/>
            <a:p>
              <a:pPr eaLnBrk="1" hangingPunct="1">
                <a:lnSpc>
                  <a:spcPct val="80000"/>
                </a:lnSpc>
                <a:spcBef>
                  <a:spcPct val="50000"/>
                </a:spcBef>
              </a:pPr>
              <a:endParaRPr lang="zh-CN" altLang="en-US"/>
            </a:p>
          </p:txBody>
        </p:sp>
        <p:sp>
          <p:nvSpPr>
            <p:cNvPr id="94265" name="文本框 508032"/>
            <p:cNvSpPr txBox="1">
              <a:spLocks noChangeArrowheads="1"/>
            </p:cNvSpPr>
            <p:nvPr/>
          </p:nvSpPr>
          <p:spPr bwMode="auto">
            <a:xfrm>
              <a:off x="748" y="1920"/>
              <a:ext cx="1076" cy="288"/>
            </a:xfrm>
            <a:prstGeom prst="rect">
              <a:avLst/>
            </a:prstGeom>
            <a:noFill/>
            <a:ln w="9525">
              <a:noFill/>
              <a:miter lim="800000"/>
              <a:headEnd/>
              <a:tailEnd/>
            </a:ln>
          </p:spPr>
          <p:txBody>
            <a:bodyPr wrap="none">
              <a:spAutoFit/>
            </a:bodyPr>
            <a:lstStyle/>
            <a:p>
              <a:pPr eaLnBrk="1" hangingPunct="1"/>
              <a:r>
                <a:rPr lang="en-US" altLang="zh-CN" b="1">
                  <a:solidFill>
                    <a:srgbClr val="660066"/>
                  </a:solidFill>
                  <a:ea typeface="宋体" pitchFamily="2" charset="-122"/>
                </a:rPr>
                <a:t>1       2       3</a:t>
              </a:r>
              <a:endParaRPr lang="en-US" altLang="zh-CN" b="1">
                <a:ea typeface="宋体" pitchFamily="2" charset="-122"/>
              </a:endParaRPr>
            </a:p>
          </p:txBody>
        </p:sp>
      </p:grpSp>
      <p:grpSp>
        <p:nvGrpSpPr>
          <p:cNvPr id="508034" name="组合 508033"/>
          <p:cNvGrpSpPr>
            <a:grpSpLocks/>
          </p:cNvGrpSpPr>
          <p:nvPr/>
        </p:nvGrpSpPr>
        <p:grpSpPr bwMode="auto">
          <a:xfrm>
            <a:off x="188913" y="4860925"/>
            <a:ext cx="2286000" cy="1447800"/>
            <a:chOff x="2304" y="1920"/>
            <a:chExt cx="1440" cy="912"/>
          </a:xfrm>
        </p:grpSpPr>
        <p:sp>
          <p:nvSpPr>
            <p:cNvPr id="94250" name="矩形 508034"/>
            <p:cNvSpPr>
              <a:spLocks noChangeArrowheads="1"/>
            </p:cNvSpPr>
            <p:nvPr/>
          </p:nvSpPr>
          <p:spPr bwMode="auto">
            <a:xfrm>
              <a:off x="2304" y="2784"/>
              <a:ext cx="1440" cy="48"/>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51" name="矩形 508035"/>
            <p:cNvSpPr>
              <a:spLocks noChangeArrowheads="1"/>
            </p:cNvSpPr>
            <p:nvPr/>
          </p:nvSpPr>
          <p:spPr bwMode="auto">
            <a:xfrm>
              <a:off x="2592" y="2182"/>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52" name="矩形 508036"/>
            <p:cNvSpPr>
              <a:spLocks noChangeArrowheads="1"/>
            </p:cNvSpPr>
            <p:nvPr/>
          </p:nvSpPr>
          <p:spPr bwMode="auto">
            <a:xfrm>
              <a:off x="3024" y="2182"/>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53" name="矩形 508037"/>
            <p:cNvSpPr>
              <a:spLocks noChangeArrowheads="1"/>
            </p:cNvSpPr>
            <p:nvPr/>
          </p:nvSpPr>
          <p:spPr bwMode="auto">
            <a:xfrm>
              <a:off x="3456" y="2182"/>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54" name="矩形 508038"/>
            <p:cNvSpPr>
              <a:spLocks noChangeArrowheads="1"/>
            </p:cNvSpPr>
            <p:nvPr/>
          </p:nvSpPr>
          <p:spPr bwMode="auto">
            <a:xfrm>
              <a:off x="3264" y="2736"/>
              <a:ext cx="432" cy="48"/>
            </a:xfrm>
            <a:prstGeom prst="rect">
              <a:avLst/>
            </a:prstGeom>
            <a:solidFill>
              <a:srgbClr val="660066"/>
            </a:solidFill>
            <a:ln w="9525">
              <a:solidFill>
                <a:srgbClr val="660066"/>
              </a:solidFill>
              <a:miter lim="800000"/>
              <a:headEnd/>
              <a:tailEnd/>
            </a:ln>
          </p:spPr>
          <p:txBody>
            <a:bodyPr/>
            <a:lstStyle/>
            <a:p>
              <a:pPr eaLnBrk="1" hangingPunct="1">
                <a:lnSpc>
                  <a:spcPct val="80000"/>
                </a:lnSpc>
                <a:spcBef>
                  <a:spcPct val="50000"/>
                </a:spcBef>
              </a:pPr>
              <a:endParaRPr lang="zh-CN" altLang="en-US"/>
            </a:p>
          </p:txBody>
        </p:sp>
        <p:sp>
          <p:nvSpPr>
            <p:cNvPr id="94255" name="矩形 508039"/>
            <p:cNvSpPr>
              <a:spLocks noChangeArrowheads="1"/>
            </p:cNvSpPr>
            <p:nvPr/>
          </p:nvSpPr>
          <p:spPr bwMode="auto">
            <a:xfrm>
              <a:off x="2880" y="2736"/>
              <a:ext cx="336" cy="48"/>
            </a:xfrm>
            <a:prstGeom prst="rect">
              <a:avLst/>
            </a:prstGeom>
            <a:solidFill>
              <a:srgbClr val="00FF00"/>
            </a:solidFill>
            <a:ln w="9525">
              <a:solidFill>
                <a:srgbClr val="00FF00"/>
              </a:solidFill>
              <a:miter lim="800000"/>
              <a:headEnd/>
              <a:tailEnd/>
            </a:ln>
          </p:spPr>
          <p:txBody>
            <a:bodyPr/>
            <a:lstStyle/>
            <a:p>
              <a:pPr eaLnBrk="1" hangingPunct="1">
                <a:lnSpc>
                  <a:spcPct val="80000"/>
                </a:lnSpc>
                <a:spcBef>
                  <a:spcPct val="50000"/>
                </a:spcBef>
              </a:pPr>
              <a:endParaRPr lang="zh-CN" altLang="en-US"/>
            </a:p>
          </p:txBody>
        </p:sp>
        <p:sp>
          <p:nvSpPr>
            <p:cNvPr id="94256" name="矩形 508040"/>
            <p:cNvSpPr>
              <a:spLocks noChangeArrowheads="1"/>
            </p:cNvSpPr>
            <p:nvPr/>
          </p:nvSpPr>
          <p:spPr bwMode="auto">
            <a:xfrm>
              <a:off x="2496" y="2736"/>
              <a:ext cx="240" cy="48"/>
            </a:xfrm>
            <a:prstGeom prst="rect">
              <a:avLst/>
            </a:prstGeom>
            <a:solidFill>
              <a:srgbClr val="000066"/>
            </a:solidFill>
            <a:ln w="9525">
              <a:solidFill>
                <a:srgbClr val="000066"/>
              </a:solidFill>
              <a:miter lim="800000"/>
              <a:headEnd/>
              <a:tailEnd/>
            </a:ln>
          </p:spPr>
          <p:txBody>
            <a:bodyPr/>
            <a:lstStyle/>
            <a:p>
              <a:pPr eaLnBrk="1" hangingPunct="1">
                <a:lnSpc>
                  <a:spcPct val="80000"/>
                </a:lnSpc>
                <a:spcBef>
                  <a:spcPct val="50000"/>
                </a:spcBef>
              </a:pPr>
              <a:endParaRPr lang="zh-CN" altLang="en-US"/>
            </a:p>
          </p:txBody>
        </p:sp>
        <p:sp>
          <p:nvSpPr>
            <p:cNvPr id="94257" name="文本框 508041"/>
            <p:cNvSpPr txBox="1">
              <a:spLocks noChangeArrowheads="1"/>
            </p:cNvSpPr>
            <p:nvPr/>
          </p:nvSpPr>
          <p:spPr bwMode="auto">
            <a:xfrm>
              <a:off x="2524" y="1920"/>
              <a:ext cx="1076" cy="288"/>
            </a:xfrm>
            <a:prstGeom prst="rect">
              <a:avLst/>
            </a:prstGeom>
            <a:noFill/>
            <a:ln w="9525">
              <a:noFill/>
              <a:miter lim="800000"/>
              <a:headEnd/>
              <a:tailEnd/>
            </a:ln>
          </p:spPr>
          <p:txBody>
            <a:bodyPr wrap="none">
              <a:spAutoFit/>
            </a:bodyPr>
            <a:lstStyle/>
            <a:p>
              <a:pPr eaLnBrk="1" hangingPunct="1"/>
              <a:r>
                <a:rPr lang="en-US" altLang="zh-CN" b="1">
                  <a:solidFill>
                    <a:srgbClr val="660066"/>
                  </a:solidFill>
                  <a:ea typeface="宋体" pitchFamily="2" charset="-122"/>
                </a:rPr>
                <a:t>1       2       3</a:t>
              </a:r>
              <a:endParaRPr lang="en-US" altLang="zh-CN" b="1">
                <a:ea typeface="宋体" pitchFamily="2" charset="-122"/>
              </a:endParaRPr>
            </a:p>
          </p:txBody>
        </p:sp>
      </p:grpSp>
      <p:grpSp>
        <p:nvGrpSpPr>
          <p:cNvPr id="508043" name="组合 508042"/>
          <p:cNvGrpSpPr>
            <a:grpSpLocks/>
          </p:cNvGrpSpPr>
          <p:nvPr/>
        </p:nvGrpSpPr>
        <p:grpSpPr bwMode="auto">
          <a:xfrm>
            <a:off x="3694113" y="4860925"/>
            <a:ext cx="2286000" cy="1447800"/>
            <a:chOff x="3936" y="1920"/>
            <a:chExt cx="1440" cy="912"/>
          </a:xfrm>
        </p:grpSpPr>
        <p:sp>
          <p:nvSpPr>
            <p:cNvPr id="94242" name="矩形 508043"/>
            <p:cNvSpPr>
              <a:spLocks noChangeArrowheads="1"/>
            </p:cNvSpPr>
            <p:nvPr/>
          </p:nvSpPr>
          <p:spPr bwMode="auto">
            <a:xfrm>
              <a:off x="3936" y="2784"/>
              <a:ext cx="1440" cy="48"/>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43" name="矩形 508044"/>
            <p:cNvSpPr>
              <a:spLocks noChangeArrowheads="1"/>
            </p:cNvSpPr>
            <p:nvPr/>
          </p:nvSpPr>
          <p:spPr bwMode="auto">
            <a:xfrm>
              <a:off x="4224" y="2182"/>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44" name="矩形 508045"/>
            <p:cNvSpPr>
              <a:spLocks noChangeArrowheads="1"/>
            </p:cNvSpPr>
            <p:nvPr/>
          </p:nvSpPr>
          <p:spPr bwMode="auto">
            <a:xfrm>
              <a:off x="4656" y="2182"/>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45" name="矩形 508046"/>
            <p:cNvSpPr>
              <a:spLocks noChangeArrowheads="1"/>
            </p:cNvSpPr>
            <p:nvPr/>
          </p:nvSpPr>
          <p:spPr bwMode="auto">
            <a:xfrm>
              <a:off x="5088" y="2182"/>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46" name="矩形 508047"/>
            <p:cNvSpPr>
              <a:spLocks noChangeArrowheads="1"/>
            </p:cNvSpPr>
            <p:nvPr/>
          </p:nvSpPr>
          <p:spPr bwMode="auto">
            <a:xfrm>
              <a:off x="4896" y="2736"/>
              <a:ext cx="432" cy="48"/>
            </a:xfrm>
            <a:prstGeom prst="rect">
              <a:avLst/>
            </a:prstGeom>
            <a:solidFill>
              <a:srgbClr val="660066"/>
            </a:solidFill>
            <a:ln w="9525">
              <a:solidFill>
                <a:srgbClr val="660066"/>
              </a:solidFill>
              <a:miter lim="800000"/>
              <a:headEnd/>
              <a:tailEnd/>
            </a:ln>
          </p:spPr>
          <p:txBody>
            <a:bodyPr/>
            <a:lstStyle/>
            <a:p>
              <a:pPr eaLnBrk="1" hangingPunct="1">
                <a:lnSpc>
                  <a:spcPct val="80000"/>
                </a:lnSpc>
                <a:spcBef>
                  <a:spcPct val="50000"/>
                </a:spcBef>
              </a:pPr>
              <a:endParaRPr lang="zh-CN" altLang="en-US"/>
            </a:p>
          </p:txBody>
        </p:sp>
        <p:sp>
          <p:nvSpPr>
            <p:cNvPr id="94247" name="矩形 508048"/>
            <p:cNvSpPr>
              <a:spLocks noChangeArrowheads="1"/>
            </p:cNvSpPr>
            <p:nvPr/>
          </p:nvSpPr>
          <p:spPr bwMode="auto">
            <a:xfrm>
              <a:off x="4944" y="2688"/>
              <a:ext cx="336" cy="48"/>
            </a:xfrm>
            <a:prstGeom prst="rect">
              <a:avLst/>
            </a:prstGeom>
            <a:solidFill>
              <a:srgbClr val="00FF00"/>
            </a:solidFill>
            <a:ln w="9525">
              <a:solidFill>
                <a:srgbClr val="00FF00"/>
              </a:solidFill>
              <a:miter lim="800000"/>
              <a:headEnd/>
              <a:tailEnd/>
            </a:ln>
          </p:spPr>
          <p:txBody>
            <a:bodyPr/>
            <a:lstStyle/>
            <a:p>
              <a:pPr eaLnBrk="1" hangingPunct="1">
                <a:lnSpc>
                  <a:spcPct val="80000"/>
                </a:lnSpc>
                <a:spcBef>
                  <a:spcPct val="50000"/>
                </a:spcBef>
              </a:pPr>
              <a:endParaRPr lang="zh-CN" altLang="en-US"/>
            </a:p>
          </p:txBody>
        </p:sp>
        <p:sp>
          <p:nvSpPr>
            <p:cNvPr id="94248" name="矩形 508049"/>
            <p:cNvSpPr>
              <a:spLocks noChangeArrowheads="1"/>
            </p:cNvSpPr>
            <p:nvPr/>
          </p:nvSpPr>
          <p:spPr bwMode="auto">
            <a:xfrm>
              <a:off x="4128" y="2736"/>
              <a:ext cx="240" cy="48"/>
            </a:xfrm>
            <a:prstGeom prst="rect">
              <a:avLst/>
            </a:prstGeom>
            <a:solidFill>
              <a:srgbClr val="000066"/>
            </a:solidFill>
            <a:ln w="9525">
              <a:solidFill>
                <a:srgbClr val="000066"/>
              </a:solidFill>
              <a:miter lim="800000"/>
              <a:headEnd/>
              <a:tailEnd/>
            </a:ln>
          </p:spPr>
          <p:txBody>
            <a:bodyPr/>
            <a:lstStyle/>
            <a:p>
              <a:pPr eaLnBrk="1" hangingPunct="1">
                <a:lnSpc>
                  <a:spcPct val="80000"/>
                </a:lnSpc>
                <a:spcBef>
                  <a:spcPct val="50000"/>
                </a:spcBef>
              </a:pPr>
              <a:endParaRPr lang="zh-CN" altLang="en-US"/>
            </a:p>
          </p:txBody>
        </p:sp>
        <p:sp>
          <p:nvSpPr>
            <p:cNvPr id="94249" name="文本框 508050"/>
            <p:cNvSpPr txBox="1">
              <a:spLocks noChangeArrowheads="1"/>
            </p:cNvSpPr>
            <p:nvPr/>
          </p:nvSpPr>
          <p:spPr bwMode="auto">
            <a:xfrm>
              <a:off x="4156" y="1920"/>
              <a:ext cx="1076" cy="288"/>
            </a:xfrm>
            <a:prstGeom prst="rect">
              <a:avLst/>
            </a:prstGeom>
            <a:noFill/>
            <a:ln w="9525">
              <a:noFill/>
              <a:miter lim="800000"/>
              <a:headEnd/>
              <a:tailEnd/>
            </a:ln>
          </p:spPr>
          <p:txBody>
            <a:bodyPr wrap="none">
              <a:spAutoFit/>
            </a:bodyPr>
            <a:lstStyle/>
            <a:p>
              <a:pPr eaLnBrk="1" hangingPunct="1"/>
              <a:r>
                <a:rPr lang="en-US" altLang="zh-CN" b="1">
                  <a:solidFill>
                    <a:srgbClr val="660066"/>
                  </a:solidFill>
                  <a:ea typeface="宋体" pitchFamily="2" charset="-122"/>
                </a:rPr>
                <a:t>1       2       3</a:t>
              </a:r>
              <a:endParaRPr lang="en-US" altLang="zh-CN" b="1">
                <a:ea typeface="宋体" pitchFamily="2" charset="-122"/>
              </a:endParaRPr>
            </a:p>
          </p:txBody>
        </p:sp>
      </p:grpSp>
      <p:grpSp>
        <p:nvGrpSpPr>
          <p:cNvPr id="508052" name="组合 508051"/>
          <p:cNvGrpSpPr>
            <a:grpSpLocks/>
          </p:cNvGrpSpPr>
          <p:nvPr/>
        </p:nvGrpSpPr>
        <p:grpSpPr bwMode="auto">
          <a:xfrm>
            <a:off x="6894513" y="4860925"/>
            <a:ext cx="2286000" cy="1447800"/>
            <a:chOff x="3984" y="3168"/>
            <a:chExt cx="1440" cy="912"/>
          </a:xfrm>
        </p:grpSpPr>
        <p:sp>
          <p:nvSpPr>
            <p:cNvPr id="94234" name="矩形 508052"/>
            <p:cNvSpPr>
              <a:spLocks noChangeArrowheads="1"/>
            </p:cNvSpPr>
            <p:nvPr/>
          </p:nvSpPr>
          <p:spPr bwMode="auto">
            <a:xfrm>
              <a:off x="3984" y="4032"/>
              <a:ext cx="1440" cy="48"/>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35" name="矩形 508053"/>
            <p:cNvSpPr>
              <a:spLocks noChangeArrowheads="1"/>
            </p:cNvSpPr>
            <p:nvPr/>
          </p:nvSpPr>
          <p:spPr bwMode="auto">
            <a:xfrm>
              <a:off x="4272" y="3430"/>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36" name="矩形 508054"/>
            <p:cNvSpPr>
              <a:spLocks noChangeArrowheads="1"/>
            </p:cNvSpPr>
            <p:nvPr/>
          </p:nvSpPr>
          <p:spPr bwMode="auto">
            <a:xfrm>
              <a:off x="4704" y="3430"/>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37" name="矩形 508055"/>
            <p:cNvSpPr>
              <a:spLocks noChangeArrowheads="1"/>
            </p:cNvSpPr>
            <p:nvPr/>
          </p:nvSpPr>
          <p:spPr bwMode="auto">
            <a:xfrm>
              <a:off x="5136" y="3430"/>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38" name="矩形 508056"/>
            <p:cNvSpPr>
              <a:spLocks noChangeArrowheads="1"/>
            </p:cNvSpPr>
            <p:nvPr/>
          </p:nvSpPr>
          <p:spPr bwMode="auto">
            <a:xfrm>
              <a:off x="4944" y="3984"/>
              <a:ext cx="432" cy="48"/>
            </a:xfrm>
            <a:prstGeom prst="rect">
              <a:avLst/>
            </a:prstGeom>
            <a:solidFill>
              <a:srgbClr val="660066"/>
            </a:solidFill>
            <a:ln w="9525">
              <a:solidFill>
                <a:srgbClr val="660066"/>
              </a:solidFill>
              <a:miter lim="800000"/>
              <a:headEnd/>
              <a:tailEnd/>
            </a:ln>
          </p:spPr>
          <p:txBody>
            <a:bodyPr/>
            <a:lstStyle/>
            <a:p>
              <a:pPr eaLnBrk="1" hangingPunct="1">
                <a:lnSpc>
                  <a:spcPct val="80000"/>
                </a:lnSpc>
                <a:spcBef>
                  <a:spcPct val="50000"/>
                </a:spcBef>
              </a:pPr>
              <a:endParaRPr lang="zh-CN" altLang="en-US"/>
            </a:p>
          </p:txBody>
        </p:sp>
        <p:sp>
          <p:nvSpPr>
            <p:cNvPr id="94239" name="矩形 508057"/>
            <p:cNvSpPr>
              <a:spLocks noChangeArrowheads="1"/>
            </p:cNvSpPr>
            <p:nvPr/>
          </p:nvSpPr>
          <p:spPr bwMode="auto">
            <a:xfrm>
              <a:off x="4992" y="3936"/>
              <a:ext cx="336" cy="48"/>
            </a:xfrm>
            <a:prstGeom prst="rect">
              <a:avLst/>
            </a:prstGeom>
            <a:solidFill>
              <a:srgbClr val="00FF00"/>
            </a:solidFill>
            <a:ln w="9525">
              <a:solidFill>
                <a:srgbClr val="00FF00"/>
              </a:solidFill>
              <a:miter lim="800000"/>
              <a:headEnd/>
              <a:tailEnd/>
            </a:ln>
          </p:spPr>
          <p:txBody>
            <a:bodyPr/>
            <a:lstStyle/>
            <a:p>
              <a:pPr eaLnBrk="1" hangingPunct="1">
                <a:lnSpc>
                  <a:spcPct val="80000"/>
                </a:lnSpc>
                <a:spcBef>
                  <a:spcPct val="50000"/>
                </a:spcBef>
              </a:pPr>
              <a:endParaRPr lang="zh-CN" altLang="en-US"/>
            </a:p>
          </p:txBody>
        </p:sp>
        <p:sp>
          <p:nvSpPr>
            <p:cNvPr id="94240" name="矩形 508058"/>
            <p:cNvSpPr>
              <a:spLocks noChangeArrowheads="1"/>
            </p:cNvSpPr>
            <p:nvPr/>
          </p:nvSpPr>
          <p:spPr bwMode="auto">
            <a:xfrm>
              <a:off x="5040" y="3888"/>
              <a:ext cx="240" cy="48"/>
            </a:xfrm>
            <a:prstGeom prst="rect">
              <a:avLst/>
            </a:prstGeom>
            <a:solidFill>
              <a:srgbClr val="000066"/>
            </a:solidFill>
            <a:ln w="9525">
              <a:solidFill>
                <a:srgbClr val="000066"/>
              </a:solidFill>
              <a:miter lim="800000"/>
              <a:headEnd/>
              <a:tailEnd/>
            </a:ln>
          </p:spPr>
          <p:txBody>
            <a:bodyPr/>
            <a:lstStyle/>
            <a:p>
              <a:pPr eaLnBrk="1" hangingPunct="1">
                <a:lnSpc>
                  <a:spcPct val="80000"/>
                </a:lnSpc>
                <a:spcBef>
                  <a:spcPct val="50000"/>
                </a:spcBef>
              </a:pPr>
              <a:endParaRPr lang="zh-CN" altLang="en-US"/>
            </a:p>
          </p:txBody>
        </p:sp>
        <p:sp>
          <p:nvSpPr>
            <p:cNvPr id="94241" name="文本框 508059"/>
            <p:cNvSpPr txBox="1">
              <a:spLocks noChangeArrowheads="1"/>
            </p:cNvSpPr>
            <p:nvPr/>
          </p:nvSpPr>
          <p:spPr bwMode="auto">
            <a:xfrm>
              <a:off x="4204" y="3168"/>
              <a:ext cx="1076" cy="288"/>
            </a:xfrm>
            <a:prstGeom prst="rect">
              <a:avLst/>
            </a:prstGeom>
            <a:noFill/>
            <a:ln w="9525">
              <a:noFill/>
              <a:miter lim="800000"/>
              <a:headEnd/>
              <a:tailEnd/>
            </a:ln>
          </p:spPr>
          <p:txBody>
            <a:bodyPr wrap="none">
              <a:spAutoFit/>
            </a:bodyPr>
            <a:lstStyle/>
            <a:p>
              <a:pPr eaLnBrk="1" hangingPunct="1"/>
              <a:r>
                <a:rPr lang="en-US" altLang="zh-CN" b="1">
                  <a:solidFill>
                    <a:srgbClr val="660066"/>
                  </a:solidFill>
                  <a:ea typeface="宋体" pitchFamily="2" charset="-122"/>
                </a:rPr>
                <a:t>1       2       3</a:t>
              </a:r>
              <a:endParaRPr lang="en-US" altLang="zh-CN" b="1">
                <a:ea typeface="宋体" pitchFamily="2" charset="-122"/>
              </a:endParaRPr>
            </a:p>
          </p:txBody>
        </p:sp>
      </p:grpSp>
      <p:sp>
        <p:nvSpPr>
          <p:cNvPr id="508061" name="直接连接符 508060"/>
          <p:cNvSpPr>
            <a:spLocks noChangeShapeType="1"/>
          </p:cNvSpPr>
          <p:nvPr/>
        </p:nvSpPr>
        <p:spPr bwMode="auto">
          <a:xfrm>
            <a:off x="2474913" y="2324100"/>
            <a:ext cx="914400" cy="0"/>
          </a:xfrm>
          <a:prstGeom prst="line">
            <a:avLst/>
          </a:prstGeom>
          <a:noFill/>
          <a:ln w="28575">
            <a:solidFill>
              <a:srgbClr val="FF9900"/>
            </a:solidFill>
            <a:round/>
            <a:headEnd/>
            <a:tailEnd type="triangle" w="med" len="med"/>
          </a:ln>
        </p:spPr>
        <p:txBody>
          <a:bodyPr/>
          <a:lstStyle/>
          <a:p>
            <a:endParaRPr lang="zh-CN" altLang="en-US"/>
          </a:p>
        </p:txBody>
      </p:sp>
      <p:sp>
        <p:nvSpPr>
          <p:cNvPr id="508062" name="直接连接符 508061"/>
          <p:cNvSpPr>
            <a:spLocks noChangeShapeType="1"/>
          </p:cNvSpPr>
          <p:nvPr/>
        </p:nvSpPr>
        <p:spPr bwMode="auto">
          <a:xfrm>
            <a:off x="188913" y="3975100"/>
            <a:ext cx="914400" cy="0"/>
          </a:xfrm>
          <a:prstGeom prst="line">
            <a:avLst/>
          </a:prstGeom>
          <a:noFill/>
          <a:ln w="28575">
            <a:solidFill>
              <a:srgbClr val="FF9900"/>
            </a:solidFill>
            <a:round/>
            <a:headEnd/>
            <a:tailEnd type="triangle" w="med" len="med"/>
          </a:ln>
        </p:spPr>
        <p:txBody>
          <a:bodyPr/>
          <a:lstStyle/>
          <a:p>
            <a:endParaRPr lang="zh-CN" altLang="en-US"/>
          </a:p>
        </p:txBody>
      </p:sp>
      <p:sp>
        <p:nvSpPr>
          <p:cNvPr id="508063" name="直接连接符 508062"/>
          <p:cNvSpPr>
            <a:spLocks noChangeShapeType="1"/>
          </p:cNvSpPr>
          <p:nvPr/>
        </p:nvSpPr>
        <p:spPr bwMode="auto">
          <a:xfrm>
            <a:off x="2627313" y="5775325"/>
            <a:ext cx="1066800" cy="0"/>
          </a:xfrm>
          <a:prstGeom prst="line">
            <a:avLst/>
          </a:prstGeom>
          <a:noFill/>
          <a:ln w="28575">
            <a:solidFill>
              <a:srgbClr val="FF9900"/>
            </a:solidFill>
            <a:round/>
            <a:headEnd/>
            <a:tailEnd type="triangle" w="med" len="med"/>
          </a:ln>
        </p:spPr>
        <p:txBody>
          <a:bodyPr/>
          <a:lstStyle/>
          <a:p>
            <a:endParaRPr lang="zh-CN" altLang="en-US"/>
          </a:p>
        </p:txBody>
      </p:sp>
      <p:sp>
        <p:nvSpPr>
          <p:cNvPr id="508064" name="直接连接符 508063"/>
          <p:cNvSpPr>
            <a:spLocks noChangeShapeType="1"/>
          </p:cNvSpPr>
          <p:nvPr/>
        </p:nvSpPr>
        <p:spPr bwMode="auto">
          <a:xfrm>
            <a:off x="5903913" y="5775325"/>
            <a:ext cx="1066800" cy="0"/>
          </a:xfrm>
          <a:prstGeom prst="line">
            <a:avLst/>
          </a:prstGeom>
          <a:noFill/>
          <a:ln w="28575">
            <a:solidFill>
              <a:srgbClr val="FF9900"/>
            </a:solidFill>
            <a:round/>
            <a:headEnd/>
            <a:tailEnd type="triangle" w="med" len="med"/>
          </a:ln>
        </p:spPr>
        <p:txBody>
          <a:bodyPr/>
          <a:lstStyle/>
          <a:p>
            <a:endParaRPr lang="zh-CN" altLang="en-US"/>
          </a:p>
        </p:txBody>
      </p:sp>
      <p:sp>
        <p:nvSpPr>
          <p:cNvPr id="508065" name="直接连接符 508064"/>
          <p:cNvSpPr>
            <a:spLocks noChangeShapeType="1"/>
          </p:cNvSpPr>
          <p:nvPr/>
        </p:nvSpPr>
        <p:spPr bwMode="auto">
          <a:xfrm>
            <a:off x="5599113" y="2324100"/>
            <a:ext cx="762000" cy="0"/>
          </a:xfrm>
          <a:prstGeom prst="line">
            <a:avLst/>
          </a:prstGeom>
          <a:noFill/>
          <a:ln w="28575">
            <a:solidFill>
              <a:srgbClr val="FF9900"/>
            </a:solidFill>
            <a:round/>
            <a:headEnd/>
            <a:tailEnd type="triangle" w="med" len="med"/>
          </a:ln>
        </p:spPr>
        <p:txBody>
          <a:bodyPr/>
          <a:lstStyle/>
          <a:p>
            <a:endParaRPr lang="zh-CN" altLang="en-US"/>
          </a:p>
        </p:txBody>
      </p:sp>
      <p:sp>
        <p:nvSpPr>
          <p:cNvPr id="508066" name="直接连接符 508065"/>
          <p:cNvSpPr>
            <a:spLocks noChangeShapeType="1"/>
          </p:cNvSpPr>
          <p:nvPr/>
        </p:nvSpPr>
        <p:spPr bwMode="auto">
          <a:xfrm>
            <a:off x="4227513" y="3975100"/>
            <a:ext cx="762000" cy="0"/>
          </a:xfrm>
          <a:prstGeom prst="line">
            <a:avLst/>
          </a:prstGeom>
          <a:noFill/>
          <a:ln w="28575">
            <a:solidFill>
              <a:srgbClr val="FF9900"/>
            </a:solidFill>
            <a:round/>
            <a:headEnd/>
            <a:tailEnd type="triangle" w="med" len="med"/>
          </a:ln>
        </p:spPr>
        <p:txBody>
          <a:bodyPr/>
          <a:lstStyle/>
          <a:p>
            <a:endParaRPr lang="zh-CN" altLang="en-US"/>
          </a:p>
        </p:txBody>
      </p:sp>
      <p:grpSp>
        <p:nvGrpSpPr>
          <p:cNvPr id="508067" name="组合 508066"/>
          <p:cNvGrpSpPr>
            <a:grpSpLocks/>
          </p:cNvGrpSpPr>
          <p:nvPr/>
        </p:nvGrpSpPr>
        <p:grpSpPr bwMode="auto">
          <a:xfrm>
            <a:off x="1255713" y="3136900"/>
            <a:ext cx="2286000" cy="1447800"/>
            <a:chOff x="2112" y="1824"/>
            <a:chExt cx="1440" cy="912"/>
          </a:xfrm>
        </p:grpSpPr>
        <p:sp>
          <p:nvSpPr>
            <p:cNvPr id="94226" name="矩形 508067"/>
            <p:cNvSpPr>
              <a:spLocks noChangeArrowheads="1"/>
            </p:cNvSpPr>
            <p:nvPr/>
          </p:nvSpPr>
          <p:spPr bwMode="auto">
            <a:xfrm>
              <a:off x="2112" y="2688"/>
              <a:ext cx="1440" cy="48"/>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27" name="矩形 508068"/>
            <p:cNvSpPr>
              <a:spLocks noChangeArrowheads="1"/>
            </p:cNvSpPr>
            <p:nvPr/>
          </p:nvSpPr>
          <p:spPr bwMode="auto">
            <a:xfrm>
              <a:off x="2400" y="2086"/>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28" name="矩形 508069"/>
            <p:cNvSpPr>
              <a:spLocks noChangeArrowheads="1"/>
            </p:cNvSpPr>
            <p:nvPr/>
          </p:nvSpPr>
          <p:spPr bwMode="auto">
            <a:xfrm>
              <a:off x="2832" y="2086"/>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29" name="矩形 508070"/>
            <p:cNvSpPr>
              <a:spLocks noChangeArrowheads="1"/>
            </p:cNvSpPr>
            <p:nvPr/>
          </p:nvSpPr>
          <p:spPr bwMode="auto">
            <a:xfrm>
              <a:off x="3264" y="2086"/>
              <a:ext cx="48" cy="624"/>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94230" name="矩形 508071"/>
            <p:cNvSpPr>
              <a:spLocks noChangeArrowheads="1"/>
            </p:cNvSpPr>
            <p:nvPr/>
          </p:nvSpPr>
          <p:spPr bwMode="auto">
            <a:xfrm>
              <a:off x="2208" y="2640"/>
              <a:ext cx="432" cy="48"/>
            </a:xfrm>
            <a:prstGeom prst="rect">
              <a:avLst/>
            </a:prstGeom>
            <a:solidFill>
              <a:srgbClr val="660066"/>
            </a:solidFill>
            <a:ln w="9525">
              <a:solidFill>
                <a:srgbClr val="660066"/>
              </a:solidFill>
              <a:miter lim="800000"/>
              <a:headEnd/>
              <a:tailEnd/>
            </a:ln>
          </p:spPr>
          <p:txBody>
            <a:bodyPr/>
            <a:lstStyle/>
            <a:p>
              <a:pPr eaLnBrk="1" hangingPunct="1">
                <a:lnSpc>
                  <a:spcPct val="80000"/>
                </a:lnSpc>
                <a:spcBef>
                  <a:spcPct val="50000"/>
                </a:spcBef>
              </a:pPr>
              <a:endParaRPr lang="zh-CN" altLang="en-US"/>
            </a:p>
          </p:txBody>
        </p:sp>
        <p:sp>
          <p:nvSpPr>
            <p:cNvPr id="94231" name="矩形 508072"/>
            <p:cNvSpPr>
              <a:spLocks noChangeArrowheads="1"/>
            </p:cNvSpPr>
            <p:nvPr/>
          </p:nvSpPr>
          <p:spPr bwMode="auto">
            <a:xfrm>
              <a:off x="2688" y="2640"/>
              <a:ext cx="336" cy="48"/>
            </a:xfrm>
            <a:prstGeom prst="rect">
              <a:avLst/>
            </a:prstGeom>
            <a:solidFill>
              <a:srgbClr val="00FF00"/>
            </a:solidFill>
            <a:ln w="9525">
              <a:solidFill>
                <a:srgbClr val="00FF00"/>
              </a:solidFill>
              <a:miter lim="800000"/>
              <a:headEnd/>
              <a:tailEnd/>
            </a:ln>
          </p:spPr>
          <p:txBody>
            <a:bodyPr/>
            <a:lstStyle/>
            <a:p>
              <a:pPr eaLnBrk="1" hangingPunct="1">
                <a:lnSpc>
                  <a:spcPct val="80000"/>
                </a:lnSpc>
                <a:spcBef>
                  <a:spcPct val="50000"/>
                </a:spcBef>
              </a:pPr>
              <a:endParaRPr lang="zh-CN" altLang="en-US"/>
            </a:p>
          </p:txBody>
        </p:sp>
        <p:sp>
          <p:nvSpPr>
            <p:cNvPr id="94232" name="矩形 508073"/>
            <p:cNvSpPr>
              <a:spLocks noChangeArrowheads="1"/>
            </p:cNvSpPr>
            <p:nvPr/>
          </p:nvSpPr>
          <p:spPr bwMode="auto">
            <a:xfrm>
              <a:off x="2736" y="2592"/>
              <a:ext cx="240" cy="48"/>
            </a:xfrm>
            <a:prstGeom prst="rect">
              <a:avLst/>
            </a:prstGeom>
            <a:solidFill>
              <a:srgbClr val="000066"/>
            </a:solidFill>
            <a:ln w="9525">
              <a:solidFill>
                <a:srgbClr val="000066"/>
              </a:solidFill>
              <a:miter lim="800000"/>
              <a:headEnd/>
              <a:tailEnd/>
            </a:ln>
          </p:spPr>
          <p:txBody>
            <a:bodyPr/>
            <a:lstStyle/>
            <a:p>
              <a:pPr eaLnBrk="1" hangingPunct="1">
                <a:lnSpc>
                  <a:spcPct val="80000"/>
                </a:lnSpc>
                <a:spcBef>
                  <a:spcPct val="50000"/>
                </a:spcBef>
              </a:pPr>
              <a:endParaRPr lang="zh-CN" altLang="en-US"/>
            </a:p>
          </p:txBody>
        </p:sp>
        <p:sp>
          <p:nvSpPr>
            <p:cNvPr id="94233" name="文本框 508074"/>
            <p:cNvSpPr txBox="1">
              <a:spLocks noChangeArrowheads="1"/>
            </p:cNvSpPr>
            <p:nvPr/>
          </p:nvSpPr>
          <p:spPr bwMode="auto">
            <a:xfrm>
              <a:off x="2332" y="1824"/>
              <a:ext cx="1076" cy="288"/>
            </a:xfrm>
            <a:prstGeom prst="rect">
              <a:avLst/>
            </a:prstGeom>
            <a:noFill/>
            <a:ln w="9525">
              <a:noFill/>
              <a:miter lim="800000"/>
              <a:headEnd/>
              <a:tailEnd/>
            </a:ln>
          </p:spPr>
          <p:txBody>
            <a:bodyPr wrap="none">
              <a:spAutoFit/>
            </a:bodyPr>
            <a:lstStyle/>
            <a:p>
              <a:pPr eaLnBrk="1" hangingPunct="1"/>
              <a:r>
                <a:rPr lang="en-US" altLang="zh-CN" b="1">
                  <a:solidFill>
                    <a:srgbClr val="660066"/>
                  </a:solidFill>
                  <a:ea typeface="宋体" pitchFamily="2" charset="-122"/>
                </a:rPr>
                <a:t>1       2       3</a:t>
              </a:r>
              <a:endParaRPr lang="en-US" altLang="zh-CN" b="1">
                <a:ea typeface="宋体" pitchFamily="2" charset="-122"/>
              </a:endParaRPr>
            </a:p>
          </p:txBody>
        </p:sp>
      </p:grpSp>
      <p:sp>
        <p:nvSpPr>
          <p:cNvPr id="508076" name="直接连接符 508075"/>
          <p:cNvSpPr>
            <a:spLocks noChangeShapeType="1"/>
          </p:cNvSpPr>
          <p:nvPr/>
        </p:nvSpPr>
        <p:spPr bwMode="auto">
          <a:xfrm>
            <a:off x="7732713" y="3975100"/>
            <a:ext cx="762000" cy="0"/>
          </a:xfrm>
          <a:prstGeom prst="line">
            <a:avLst/>
          </a:prstGeom>
          <a:noFill/>
          <a:ln w="28575">
            <a:solidFill>
              <a:srgbClr val="FF99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507906"/>
                                        </p:tgtEl>
                                        <p:attrNameLst>
                                          <p:attrName>style.visibility</p:attrName>
                                        </p:attrNameLst>
                                      </p:cBhvr>
                                      <p:to>
                                        <p:strVal val="visible"/>
                                      </p:to>
                                    </p:set>
                                    <p:anim calcmode="lin" valueType="num">
                                      <p:cBhvr additive="base">
                                        <p:cTn id="7" dur="500" fill="hold"/>
                                        <p:tgtEl>
                                          <p:spTgt spid="507906"/>
                                        </p:tgtEl>
                                        <p:attrNameLst>
                                          <p:attrName>ppt_x</p:attrName>
                                        </p:attrNameLst>
                                      </p:cBhvr>
                                      <p:tavLst>
                                        <p:tav tm="0">
                                          <p:val>
                                            <p:strVal val="0-#ppt_w/2"/>
                                          </p:val>
                                        </p:tav>
                                        <p:tav tm="100000">
                                          <p:val>
                                            <p:strVal val="#ppt_x"/>
                                          </p:val>
                                        </p:tav>
                                      </p:tavLst>
                                    </p:anim>
                                    <p:anim calcmode="lin" valueType="num">
                                      <p:cBhvr additive="base">
                                        <p:cTn id="8" dur="500" fill="hold"/>
                                        <p:tgtEl>
                                          <p:spTgt spid="5079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507998"/>
                                        </p:tgtEl>
                                        <p:attrNameLst>
                                          <p:attrName>style.visibility</p:attrName>
                                        </p:attrNameLst>
                                      </p:cBhvr>
                                      <p:to>
                                        <p:strVal val="visible"/>
                                      </p:to>
                                    </p:set>
                                    <p:animEffect transition="in" filter="checkerboard(across)">
                                      <p:cBhvr>
                                        <p:cTn id="13" dur="500"/>
                                        <p:tgtEl>
                                          <p:spTgt spid="507998"/>
                                        </p:tgtEl>
                                      </p:cBhvr>
                                    </p:animEffect>
                                  </p:childTnLst>
                                </p:cTn>
                              </p:par>
                            </p:childTnLst>
                          </p:cTn>
                        </p:par>
                        <p:par>
                          <p:cTn id="14" fill="hold" nodeType="afterGroup">
                            <p:stCondLst>
                              <p:cond delay="500"/>
                            </p:stCondLst>
                            <p:childTnLst>
                              <p:par>
                                <p:cTn id="15" presetID="12" presetClass="entr" presetSubtype="8" fill="hold" grpId="0" nodeType="afterEffect">
                                  <p:stCondLst>
                                    <p:cond delay="1000"/>
                                  </p:stCondLst>
                                  <p:childTnLst>
                                    <p:set>
                                      <p:cBhvr>
                                        <p:cTn id="16" dur="1" fill="hold">
                                          <p:stCondLst>
                                            <p:cond delay="0"/>
                                          </p:stCondLst>
                                        </p:cTn>
                                        <p:tgtEl>
                                          <p:spTgt spid="508061"/>
                                        </p:tgtEl>
                                        <p:attrNameLst>
                                          <p:attrName>style.visibility</p:attrName>
                                        </p:attrNameLst>
                                      </p:cBhvr>
                                      <p:to>
                                        <p:strVal val="visible"/>
                                      </p:to>
                                    </p:set>
                                    <p:animEffect transition="in" filter="slide(fromLeft)">
                                      <p:cBhvr>
                                        <p:cTn id="17" dur="500"/>
                                        <p:tgtEl>
                                          <p:spTgt spid="508061"/>
                                        </p:tgtEl>
                                      </p:cBhvr>
                                    </p:animEffect>
                                  </p:childTnLst>
                                </p:cTn>
                              </p:par>
                            </p:childTnLst>
                          </p:cTn>
                        </p:par>
                        <p:par>
                          <p:cTn id="18" fill="hold" nodeType="afterGroup">
                            <p:stCondLst>
                              <p:cond delay="2000"/>
                            </p:stCondLst>
                            <p:childTnLst>
                              <p:par>
                                <p:cTn id="19" presetID="5" presetClass="entr" presetSubtype="10" fill="hold" nodeType="afterEffect">
                                  <p:stCondLst>
                                    <p:cond delay="1000"/>
                                  </p:stCondLst>
                                  <p:childTnLst>
                                    <p:set>
                                      <p:cBhvr>
                                        <p:cTn id="20" dur="1" fill="hold">
                                          <p:stCondLst>
                                            <p:cond delay="0"/>
                                          </p:stCondLst>
                                        </p:cTn>
                                        <p:tgtEl>
                                          <p:spTgt spid="508007"/>
                                        </p:tgtEl>
                                        <p:attrNameLst>
                                          <p:attrName>style.visibility</p:attrName>
                                        </p:attrNameLst>
                                      </p:cBhvr>
                                      <p:to>
                                        <p:strVal val="visible"/>
                                      </p:to>
                                    </p:set>
                                    <p:animEffect transition="in" filter="checkerboard(across)">
                                      <p:cBhvr>
                                        <p:cTn id="21" dur="500"/>
                                        <p:tgtEl>
                                          <p:spTgt spid="508007"/>
                                        </p:tgtEl>
                                      </p:cBhvr>
                                    </p:animEffect>
                                  </p:childTnLst>
                                </p:cTn>
                              </p:par>
                            </p:childTnLst>
                          </p:cTn>
                        </p:par>
                        <p:par>
                          <p:cTn id="22" fill="hold" nodeType="afterGroup">
                            <p:stCondLst>
                              <p:cond delay="3500"/>
                            </p:stCondLst>
                            <p:childTnLst>
                              <p:par>
                                <p:cTn id="23" presetID="12" presetClass="entr" presetSubtype="8" fill="hold" grpId="0" nodeType="afterEffect">
                                  <p:stCondLst>
                                    <p:cond delay="1000"/>
                                  </p:stCondLst>
                                  <p:childTnLst>
                                    <p:set>
                                      <p:cBhvr>
                                        <p:cTn id="24" dur="1" fill="hold">
                                          <p:stCondLst>
                                            <p:cond delay="0"/>
                                          </p:stCondLst>
                                        </p:cTn>
                                        <p:tgtEl>
                                          <p:spTgt spid="508065"/>
                                        </p:tgtEl>
                                        <p:attrNameLst>
                                          <p:attrName>style.visibility</p:attrName>
                                        </p:attrNameLst>
                                      </p:cBhvr>
                                      <p:to>
                                        <p:strVal val="visible"/>
                                      </p:to>
                                    </p:set>
                                    <p:animEffect transition="in" filter="slide(fromLeft)">
                                      <p:cBhvr>
                                        <p:cTn id="25" dur="500"/>
                                        <p:tgtEl>
                                          <p:spTgt spid="508065"/>
                                        </p:tgtEl>
                                      </p:cBhvr>
                                    </p:animEffect>
                                  </p:childTnLst>
                                </p:cTn>
                              </p:par>
                            </p:childTnLst>
                          </p:cTn>
                        </p:par>
                        <p:par>
                          <p:cTn id="26" fill="hold" nodeType="afterGroup">
                            <p:stCondLst>
                              <p:cond delay="5000"/>
                            </p:stCondLst>
                            <p:childTnLst>
                              <p:par>
                                <p:cTn id="27" presetID="5" presetClass="entr" presetSubtype="10" fill="hold" nodeType="afterEffect">
                                  <p:stCondLst>
                                    <p:cond delay="1000"/>
                                  </p:stCondLst>
                                  <p:childTnLst>
                                    <p:set>
                                      <p:cBhvr>
                                        <p:cTn id="28" dur="1" fill="hold">
                                          <p:stCondLst>
                                            <p:cond delay="0"/>
                                          </p:stCondLst>
                                        </p:cTn>
                                        <p:tgtEl>
                                          <p:spTgt spid="508016"/>
                                        </p:tgtEl>
                                        <p:attrNameLst>
                                          <p:attrName>style.visibility</p:attrName>
                                        </p:attrNameLst>
                                      </p:cBhvr>
                                      <p:to>
                                        <p:strVal val="visible"/>
                                      </p:to>
                                    </p:set>
                                    <p:animEffect transition="in" filter="checkerboard(across)">
                                      <p:cBhvr>
                                        <p:cTn id="29" dur="500"/>
                                        <p:tgtEl>
                                          <p:spTgt spid="508016"/>
                                        </p:tgtEl>
                                      </p:cBhvr>
                                    </p:animEffect>
                                  </p:childTnLst>
                                </p:cTn>
                              </p:par>
                            </p:childTnLst>
                          </p:cTn>
                        </p:par>
                        <p:par>
                          <p:cTn id="30" fill="hold" nodeType="afterGroup">
                            <p:stCondLst>
                              <p:cond delay="6500"/>
                            </p:stCondLst>
                            <p:childTnLst>
                              <p:par>
                                <p:cTn id="31" presetID="12" presetClass="entr" presetSubtype="8" fill="hold" grpId="0" nodeType="afterEffect">
                                  <p:stCondLst>
                                    <p:cond delay="1000"/>
                                  </p:stCondLst>
                                  <p:childTnLst>
                                    <p:set>
                                      <p:cBhvr>
                                        <p:cTn id="32" dur="1" fill="hold">
                                          <p:stCondLst>
                                            <p:cond delay="0"/>
                                          </p:stCondLst>
                                        </p:cTn>
                                        <p:tgtEl>
                                          <p:spTgt spid="508062"/>
                                        </p:tgtEl>
                                        <p:attrNameLst>
                                          <p:attrName>style.visibility</p:attrName>
                                        </p:attrNameLst>
                                      </p:cBhvr>
                                      <p:to>
                                        <p:strVal val="visible"/>
                                      </p:to>
                                    </p:set>
                                    <p:animEffect transition="in" filter="slide(fromLeft)">
                                      <p:cBhvr>
                                        <p:cTn id="33" dur="500"/>
                                        <p:tgtEl>
                                          <p:spTgt spid="508062"/>
                                        </p:tgtEl>
                                      </p:cBhvr>
                                    </p:animEffect>
                                  </p:childTnLst>
                                </p:cTn>
                              </p:par>
                            </p:childTnLst>
                          </p:cTn>
                        </p:par>
                        <p:par>
                          <p:cTn id="34" fill="hold" nodeType="afterGroup">
                            <p:stCondLst>
                              <p:cond delay="8000"/>
                            </p:stCondLst>
                            <p:childTnLst>
                              <p:par>
                                <p:cTn id="35" presetID="5" presetClass="entr" presetSubtype="10" fill="hold" nodeType="afterEffect">
                                  <p:stCondLst>
                                    <p:cond delay="1000"/>
                                  </p:stCondLst>
                                  <p:childTnLst>
                                    <p:set>
                                      <p:cBhvr>
                                        <p:cTn id="36" dur="1" fill="hold">
                                          <p:stCondLst>
                                            <p:cond delay="0"/>
                                          </p:stCondLst>
                                        </p:cTn>
                                        <p:tgtEl>
                                          <p:spTgt spid="508067"/>
                                        </p:tgtEl>
                                        <p:attrNameLst>
                                          <p:attrName>style.visibility</p:attrName>
                                        </p:attrNameLst>
                                      </p:cBhvr>
                                      <p:to>
                                        <p:strVal val="visible"/>
                                      </p:to>
                                    </p:set>
                                    <p:animEffect transition="in" filter="checkerboard(across)">
                                      <p:cBhvr>
                                        <p:cTn id="37" dur="500"/>
                                        <p:tgtEl>
                                          <p:spTgt spid="508067"/>
                                        </p:tgtEl>
                                      </p:cBhvr>
                                    </p:animEffect>
                                  </p:childTnLst>
                                </p:cTn>
                              </p:par>
                            </p:childTnLst>
                          </p:cTn>
                        </p:par>
                        <p:par>
                          <p:cTn id="38" fill="hold" nodeType="afterGroup">
                            <p:stCondLst>
                              <p:cond delay="9500"/>
                            </p:stCondLst>
                            <p:childTnLst>
                              <p:par>
                                <p:cTn id="39" presetID="12" presetClass="entr" presetSubtype="8" fill="hold" grpId="0" nodeType="afterEffect">
                                  <p:stCondLst>
                                    <p:cond delay="1000"/>
                                  </p:stCondLst>
                                  <p:childTnLst>
                                    <p:set>
                                      <p:cBhvr>
                                        <p:cTn id="40" dur="1" fill="hold">
                                          <p:stCondLst>
                                            <p:cond delay="0"/>
                                          </p:stCondLst>
                                        </p:cTn>
                                        <p:tgtEl>
                                          <p:spTgt spid="508066"/>
                                        </p:tgtEl>
                                        <p:attrNameLst>
                                          <p:attrName>style.visibility</p:attrName>
                                        </p:attrNameLst>
                                      </p:cBhvr>
                                      <p:to>
                                        <p:strVal val="visible"/>
                                      </p:to>
                                    </p:set>
                                    <p:animEffect transition="in" filter="slide(fromLeft)">
                                      <p:cBhvr>
                                        <p:cTn id="41" dur="500"/>
                                        <p:tgtEl>
                                          <p:spTgt spid="508066"/>
                                        </p:tgtEl>
                                      </p:cBhvr>
                                    </p:animEffect>
                                  </p:childTnLst>
                                </p:cTn>
                              </p:par>
                            </p:childTnLst>
                          </p:cTn>
                        </p:par>
                        <p:par>
                          <p:cTn id="42" fill="hold" nodeType="afterGroup">
                            <p:stCondLst>
                              <p:cond delay="11000"/>
                            </p:stCondLst>
                            <p:childTnLst>
                              <p:par>
                                <p:cTn id="43" presetID="5" presetClass="entr" presetSubtype="10" fill="hold" nodeType="afterEffect">
                                  <p:stCondLst>
                                    <p:cond delay="1000"/>
                                  </p:stCondLst>
                                  <p:childTnLst>
                                    <p:set>
                                      <p:cBhvr>
                                        <p:cTn id="44" dur="1" fill="hold">
                                          <p:stCondLst>
                                            <p:cond delay="0"/>
                                          </p:stCondLst>
                                        </p:cTn>
                                        <p:tgtEl>
                                          <p:spTgt spid="508025"/>
                                        </p:tgtEl>
                                        <p:attrNameLst>
                                          <p:attrName>style.visibility</p:attrName>
                                        </p:attrNameLst>
                                      </p:cBhvr>
                                      <p:to>
                                        <p:strVal val="visible"/>
                                      </p:to>
                                    </p:set>
                                    <p:animEffect transition="in" filter="checkerboard(across)">
                                      <p:cBhvr>
                                        <p:cTn id="45" dur="500"/>
                                        <p:tgtEl>
                                          <p:spTgt spid="508025"/>
                                        </p:tgtEl>
                                      </p:cBhvr>
                                    </p:animEffect>
                                  </p:childTnLst>
                                </p:cTn>
                              </p:par>
                            </p:childTnLst>
                          </p:cTn>
                        </p:par>
                        <p:par>
                          <p:cTn id="46" fill="hold" nodeType="afterGroup">
                            <p:stCondLst>
                              <p:cond delay="12500"/>
                            </p:stCondLst>
                            <p:childTnLst>
                              <p:par>
                                <p:cTn id="47" presetID="12" presetClass="entr" presetSubtype="8" fill="hold" grpId="0" nodeType="afterEffect">
                                  <p:stCondLst>
                                    <p:cond delay="1000"/>
                                  </p:stCondLst>
                                  <p:childTnLst>
                                    <p:set>
                                      <p:cBhvr>
                                        <p:cTn id="48" dur="1" fill="hold">
                                          <p:stCondLst>
                                            <p:cond delay="0"/>
                                          </p:stCondLst>
                                        </p:cTn>
                                        <p:tgtEl>
                                          <p:spTgt spid="508076"/>
                                        </p:tgtEl>
                                        <p:attrNameLst>
                                          <p:attrName>style.visibility</p:attrName>
                                        </p:attrNameLst>
                                      </p:cBhvr>
                                      <p:to>
                                        <p:strVal val="visible"/>
                                      </p:to>
                                    </p:set>
                                    <p:animEffect transition="in" filter="slide(fromLeft)">
                                      <p:cBhvr>
                                        <p:cTn id="49" dur="500"/>
                                        <p:tgtEl>
                                          <p:spTgt spid="508076"/>
                                        </p:tgtEl>
                                      </p:cBhvr>
                                    </p:animEffect>
                                  </p:childTnLst>
                                </p:cTn>
                              </p:par>
                            </p:childTnLst>
                          </p:cTn>
                        </p:par>
                        <p:par>
                          <p:cTn id="50" fill="hold" nodeType="afterGroup">
                            <p:stCondLst>
                              <p:cond delay="14000"/>
                            </p:stCondLst>
                            <p:childTnLst>
                              <p:par>
                                <p:cTn id="51" presetID="5" presetClass="entr" presetSubtype="10" fill="hold" nodeType="afterEffect">
                                  <p:stCondLst>
                                    <p:cond delay="1000"/>
                                  </p:stCondLst>
                                  <p:childTnLst>
                                    <p:set>
                                      <p:cBhvr>
                                        <p:cTn id="52" dur="1" fill="hold">
                                          <p:stCondLst>
                                            <p:cond delay="0"/>
                                          </p:stCondLst>
                                        </p:cTn>
                                        <p:tgtEl>
                                          <p:spTgt spid="508034"/>
                                        </p:tgtEl>
                                        <p:attrNameLst>
                                          <p:attrName>style.visibility</p:attrName>
                                        </p:attrNameLst>
                                      </p:cBhvr>
                                      <p:to>
                                        <p:strVal val="visible"/>
                                      </p:to>
                                    </p:set>
                                    <p:animEffect transition="in" filter="checkerboard(across)">
                                      <p:cBhvr>
                                        <p:cTn id="53" dur="500"/>
                                        <p:tgtEl>
                                          <p:spTgt spid="508034"/>
                                        </p:tgtEl>
                                      </p:cBhvr>
                                    </p:animEffect>
                                  </p:childTnLst>
                                </p:cTn>
                              </p:par>
                            </p:childTnLst>
                          </p:cTn>
                        </p:par>
                        <p:par>
                          <p:cTn id="54" fill="hold" nodeType="afterGroup">
                            <p:stCondLst>
                              <p:cond delay="15500"/>
                            </p:stCondLst>
                            <p:childTnLst>
                              <p:par>
                                <p:cTn id="55" presetID="12" presetClass="entr" presetSubtype="8" fill="hold" grpId="0" nodeType="afterEffect">
                                  <p:stCondLst>
                                    <p:cond delay="1000"/>
                                  </p:stCondLst>
                                  <p:childTnLst>
                                    <p:set>
                                      <p:cBhvr>
                                        <p:cTn id="56" dur="1" fill="hold">
                                          <p:stCondLst>
                                            <p:cond delay="0"/>
                                          </p:stCondLst>
                                        </p:cTn>
                                        <p:tgtEl>
                                          <p:spTgt spid="508063"/>
                                        </p:tgtEl>
                                        <p:attrNameLst>
                                          <p:attrName>style.visibility</p:attrName>
                                        </p:attrNameLst>
                                      </p:cBhvr>
                                      <p:to>
                                        <p:strVal val="visible"/>
                                      </p:to>
                                    </p:set>
                                    <p:animEffect transition="in" filter="slide(fromLeft)">
                                      <p:cBhvr>
                                        <p:cTn id="57" dur="500"/>
                                        <p:tgtEl>
                                          <p:spTgt spid="508063"/>
                                        </p:tgtEl>
                                      </p:cBhvr>
                                    </p:animEffect>
                                  </p:childTnLst>
                                </p:cTn>
                              </p:par>
                            </p:childTnLst>
                          </p:cTn>
                        </p:par>
                        <p:par>
                          <p:cTn id="58" fill="hold" nodeType="afterGroup">
                            <p:stCondLst>
                              <p:cond delay="17000"/>
                            </p:stCondLst>
                            <p:childTnLst>
                              <p:par>
                                <p:cTn id="59" presetID="5" presetClass="entr" presetSubtype="10" fill="hold" nodeType="afterEffect">
                                  <p:stCondLst>
                                    <p:cond delay="1000"/>
                                  </p:stCondLst>
                                  <p:childTnLst>
                                    <p:set>
                                      <p:cBhvr>
                                        <p:cTn id="60" dur="1" fill="hold">
                                          <p:stCondLst>
                                            <p:cond delay="0"/>
                                          </p:stCondLst>
                                        </p:cTn>
                                        <p:tgtEl>
                                          <p:spTgt spid="508043"/>
                                        </p:tgtEl>
                                        <p:attrNameLst>
                                          <p:attrName>style.visibility</p:attrName>
                                        </p:attrNameLst>
                                      </p:cBhvr>
                                      <p:to>
                                        <p:strVal val="visible"/>
                                      </p:to>
                                    </p:set>
                                    <p:animEffect transition="in" filter="checkerboard(across)">
                                      <p:cBhvr>
                                        <p:cTn id="61" dur="500"/>
                                        <p:tgtEl>
                                          <p:spTgt spid="508043"/>
                                        </p:tgtEl>
                                      </p:cBhvr>
                                    </p:animEffect>
                                  </p:childTnLst>
                                </p:cTn>
                              </p:par>
                            </p:childTnLst>
                          </p:cTn>
                        </p:par>
                        <p:par>
                          <p:cTn id="62" fill="hold" nodeType="afterGroup">
                            <p:stCondLst>
                              <p:cond delay="18500"/>
                            </p:stCondLst>
                            <p:childTnLst>
                              <p:par>
                                <p:cTn id="63" presetID="12" presetClass="entr" presetSubtype="8" fill="hold" grpId="0" nodeType="afterEffect">
                                  <p:stCondLst>
                                    <p:cond delay="1000"/>
                                  </p:stCondLst>
                                  <p:childTnLst>
                                    <p:set>
                                      <p:cBhvr>
                                        <p:cTn id="64" dur="1" fill="hold">
                                          <p:stCondLst>
                                            <p:cond delay="0"/>
                                          </p:stCondLst>
                                        </p:cTn>
                                        <p:tgtEl>
                                          <p:spTgt spid="508064"/>
                                        </p:tgtEl>
                                        <p:attrNameLst>
                                          <p:attrName>style.visibility</p:attrName>
                                        </p:attrNameLst>
                                      </p:cBhvr>
                                      <p:to>
                                        <p:strVal val="visible"/>
                                      </p:to>
                                    </p:set>
                                    <p:animEffect transition="in" filter="slide(fromLeft)">
                                      <p:cBhvr>
                                        <p:cTn id="65" dur="500"/>
                                        <p:tgtEl>
                                          <p:spTgt spid="508064"/>
                                        </p:tgtEl>
                                      </p:cBhvr>
                                    </p:animEffect>
                                  </p:childTnLst>
                                </p:cTn>
                              </p:par>
                            </p:childTnLst>
                          </p:cTn>
                        </p:par>
                        <p:par>
                          <p:cTn id="66" fill="hold" nodeType="afterGroup">
                            <p:stCondLst>
                              <p:cond delay="20000"/>
                            </p:stCondLst>
                            <p:childTnLst>
                              <p:par>
                                <p:cTn id="67" presetID="5" presetClass="entr" presetSubtype="10" fill="hold" nodeType="afterEffect">
                                  <p:stCondLst>
                                    <p:cond delay="1000"/>
                                  </p:stCondLst>
                                  <p:childTnLst>
                                    <p:set>
                                      <p:cBhvr>
                                        <p:cTn id="68" dur="1" fill="hold">
                                          <p:stCondLst>
                                            <p:cond delay="0"/>
                                          </p:stCondLst>
                                        </p:cTn>
                                        <p:tgtEl>
                                          <p:spTgt spid="508052"/>
                                        </p:tgtEl>
                                        <p:attrNameLst>
                                          <p:attrName>style.visibility</p:attrName>
                                        </p:attrNameLst>
                                      </p:cBhvr>
                                      <p:to>
                                        <p:strVal val="visible"/>
                                      </p:to>
                                    </p:set>
                                    <p:animEffect transition="in" filter="checkerboard(across)">
                                      <p:cBhvr>
                                        <p:cTn id="69" dur="500"/>
                                        <p:tgtEl>
                                          <p:spTgt spid="508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6" grpId="0"/>
      <p:bldP spid="508061" grpId="0" animBg="1"/>
      <p:bldP spid="508062" grpId="0" animBg="1"/>
      <p:bldP spid="508063" grpId="0" animBg="1"/>
      <p:bldP spid="508064" grpId="0" animBg="1"/>
      <p:bldP spid="508065" grpId="0" animBg="1"/>
      <p:bldP spid="508066" grpId="0" animBg="1"/>
      <p:bldP spid="50807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5233" name="灯片编号占位符 1"/>
          <p:cNvSpPr>
            <a:spLocks noGrp="1" noChangeArrowheads="1"/>
          </p:cNvSpPr>
          <p:nvPr>
            <p:ph type="sldNum" sz="quarter" idx="10"/>
          </p:nvPr>
        </p:nvSpPr>
        <p:spPr bwMode="auto">
          <a:noFill/>
          <a:ln>
            <a:miter lim="800000"/>
            <a:headEnd/>
            <a:tailEnd/>
          </a:ln>
        </p:spPr>
        <p:txBody>
          <a:bodyPr/>
          <a:lstStyle/>
          <a:p>
            <a:fld id="{BBB15DC4-4F65-4BFF-AC6D-583D7584797E}" type="slidenum">
              <a:rPr lang="zh-TW" altLang="en-US"/>
              <a:pPr/>
              <a:t>32</a:t>
            </a:fld>
            <a:endParaRPr lang="zh-TW" altLang="en-US"/>
          </a:p>
        </p:txBody>
      </p:sp>
      <p:sp>
        <p:nvSpPr>
          <p:cNvPr id="518146" name="标题 518145"/>
          <p:cNvSpPr>
            <a:spLocks noGrp="1" noChangeArrowheads="1"/>
          </p:cNvSpPr>
          <p:nvPr>
            <p:ph type="title"/>
          </p:nvPr>
        </p:nvSpPr>
        <p:spPr bwMode="auto">
          <a:xfrm>
            <a:off x="1157288" y="1019175"/>
            <a:ext cx="7086600" cy="609600"/>
          </a:xfrm>
        </p:spPr>
        <p:txBody>
          <a:bodyPr vert="horz" wrap="square" lIns="91440" tIns="45720" rIns="91440" bIns="45720" numCol="1" anchorCtr="0" compatLnSpc="1">
            <a:prstTxWarp prst="textNoShape">
              <a:avLst/>
            </a:prstTxWarp>
          </a:bodyPr>
          <a:lstStyle/>
          <a:p>
            <a:pPr eaLnBrk="1" hangingPunct="1"/>
            <a:r>
              <a:rPr lang="zh-CN" altLang="en-US" sz="2400" smtClean="0">
                <a:effectLst/>
              </a:rPr>
              <a:t>梵塔问题归约图（与或图）</a:t>
            </a:r>
          </a:p>
        </p:txBody>
      </p:sp>
      <p:grpSp>
        <p:nvGrpSpPr>
          <p:cNvPr id="518210" name="组合 518209"/>
          <p:cNvGrpSpPr>
            <a:grpSpLocks/>
          </p:cNvGrpSpPr>
          <p:nvPr/>
        </p:nvGrpSpPr>
        <p:grpSpPr bwMode="auto">
          <a:xfrm>
            <a:off x="304800" y="1812925"/>
            <a:ext cx="8610600" cy="4495800"/>
            <a:chOff x="192" y="912"/>
            <a:chExt cx="5424" cy="2832"/>
          </a:xfrm>
        </p:grpSpPr>
        <p:grpSp>
          <p:nvGrpSpPr>
            <p:cNvPr id="95236" name="组合 518146"/>
            <p:cNvGrpSpPr>
              <a:grpSpLocks/>
            </p:cNvGrpSpPr>
            <p:nvPr/>
          </p:nvGrpSpPr>
          <p:grpSpPr bwMode="auto">
            <a:xfrm>
              <a:off x="192" y="3457"/>
              <a:ext cx="2646" cy="275"/>
              <a:chOff x="2640" y="3408"/>
              <a:chExt cx="2705" cy="193"/>
            </a:xfrm>
          </p:grpSpPr>
          <p:grpSp>
            <p:nvGrpSpPr>
              <p:cNvPr id="95282" name="组合 518147"/>
              <p:cNvGrpSpPr>
                <a:grpSpLocks/>
              </p:cNvGrpSpPr>
              <p:nvPr/>
            </p:nvGrpSpPr>
            <p:grpSpPr bwMode="auto">
              <a:xfrm>
                <a:off x="3529" y="3408"/>
                <a:ext cx="904" cy="193"/>
                <a:chOff x="1441" y="3484"/>
                <a:chExt cx="957" cy="212"/>
              </a:xfrm>
            </p:grpSpPr>
            <p:sp>
              <p:nvSpPr>
                <p:cNvPr id="95291" name="矩形 518148"/>
                <p:cNvSpPr>
                  <a:spLocks noChangeArrowheads="1"/>
                </p:cNvSpPr>
                <p:nvPr/>
              </p:nvSpPr>
              <p:spPr bwMode="auto">
                <a:xfrm>
                  <a:off x="1536" y="3504"/>
                  <a:ext cx="768" cy="192"/>
                </a:xfrm>
                <a:prstGeom prst="rect">
                  <a:avLst/>
                </a:prstGeom>
                <a:solidFill>
                  <a:srgbClr val="660066"/>
                </a:solidFill>
                <a:ln w="9525">
                  <a:solidFill>
                    <a:srgbClr val="660066"/>
                  </a:solidFill>
                  <a:miter lim="800000"/>
                  <a:headEnd/>
                  <a:tailEnd/>
                </a:ln>
                <a:effectLst>
                  <a:prstShdw prst="shdw13" dist="53882" dir="13500000">
                    <a:schemeClr val="accent2">
                      <a:alpha val="74997"/>
                    </a:schemeClr>
                  </a:prstShdw>
                </a:effectLst>
              </p:spPr>
              <p:txBody>
                <a:bodyPr/>
                <a:lstStyle/>
                <a:p>
                  <a:pPr eaLnBrk="1" hangingPunct="1">
                    <a:lnSpc>
                      <a:spcPct val="80000"/>
                    </a:lnSpc>
                    <a:spcBef>
                      <a:spcPct val="50000"/>
                    </a:spcBef>
                  </a:pPr>
                  <a:endParaRPr lang="zh-CN" altLang="en-US"/>
                </a:p>
              </p:txBody>
            </p:sp>
            <p:sp>
              <p:nvSpPr>
                <p:cNvPr id="95292" name="文本框 518149"/>
                <p:cNvSpPr txBox="1">
                  <a:spLocks noChangeArrowheads="1"/>
                </p:cNvSpPr>
                <p:nvPr/>
              </p:nvSpPr>
              <p:spPr bwMode="auto">
                <a:xfrm>
                  <a:off x="1441" y="3525"/>
                  <a:ext cx="957" cy="134"/>
                </a:xfrm>
                <a:prstGeom prst="rect">
                  <a:avLst/>
                </a:prstGeom>
                <a:noFill/>
                <a:ln w="9525">
                  <a:noFill/>
                  <a:miter lim="800000"/>
                  <a:headEnd/>
                  <a:tailEnd/>
                </a:ln>
              </p:spPr>
              <p:txBody>
                <a:bodyPr wrap="none">
                  <a:spAutoFit/>
                </a:bodyPr>
                <a:lstStyle/>
                <a:p>
                  <a:pPr eaLnBrk="1" hangingPunct="1">
                    <a:buFont typeface="Symbol" pitchFamily="18" charset="2"/>
                    <a:buNone/>
                  </a:pPr>
                  <a:r>
                    <a:rPr lang="zh-CN" altLang="en-US" sz="1200" b="1">
                      <a:solidFill>
                        <a:srgbClr val="FFFF00"/>
                      </a:solidFill>
                      <a:ea typeface="宋体" pitchFamily="2" charset="-122"/>
                    </a:rPr>
                    <a:t>（</a:t>
                  </a:r>
                  <a:r>
                    <a:rPr lang="en-US" altLang="zh-CN" sz="1200" b="1">
                      <a:solidFill>
                        <a:srgbClr val="FFFF00"/>
                      </a:solidFill>
                      <a:ea typeface="宋体" pitchFamily="2" charset="-122"/>
                    </a:rPr>
                    <a:t>113</a:t>
                  </a:r>
                  <a:r>
                    <a:rPr lang="zh-CN" altLang="en-US" sz="1200" b="1">
                      <a:solidFill>
                        <a:srgbClr val="FFFF00"/>
                      </a:solidFill>
                      <a:ea typeface="宋体" pitchFamily="2" charset="-122"/>
                    </a:rPr>
                    <a:t>）    （</a:t>
                  </a:r>
                  <a:r>
                    <a:rPr lang="en-US" altLang="zh-CN" sz="1200" b="1">
                      <a:solidFill>
                        <a:srgbClr val="FFFF00"/>
                      </a:solidFill>
                      <a:ea typeface="宋体" pitchFamily="2" charset="-122"/>
                    </a:rPr>
                    <a:t>123</a:t>
                  </a:r>
                  <a:r>
                    <a:rPr lang="zh-CN" altLang="en-US" sz="1200" b="1">
                      <a:solidFill>
                        <a:srgbClr val="FFFF00"/>
                      </a:solidFill>
                      <a:ea typeface="宋体" pitchFamily="2" charset="-122"/>
                    </a:rPr>
                    <a:t>）</a:t>
                  </a:r>
                  <a:endParaRPr lang="zh-CN" altLang="en-US">
                    <a:ea typeface="宋体" pitchFamily="2" charset="-122"/>
                  </a:endParaRPr>
                </a:p>
              </p:txBody>
            </p:sp>
            <p:sp>
              <p:nvSpPr>
                <p:cNvPr id="44094" name="文本框 518150"/>
                <p:cNvSpPr txBox="1">
                  <a:spLocks noChangeArrowheads="1"/>
                </p:cNvSpPr>
                <p:nvPr/>
              </p:nvSpPr>
              <p:spPr bwMode="auto">
                <a:xfrm>
                  <a:off x="1770" y="3484"/>
                  <a:ext cx="297" cy="164"/>
                </a:xfrm>
                <a:prstGeom prst="rect">
                  <a:avLst/>
                </a:prstGeom>
                <a:noFill/>
                <a:ln>
                  <a:noFill/>
                </a:ln>
                <a:effectLst>
                  <a:outerShdw blurRad="63500" dist="26940" algn="ctr" rotWithShape="0">
                    <a:schemeClr val="accent2">
                      <a:alpha val="74998"/>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Symbol" pitchFamily="18" charset="2"/>
                    <a:buChar char="Þ"/>
                  </a:pPr>
                  <a:r>
                    <a:rPr lang="en-US" altLang="zh-CN" sz="1600">
                      <a:solidFill>
                        <a:srgbClr val="FFFF00"/>
                      </a:solidFill>
                      <a:ea typeface="宋体" pitchFamily="2" charset="-122"/>
                    </a:rPr>
                    <a:t> </a:t>
                  </a:r>
                </a:p>
              </p:txBody>
            </p:sp>
          </p:grpSp>
          <p:grpSp>
            <p:nvGrpSpPr>
              <p:cNvPr id="95283" name="组合 518151"/>
              <p:cNvGrpSpPr>
                <a:grpSpLocks/>
              </p:cNvGrpSpPr>
              <p:nvPr/>
            </p:nvGrpSpPr>
            <p:grpSpPr bwMode="auto">
              <a:xfrm>
                <a:off x="2640" y="3408"/>
                <a:ext cx="904" cy="193"/>
                <a:chOff x="1440" y="3484"/>
                <a:chExt cx="983" cy="212"/>
              </a:xfrm>
            </p:grpSpPr>
            <p:sp>
              <p:nvSpPr>
                <p:cNvPr id="95288" name="矩形 518152"/>
                <p:cNvSpPr>
                  <a:spLocks noChangeArrowheads="1"/>
                </p:cNvSpPr>
                <p:nvPr/>
              </p:nvSpPr>
              <p:spPr bwMode="auto">
                <a:xfrm>
                  <a:off x="1536" y="3504"/>
                  <a:ext cx="768" cy="192"/>
                </a:xfrm>
                <a:prstGeom prst="rect">
                  <a:avLst/>
                </a:prstGeom>
                <a:solidFill>
                  <a:srgbClr val="660066"/>
                </a:solidFill>
                <a:ln w="9525">
                  <a:solidFill>
                    <a:srgbClr val="660066"/>
                  </a:solidFill>
                  <a:miter lim="800000"/>
                  <a:headEnd/>
                  <a:tailEnd/>
                </a:ln>
                <a:effectLst>
                  <a:prstShdw prst="shdw13" dist="53882" dir="13500000">
                    <a:schemeClr val="accent2">
                      <a:alpha val="74997"/>
                    </a:schemeClr>
                  </a:prstShdw>
                </a:effectLst>
              </p:spPr>
              <p:txBody>
                <a:bodyPr/>
                <a:lstStyle/>
                <a:p>
                  <a:pPr eaLnBrk="1" hangingPunct="1">
                    <a:lnSpc>
                      <a:spcPct val="80000"/>
                    </a:lnSpc>
                    <a:spcBef>
                      <a:spcPct val="50000"/>
                    </a:spcBef>
                  </a:pPr>
                  <a:endParaRPr lang="zh-CN" altLang="en-US"/>
                </a:p>
              </p:txBody>
            </p:sp>
            <p:sp>
              <p:nvSpPr>
                <p:cNvPr id="95289" name="文本框 518153"/>
                <p:cNvSpPr txBox="1">
                  <a:spLocks noChangeArrowheads="1"/>
                </p:cNvSpPr>
                <p:nvPr/>
              </p:nvSpPr>
              <p:spPr bwMode="auto">
                <a:xfrm>
                  <a:off x="1440" y="3525"/>
                  <a:ext cx="983" cy="134"/>
                </a:xfrm>
                <a:prstGeom prst="rect">
                  <a:avLst/>
                </a:prstGeom>
                <a:noFill/>
                <a:ln w="9525">
                  <a:noFill/>
                  <a:miter lim="800000"/>
                  <a:headEnd/>
                  <a:tailEnd/>
                </a:ln>
              </p:spPr>
              <p:txBody>
                <a:bodyPr wrap="none">
                  <a:spAutoFit/>
                </a:bodyPr>
                <a:lstStyle/>
                <a:p>
                  <a:pPr eaLnBrk="1" hangingPunct="1">
                    <a:buFont typeface="Symbol" pitchFamily="18" charset="2"/>
                    <a:buNone/>
                  </a:pPr>
                  <a:r>
                    <a:rPr lang="zh-CN" altLang="en-US" sz="1200" b="1">
                      <a:solidFill>
                        <a:srgbClr val="FFFF00"/>
                      </a:solidFill>
                      <a:ea typeface="宋体" pitchFamily="2" charset="-122"/>
                    </a:rPr>
                    <a:t>（</a:t>
                  </a:r>
                  <a:r>
                    <a:rPr lang="en-US" altLang="zh-CN" sz="1200" b="1">
                      <a:solidFill>
                        <a:srgbClr val="FFFF00"/>
                      </a:solidFill>
                      <a:ea typeface="宋体" pitchFamily="2" charset="-122"/>
                    </a:rPr>
                    <a:t>111</a:t>
                  </a:r>
                  <a:r>
                    <a:rPr lang="zh-CN" altLang="en-US" sz="1200" b="1">
                      <a:solidFill>
                        <a:srgbClr val="FFFF00"/>
                      </a:solidFill>
                      <a:ea typeface="宋体" pitchFamily="2" charset="-122"/>
                    </a:rPr>
                    <a:t>）    （</a:t>
                  </a:r>
                  <a:r>
                    <a:rPr lang="en-US" altLang="zh-CN" sz="1200" b="1">
                      <a:solidFill>
                        <a:srgbClr val="FFFF00"/>
                      </a:solidFill>
                      <a:ea typeface="宋体" pitchFamily="2" charset="-122"/>
                    </a:rPr>
                    <a:t>113</a:t>
                  </a:r>
                  <a:r>
                    <a:rPr lang="zh-CN" altLang="en-US" sz="1200" b="1">
                      <a:solidFill>
                        <a:srgbClr val="FFFF00"/>
                      </a:solidFill>
                      <a:ea typeface="宋体" pitchFamily="2" charset="-122"/>
                    </a:rPr>
                    <a:t>）</a:t>
                  </a:r>
                  <a:endParaRPr lang="zh-CN" altLang="en-US">
                    <a:ea typeface="宋体" pitchFamily="2" charset="-122"/>
                  </a:endParaRPr>
                </a:p>
              </p:txBody>
            </p:sp>
            <p:sp>
              <p:nvSpPr>
                <p:cNvPr id="44091" name="文本框 518154"/>
                <p:cNvSpPr txBox="1">
                  <a:spLocks noChangeArrowheads="1"/>
                </p:cNvSpPr>
                <p:nvPr/>
              </p:nvSpPr>
              <p:spPr bwMode="auto">
                <a:xfrm>
                  <a:off x="1776" y="3484"/>
                  <a:ext cx="305" cy="164"/>
                </a:xfrm>
                <a:prstGeom prst="rect">
                  <a:avLst/>
                </a:prstGeom>
                <a:noFill/>
                <a:ln>
                  <a:noFill/>
                </a:ln>
                <a:effectLst>
                  <a:outerShdw blurRad="63500" dist="26940" algn="ctr" rotWithShape="0">
                    <a:schemeClr val="accent2">
                      <a:alpha val="74998"/>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Symbol" pitchFamily="18" charset="2"/>
                    <a:buChar char="Þ"/>
                  </a:pPr>
                  <a:r>
                    <a:rPr lang="en-US" altLang="zh-CN" sz="1600">
                      <a:solidFill>
                        <a:srgbClr val="FFFF00"/>
                      </a:solidFill>
                      <a:ea typeface="宋体" pitchFamily="2" charset="-122"/>
                    </a:rPr>
                    <a:t> </a:t>
                  </a:r>
                </a:p>
              </p:txBody>
            </p:sp>
          </p:grpSp>
          <p:grpSp>
            <p:nvGrpSpPr>
              <p:cNvPr id="95284" name="组合 518155"/>
              <p:cNvGrpSpPr>
                <a:grpSpLocks/>
              </p:cNvGrpSpPr>
              <p:nvPr/>
            </p:nvGrpSpPr>
            <p:grpSpPr bwMode="auto">
              <a:xfrm>
                <a:off x="4442" y="3408"/>
                <a:ext cx="903" cy="193"/>
                <a:chOff x="1442" y="3484"/>
                <a:chExt cx="956" cy="212"/>
              </a:xfrm>
            </p:grpSpPr>
            <p:sp>
              <p:nvSpPr>
                <p:cNvPr id="95285" name="矩形 518156"/>
                <p:cNvSpPr>
                  <a:spLocks noChangeArrowheads="1"/>
                </p:cNvSpPr>
                <p:nvPr/>
              </p:nvSpPr>
              <p:spPr bwMode="auto">
                <a:xfrm>
                  <a:off x="1536" y="3504"/>
                  <a:ext cx="768" cy="192"/>
                </a:xfrm>
                <a:prstGeom prst="rect">
                  <a:avLst/>
                </a:prstGeom>
                <a:solidFill>
                  <a:srgbClr val="660066"/>
                </a:solidFill>
                <a:ln w="9525">
                  <a:solidFill>
                    <a:srgbClr val="660066"/>
                  </a:solidFill>
                  <a:miter lim="800000"/>
                  <a:headEnd/>
                  <a:tailEnd/>
                </a:ln>
                <a:effectLst>
                  <a:prstShdw prst="shdw13" dist="53882" dir="13500000">
                    <a:schemeClr val="accent2">
                      <a:alpha val="74997"/>
                    </a:schemeClr>
                  </a:prstShdw>
                </a:effectLst>
              </p:spPr>
              <p:txBody>
                <a:bodyPr/>
                <a:lstStyle/>
                <a:p>
                  <a:pPr eaLnBrk="1" hangingPunct="1">
                    <a:lnSpc>
                      <a:spcPct val="80000"/>
                    </a:lnSpc>
                    <a:spcBef>
                      <a:spcPct val="50000"/>
                    </a:spcBef>
                  </a:pPr>
                  <a:endParaRPr lang="zh-CN" altLang="en-US"/>
                </a:p>
              </p:txBody>
            </p:sp>
            <p:sp>
              <p:nvSpPr>
                <p:cNvPr id="95286" name="文本框 518157"/>
                <p:cNvSpPr txBox="1">
                  <a:spLocks noChangeArrowheads="1"/>
                </p:cNvSpPr>
                <p:nvPr/>
              </p:nvSpPr>
              <p:spPr bwMode="auto">
                <a:xfrm>
                  <a:off x="1442" y="3525"/>
                  <a:ext cx="956" cy="134"/>
                </a:xfrm>
                <a:prstGeom prst="rect">
                  <a:avLst/>
                </a:prstGeom>
                <a:noFill/>
                <a:ln w="9525">
                  <a:noFill/>
                  <a:miter lim="800000"/>
                  <a:headEnd/>
                  <a:tailEnd/>
                </a:ln>
              </p:spPr>
              <p:txBody>
                <a:bodyPr wrap="none">
                  <a:spAutoFit/>
                </a:bodyPr>
                <a:lstStyle/>
                <a:p>
                  <a:pPr eaLnBrk="1" hangingPunct="1">
                    <a:buFont typeface="Symbol" pitchFamily="18" charset="2"/>
                    <a:buNone/>
                  </a:pPr>
                  <a:r>
                    <a:rPr lang="zh-CN" altLang="en-US" sz="1200" b="1">
                      <a:solidFill>
                        <a:srgbClr val="FFFF00"/>
                      </a:solidFill>
                      <a:ea typeface="宋体" pitchFamily="2" charset="-122"/>
                    </a:rPr>
                    <a:t>（</a:t>
                  </a:r>
                  <a:r>
                    <a:rPr lang="en-US" altLang="zh-CN" sz="1200" b="1">
                      <a:solidFill>
                        <a:srgbClr val="FFFF00"/>
                      </a:solidFill>
                      <a:ea typeface="宋体" pitchFamily="2" charset="-122"/>
                    </a:rPr>
                    <a:t>123</a:t>
                  </a:r>
                  <a:r>
                    <a:rPr lang="zh-CN" altLang="en-US" sz="1200" b="1">
                      <a:solidFill>
                        <a:srgbClr val="FFFF00"/>
                      </a:solidFill>
                      <a:ea typeface="宋体" pitchFamily="2" charset="-122"/>
                    </a:rPr>
                    <a:t>）    （</a:t>
                  </a:r>
                  <a:r>
                    <a:rPr lang="en-US" altLang="zh-CN" sz="1200" b="1">
                      <a:solidFill>
                        <a:srgbClr val="FFFF00"/>
                      </a:solidFill>
                      <a:ea typeface="宋体" pitchFamily="2" charset="-122"/>
                    </a:rPr>
                    <a:t>122</a:t>
                  </a:r>
                  <a:r>
                    <a:rPr lang="zh-CN" altLang="en-US" sz="1200" b="1">
                      <a:solidFill>
                        <a:srgbClr val="FFFF00"/>
                      </a:solidFill>
                      <a:ea typeface="宋体" pitchFamily="2" charset="-122"/>
                    </a:rPr>
                    <a:t>）</a:t>
                  </a:r>
                  <a:endParaRPr lang="zh-CN" altLang="en-US">
                    <a:ea typeface="宋体" pitchFamily="2" charset="-122"/>
                  </a:endParaRPr>
                </a:p>
              </p:txBody>
            </p:sp>
            <p:sp>
              <p:nvSpPr>
                <p:cNvPr id="44088" name="文本框 518158"/>
                <p:cNvSpPr txBox="1">
                  <a:spLocks noChangeArrowheads="1"/>
                </p:cNvSpPr>
                <p:nvPr/>
              </p:nvSpPr>
              <p:spPr bwMode="auto">
                <a:xfrm>
                  <a:off x="1772" y="3484"/>
                  <a:ext cx="297" cy="164"/>
                </a:xfrm>
                <a:prstGeom prst="rect">
                  <a:avLst/>
                </a:prstGeom>
                <a:noFill/>
                <a:ln>
                  <a:noFill/>
                </a:ln>
                <a:effectLst>
                  <a:outerShdw blurRad="63500" dist="26940" algn="ctr" rotWithShape="0">
                    <a:schemeClr val="accent2">
                      <a:alpha val="74998"/>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Symbol" pitchFamily="18" charset="2"/>
                    <a:buChar char="Þ"/>
                  </a:pPr>
                  <a:r>
                    <a:rPr lang="en-US" altLang="zh-CN" sz="1600">
                      <a:solidFill>
                        <a:srgbClr val="FFFF00"/>
                      </a:solidFill>
                      <a:ea typeface="宋体" pitchFamily="2" charset="-122"/>
                    </a:rPr>
                    <a:t> </a:t>
                  </a:r>
                </a:p>
              </p:txBody>
            </p:sp>
          </p:grpSp>
        </p:grpSp>
        <p:grpSp>
          <p:nvGrpSpPr>
            <p:cNvPr id="95237" name="组合 518159"/>
            <p:cNvGrpSpPr>
              <a:grpSpLocks/>
            </p:cNvGrpSpPr>
            <p:nvPr/>
          </p:nvGrpSpPr>
          <p:grpSpPr bwMode="auto">
            <a:xfrm>
              <a:off x="2237" y="1104"/>
              <a:ext cx="1001" cy="330"/>
              <a:chOff x="2253" y="1059"/>
              <a:chExt cx="1060" cy="342"/>
            </a:xfrm>
          </p:grpSpPr>
          <p:sp>
            <p:nvSpPr>
              <p:cNvPr id="95279" name="矩形 518160"/>
              <p:cNvSpPr>
                <a:spLocks noChangeArrowheads="1"/>
              </p:cNvSpPr>
              <p:nvPr/>
            </p:nvSpPr>
            <p:spPr bwMode="auto">
              <a:xfrm>
                <a:off x="2253" y="1059"/>
                <a:ext cx="1011" cy="342"/>
              </a:xfrm>
              <a:prstGeom prst="rect">
                <a:avLst/>
              </a:prstGeom>
              <a:solidFill>
                <a:srgbClr val="660066"/>
              </a:solidFill>
              <a:ln w="9525">
                <a:solidFill>
                  <a:srgbClr val="660066"/>
                </a:solidFill>
                <a:miter lim="800000"/>
                <a:headEnd/>
                <a:tailEnd/>
              </a:ln>
              <a:effectLst>
                <a:prstShdw prst="shdw13" dist="53882" dir="13500000">
                  <a:schemeClr val="accent2">
                    <a:alpha val="74997"/>
                  </a:schemeClr>
                </a:prstShdw>
              </a:effectLst>
            </p:spPr>
            <p:txBody>
              <a:bodyPr/>
              <a:lstStyle/>
              <a:p>
                <a:pPr eaLnBrk="1" hangingPunct="1">
                  <a:lnSpc>
                    <a:spcPct val="80000"/>
                  </a:lnSpc>
                  <a:spcBef>
                    <a:spcPct val="50000"/>
                  </a:spcBef>
                </a:pPr>
                <a:endParaRPr lang="zh-CN" altLang="en-US"/>
              </a:p>
            </p:txBody>
          </p:sp>
          <p:sp>
            <p:nvSpPr>
              <p:cNvPr id="95280" name="文本框 518161"/>
              <p:cNvSpPr txBox="1">
                <a:spLocks noChangeArrowheads="1"/>
              </p:cNvSpPr>
              <p:nvPr/>
            </p:nvSpPr>
            <p:spPr bwMode="auto">
              <a:xfrm>
                <a:off x="2272" y="1130"/>
                <a:ext cx="1041" cy="199"/>
              </a:xfrm>
              <a:prstGeom prst="rect">
                <a:avLst/>
              </a:prstGeom>
              <a:noFill/>
              <a:ln w="9525">
                <a:noFill/>
                <a:miter lim="800000"/>
                <a:headEnd/>
                <a:tailEnd/>
              </a:ln>
            </p:spPr>
            <p:txBody>
              <a:bodyPr wrap="none">
                <a:spAutoFit/>
              </a:bodyPr>
              <a:lstStyle/>
              <a:p>
                <a:pPr eaLnBrk="1" hangingPunct="1">
                  <a:buFont typeface="Symbol" pitchFamily="18" charset="2"/>
                  <a:buNone/>
                </a:pPr>
                <a:r>
                  <a:rPr lang="zh-CN" altLang="en-US" sz="1400" b="1">
                    <a:solidFill>
                      <a:srgbClr val="FFFF00"/>
                    </a:solidFill>
                    <a:ea typeface="宋体" pitchFamily="2" charset="-122"/>
                  </a:rPr>
                  <a:t>（</a:t>
                </a:r>
                <a:r>
                  <a:rPr lang="en-US" altLang="zh-CN" sz="1400" b="1">
                    <a:solidFill>
                      <a:srgbClr val="FFFF00"/>
                    </a:solidFill>
                    <a:ea typeface="宋体" pitchFamily="2" charset="-122"/>
                  </a:rPr>
                  <a:t>111</a:t>
                </a:r>
                <a:r>
                  <a:rPr lang="zh-CN" altLang="en-US" sz="1400" b="1">
                    <a:solidFill>
                      <a:srgbClr val="FFFF00"/>
                    </a:solidFill>
                    <a:ea typeface="宋体" pitchFamily="2" charset="-122"/>
                  </a:rPr>
                  <a:t>）   （</a:t>
                </a:r>
                <a:r>
                  <a:rPr lang="en-US" altLang="zh-CN" sz="1400" b="1">
                    <a:solidFill>
                      <a:srgbClr val="FFFF00"/>
                    </a:solidFill>
                    <a:ea typeface="宋体" pitchFamily="2" charset="-122"/>
                  </a:rPr>
                  <a:t>333</a:t>
                </a:r>
                <a:r>
                  <a:rPr lang="zh-CN" altLang="en-US" sz="1400" b="1">
                    <a:solidFill>
                      <a:srgbClr val="FFFF00"/>
                    </a:solidFill>
                    <a:ea typeface="宋体" pitchFamily="2" charset="-122"/>
                  </a:rPr>
                  <a:t>）</a:t>
                </a:r>
                <a:endParaRPr lang="zh-CN" altLang="en-US">
                  <a:ea typeface="宋体" pitchFamily="2" charset="-122"/>
                </a:endParaRPr>
              </a:p>
            </p:txBody>
          </p:sp>
          <p:sp>
            <p:nvSpPr>
              <p:cNvPr id="44082" name="文本框 518162"/>
              <p:cNvSpPr txBox="1">
                <a:spLocks noChangeArrowheads="1"/>
              </p:cNvSpPr>
              <p:nvPr/>
            </p:nvSpPr>
            <p:spPr bwMode="auto">
              <a:xfrm>
                <a:off x="2641" y="1104"/>
                <a:ext cx="311" cy="239"/>
              </a:xfrm>
              <a:prstGeom prst="rect">
                <a:avLst/>
              </a:prstGeom>
              <a:noFill/>
              <a:ln>
                <a:noFill/>
              </a:ln>
              <a:effectLst>
                <a:outerShdw blurRad="63500" dist="26940" algn="ctr" rotWithShape="0">
                  <a:schemeClr val="accent2">
                    <a:alpha val="74998"/>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charset="0"/>
                    <a:ea typeface="楷体_GB2312" charset="0"/>
                  </a:defRPr>
                </a:lvl1pPr>
                <a:lvl2pPr marL="742950" indent="-285750">
                  <a:spcBef>
                    <a:spcPct val="20000"/>
                  </a:spcBef>
                  <a:buSzPct val="75000"/>
                  <a:buBlip>
                    <a:blip r:embed="rId3"/>
                  </a:buBlip>
                  <a:defRPr sz="2400">
                    <a:solidFill>
                      <a:schemeClr val="tx1"/>
                    </a:solidFill>
                    <a:latin typeface="Berlin Sans FB" charset="0"/>
                    <a:ea typeface="楷体_GB2312" charset="0"/>
                  </a:defRPr>
                </a:lvl2pPr>
                <a:lvl3pPr marL="1143000" indent="-228600">
                  <a:spcBef>
                    <a:spcPct val="20000"/>
                  </a:spcBef>
                  <a:buBlip>
                    <a:blip r:embed="rId4"/>
                  </a:buBlip>
                  <a:defRPr sz="2000">
                    <a:solidFill>
                      <a:schemeClr val="tx1"/>
                    </a:solidFill>
                    <a:latin typeface="Berlin Sans FB" charset="0"/>
                    <a:ea typeface="楷体_GB2312" charset="0"/>
                  </a:defRPr>
                </a:lvl3pPr>
                <a:lvl4pPr marL="1600200" indent="-228600">
                  <a:spcBef>
                    <a:spcPct val="20000"/>
                  </a:spcBef>
                  <a:buBlip>
                    <a:blip r:embed="rId5"/>
                  </a:buBlip>
                  <a:defRPr>
                    <a:solidFill>
                      <a:schemeClr val="tx1"/>
                    </a:solidFill>
                    <a:latin typeface="Berlin Sans FB" charset="0"/>
                    <a:ea typeface="楷体_GB2312" charset="0"/>
                  </a:defRPr>
                </a:lvl4pPr>
                <a:lvl5pPr marL="2057400" indent="-228600">
                  <a:spcBef>
                    <a:spcPct val="20000"/>
                  </a:spcBef>
                  <a:buClr>
                    <a:schemeClr val="tx2"/>
                  </a:buClr>
                  <a:buChar char="–"/>
                  <a:defRPr sz="1600">
                    <a:solidFill>
                      <a:schemeClr val="tx1"/>
                    </a:solidFill>
                    <a:latin typeface="Berlin Sans FB" charset="0"/>
                    <a:ea typeface="楷体_GB2312" charset="0"/>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9pPr>
              </a:lstStyle>
              <a:p>
                <a:pPr eaLnBrk="1" hangingPunct="1">
                  <a:spcBef>
                    <a:spcPct val="0"/>
                  </a:spcBef>
                  <a:buFont typeface="Symbol" charset="2"/>
                  <a:buChar char="Þ"/>
                  <a:defRPr/>
                </a:pPr>
                <a:r>
                  <a:rPr lang="en-US" altLang="zh-CN" sz="1800" smtClean="0">
                    <a:solidFill>
                      <a:srgbClr val="FFFF00"/>
                    </a:solidFill>
                    <a:latin typeface="Times New Roman" charset="0"/>
                    <a:ea typeface="宋体" charset="-122"/>
                  </a:rPr>
                  <a:t> </a:t>
                </a:r>
                <a:endParaRPr lang="en-US" altLang="zh-CN" sz="2400" smtClean="0">
                  <a:solidFill>
                    <a:srgbClr val="FFFF00"/>
                  </a:solidFill>
                  <a:latin typeface="Times New Roman" charset="0"/>
                  <a:ea typeface="宋体" charset="-122"/>
                </a:endParaRPr>
              </a:p>
            </p:txBody>
          </p:sp>
        </p:grpSp>
        <p:grpSp>
          <p:nvGrpSpPr>
            <p:cNvPr id="95238" name="组合 518163"/>
            <p:cNvGrpSpPr>
              <a:grpSpLocks/>
            </p:cNvGrpSpPr>
            <p:nvPr/>
          </p:nvGrpSpPr>
          <p:grpSpPr bwMode="auto">
            <a:xfrm>
              <a:off x="2237" y="2120"/>
              <a:ext cx="984" cy="331"/>
              <a:chOff x="2016" y="2537"/>
              <a:chExt cx="1042" cy="343"/>
            </a:xfrm>
          </p:grpSpPr>
          <p:sp>
            <p:nvSpPr>
              <p:cNvPr id="95275" name="矩形 518164"/>
              <p:cNvSpPr>
                <a:spLocks noChangeArrowheads="1"/>
              </p:cNvSpPr>
              <p:nvPr/>
            </p:nvSpPr>
            <p:spPr bwMode="auto">
              <a:xfrm>
                <a:off x="2064" y="2537"/>
                <a:ext cx="960" cy="343"/>
              </a:xfrm>
              <a:prstGeom prst="rect">
                <a:avLst/>
              </a:prstGeom>
              <a:solidFill>
                <a:srgbClr val="660066"/>
              </a:solidFill>
              <a:ln w="9525">
                <a:solidFill>
                  <a:srgbClr val="660066"/>
                </a:solidFill>
                <a:miter lim="800000"/>
                <a:headEnd/>
                <a:tailEnd/>
              </a:ln>
              <a:effectLst>
                <a:prstShdw prst="shdw13" dist="53882" dir="13500000">
                  <a:schemeClr val="accent2">
                    <a:alpha val="74997"/>
                  </a:schemeClr>
                </a:prstShdw>
              </a:effectLst>
            </p:spPr>
            <p:txBody>
              <a:bodyPr/>
              <a:lstStyle/>
              <a:p>
                <a:pPr eaLnBrk="1" hangingPunct="1">
                  <a:lnSpc>
                    <a:spcPct val="80000"/>
                  </a:lnSpc>
                  <a:spcBef>
                    <a:spcPct val="50000"/>
                  </a:spcBef>
                </a:pPr>
                <a:endParaRPr lang="zh-CN" altLang="en-US"/>
              </a:p>
            </p:txBody>
          </p:sp>
          <p:grpSp>
            <p:nvGrpSpPr>
              <p:cNvPr id="95276" name="组合 518165"/>
              <p:cNvGrpSpPr>
                <a:grpSpLocks/>
              </p:cNvGrpSpPr>
              <p:nvPr/>
            </p:nvGrpSpPr>
            <p:grpSpPr bwMode="auto">
              <a:xfrm>
                <a:off x="2016" y="2592"/>
                <a:ext cx="1042" cy="239"/>
                <a:chOff x="2143" y="2086"/>
                <a:chExt cx="1042" cy="239"/>
              </a:xfrm>
            </p:grpSpPr>
            <p:sp>
              <p:nvSpPr>
                <p:cNvPr id="95277" name="文本框 518166"/>
                <p:cNvSpPr txBox="1">
                  <a:spLocks noChangeArrowheads="1"/>
                </p:cNvSpPr>
                <p:nvPr/>
              </p:nvSpPr>
              <p:spPr bwMode="auto">
                <a:xfrm>
                  <a:off x="2143" y="2123"/>
                  <a:ext cx="1042" cy="199"/>
                </a:xfrm>
                <a:prstGeom prst="rect">
                  <a:avLst/>
                </a:prstGeom>
                <a:noFill/>
                <a:ln w="9525">
                  <a:noFill/>
                  <a:miter lim="800000"/>
                  <a:headEnd/>
                  <a:tailEnd/>
                </a:ln>
              </p:spPr>
              <p:txBody>
                <a:bodyPr wrap="none">
                  <a:spAutoFit/>
                </a:bodyPr>
                <a:lstStyle/>
                <a:p>
                  <a:pPr eaLnBrk="1" hangingPunct="1">
                    <a:buFont typeface="Symbol" pitchFamily="18" charset="2"/>
                    <a:buNone/>
                  </a:pPr>
                  <a:r>
                    <a:rPr lang="zh-CN" altLang="en-US" sz="1400" b="1">
                      <a:solidFill>
                        <a:srgbClr val="FFFF00"/>
                      </a:solidFill>
                      <a:ea typeface="宋体" pitchFamily="2" charset="-122"/>
                    </a:rPr>
                    <a:t>（</a:t>
                  </a:r>
                  <a:r>
                    <a:rPr lang="en-US" altLang="zh-CN" sz="1400" b="1">
                      <a:solidFill>
                        <a:srgbClr val="FFFF00"/>
                      </a:solidFill>
                      <a:ea typeface="宋体" pitchFamily="2" charset="-122"/>
                    </a:rPr>
                    <a:t>122</a:t>
                  </a:r>
                  <a:r>
                    <a:rPr lang="zh-CN" altLang="en-US" sz="1400" b="1">
                      <a:solidFill>
                        <a:srgbClr val="FFFF00"/>
                      </a:solidFill>
                      <a:ea typeface="宋体" pitchFamily="2" charset="-122"/>
                    </a:rPr>
                    <a:t>）   （</a:t>
                  </a:r>
                  <a:r>
                    <a:rPr lang="en-US" altLang="zh-CN" sz="1400" b="1">
                      <a:solidFill>
                        <a:srgbClr val="FFFF00"/>
                      </a:solidFill>
                      <a:ea typeface="宋体" pitchFamily="2" charset="-122"/>
                    </a:rPr>
                    <a:t>322</a:t>
                  </a:r>
                  <a:r>
                    <a:rPr lang="zh-CN" altLang="en-US" sz="1400" b="1">
                      <a:solidFill>
                        <a:srgbClr val="FFFF00"/>
                      </a:solidFill>
                      <a:ea typeface="宋体" pitchFamily="2" charset="-122"/>
                    </a:rPr>
                    <a:t>）</a:t>
                  </a:r>
                  <a:endParaRPr lang="zh-CN" altLang="en-US">
                    <a:ea typeface="宋体" pitchFamily="2" charset="-122"/>
                  </a:endParaRPr>
                </a:p>
              </p:txBody>
            </p:sp>
            <p:sp>
              <p:nvSpPr>
                <p:cNvPr id="44079" name="文本框 518167"/>
                <p:cNvSpPr txBox="1">
                  <a:spLocks noChangeArrowheads="1"/>
                </p:cNvSpPr>
                <p:nvPr/>
              </p:nvSpPr>
              <p:spPr bwMode="auto">
                <a:xfrm>
                  <a:off x="2510" y="2086"/>
                  <a:ext cx="310" cy="239"/>
                </a:xfrm>
                <a:prstGeom prst="rect">
                  <a:avLst/>
                </a:prstGeom>
                <a:noFill/>
                <a:ln>
                  <a:noFill/>
                </a:ln>
                <a:effectLst>
                  <a:outerShdw blurRad="63500" dist="26940" algn="ctr" rotWithShape="0">
                    <a:schemeClr val="accent2">
                      <a:alpha val="74998"/>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charset="0"/>
                      <a:ea typeface="楷体_GB2312" charset="0"/>
                    </a:defRPr>
                  </a:lvl1pPr>
                  <a:lvl2pPr marL="742950" indent="-285750">
                    <a:spcBef>
                      <a:spcPct val="20000"/>
                    </a:spcBef>
                    <a:buSzPct val="75000"/>
                    <a:buBlip>
                      <a:blip r:embed="rId3"/>
                    </a:buBlip>
                    <a:defRPr sz="2400">
                      <a:solidFill>
                        <a:schemeClr val="tx1"/>
                      </a:solidFill>
                      <a:latin typeface="Berlin Sans FB" charset="0"/>
                      <a:ea typeface="楷体_GB2312" charset="0"/>
                    </a:defRPr>
                  </a:lvl2pPr>
                  <a:lvl3pPr marL="1143000" indent="-228600">
                    <a:spcBef>
                      <a:spcPct val="20000"/>
                    </a:spcBef>
                    <a:buBlip>
                      <a:blip r:embed="rId4"/>
                    </a:buBlip>
                    <a:defRPr sz="2000">
                      <a:solidFill>
                        <a:schemeClr val="tx1"/>
                      </a:solidFill>
                      <a:latin typeface="Berlin Sans FB" charset="0"/>
                      <a:ea typeface="楷体_GB2312" charset="0"/>
                    </a:defRPr>
                  </a:lvl3pPr>
                  <a:lvl4pPr marL="1600200" indent="-228600">
                    <a:spcBef>
                      <a:spcPct val="20000"/>
                    </a:spcBef>
                    <a:buBlip>
                      <a:blip r:embed="rId5"/>
                    </a:buBlip>
                    <a:defRPr>
                      <a:solidFill>
                        <a:schemeClr val="tx1"/>
                      </a:solidFill>
                      <a:latin typeface="Berlin Sans FB" charset="0"/>
                      <a:ea typeface="楷体_GB2312" charset="0"/>
                    </a:defRPr>
                  </a:lvl4pPr>
                  <a:lvl5pPr marL="2057400" indent="-228600">
                    <a:spcBef>
                      <a:spcPct val="20000"/>
                    </a:spcBef>
                    <a:buClr>
                      <a:schemeClr val="tx2"/>
                    </a:buClr>
                    <a:buChar char="–"/>
                    <a:defRPr sz="1600">
                      <a:solidFill>
                        <a:schemeClr val="tx1"/>
                      </a:solidFill>
                      <a:latin typeface="Berlin Sans FB" charset="0"/>
                      <a:ea typeface="楷体_GB2312" charset="0"/>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9pPr>
                </a:lstStyle>
                <a:p>
                  <a:pPr eaLnBrk="1" hangingPunct="1">
                    <a:spcBef>
                      <a:spcPct val="0"/>
                    </a:spcBef>
                    <a:buFont typeface="Symbol" charset="2"/>
                    <a:buChar char="Þ"/>
                    <a:defRPr/>
                  </a:pPr>
                  <a:r>
                    <a:rPr lang="en-US" altLang="zh-CN" sz="1800" smtClean="0">
                      <a:solidFill>
                        <a:srgbClr val="FFFF00"/>
                      </a:solidFill>
                      <a:latin typeface="Times New Roman" charset="0"/>
                      <a:ea typeface="宋体" charset="-122"/>
                    </a:rPr>
                    <a:t> </a:t>
                  </a:r>
                  <a:endParaRPr lang="en-US" altLang="zh-CN" sz="2400" smtClean="0">
                    <a:solidFill>
                      <a:srgbClr val="FFFF00"/>
                    </a:solidFill>
                    <a:latin typeface="Times New Roman" charset="0"/>
                    <a:ea typeface="宋体" charset="-122"/>
                  </a:endParaRPr>
                </a:p>
              </p:txBody>
            </p:sp>
          </p:grpSp>
        </p:grpSp>
        <p:grpSp>
          <p:nvGrpSpPr>
            <p:cNvPr id="95239" name="组合 518168"/>
            <p:cNvGrpSpPr>
              <a:grpSpLocks/>
            </p:cNvGrpSpPr>
            <p:nvPr/>
          </p:nvGrpSpPr>
          <p:grpSpPr bwMode="auto">
            <a:xfrm>
              <a:off x="1103" y="2120"/>
              <a:ext cx="984" cy="330"/>
              <a:chOff x="240" y="1488"/>
              <a:chExt cx="1042" cy="342"/>
            </a:xfrm>
          </p:grpSpPr>
          <p:sp>
            <p:nvSpPr>
              <p:cNvPr id="95271" name="矩形 518169"/>
              <p:cNvSpPr>
                <a:spLocks noChangeArrowheads="1"/>
              </p:cNvSpPr>
              <p:nvPr/>
            </p:nvSpPr>
            <p:spPr bwMode="auto">
              <a:xfrm>
                <a:off x="240" y="1488"/>
                <a:ext cx="1008" cy="342"/>
              </a:xfrm>
              <a:prstGeom prst="rect">
                <a:avLst/>
              </a:prstGeom>
              <a:solidFill>
                <a:srgbClr val="660066"/>
              </a:solidFill>
              <a:ln w="9525">
                <a:solidFill>
                  <a:srgbClr val="660066"/>
                </a:solidFill>
                <a:miter lim="800000"/>
                <a:headEnd/>
                <a:tailEnd/>
              </a:ln>
              <a:effectLst>
                <a:prstShdw prst="shdw13" dist="53882" dir="13500000">
                  <a:schemeClr val="accent2">
                    <a:alpha val="74997"/>
                  </a:schemeClr>
                </a:prstShdw>
              </a:effectLst>
            </p:spPr>
            <p:txBody>
              <a:bodyPr/>
              <a:lstStyle/>
              <a:p>
                <a:pPr eaLnBrk="1" hangingPunct="1">
                  <a:lnSpc>
                    <a:spcPct val="80000"/>
                  </a:lnSpc>
                  <a:spcBef>
                    <a:spcPct val="50000"/>
                  </a:spcBef>
                </a:pPr>
                <a:endParaRPr lang="zh-CN" altLang="en-US"/>
              </a:p>
            </p:txBody>
          </p:sp>
          <p:grpSp>
            <p:nvGrpSpPr>
              <p:cNvPr id="95272" name="组合 518170"/>
              <p:cNvGrpSpPr>
                <a:grpSpLocks/>
              </p:cNvGrpSpPr>
              <p:nvPr/>
            </p:nvGrpSpPr>
            <p:grpSpPr bwMode="auto">
              <a:xfrm>
                <a:off x="241" y="1533"/>
                <a:ext cx="1041" cy="240"/>
                <a:chOff x="913" y="2081"/>
                <a:chExt cx="1041" cy="240"/>
              </a:xfrm>
            </p:grpSpPr>
            <p:sp>
              <p:nvSpPr>
                <p:cNvPr id="95273" name="文本框 518171"/>
                <p:cNvSpPr txBox="1">
                  <a:spLocks noChangeArrowheads="1"/>
                </p:cNvSpPr>
                <p:nvPr/>
              </p:nvSpPr>
              <p:spPr bwMode="auto">
                <a:xfrm>
                  <a:off x="913" y="2109"/>
                  <a:ext cx="1041" cy="199"/>
                </a:xfrm>
                <a:prstGeom prst="rect">
                  <a:avLst/>
                </a:prstGeom>
                <a:noFill/>
                <a:ln w="9525">
                  <a:noFill/>
                  <a:miter lim="800000"/>
                  <a:headEnd/>
                  <a:tailEnd/>
                </a:ln>
              </p:spPr>
              <p:txBody>
                <a:bodyPr wrap="none">
                  <a:spAutoFit/>
                </a:bodyPr>
                <a:lstStyle/>
                <a:p>
                  <a:pPr eaLnBrk="1" hangingPunct="1">
                    <a:buFont typeface="Symbol" pitchFamily="18" charset="2"/>
                    <a:buNone/>
                  </a:pPr>
                  <a:r>
                    <a:rPr lang="zh-CN" altLang="en-US" sz="1400" b="1">
                      <a:solidFill>
                        <a:srgbClr val="FFFF00"/>
                      </a:solidFill>
                      <a:ea typeface="宋体" pitchFamily="2" charset="-122"/>
                    </a:rPr>
                    <a:t>（</a:t>
                  </a:r>
                  <a:r>
                    <a:rPr lang="en-US" altLang="zh-CN" sz="1400" b="1">
                      <a:solidFill>
                        <a:srgbClr val="FFFF00"/>
                      </a:solidFill>
                      <a:ea typeface="宋体" pitchFamily="2" charset="-122"/>
                    </a:rPr>
                    <a:t>111</a:t>
                  </a:r>
                  <a:r>
                    <a:rPr lang="zh-CN" altLang="en-US" sz="1400" b="1">
                      <a:solidFill>
                        <a:srgbClr val="FFFF00"/>
                      </a:solidFill>
                      <a:ea typeface="宋体" pitchFamily="2" charset="-122"/>
                    </a:rPr>
                    <a:t>）   （</a:t>
                  </a:r>
                  <a:r>
                    <a:rPr lang="en-US" altLang="zh-CN" sz="1400" b="1">
                      <a:solidFill>
                        <a:srgbClr val="FFFF00"/>
                      </a:solidFill>
                      <a:ea typeface="宋体" pitchFamily="2" charset="-122"/>
                    </a:rPr>
                    <a:t>122</a:t>
                  </a:r>
                  <a:r>
                    <a:rPr lang="zh-CN" altLang="en-US" sz="1400" b="1">
                      <a:solidFill>
                        <a:srgbClr val="FFFF00"/>
                      </a:solidFill>
                      <a:ea typeface="宋体" pitchFamily="2" charset="-122"/>
                    </a:rPr>
                    <a:t>）</a:t>
                  </a:r>
                  <a:endParaRPr lang="zh-CN" altLang="en-US">
                    <a:ea typeface="宋体" pitchFamily="2" charset="-122"/>
                  </a:endParaRPr>
                </a:p>
              </p:txBody>
            </p:sp>
            <p:sp>
              <p:nvSpPr>
                <p:cNvPr id="44075" name="文本框 518172"/>
                <p:cNvSpPr txBox="1">
                  <a:spLocks noChangeArrowheads="1"/>
                </p:cNvSpPr>
                <p:nvPr/>
              </p:nvSpPr>
              <p:spPr bwMode="auto">
                <a:xfrm>
                  <a:off x="1283" y="2081"/>
                  <a:ext cx="311" cy="240"/>
                </a:xfrm>
                <a:prstGeom prst="rect">
                  <a:avLst/>
                </a:prstGeom>
                <a:noFill/>
                <a:ln>
                  <a:noFill/>
                </a:ln>
                <a:effectLst>
                  <a:outerShdw blurRad="63500" dist="26940" algn="ctr" rotWithShape="0">
                    <a:schemeClr val="accent2">
                      <a:alpha val="74998"/>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charset="0"/>
                      <a:ea typeface="楷体_GB2312" charset="0"/>
                    </a:defRPr>
                  </a:lvl1pPr>
                  <a:lvl2pPr marL="742950" indent="-285750">
                    <a:spcBef>
                      <a:spcPct val="20000"/>
                    </a:spcBef>
                    <a:buSzPct val="75000"/>
                    <a:buBlip>
                      <a:blip r:embed="rId3"/>
                    </a:buBlip>
                    <a:defRPr sz="2400">
                      <a:solidFill>
                        <a:schemeClr val="tx1"/>
                      </a:solidFill>
                      <a:latin typeface="Berlin Sans FB" charset="0"/>
                      <a:ea typeface="楷体_GB2312" charset="0"/>
                    </a:defRPr>
                  </a:lvl2pPr>
                  <a:lvl3pPr marL="1143000" indent="-228600">
                    <a:spcBef>
                      <a:spcPct val="20000"/>
                    </a:spcBef>
                    <a:buBlip>
                      <a:blip r:embed="rId4"/>
                    </a:buBlip>
                    <a:defRPr sz="2000">
                      <a:solidFill>
                        <a:schemeClr val="tx1"/>
                      </a:solidFill>
                      <a:latin typeface="Berlin Sans FB" charset="0"/>
                      <a:ea typeface="楷体_GB2312" charset="0"/>
                    </a:defRPr>
                  </a:lvl3pPr>
                  <a:lvl4pPr marL="1600200" indent="-228600">
                    <a:spcBef>
                      <a:spcPct val="20000"/>
                    </a:spcBef>
                    <a:buBlip>
                      <a:blip r:embed="rId5"/>
                    </a:buBlip>
                    <a:defRPr>
                      <a:solidFill>
                        <a:schemeClr val="tx1"/>
                      </a:solidFill>
                      <a:latin typeface="Berlin Sans FB" charset="0"/>
                      <a:ea typeface="楷体_GB2312" charset="0"/>
                    </a:defRPr>
                  </a:lvl4pPr>
                  <a:lvl5pPr marL="2057400" indent="-228600">
                    <a:spcBef>
                      <a:spcPct val="20000"/>
                    </a:spcBef>
                    <a:buClr>
                      <a:schemeClr val="tx2"/>
                    </a:buClr>
                    <a:buChar char="–"/>
                    <a:defRPr sz="1600">
                      <a:solidFill>
                        <a:schemeClr val="tx1"/>
                      </a:solidFill>
                      <a:latin typeface="Berlin Sans FB" charset="0"/>
                      <a:ea typeface="楷体_GB2312" charset="0"/>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9pPr>
                </a:lstStyle>
                <a:p>
                  <a:pPr eaLnBrk="1" hangingPunct="1">
                    <a:spcBef>
                      <a:spcPct val="0"/>
                    </a:spcBef>
                    <a:buFont typeface="Symbol" charset="2"/>
                    <a:buChar char="Þ"/>
                    <a:defRPr/>
                  </a:pPr>
                  <a:r>
                    <a:rPr lang="en-US" altLang="zh-CN" sz="1800" smtClean="0">
                      <a:solidFill>
                        <a:srgbClr val="FFFF00"/>
                      </a:solidFill>
                      <a:latin typeface="Times New Roman" charset="0"/>
                      <a:ea typeface="宋体" charset="-122"/>
                    </a:rPr>
                    <a:t> </a:t>
                  </a:r>
                  <a:endParaRPr lang="en-US" altLang="zh-CN" sz="2400" smtClean="0">
                    <a:solidFill>
                      <a:srgbClr val="FFFF00"/>
                    </a:solidFill>
                    <a:latin typeface="Times New Roman" charset="0"/>
                    <a:ea typeface="宋体" charset="-122"/>
                  </a:endParaRPr>
                </a:p>
              </p:txBody>
            </p:sp>
          </p:grpSp>
        </p:grpSp>
        <p:sp>
          <p:nvSpPr>
            <p:cNvPr id="95240" name="矩形 518173"/>
            <p:cNvSpPr>
              <a:spLocks noChangeArrowheads="1"/>
            </p:cNvSpPr>
            <p:nvPr/>
          </p:nvSpPr>
          <p:spPr bwMode="auto">
            <a:xfrm>
              <a:off x="3563" y="2114"/>
              <a:ext cx="854" cy="348"/>
            </a:xfrm>
            <a:prstGeom prst="rect">
              <a:avLst/>
            </a:prstGeom>
            <a:solidFill>
              <a:srgbClr val="660066"/>
            </a:solidFill>
            <a:ln w="9525">
              <a:solidFill>
                <a:srgbClr val="660066"/>
              </a:solidFill>
              <a:miter lim="800000"/>
              <a:headEnd/>
              <a:tailEnd/>
            </a:ln>
            <a:effectLst>
              <a:prstShdw prst="shdw13" dist="53882" dir="13500000">
                <a:schemeClr val="accent2">
                  <a:alpha val="74997"/>
                </a:schemeClr>
              </a:prstShdw>
            </a:effectLst>
          </p:spPr>
          <p:txBody>
            <a:bodyPr/>
            <a:lstStyle/>
            <a:p>
              <a:pPr eaLnBrk="1" hangingPunct="1">
                <a:lnSpc>
                  <a:spcPct val="80000"/>
                </a:lnSpc>
                <a:spcBef>
                  <a:spcPct val="50000"/>
                </a:spcBef>
              </a:pPr>
              <a:endParaRPr lang="zh-CN" altLang="en-US"/>
            </a:p>
          </p:txBody>
        </p:sp>
        <p:sp>
          <p:nvSpPr>
            <p:cNvPr id="95241" name="文本框 518174"/>
            <p:cNvSpPr txBox="1">
              <a:spLocks noChangeArrowheads="1"/>
            </p:cNvSpPr>
            <p:nvPr/>
          </p:nvSpPr>
          <p:spPr bwMode="auto">
            <a:xfrm>
              <a:off x="3461" y="2182"/>
              <a:ext cx="984" cy="192"/>
            </a:xfrm>
            <a:prstGeom prst="rect">
              <a:avLst/>
            </a:prstGeom>
            <a:noFill/>
            <a:ln w="9525">
              <a:noFill/>
              <a:miter lim="800000"/>
              <a:headEnd/>
              <a:tailEnd/>
            </a:ln>
          </p:spPr>
          <p:txBody>
            <a:bodyPr wrap="none">
              <a:spAutoFit/>
            </a:bodyPr>
            <a:lstStyle/>
            <a:p>
              <a:pPr eaLnBrk="1" hangingPunct="1">
                <a:buFont typeface="Symbol" pitchFamily="18" charset="2"/>
                <a:buNone/>
              </a:pPr>
              <a:r>
                <a:rPr lang="zh-CN" altLang="en-US" sz="1400" b="1">
                  <a:solidFill>
                    <a:srgbClr val="FFFF00"/>
                  </a:solidFill>
                  <a:ea typeface="宋体" pitchFamily="2" charset="-122"/>
                </a:rPr>
                <a:t>（</a:t>
              </a:r>
              <a:r>
                <a:rPr lang="en-US" altLang="zh-CN" sz="1400" b="1">
                  <a:solidFill>
                    <a:srgbClr val="FFFF00"/>
                  </a:solidFill>
                  <a:ea typeface="宋体" pitchFamily="2" charset="-122"/>
                </a:rPr>
                <a:t>322</a:t>
              </a:r>
              <a:r>
                <a:rPr lang="zh-CN" altLang="en-US" sz="1400" b="1">
                  <a:solidFill>
                    <a:srgbClr val="FFFF00"/>
                  </a:solidFill>
                  <a:ea typeface="宋体" pitchFamily="2" charset="-122"/>
                </a:rPr>
                <a:t>）   （</a:t>
              </a:r>
              <a:r>
                <a:rPr lang="en-US" altLang="zh-CN" sz="1400" b="1">
                  <a:solidFill>
                    <a:srgbClr val="FFFF00"/>
                  </a:solidFill>
                  <a:ea typeface="宋体" pitchFamily="2" charset="-122"/>
                </a:rPr>
                <a:t>333</a:t>
              </a:r>
              <a:r>
                <a:rPr lang="zh-CN" altLang="en-US" sz="1400" b="1">
                  <a:solidFill>
                    <a:srgbClr val="FFFF00"/>
                  </a:solidFill>
                  <a:ea typeface="宋体" pitchFamily="2" charset="-122"/>
                </a:rPr>
                <a:t>）</a:t>
              </a:r>
              <a:endParaRPr lang="zh-CN" altLang="en-US">
                <a:ea typeface="宋体" pitchFamily="2" charset="-122"/>
              </a:endParaRPr>
            </a:p>
          </p:txBody>
        </p:sp>
        <p:sp>
          <p:nvSpPr>
            <p:cNvPr id="44043" name="文本框 518175"/>
            <p:cNvSpPr txBox="1">
              <a:spLocks noChangeArrowheads="1"/>
            </p:cNvSpPr>
            <p:nvPr/>
          </p:nvSpPr>
          <p:spPr bwMode="auto">
            <a:xfrm>
              <a:off x="3818" y="2165"/>
              <a:ext cx="294" cy="231"/>
            </a:xfrm>
            <a:prstGeom prst="rect">
              <a:avLst/>
            </a:prstGeom>
            <a:noFill/>
            <a:ln>
              <a:noFill/>
            </a:ln>
            <a:effectLst>
              <a:outerShdw blurRad="63500" dist="26940" algn="ctr" rotWithShape="0">
                <a:schemeClr val="accent2">
                  <a:alpha val="74998"/>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2"/>
                </a:buBlip>
                <a:defRPr sz="2800">
                  <a:solidFill>
                    <a:schemeClr val="tx1"/>
                  </a:solidFill>
                  <a:latin typeface="Berlin Sans FB" charset="0"/>
                  <a:ea typeface="楷体_GB2312" charset="0"/>
                </a:defRPr>
              </a:lvl1pPr>
              <a:lvl2pPr marL="742950" indent="-285750">
                <a:spcBef>
                  <a:spcPct val="20000"/>
                </a:spcBef>
                <a:buSzPct val="75000"/>
                <a:buBlip>
                  <a:blip r:embed="rId3"/>
                </a:buBlip>
                <a:defRPr sz="2400">
                  <a:solidFill>
                    <a:schemeClr val="tx1"/>
                  </a:solidFill>
                  <a:latin typeface="Berlin Sans FB" charset="0"/>
                  <a:ea typeface="楷体_GB2312" charset="0"/>
                </a:defRPr>
              </a:lvl2pPr>
              <a:lvl3pPr marL="1143000" indent="-228600">
                <a:spcBef>
                  <a:spcPct val="20000"/>
                </a:spcBef>
                <a:buBlip>
                  <a:blip r:embed="rId4"/>
                </a:buBlip>
                <a:defRPr sz="2000">
                  <a:solidFill>
                    <a:schemeClr val="tx1"/>
                  </a:solidFill>
                  <a:latin typeface="Berlin Sans FB" charset="0"/>
                  <a:ea typeface="楷体_GB2312" charset="0"/>
                </a:defRPr>
              </a:lvl3pPr>
              <a:lvl4pPr marL="1600200" indent="-228600">
                <a:spcBef>
                  <a:spcPct val="20000"/>
                </a:spcBef>
                <a:buBlip>
                  <a:blip r:embed="rId5"/>
                </a:buBlip>
                <a:defRPr>
                  <a:solidFill>
                    <a:schemeClr val="tx1"/>
                  </a:solidFill>
                  <a:latin typeface="Berlin Sans FB" charset="0"/>
                  <a:ea typeface="楷体_GB2312" charset="0"/>
                </a:defRPr>
              </a:lvl4pPr>
              <a:lvl5pPr marL="2057400" indent="-228600">
                <a:spcBef>
                  <a:spcPct val="20000"/>
                </a:spcBef>
                <a:buClr>
                  <a:schemeClr val="tx2"/>
                </a:buClr>
                <a:buChar char="–"/>
                <a:defRPr sz="1600">
                  <a:solidFill>
                    <a:schemeClr val="tx1"/>
                  </a:solidFill>
                  <a:latin typeface="Berlin Sans FB" charset="0"/>
                  <a:ea typeface="楷体_GB2312" charset="0"/>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9pPr>
            </a:lstStyle>
            <a:p>
              <a:pPr eaLnBrk="1" hangingPunct="1">
                <a:spcBef>
                  <a:spcPct val="0"/>
                </a:spcBef>
                <a:buFont typeface="Symbol" charset="2"/>
                <a:buChar char="Þ"/>
                <a:defRPr/>
              </a:pPr>
              <a:r>
                <a:rPr lang="en-US" altLang="zh-CN" sz="1800" smtClean="0">
                  <a:solidFill>
                    <a:srgbClr val="FFFF00"/>
                  </a:solidFill>
                  <a:latin typeface="Times New Roman" charset="0"/>
                  <a:ea typeface="宋体" charset="-122"/>
                </a:rPr>
                <a:t> </a:t>
              </a:r>
              <a:endParaRPr lang="en-US" altLang="zh-CN" sz="2400" smtClean="0">
                <a:solidFill>
                  <a:srgbClr val="FFFF00"/>
                </a:solidFill>
                <a:latin typeface="Times New Roman" charset="0"/>
                <a:ea typeface="宋体" charset="-122"/>
              </a:endParaRPr>
            </a:p>
          </p:txBody>
        </p:sp>
        <p:sp>
          <p:nvSpPr>
            <p:cNvPr id="95243" name="直接连接符 518176"/>
            <p:cNvSpPr>
              <a:spLocks noChangeShapeType="1"/>
            </p:cNvSpPr>
            <p:nvPr/>
          </p:nvSpPr>
          <p:spPr bwMode="auto">
            <a:xfrm>
              <a:off x="2747" y="1434"/>
              <a:ext cx="0" cy="661"/>
            </a:xfrm>
            <a:prstGeom prst="line">
              <a:avLst/>
            </a:prstGeom>
            <a:noFill/>
            <a:ln w="38100">
              <a:solidFill>
                <a:schemeClr val="tx2"/>
              </a:solidFill>
              <a:round/>
              <a:headEnd/>
              <a:tailEnd type="triangle" w="med" len="med"/>
            </a:ln>
          </p:spPr>
          <p:txBody>
            <a:bodyPr/>
            <a:lstStyle/>
            <a:p>
              <a:endParaRPr lang="zh-CN" altLang="en-US"/>
            </a:p>
          </p:txBody>
        </p:sp>
        <p:sp>
          <p:nvSpPr>
            <p:cNvPr id="95244" name="直接连接符 518177"/>
            <p:cNvSpPr>
              <a:spLocks noChangeShapeType="1"/>
            </p:cNvSpPr>
            <p:nvPr/>
          </p:nvSpPr>
          <p:spPr bwMode="auto">
            <a:xfrm>
              <a:off x="2871" y="1434"/>
              <a:ext cx="993" cy="661"/>
            </a:xfrm>
            <a:prstGeom prst="line">
              <a:avLst/>
            </a:prstGeom>
            <a:noFill/>
            <a:ln w="38100">
              <a:solidFill>
                <a:schemeClr val="tx2"/>
              </a:solidFill>
              <a:round/>
              <a:headEnd/>
              <a:tailEnd type="triangle" w="med" len="med"/>
            </a:ln>
          </p:spPr>
          <p:txBody>
            <a:bodyPr/>
            <a:lstStyle/>
            <a:p>
              <a:endParaRPr lang="zh-CN" altLang="en-US"/>
            </a:p>
          </p:txBody>
        </p:sp>
        <p:sp>
          <p:nvSpPr>
            <p:cNvPr id="95245" name="直接连接符 518178"/>
            <p:cNvSpPr>
              <a:spLocks noChangeShapeType="1"/>
            </p:cNvSpPr>
            <p:nvPr/>
          </p:nvSpPr>
          <p:spPr bwMode="auto">
            <a:xfrm flipH="1">
              <a:off x="1545" y="1434"/>
              <a:ext cx="1077" cy="661"/>
            </a:xfrm>
            <a:prstGeom prst="line">
              <a:avLst/>
            </a:prstGeom>
            <a:noFill/>
            <a:ln w="38100">
              <a:solidFill>
                <a:schemeClr val="tx2"/>
              </a:solidFill>
              <a:round/>
              <a:headEnd/>
              <a:tailEnd type="triangle" w="med" len="med"/>
            </a:ln>
          </p:spPr>
          <p:txBody>
            <a:bodyPr/>
            <a:lstStyle/>
            <a:p>
              <a:endParaRPr lang="zh-CN" altLang="en-US"/>
            </a:p>
          </p:txBody>
        </p:sp>
        <p:grpSp>
          <p:nvGrpSpPr>
            <p:cNvPr id="95246" name="组合 518179"/>
            <p:cNvGrpSpPr>
              <a:grpSpLocks/>
            </p:cNvGrpSpPr>
            <p:nvPr/>
          </p:nvGrpSpPr>
          <p:grpSpPr bwMode="auto">
            <a:xfrm>
              <a:off x="2804" y="3479"/>
              <a:ext cx="2620" cy="265"/>
              <a:chOff x="2643" y="3408"/>
              <a:chExt cx="2714" cy="193"/>
            </a:xfrm>
          </p:grpSpPr>
          <p:grpSp>
            <p:nvGrpSpPr>
              <p:cNvPr id="95259" name="组合 518180"/>
              <p:cNvGrpSpPr>
                <a:grpSpLocks/>
              </p:cNvGrpSpPr>
              <p:nvPr/>
            </p:nvGrpSpPr>
            <p:grpSpPr bwMode="auto">
              <a:xfrm>
                <a:off x="3526" y="3408"/>
                <a:ext cx="916" cy="193"/>
                <a:chOff x="1438" y="3484"/>
                <a:chExt cx="970" cy="212"/>
              </a:xfrm>
            </p:grpSpPr>
            <p:sp>
              <p:nvSpPr>
                <p:cNvPr id="95268" name="矩形 518181"/>
                <p:cNvSpPr>
                  <a:spLocks noChangeArrowheads="1"/>
                </p:cNvSpPr>
                <p:nvPr/>
              </p:nvSpPr>
              <p:spPr bwMode="auto">
                <a:xfrm>
                  <a:off x="1536" y="3504"/>
                  <a:ext cx="768" cy="192"/>
                </a:xfrm>
                <a:prstGeom prst="rect">
                  <a:avLst/>
                </a:prstGeom>
                <a:solidFill>
                  <a:srgbClr val="660066"/>
                </a:solidFill>
                <a:ln w="9525">
                  <a:solidFill>
                    <a:srgbClr val="660066"/>
                  </a:solidFill>
                  <a:miter lim="800000"/>
                  <a:headEnd/>
                  <a:tailEnd/>
                </a:ln>
                <a:effectLst>
                  <a:prstShdw prst="shdw13" dist="53882" dir="13500000">
                    <a:schemeClr val="accent2">
                      <a:alpha val="74997"/>
                    </a:schemeClr>
                  </a:prstShdw>
                </a:effectLst>
              </p:spPr>
              <p:txBody>
                <a:bodyPr/>
                <a:lstStyle/>
                <a:p>
                  <a:pPr eaLnBrk="1" hangingPunct="1">
                    <a:lnSpc>
                      <a:spcPct val="80000"/>
                    </a:lnSpc>
                    <a:spcBef>
                      <a:spcPct val="50000"/>
                    </a:spcBef>
                  </a:pPr>
                  <a:endParaRPr lang="zh-CN" altLang="en-US"/>
                </a:p>
              </p:txBody>
            </p:sp>
            <p:sp>
              <p:nvSpPr>
                <p:cNvPr id="95269" name="文本框 518182"/>
                <p:cNvSpPr txBox="1">
                  <a:spLocks noChangeArrowheads="1"/>
                </p:cNvSpPr>
                <p:nvPr/>
              </p:nvSpPr>
              <p:spPr bwMode="auto">
                <a:xfrm>
                  <a:off x="1438" y="3525"/>
                  <a:ext cx="970" cy="139"/>
                </a:xfrm>
                <a:prstGeom prst="rect">
                  <a:avLst/>
                </a:prstGeom>
                <a:noFill/>
                <a:ln w="9525">
                  <a:noFill/>
                  <a:miter lim="800000"/>
                  <a:headEnd/>
                  <a:tailEnd/>
                </a:ln>
              </p:spPr>
              <p:txBody>
                <a:bodyPr wrap="none">
                  <a:spAutoFit/>
                </a:bodyPr>
                <a:lstStyle/>
                <a:p>
                  <a:pPr eaLnBrk="1" hangingPunct="1">
                    <a:buFont typeface="Symbol" pitchFamily="18" charset="2"/>
                    <a:buNone/>
                  </a:pPr>
                  <a:r>
                    <a:rPr lang="zh-CN" altLang="en-US" sz="1200" b="1">
                      <a:solidFill>
                        <a:srgbClr val="FFFF00"/>
                      </a:solidFill>
                      <a:ea typeface="宋体" pitchFamily="2" charset="-122"/>
                    </a:rPr>
                    <a:t>（</a:t>
                  </a:r>
                  <a:r>
                    <a:rPr lang="en-US" altLang="zh-CN" sz="1200" b="1">
                      <a:solidFill>
                        <a:srgbClr val="FFFF00"/>
                      </a:solidFill>
                      <a:ea typeface="宋体" pitchFamily="2" charset="-122"/>
                    </a:rPr>
                    <a:t>321</a:t>
                  </a:r>
                  <a:r>
                    <a:rPr lang="zh-CN" altLang="en-US" sz="1200" b="1">
                      <a:solidFill>
                        <a:srgbClr val="FFFF00"/>
                      </a:solidFill>
                      <a:ea typeface="宋体" pitchFamily="2" charset="-122"/>
                    </a:rPr>
                    <a:t>）    （</a:t>
                  </a:r>
                  <a:r>
                    <a:rPr lang="en-US" altLang="zh-CN" sz="1200" b="1">
                      <a:solidFill>
                        <a:srgbClr val="FFFF00"/>
                      </a:solidFill>
                      <a:ea typeface="宋体" pitchFamily="2" charset="-122"/>
                    </a:rPr>
                    <a:t>331</a:t>
                  </a:r>
                  <a:r>
                    <a:rPr lang="zh-CN" altLang="en-US" sz="1200" b="1">
                      <a:solidFill>
                        <a:srgbClr val="FFFF00"/>
                      </a:solidFill>
                      <a:ea typeface="宋体" pitchFamily="2" charset="-122"/>
                    </a:rPr>
                    <a:t>）</a:t>
                  </a:r>
                  <a:endParaRPr lang="zh-CN" altLang="en-US">
                    <a:ea typeface="宋体" pitchFamily="2" charset="-122"/>
                  </a:endParaRPr>
                </a:p>
              </p:txBody>
            </p:sp>
            <p:sp>
              <p:nvSpPr>
                <p:cNvPr id="44071" name="文本框 518183"/>
                <p:cNvSpPr txBox="1">
                  <a:spLocks noChangeArrowheads="1"/>
                </p:cNvSpPr>
                <p:nvPr/>
              </p:nvSpPr>
              <p:spPr bwMode="auto">
                <a:xfrm>
                  <a:off x="1775" y="3484"/>
                  <a:ext cx="301" cy="169"/>
                </a:xfrm>
                <a:prstGeom prst="rect">
                  <a:avLst/>
                </a:prstGeom>
                <a:noFill/>
                <a:ln>
                  <a:noFill/>
                </a:ln>
                <a:effectLst>
                  <a:outerShdw blurRad="63500" dist="26940" algn="ctr" rotWithShape="0">
                    <a:schemeClr val="accent2">
                      <a:alpha val="74998"/>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Symbol" pitchFamily="18" charset="2"/>
                    <a:buChar char="Þ"/>
                  </a:pPr>
                  <a:r>
                    <a:rPr lang="en-US" altLang="zh-CN" sz="1600">
                      <a:solidFill>
                        <a:srgbClr val="FFFF00"/>
                      </a:solidFill>
                      <a:ea typeface="宋体" pitchFamily="2" charset="-122"/>
                    </a:rPr>
                    <a:t> </a:t>
                  </a:r>
                </a:p>
              </p:txBody>
            </p:sp>
          </p:grpSp>
          <p:grpSp>
            <p:nvGrpSpPr>
              <p:cNvPr id="95260" name="组合 518184"/>
              <p:cNvGrpSpPr>
                <a:grpSpLocks/>
              </p:cNvGrpSpPr>
              <p:nvPr/>
            </p:nvGrpSpPr>
            <p:grpSpPr bwMode="auto">
              <a:xfrm>
                <a:off x="2643" y="3408"/>
                <a:ext cx="916" cy="193"/>
                <a:chOff x="1443" y="3484"/>
                <a:chExt cx="996" cy="212"/>
              </a:xfrm>
            </p:grpSpPr>
            <p:sp>
              <p:nvSpPr>
                <p:cNvPr id="95265" name="矩形 518185"/>
                <p:cNvSpPr>
                  <a:spLocks noChangeArrowheads="1"/>
                </p:cNvSpPr>
                <p:nvPr/>
              </p:nvSpPr>
              <p:spPr bwMode="auto">
                <a:xfrm>
                  <a:off x="1536" y="3504"/>
                  <a:ext cx="768" cy="192"/>
                </a:xfrm>
                <a:prstGeom prst="rect">
                  <a:avLst/>
                </a:prstGeom>
                <a:solidFill>
                  <a:srgbClr val="660066"/>
                </a:solidFill>
                <a:ln w="9525">
                  <a:solidFill>
                    <a:srgbClr val="660066"/>
                  </a:solidFill>
                  <a:miter lim="800000"/>
                  <a:headEnd/>
                  <a:tailEnd/>
                </a:ln>
                <a:effectLst>
                  <a:prstShdw prst="shdw13" dist="53882" dir="13500000">
                    <a:schemeClr val="accent2">
                      <a:alpha val="74997"/>
                    </a:schemeClr>
                  </a:prstShdw>
                </a:effectLst>
              </p:spPr>
              <p:txBody>
                <a:bodyPr/>
                <a:lstStyle/>
                <a:p>
                  <a:pPr eaLnBrk="1" hangingPunct="1">
                    <a:lnSpc>
                      <a:spcPct val="80000"/>
                    </a:lnSpc>
                    <a:spcBef>
                      <a:spcPct val="50000"/>
                    </a:spcBef>
                  </a:pPr>
                  <a:endParaRPr lang="zh-CN" altLang="en-US"/>
                </a:p>
              </p:txBody>
            </p:sp>
            <p:sp>
              <p:nvSpPr>
                <p:cNvPr id="95266" name="文本框 518186"/>
                <p:cNvSpPr txBox="1">
                  <a:spLocks noChangeArrowheads="1"/>
                </p:cNvSpPr>
                <p:nvPr/>
              </p:nvSpPr>
              <p:spPr bwMode="auto">
                <a:xfrm>
                  <a:off x="1443" y="3525"/>
                  <a:ext cx="996" cy="139"/>
                </a:xfrm>
                <a:prstGeom prst="rect">
                  <a:avLst/>
                </a:prstGeom>
                <a:noFill/>
                <a:ln w="9525">
                  <a:noFill/>
                  <a:miter lim="800000"/>
                  <a:headEnd/>
                  <a:tailEnd/>
                </a:ln>
              </p:spPr>
              <p:txBody>
                <a:bodyPr wrap="none">
                  <a:spAutoFit/>
                </a:bodyPr>
                <a:lstStyle/>
                <a:p>
                  <a:pPr eaLnBrk="1" hangingPunct="1">
                    <a:buFont typeface="Symbol" pitchFamily="18" charset="2"/>
                    <a:buNone/>
                  </a:pPr>
                  <a:r>
                    <a:rPr lang="zh-CN" altLang="en-US" sz="1200" b="1">
                      <a:solidFill>
                        <a:srgbClr val="FFFF00"/>
                      </a:solidFill>
                      <a:ea typeface="宋体" pitchFamily="2" charset="-122"/>
                    </a:rPr>
                    <a:t>（</a:t>
                  </a:r>
                  <a:r>
                    <a:rPr lang="en-US" altLang="zh-CN" sz="1200" b="1">
                      <a:solidFill>
                        <a:srgbClr val="FFFF00"/>
                      </a:solidFill>
                      <a:ea typeface="宋体" pitchFamily="2" charset="-122"/>
                    </a:rPr>
                    <a:t>322</a:t>
                  </a:r>
                  <a:r>
                    <a:rPr lang="zh-CN" altLang="en-US" sz="1200" b="1">
                      <a:solidFill>
                        <a:srgbClr val="FFFF00"/>
                      </a:solidFill>
                      <a:ea typeface="宋体" pitchFamily="2" charset="-122"/>
                    </a:rPr>
                    <a:t>）    （</a:t>
                  </a:r>
                  <a:r>
                    <a:rPr lang="en-US" altLang="zh-CN" sz="1200" b="1">
                      <a:solidFill>
                        <a:srgbClr val="FFFF00"/>
                      </a:solidFill>
                      <a:ea typeface="宋体" pitchFamily="2" charset="-122"/>
                    </a:rPr>
                    <a:t>321</a:t>
                  </a:r>
                  <a:r>
                    <a:rPr lang="zh-CN" altLang="en-US" sz="1200" b="1">
                      <a:solidFill>
                        <a:srgbClr val="FFFF00"/>
                      </a:solidFill>
                      <a:ea typeface="宋体" pitchFamily="2" charset="-122"/>
                    </a:rPr>
                    <a:t>）</a:t>
                  </a:r>
                  <a:endParaRPr lang="zh-CN" altLang="en-US">
                    <a:ea typeface="宋体" pitchFamily="2" charset="-122"/>
                  </a:endParaRPr>
                </a:p>
              </p:txBody>
            </p:sp>
            <p:sp>
              <p:nvSpPr>
                <p:cNvPr id="44068" name="文本框 518187"/>
                <p:cNvSpPr txBox="1">
                  <a:spLocks noChangeArrowheads="1"/>
                </p:cNvSpPr>
                <p:nvPr/>
              </p:nvSpPr>
              <p:spPr bwMode="auto">
                <a:xfrm>
                  <a:off x="1776" y="3484"/>
                  <a:ext cx="310" cy="169"/>
                </a:xfrm>
                <a:prstGeom prst="rect">
                  <a:avLst/>
                </a:prstGeom>
                <a:noFill/>
                <a:ln>
                  <a:noFill/>
                </a:ln>
                <a:effectLst>
                  <a:outerShdw blurRad="63500" dist="26940" algn="ctr" rotWithShape="0">
                    <a:schemeClr val="accent2">
                      <a:alpha val="74998"/>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Symbol" pitchFamily="18" charset="2"/>
                    <a:buChar char="Þ"/>
                  </a:pPr>
                  <a:r>
                    <a:rPr lang="en-US" altLang="zh-CN" sz="1600">
                      <a:solidFill>
                        <a:srgbClr val="FFFF00"/>
                      </a:solidFill>
                      <a:ea typeface="宋体" pitchFamily="2" charset="-122"/>
                    </a:rPr>
                    <a:t> </a:t>
                  </a:r>
                </a:p>
              </p:txBody>
            </p:sp>
          </p:grpSp>
          <p:grpSp>
            <p:nvGrpSpPr>
              <p:cNvPr id="95261" name="组合 518188"/>
              <p:cNvGrpSpPr>
                <a:grpSpLocks/>
              </p:cNvGrpSpPr>
              <p:nvPr/>
            </p:nvGrpSpPr>
            <p:grpSpPr bwMode="auto">
              <a:xfrm>
                <a:off x="4441" y="3408"/>
                <a:ext cx="916" cy="193"/>
                <a:chOff x="1441" y="3484"/>
                <a:chExt cx="970" cy="212"/>
              </a:xfrm>
            </p:grpSpPr>
            <p:sp>
              <p:nvSpPr>
                <p:cNvPr id="95262" name="矩形 518189"/>
                <p:cNvSpPr>
                  <a:spLocks noChangeArrowheads="1"/>
                </p:cNvSpPr>
                <p:nvPr/>
              </p:nvSpPr>
              <p:spPr bwMode="auto">
                <a:xfrm>
                  <a:off x="1536" y="3504"/>
                  <a:ext cx="768" cy="192"/>
                </a:xfrm>
                <a:prstGeom prst="rect">
                  <a:avLst/>
                </a:prstGeom>
                <a:solidFill>
                  <a:srgbClr val="660066"/>
                </a:solidFill>
                <a:ln w="9525">
                  <a:solidFill>
                    <a:srgbClr val="660066"/>
                  </a:solidFill>
                  <a:miter lim="800000"/>
                  <a:headEnd/>
                  <a:tailEnd/>
                </a:ln>
                <a:effectLst>
                  <a:prstShdw prst="shdw13" dist="53882" dir="13500000">
                    <a:schemeClr val="accent2">
                      <a:alpha val="74997"/>
                    </a:schemeClr>
                  </a:prstShdw>
                </a:effectLst>
              </p:spPr>
              <p:txBody>
                <a:bodyPr/>
                <a:lstStyle/>
                <a:p>
                  <a:pPr eaLnBrk="1" hangingPunct="1">
                    <a:lnSpc>
                      <a:spcPct val="80000"/>
                    </a:lnSpc>
                    <a:spcBef>
                      <a:spcPct val="50000"/>
                    </a:spcBef>
                  </a:pPr>
                  <a:endParaRPr lang="zh-CN" altLang="en-US"/>
                </a:p>
              </p:txBody>
            </p:sp>
            <p:sp>
              <p:nvSpPr>
                <p:cNvPr id="95263" name="文本框 518190"/>
                <p:cNvSpPr txBox="1">
                  <a:spLocks noChangeArrowheads="1"/>
                </p:cNvSpPr>
                <p:nvPr/>
              </p:nvSpPr>
              <p:spPr bwMode="auto">
                <a:xfrm>
                  <a:off x="1441" y="3525"/>
                  <a:ext cx="970" cy="139"/>
                </a:xfrm>
                <a:prstGeom prst="rect">
                  <a:avLst/>
                </a:prstGeom>
                <a:noFill/>
                <a:ln w="9525">
                  <a:noFill/>
                  <a:miter lim="800000"/>
                  <a:headEnd/>
                  <a:tailEnd/>
                </a:ln>
              </p:spPr>
              <p:txBody>
                <a:bodyPr wrap="none">
                  <a:spAutoFit/>
                </a:bodyPr>
                <a:lstStyle/>
                <a:p>
                  <a:pPr eaLnBrk="1" hangingPunct="1">
                    <a:buFont typeface="Symbol" pitchFamily="18" charset="2"/>
                    <a:buNone/>
                  </a:pPr>
                  <a:r>
                    <a:rPr lang="zh-CN" altLang="en-US" sz="1200" b="1">
                      <a:solidFill>
                        <a:srgbClr val="FFFF00"/>
                      </a:solidFill>
                      <a:ea typeface="宋体" pitchFamily="2" charset="-122"/>
                    </a:rPr>
                    <a:t>（</a:t>
                  </a:r>
                  <a:r>
                    <a:rPr lang="en-US" altLang="zh-CN" sz="1200" b="1">
                      <a:solidFill>
                        <a:srgbClr val="FFFF00"/>
                      </a:solidFill>
                      <a:ea typeface="宋体" pitchFamily="2" charset="-122"/>
                    </a:rPr>
                    <a:t>331</a:t>
                  </a:r>
                  <a:r>
                    <a:rPr lang="zh-CN" altLang="en-US" sz="1200" b="1">
                      <a:solidFill>
                        <a:srgbClr val="FFFF00"/>
                      </a:solidFill>
                      <a:ea typeface="宋体" pitchFamily="2" charset="-122"/>
                    </a:rPr>
                    <a:t>）    （</a:t>
                  </a:r>
                  <a:r>
                    <a:rPr lang="en-US" altLang="zh-CN" sz="1200" b="1">
                      <a:solidFill>
                        <a:srgbClr val="FFFF00"/>
                      </a:solidFill>
                      <a:ea typeface="宋体" pitchFamily="2" charset="-122"/>
                    </a:rPr>
                    <a:t>333</a:t>
                  </a:r>
                  <a:r>
                    <a:rPr lang="zh-CN" altLang="en-US" sz="1200" b="1">
                      <a:solidFill>
                        <a:srgbClr val="FFFF00"/>
                      </a:solidFill>
                      <a:ea typeface="宋体" pitchFamily="2" charset="-122"/>
                    </a:rPr>
                    <a:t>）</a:t>
                  </a:r>
                  <a:endParaRPr lang="zh-CN" altLang="en-US">
                    <a:ea typeface="宋体" pitchFamily="2" charset="-122"/>
                  </a:endParaRPr>
                </a:p>
              </p:txBody>
            </p:sp>
            <p:sp>
              <p:nvSpPr>
                <p:cNvPr id="44065" name="文本框 518191"/>
                <p:cNvSpPr txBox="1">
                  <a:spLocks noChangeArrowheads="1"/>
                </p:cNvSpPr>
                <p:nvPr/>
              </p:nvSpPr>
              <p:spPr bwMode="auto">
                <a:xfrm>
                  <a:off x="1776" y="3484"/>
                  <a:ext cx="301" cy="169"/>
                </a:xfrm>
                <a:prstGeom prst="rect">
                  <a:avLst/>
                </a:prstGeom>
                <a:noFill/>
                <a:ln>
                  <a:noFill/>
                </a:ln>
                <a:effectLst>
                  <a:outerShdw blurRad="63500" dist="26940" algn="ctr" rotWithShape="0">
                    <a:schemeClr val="accent2">
                      <a:alpha val="74998"/>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Symbol" pitchFamily="18" charset="2"/>
                    <a:buChar char="Þ"/>
                  </a:pPr>
                  <a:r>
                    <a:rPr lang="en-US" altLang="zh-CN" sz="1600">
                      <a:solidFill>
                        <a:srgbClr val="FFFF00"/>
                      </a:solidFill>
                      <a:ea typeface="宋体" pitchFamily="2" charset="-122"/>
                    </a:rPr>
                    <a:t> </a:t>
                  </a:r>
                </a:p>
              </p:txBody>
            </p:sp>
          </p:grpSp>
        </p:grpSp>
        <p:sp>
          <p:nvSpPr>
            <p:cNvPr id="95247" name="直接连接符 518192"/>
            <p:cNvSpPr>
              <a:spLocks noChangeShapeType="1"/>
            </p:cNvSpPr>
            <p:nvPr/>
          </p:nvSpPr>
          <p:spPr bwMode="auto">
            <a:xfrm>
              <a:off x="3919" y="2463"/>
              <a:ext cx="0" cy="993"/>
            </a:xfrm>
            <a:prstGeom prst="line">
              <a:avLst/>
            </a:prstGeom>
            <a:noFill/>
            <a:ln w="38100">
              <a:solidFill>
                <a:schemeClr val="tx2"/>
              </a:solidFill>
              <a:round/>
              <a:headEnd/>
              <a:tailEnd type="triangle" w="med" len="med"/>
            </a:ln>
          </p:spPr>
          <p:txBody>
            <a:bodyPr/>
            <a:lstStyle/>
            <a:p>
              <a:endParaRPr lang="zh-CN" altLang="en-US"/>
            </a:p>
          </p:txBody>
        </p:sp>
        <p:sp>
          <p:nvSpPr>
            <p:cNvPr id="95248" name="直接连接符 518193"/>
            <p:cNvSpPr>
              <a:spLocks noChangeShapeType="1"/>
            </p:cNvSpPr>
            <p:nvPr/>
          </p:nvSpPr>
          <p:spPr bwMode="auto">
            <a:xfrm>
              <a:off x="4127" y="2496"/>
              <a:ext cx="621" cy="993"/>
            </a:xfrm>
            <a:prstGeom prst="line">
              <a:avLst/>
            </a:prstGeom>
            <a:noFill/>
            <a:ln w="38100">
              <a:solidFill>
                <a:schemeClr val="tx2"/>
              </a:solidFill>
              <a:round/>
              <a:headEnd/>
              <a:tailEnd type="triangle" w="med" len="med"/>
            </a:ln>
          </p:spPr>
          <p:txBody>
            <a:bodyPr/>
            <a:lstStyle/>
            <a:p>
              <a:endParaRPr lang="zh-CN" altLang="en-US"/>
            </a:p>
          </p:txBody>
        </p:sp>
        <p:sp>
          <p:nvSpPr>
            <p:cNvPr id="95249" name="直接连接符 518194"/>
            <p:cNvSpPr>
              <a:spLocks noChangeShapeType="1"/>
            </p:cNvSpPr>
            <p:nvPr/>
          </p:nvSpPr>
          <p:spPr bwMode="auto">
            <a:xfrm flipH="1">
              <a:off x="3132" y="2486"/>
              <a:ext cx="622" cy="993"/>
            </a:xfrm>
            <a:prstGeom prst="line">
              <a:avLst/>
            </a:prstGeom>
            <a:noFill/>
            <a:ln w="38100">
              <a:solidFill>
                <a:schemeClr val="tx2"/>
              </a:solidFill>
              <a:round/>
              <a:headEnd/>
              <a:tailEnd type="triangle" w="med" len="med"/>
            </a:ln>
          </p:spPr>
          <p:txBody>
            <a:bodyPr/>
            <a:lstStyle/>
            <a:p>
              <a:endParaRPr lang="zh-CN" altLang="en-US"/>
            </a:p>
          </p:txBody>
        </p:sp>
        <p:sp>
          <p:nvSpPr>
            <p:cNvPr id="95250" name="任意多边形 518195"/>
            <p:cNvSpPr>
              <a:spLocks noChangeArrowheads="1"/>
            </p:cNvSpPr>
            <p:nvPr/>
          </p:nvSpPr>
          <p:spPr bwMode="auto">
            <a:xfrm>
              <a:off x="2511" y="1535"/>
              <a:ext cx="498" cy="142"/>
            </a:xfrm>
            <a:custGeom>
              <a:avLst/>
              <a:gdLst>
                <a:gd name="T0" fmla="*/ 0 w 578"/>
                <a:gd name="T1" fmla="*/ 8 h 103"/>
                <a:gd name="T2" fmla="*/ 185 w 578"/>
                <a:gd name="T3" fmla="*/ 270 h 103"/>
                <a:gd name="T4" fmla="*/ 263 w 578"/>
                <a:gd name="T5" fmla="*/ 241 h 103"/>
                <a:gd name="T6" fmla="*/ 306 w 578"/>
                <a:gd name="T7" fmla="*/ 185 h 103"/>
                <a:gd name="T8" fmla="*/ 348 w 578"/>
                <a:gd name="T9" fmla="*/ 65 h 103"/>
                <a:gd name="T10" fmla="*/ 370 w 578"/>
                <a:gd name="T11" fmla="*/ 8 h 1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8" h="103">
                  <a:moveTo>
                    <a:pt x="0" y="3"/>
                  </a:moveTo>
                  <a:cubicBezTo>
                    <a:pt x="58" y="92"/>
                    <a:pt x="193" y="91"/>
                    <a:pt x="289" y="103"/>
                  </a:cubicBezTo>
                  <a:cubicBezTo>
                    <a:pt x="330" y="99"/>
                    <a:pt x="371" y="99"/>
                    <a:pt x="411" y="92"/>
                  </a:cubicBezTo>
                  <a:cubicBezTo>
                    <a:pt x="434" y="88"/>
                    <a:pt x="478" y="70"/>
                    <a:pt x="478" y="70"/>
                  </a:cubicBezTo>
                  <a:cubicBezTo>
                    <a:pt x="500" y="55"/>
                    <a:pt x="525" y="43"/>
                    <a:pt x="544" y="25"/>
                  </a:cubicBezTo>
                  <a:cubicBezTo>
                    <a:pt x="570" y="0"/>
                    <a:pt x="556" y="3"/>
                    <a:pt x="578" y="3"/>
                  </a:cubicBezTo>
                </a:path>
              </a:pathLst>
            </a:custGeom>
            <a:noFill/>
            <a:ln w="38100">
              <a:solidFill>
                <a:schemeClr val="tx2"/>
              </a:solidFill>
              <a:round/>
              <a:headEnd/>
              <a:tailEnd/>
            </a:ln>
          </p:spPr>
          <p:txBody>
            <a:bodyPr/>
            <a:lstStyle/>
            <a:p>
              <a:endParaRPr lang="zh-CN" altLang="en-US"/>
            </a:p>
          </p:txBody>
        </p:sp>
        <p:sp>
          <p:nvSpPr>
            <p:cNvPr id="95251" name="任意多边形 518196"/>
            <p:cNvSpPr>
              <a:spLocks noChangeArrowheads="1"/>
            </p:cNvSpPr>
            <p:nvPr/>
          </p:nvSpPr>
          <p:spPr bwMode="auto">
            <a:xfrm>
              <a:off x="3659" y="2674"/>
              <a:ext cx="559" cy="156"/>
            </a:xfrm>
            <a:custGeom>
              <a:avLst/>
              <a:gdLst>
                <a:gd name="T0" fmla="*/ 0 w 647"/>
                <a:gd name="T1" fmla="*/ 64 h 114"/>
                <a:gd name="T2" fmla="*/ 129 w 647"/>
                <a:gd name="T3" fmla="*/ 291 h 114"/>
                <a:gd name="T4" fmla="*/ 315 w 647"/>
                <a:gd name="T5" fmla="*/ 264 h 114"/>
                <a:gd name="T6" fmla="*/ 359 w 647"/>
                <a:gd name="T7" fmla="*/ 208 h 114"/>
                <a:gd name="T8" fmla="*/ 394 w 647"/>
                <a:gd name="T9" fmla="*/ 92 h 114"/>
                <a:gd name="T10" fmla="*/ 415 w 647"/>
                <a:gd name="T11" fmla="*/ 7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7" h="114">
                  <a:moveTo>
                    <a:pt x="0" y="25"/>
                  </a:moveTo>
                  <a:cubicBezTo>
                    <a:pt x="62" y="87"/>
                    <a:pt x="118" y="102"/>
                    <a:pt x="200" y="114"/>
                  </a:cubicBezTo>
                  <a:cubicBezTo>
                    <a:pt x="296" y="110"/>
                    <a:pt x="393" y="112"/>
                    <a:pt x="489" y="103"/>
                  </a:cubicBezTo>
                  <a:cubicBezTo>
                    <a:pt x="512" y="101"/>
                    <a:pt x="555" y="81"/>
                    <a:pt x="555" y="81"/>
                  </a:cubicBezTo>
                  <a:cubicBezTo>
                    <a:pt x="559" y="77"/>
                    <a:pt x="611" y="36"/>
                    <a:pt x="611" y="36"/>
                  </a:cubicBezTo>
                  <a:cubicBezTo>
                    <a:pt x="647" y="0"/>
                    <a:pt x="616" y="3"/>
                    <a:pt x="644" y="3"/>
                  </a:cubicBezTo>
                </a:path>
              </a:pathLst>
            </a:custGeom>
            <a:noFill/>
            <a:ln w="38100">
              <a:solidFill>
                <a:schemeClr val="tx2"/>
              </a:solidFill>
              <a:round/>
              <a:headEnd/>
              <a:tailEnd/>
            </a:ln>
          </p:spPr>
          <p:txBody>
            <a:bodyPr/>
            <a:lstStyle/>
            <a:p>
              <a:endParaRPr lang="zh-CN" altLang="en-US"/>
            </a:p>
          </p:txBody>
        </p:sp>
        <p:sp>
          <p:nvSpPr>
            <p:cNvPr id="95252" name="直接连接符 518197"/>
            <p:cNvSpPr>
              <a:spLocks noChangeShapeType="1"/>
            </p:cNvSpPr>
            <p:nvPr/>
          </p:nvSpPr>
          <p:spPr bwMode="auto">
            <a:xfrm>
              <a:off x="1587" y="2426"/>
              <a:ext cx="0" cy="993"/>
            </a:xfrm>
            <a:prstGeom prst="line">
              <a:avLst/>
            </a:prstGeom>
            <a:noFill/>
            <a:ln w="38100">
              <a:solidFill>
                <a:schemeClr val="tx2"/>
              </a:solidFill>
              <a:round/>
              <a:headEnd/>
              <a:tailEnd type="triangle" w="med" len="med"/>
            </a:ln>
          </p:spPr>
          <p:txBody>
            <a:bodyPr/>
            <a:lstStyle/>
            <a:p>
              <a:endParaRPr lang="zh-CN" altLang="en-US"/>
            </a:p>
          </p:txBody>
        </p:sp>
        <p:sp>
          <p:nvSpPr>
            <p:cNvPr id="95253" name="直接连接符 518198"/>
            <p:cNvSpPr>
              <a:spLocks noChangeShapeType="1"/>
            </p:cNvSpPr>
            <p:nvPr/>
          </p:nvSpPr>
          <p:spPr bwMode="auto">
            <a:xfrm>
              <a:off x="1794" y="2426"/>
              <a:ext cx="621" cy="993"/>
            </a:xfrm>
            <a:prstGeom prst="line">
              <a:avLst/>
            </a:prstGeom>
            <a:noFill/>
            <a:ln w="38100">
              <a:solidFill>
                <a:schemeClr val="tx2"/>
              </a:solidFill>
              <a:round/>
              <a:headEnd/>
              <a:tailEnd type="triangle" w="med" len="med"/>
            </a:ln>
          </p:spPr>
          <p:txBody>
            <a:bodyPr/>
            <a:lstStyle/>
            <a:p>
              <a:endParaRPr lang="zh-CN" altLang="en-US"/>
            </a:p>
          </p:txBody>
        </p:sp>
        <p:sp>
          <p:nvSpPr>
            <p:cNvPr id="95254" name="直接连接符 518199"/>
            <p:cNvSpPr>
              <a:spLocks noChangeShapeType="1"/>
            </p:cNvSpPr>
            <p:nvPr/>
          </p:nvSpPr>
          <p:spPr bwMode="auto">
            <a:xfrm flipH="1">
              <a:off x="800" y="2426"/>
              <a:ext cx="622" cy="993"/>
            </a:xfrm>
            <a:prstGeom prst="line">
              <a:avLst/>
            </a:prstGeom>
            <a:noFill/>
            <a:ln w="38100">
              <a:solidFill>
                <a:schemeClr val="tx2"/>
              </a:solidFill>
              <a:round/>
              <a:headEnd/>
              <a:tailEnd type="triangle" w="med" len="med"/>
            </a:ln>
          </p:spPr>
          <p:txBody>
            <a:bodyPr/>
            <a:lstStyle/>
            <a:p>
              <a:endParaRPr lang="zh-CN" altLang="en-US"/>
            </a:p>
          </p:txBody>
        </p:sp>
        <p:sp>
          <p:nvSpPr>
            <p:cNvPr id="95255" name="任意多边形 518200"/>
            <p:cNvSpPr>
              <a:spLocks noChangeArrowheads="1"/>
            </p:cNvSpPr>
            <p:nvPr/>
          </p:nvSpPr>
          <p:spPr bwMode="auto">
            <a:xfrm>
              <a:off x="1326" y="2577"/>
              <a:ext cx="558" cy="156"/>
            </a:xfrm>
            <a:custGeom>
              <a:avLst/>
              <a:gdLst>
                <a:gd name="T0" fmla="*/ 0 w 647"/>
                <a:gd name="T1" fmla="*/ 64 h 114"/>
                <a:gd name="T2" fmla="*/ 128 w 647"/>
                <a:gd name="T3" fmla="*/ 291 h 114"/>
                <a:gd name="T4" fmla="*/ 314 w 647"/>
                <a:gd name="T5" fmla="*/ 264 h 114"/>
                <a:gd name="T6" fmla="*/ 356 w 647"/>
                <a:gd name="T7" fmla="*/ 208 h 114"/>
                <a:gd name="T8" fmla="*/ 392 w 647"/>
                <a:gd name="T9" fmla="*/ 92 h 114"/>
                <a:gd name="T10" fmla="*/ 413 w 647"/>
                <a:gd name="T11" fmla="*/ 7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7" h="114">
                  <a:moveTo>
                    <a:pt x="0" y="25"/>
                  </a:moveTo>
                  <a:cubicBezTo>
                    <a:pt x="62" y="87"/>
                    <a:pt x="118" y="102"/>
                    <a:pt x="200" y="114"/>
                  </a:cubicBezTo>
                  <a:cubicBezTo>
                    <a:pt x="296" y="110"/>
                    <a:pt x="393" y="112"/>
                    <a:pt x="489" y="103"/>
                  </a:cubicBezTo>
                  <a:cubicBezTo>
                    <a:pt x="512" y="101"/>
                    <a:pt x="555" y="81"/>
                    <a:pt x="555" y="81"/>
                  </a:cubicBezTo>
                  <a:cubicBezTo>
                    <a:pt x="559" y="77"/>
                    <a:pt x="611" y="36"/>
                    <a:pt x="611" y="36"/>
                  </a:cubicBezTo>
                  <a:cubicBezTo>
                    <a:pt x="647" y="0"/>
                    <a:pt x="616" y="3"/>
                    <a:pt x="644" y="3"/>
                  </a:cubicBezTo>
                </a:path>
              </a:pathLst>
            </a:custGeom>
            <a:noFill/>
            <a:ln w="38100">
              <a:solidFill>
                <a:schemeClr val="tx2"/>
              </a:solidFill>
              <a:round/>
              <a:headEnd/>
              <a:tailEnd/>
            </a:ln>
          </p:spPr>
          <p:txBody>
            <a:bodyPr/>
            <a:lstStyle/>
            <a:p>
              <a:endParaRPr lang="zh-CN" altLang="en-US"/>
            </a:p>
          </p:txBody>
        </p:sp>
        <p:sp>
          <p:nvSpPr>
            <p:cNvPr id="95256" name="文本框 518202"/>
            <p:cNvSpPr txBox="1">
              <a:spLocks noChangeArrowheads="1"/>
            </p:cNvSpPr>
            <p:nvPr/>
          </p:nvSpPr>
          <p:spPr bwMode="auto">
            <a:xfrm>
              <a:off x="432" y="1056"/>
              <a:ext cx="1248" cy="242"/>
            </a:xfrm>
            <a:prstGeom prst="rect">
              <a:avLst/>
            </a:prstGeom>
            <a:noFill/>
            <a:ln w="9525">
              <a:noFill/>
              <a:miter lim="800000"/>
              <a:headEnd/>
              <a:tailEnd/>
            </a:ln>
          </p:spPr>
          <p:txBody>
            <a:bodyPr>
              <a:spAutoFit/>
            </a:bodyPr>
            <a:lstStyle/>
            <a:p>
              <a:pPr eaLnBrk="1" hangingPunct="1">
                <a:lnSpc>
                  <a:spcPct val="80000"/>
                </a:lnSpc>
                <a:spcBef>
                  <a:spcPct val="50000"/>
                </a:spcBef>
                <a:buFontTx/>
                <a:buChar char="•"/>
              </a:pPr>
              <a:endParaRPr lang="zh-CN" altLang="zh-CN" b="1"/>
            </a:p>
          </p:txBody>
        </p:sp>
        <p:sp>
          <p:nvSpPr>
            <p:cNvPr id="95257" name="文本框 518203"/>
            <p:cNvSpPr txBox="1">
              <a:spLocks noChangeArrowheads="1"/>
            </p:cNvSpPr>
            <p:nvPr/>
          </p:nvSpPr>
          <p:spPr bwMode="auto">
            <a:xfrm>
              <a:off x="3504" y="912"/>
              <a:ext cx="1632" cy="242"/>
            </a:xfrm>
            <a:prstGeom prst="rect">
              <a:avLst/>
            </a:prstGeom>
            <a:noFill/>
            <a:ln w="9525">
              <a:noFill/>
              <a:miter lim="800000"/>
              <a:headEnd/>
              <a:tailEnd/>
            </a:ln>
          </p:spPr>
          <p:txBody>
            <a:bodyPr>
              <a:spAutoFit/>
            </a:bodyPr>
            <a:lstStyle/>
            <a:p>
              <a:pPr eaLnBrk="1" hangingPunct="1">
                <a:lnSpc>
                  <a:spcPct val="80000"/>
                </a:lnSpc>
                <a:spcBef>
                  <a:spcPct val="50000"/>
                </a:spcBef>
                <a:buFontTx/>
                <a:buChar char="•"/>
              </a:pPr>
              <a:r>
                <a:rPr lang="en-US" altLang="zh-CN" b="1"/>
                <a:t>  </a:t>
              </a:r>
              <a:r>
                <a:rPr lang="zh-CN" altLang="en-US" b="1"/>
                <a:t>数据结构介绍</a:t>
              </a:r>
            </a:p>
          </p:txBody>
        </p:sp>
        <p:sp>
          <p:nvSpPr>
            <p:cNvPr id="95258" name="文本框 518204"/>
            <p:cNvSpPr txBox="1">
              <a:spLocks noChangeArrowheads="1"/>
            </p:cNvSpPr>
            <p:nvPr/>
          </p:nvSpPr>
          <p:spPr bwMode="auto">
            <a:xfrm>
              <a:off x="3504" y="1344"/>
              <a:ext cx="2112" cy="242"/>
            </a:xfrm>
            <a:prstGeom prst="rect">
              <a:avLst/>
            </a:prstGeom>
            <a:noFill/>
            <a:ln w="9525">
              <a:noFill/>
              <a:miter lim="800000"/>
              <a:headEnd/>
              <a:tailEnd/>
            </a:ln>
          </p:spPr>
          <p:txBody>
            <a:bodyPr>
              <a:spAutoFit/>
            </a:bodyPr>
            <a:lstStyle/>
            <a:p>
              <a:pPr eaLnBrk="1" hangingPunct="1">
                <a:lnSpc>
                  <a:spcPct val="80000"/>
                </a:lnSpc>
                <a:spcBef>
                  <a:spcPct val="50000"/>
                </a:spcBef>
                <a:buFontTx/>
                <a:buChar char="•"/>
              </a:pPr>
              <a:r>
                <a:rPr lang="en-US" altLang="zh-CN" b="1"/>
                <a:t>  </a:t>
              </a:r>
              <a:r>
                <a:rPr lang="zh-CN" altLang="en-US" b="1"/>
                <a:t>思考题：四圆盘问题</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8146"/>
                                        </p:tgtEl>
                                        <p:attrNameLst>
                                          <p:attrName>style.visibility</p:attrName>
                                        </p:attrNameLst>
                                      </p:cBhvr>
                                      <p:to>
                                        <p:strVal val="visible"/>
                                      </p:to>
                                    </p:set>
                                    <p:anim calcmode="lin" valueType="num">
                                      <p:cBhvr additive="base">
                                        <p:cTn id="7" dur="500" fill="hold"/>
                                        <p:tgtEl>
                                          <p:spTgt spid="518146"/>
                                        </p:tgtEl>
                                        <p:attrNameLst>
                                          <p:attrName>ppt_x</p:attrName>
                                        </p:attrNameLst>
                                      </p:cBhvr>
                                      <p:tavLst>
                                        <p:tav tm="0">
                                          <p:val>
                                            <p:strVal val="0-#ppt_w/2"/>
                                          </p:val>
                                        </p:tav>
                                        <p:tav tm="100000">
                                          <p:val>
                                            <p:strVal val="#ppt_x"/>
                                          </p:val>
                                        </p:tav>
                                      </p:tavLst>
                                    </p:anim>
                                    <p:anim calcmode="lin" valueType="num">
                                      <p:cBhvr additive="base">
                                        <p:cTn id="8" dur="500" fill="hold"/>
                                        <p:tgtEl>
                                          <p:spTgt spid="5181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518210"/>
                                        </p:tgtEl>
                                        <p:attrNameLst>
                                          <p:attrName>style.visibility</p:attrName>
                                        </p:attrNameLst>
                                      </p:cBhvr>
                                      <p:to>
                                        <p:strVal val="visible"/>
                                      </p:to>
                                    </p:set>
                                    <p:animEffect transition="in" filter="wipe(up)">
                                      <p:cBhvr>
                                        <p:cTn id="13" dur="1000"/>
                                        <p:tgtEl>
                                          <p:spTgt spid="518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6"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62" name="4disk.avi">
            <a:hlinkClick r:id="" action="ppaction://media"/>
          </p:cNvPr>
          <p:cNvPicPr>
            <a:picLocks noRot="1" noChangeAspect="1" noChangeArrowheads="1"/>
          </p:cNvPicPr>
          <p:nvPr>
            <a:videoFile r:link="rId1"/>
          </p:nvPr>
        </p:nvPicPr>
        <p:blipFill>
          <a:blip r:embed="rId3" cstate="print"/>
          <a:srcRect/>
          <a:stretch>
            <a:fillRect/>
          </a:stretch>
        </p:blipFill>
        <p:spPr bwMode="auto">
          <a:xfrm>
            <a:off x="323850" y="1628775"/>
            <a:ext cx="8532813" cy="3903663"/>
          </a:xfrm>
          <a:prstGeom prst="rect">
            <a:avLst/>
          </a:prstGeom>
          <a:noFill/>
          <a:ln w="9525">
            <a:noFill/>
            <a:miter lim="800000"/>
            <a:headEnd/>
            <a:tailEnd/>
          </a:ln>
        </p:spPr>
      </p:pic>
      <p:sp>
        <p:nvSpPr>
          <p:cNvPr id="40963" name="矩形 40962"/>
          <p:cNvSpPr/>
          <p:nvPr/>
        </p:nvSpPr>
        <p:spPr>
          <a:xfrm>
            <a:off x="1295400" y="228600"/>
            <a:ext cx="7589838" cy="701675"/>
          </a:xfrm>
          <a:prstGeom prst="rect">
            <a:avLst/>
          </a:prstGeom>
          <a:noFill/>
          <a:ln w="9525">
            <a:noFill/>
          </a:ln>
        </p:spPr>
        <p:txBody>
          <a:bodyPr anchor="ctr"/>
          <a:lstStyle>
            <a:lvl1pPr marL="0" lvl="0" indent="0" algn="l" defTabSz="914400" rtl="0" eaLnBrk="1" fontAlgn="base" latinLnBrk="0" hangingPunct="1">
              <a:lnSpc>
                <a:spcPct val="100000"/>
              </a:lnSpc>
              <a:spcBef>
                <a:spcPct val="0"/>
              </a:spcBef>
              <a:spcAft>
                <a:spcPct val="0"/>
              </a:spcAft>
              <a:buNone/>
              <a:defRPr sz="3200" b="1" u="none" kern="1200" baseline="0">
                <a:solidFill>
                  <a:srgbClr val="800000"/>
                </a:solidFill>
                <a:effectLst>
                  <a:outerShdw blurRad="38100" dist="38100" dir="2700000">
                    <a:srgbClr val="C0C0C0"/>
                  </a:outerShdw>
                </a:effectLst>
                <a:latin typeface="Berlin Sans FB" panose="020E0602020502020306" pitchFamily="34" charset="0"/>
                <a:ea typeface="PMingLiU" panose="02020500000000000000" pitchFamily="18" charset="-120"/>
              </a:defRPr>
            </a:lvl1pPr>
          </a:lstStyle>
          <a:p>
            <a:pPr>
              <a:defRPr/>
            </a:pPr>
            <a:r>
              <a:rPr lang="en-US" altLang="zh-CN" sz="2800" noProof="1">
                <a:latin typeface="Times New Roman" panose="02020603050405020304" pitchFamily="18" charset="0"/>
                <a:cs typeface="Times New Roman" panose="02020603050405020304" pitchFamily="18" charset="0"/>
              </a:rPr>
              <a:t>Four-disk Hanoi Tower</a:t>
            </a:r>
          </a:p>
        </p:txBody>
      </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40962"/>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40962"/>
                                        </p:tgtEl>
                                      </p:cBhvr>
                                    </p:cmd>
                                  </p:childTnLst>
                                </p:cTn>
                              </p:par>
                            </p:childTnLst>
                          </p:cTn>
                        </p:par>
                      </p:childTnLst>
                    </p:cTn>
                  </p:par>
                </p:childTnLst>
              </p:cTn>
              <p:nextCondLst>
                <p:cond evt="onClick" delay="0">
                  <p:tgtEl>
                    <p:spTgt spid="40962"/>
                  </p:tgtEl>
                </p:cond>
              </p:nextCondLst>
            </p:seq>
            <p:video>
              <p:cMediaNode>
                <p:cTn id="7" fill="hold" display="0">
                  <p:stCondLst>
                    <p:cond delay="indefinite"/>
                  </p:stCondLst>
                  <p:endCondLst>
                    <p:cond evt="onNext" delay="0">
                      <p:tgtEl>
                        <p:sldTgt/>
                      </p:tgtEl>
                    </p:cond>
                    <p:cond evt="onPrev" delay="0">
                      <p:tgtEl>
                        <p:sldTgt/>
                      </p:tgtEl>
                    </p:cond>
                  </p:endCondLst>
                </p:cTn>
                <p:tgtEl>
                  <p:spTgt spid="40962"/>
                </p:tgtEl>
              </p:cMediaNode>
            </p:vide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7281" name="灯片编号占位符 1"/>
          <p:cNvSpPr>
            <a:spLocks noGrp="1" noChangeArrowheads="1"/>
          </p:cNvSpPr>
          <p:nvPr>
            <p:ph type="sldNum" sz="quarter" idx="10"/>
          </p:nvPr>
        </p:nvSpPr>
        <p:spPr bwMode="auto">
          <a:noFill/>
          <a:ln>
            <a:miter lim="800000"/>
            <a:headEnd/>
            <a:tailEnd/>
          </a:ln>
        </p:spPr>
        <p:txBody>
          <a:bodyPr/>
          <a:lstStyle/>
          <a:p>
            <a:fld id="{318E4312-1CEF-49D3-9DA8-2889452C2C06}" type="slidenum">
              <a:rPr lang="zh-TW" altLang="en-US"/>
              <a:pPr/>
              <a:t>34</a:t>
            </a:fld>
            <a:endParaRPr lang="zh-TW" altLang="en-US"/>
          </a:p>
        </p:txBody>
      </p:sp>
      <p:sp>
        <p:nvSpPr>
          <p:cNvPr id="509954" name="标题 509953"/>
          <p:cNvSpPr>
            <a:spLocks noGrp="1"/>
          </p:cNvSpPr>
          <p:nvPr>
            <p:ph type="title"/>
          </p:nvPr>
        </p:nvSpPr>
        <p:spPr>
          <a:xfrm>
            <a:off x="1289050" y="333375"/>
            <a:ext cx="7747000" cy="914400"/>
          </a:xfrm>
        </p:spPr>
        <p:txBody>
          <a:bodyPr vert="horz" wrap="square" lIns="91440" tIns="45720" rIns="91440" bIns="45720" numCol="1" anchorCtr="0" compatLnSpc="1">
            <a:prstTxWarp prst="textNoShape">
              <a:avLst/>
            </a:prstTxWarp>
          </a:bodyPr>
          <a:lstStyle/>
          <a:p>
            <a:pPr eaLnBrk="1" hangingPunct="1"/>
            <a:r>
              <a:rPr lang="zh-CN" altLang="zh-CN" sz="2800" noProof="1" smtClean="0">
                <a:effectLst>
                  <a:outerShdw blurRad="38100" dist="38100" dir="2700000" algn="tl">
                    <a:srgbClr val="C0C0C0"/>
                  </a:outerShdw>
                </a:effectLst>
                <a:latin typeface="Times New Roman" pitchFamily="18" charset="0"/>
              </a:rPr>
              <a:t>2.2.2 </a:t>
            </a:r>
            <a:r>
              <a:rPr lang="zh-CN" altLang="en-US" sz="2800" noProof="1" smtClean="0">
                <a:effectLst>
                  <a:outerShdw blurRad="38100" dist="38100" dir="2700000" algn="tl">
                    <a:srgbClr val="C0C0C0"/>
                  </a:outerShdw>
                </a:effectLst>
                <a:latin typeface="Times New Roman" pitchFamily="18" charset="0"/>
              </a:rPr>
              <a:t>与或图表示 </a:t>
            </a:r>
            <a:r>
              <a:rPr lang="zh-CN" altLang="en-US" sz="2800" smtClean="0">
                <a:effectLst>
                  <a:outerShdw blurRad="38100" dist="38100" dir="2700000" algn="tl">
                    <a:srgbClr val="C0C0C0"/>
                  </a:outerShdw>
                </a:effectLst>
                <a:latin typeface="Times New Roman" pitchFamily="18" charset="0"/>
              </a:rPr>
              <a:t/>
            </a:r>
            <a:br>
              <a:rPr lang="zh-CN" altLang="en-US" sz="2800" smtClean="0">
                <a:effectLst>
                  <a:outerShdw blurRad="38100" dist="38100" dir="2700000" algn="tl">
                    <a:srgbClr val="C0C0C0"/>
                  </a:outerShdw>
                </a:effectLst>
                <a:latin typeface="Times New Roman" pitchFamily="18" charset="0"/>
              </a:rPr>
            </a:br>
            <a:r>
              <a:rPr lang="zh-CN" altLang="en-US" sz="2800" noProof="1" smtClean="0">
                <a:effectLst>
                  <a:outerShdw blurRad="38100" dist="38100" dir="2700000" algn="tl">
                    <a:srgbClr val="C0C0C0"/>
                  </a:outerShdw>
                </a:effectLst>
                <a:latin typeface="Times New Roman" pitchFamily="18" charset="0"/>
              </a:rPr>
              <a:t>（</a:t>
            </a:r>
            <a:r>
              <a:rPr lang="en-US" altLang="zh-CN" sz="2800" noProof="1" smtClean="0">
                <a:effectLst>
                  <a:outerShdw blurRad="38100" dist="38100" dir="2700000" algn="tl">
                    <a:srgbClr val="C0C0C0"/>
                  </a:outerShdw>
                </a:effectLst>
                <a:latin typeface="Times New Roman" pitchFamily="18" charset="0"/>
              </a:rPr>
              <a:t>AND/OR Graph Representation</a:t>
            </a:r>
            <a:r>
              <a:rPr lang="en-US" altLang="en-US" sz="2800" noProof="1" smtClean="0">
                <a:effectLst>
                  <a:outerShdw blurRad="38100" dist="38100" dir="2700000" algn="tl">
                    <a:srgbClr val="C0C0C0"/>
                  </a:outerShdw>
                </a:effectLst>
                <a:latin typeface="Times New Roman" pitchFamily="18" charset="0"/>
              </a:rPr>
              <a:t>）</a:t>
            </a:r>
          </a:p>
        </p:txBody>
      </p:sp>
      <p:sp>
        <p:nvSpPr>
          <p:cNvPr id="509955" name="内容占位符 509954"/>
          <p:cNvSpPr>
            <a:spLocks noGrp="1" noChangeArrowheads="1"/>
          </p:cNvSpPr>
          <p:nvPr>
            <p:ph sz="half" idx="1"/>
          </p:nvPr>
        </p:nvSpPr>
        <p:spPr>
          <a:xfrm>
            <a:off x="835025" y="1341438"/>
            <a:ext cx="8058150" cy="1546225"/>
          </a:xfrm>
        </p:spPr>
        <p:txBody>
          <a:bodyPr/>
          <a:lstStyle/>
          <a:p>
            <a:pPr eaLnBrk="1" hangingPunct="1">
              <a:spcBef>
                <a:spcPct val="0"/>
              </a:spcBef>
            </a:pPr>
            <a:r>
              <a:rPr lang="zh-CN" altLang="en-US" smtClean="0">
                <a:latin typeface="华文新魏" pitchFamily="2" charset="-122"/>
              </a:rPr>
              <a:t>与图、或图、与或图</a:t>
            </a:r>
          </a:p>
          <a:p>
            <a:pPr eaLnBrk="1" hangingPunct="1">
              <a:spcBef>
                <a:spcPct val="0"/>
              </a:spcBef>
              <a:buFontTx/>
              <a:buNone/>
            </a:pPr>
            <a:r>
              <a:rPr lang="zh-CN" altLang="en-US" sz="2400" smtClean="0"/>
              <a:t>         一般，用一个似图结构来表示把问题归约为后继问题的替换集合，这一似图结构叫做问题归约图，或叫与或图。如下所示</a:t>
            </a:r>
          </a:p>
        </p:txBody>
      </p:sp>
      <p:grpSp>
        <p:nvGrpSpPr>
          <p:cNvPr id="509957" name="组合 509956"/>
          <p:cNvGrpSpPr>
            <a:grpSpLocks/>
          </p:cNvGrpSpPr>
          <p:nvPr/>
        </p:nvGrpSpPr>
        <p:grpSpPr bwMode="auto">
          <a:xfrm>
            <a:off x="381000" y="3048000"/>
            <a:ext cx="8001000" cy="3505200"/>
            <a:chOff x="240" y="1776"/>
            <a:chExt cx="5040" cy="2208"/>
          </a:xfrm>
        </p:grpSpPr>
        <p:sp>
          <p:nvSpPr>
            <p:cNvPr id="97285" name="椭圆 509957"/>
            <p:cNvSpPr>
              <a:spLocks noChangeArrowheads="1"/>
            </p:cNvSpPr>
            <p:nvPr/>
          </p:nvSpPr>
          <p:spPr bwMode="auto">
            <a:xfrm>
              <a:off x="1296" y="1824"/>
              <a:ext cx="480" cy="480"/>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A</a:t>
              </a:r>
            </a:p>
          </p:txBody>
        </p:sp>
        <p:sp>
          <p:nvSpPr>
            <p:cNvPr id="97286" name="椭圆 509958"/>
            <p:cNvSpPr>
              <a:spLocks noChangeArrowheads="1"/>
            </p:cNvSpPr>
            <p:nvPr/>
          </p:nvSpPr>
          <p:spPr bwMode="auto">
            <a:xfrm>
              <a:off x="240" y="3120"/>
              <a:ext cx="480" cy="480"/>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B</a:t>
              </a:r>
            </a:p>
          </p:txBody>
        </p:sp>
        <p:sp>
          <p:nvSpPr>
            <p:cNvPr id="97287" name="椭圆 509959"/>
            <p:cNvSpPr>
              <a:spLocks noChangeArrowheads="1"/>
            </p:cNvSpPr>
            <p:nvPr/>
          </p:nvSpPr>
          <p:spPr bwMode="auto">
            <a:xfrm>
              <a:off x="1248" y="3120"/>
              <a:ext cx="480" cy="480"/>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C</a:t>
              </a:r>
            </a:p>
          </p:txBody>
        </p:sp>
        <p:sp>
          <p:nvSpPr>
            <p:cNvPr id="97288" name="椭圆 509960"/>
            <p:cNvSpPr>
              <a:spLocks noChangeArrowheads="1"/>
            </p:cNvSpPr>
            <p:nvPr/>
          </p:nvSpPr>
          <p:spPr bwMode="auto">
            <a:xfrm>
              <a:off x="2208" y="3120"/>
              <a:ext cx="480" cy="480"/>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D</a:t>
              </a:r>
            </a:p>
          </p:txBody>
        </p:sp>
        <p:sp>
          <p:nvSpPr>
            <p:cNvPr id="97289" name="直接连接符 509961"/>
            <p:cNvSpPr>
              <a:spLocks noChangeShapeType="1"/>
            </p:cNvSpPr>
            <p:nvPr/>
          </p:nvSpPr>
          <p:spPr bwMode="auto">
            <a:xfrm>
              <a:off x="1680" y="2304"/>
              <a:ext cx="672" cy="912"/>
            </a:xfrm>
            <a:prstGeom prst="line">
              <a:avLst/>
            </a:prstGeom>
            <a:noFill/>
            <a:ln w="88900">
              <a:solidFill>
                <a:srgbClr val="00FFFF"/>
              </a:solidFill>
              <a:round/>
              <a:headEnd/>
              <a:tailEnd type="triangle" w="med" len="med"/>
            </a:ln>
          </p:spPr>
          <p:txBody>
            <a:bodyPr/>
            <a:lstStyle/>
            <a:p>
              <a:endParaRPr lang="zh-CN" altLang="en-US"/>
            </a:p>
          </p:txBody>
        </p:sp>
        <p:sp>
          <p:nvSpPr>
            <p:cNvPr id="97290" name="直接连接符 509962"/>
            <p:cNvSpPr>
              <a:spLocks noChangeShapeType="1"/>
            </p:cNvSpPr>
            <p:nvPr/>
          </p:nvSpPr>
          <p:spPr bwMode="auto">
            <a:xfrm flipH="1">
              <a:off x="1440" y="2304"/>
              <a:ext cx="48" cy="816"/>
            </a:xfrm>
            <a:prstGeom prst="line">
              <a:avLst/>
            </a:prstGeom>
            <a:noFill/>
            <a:ln w="88900">
              <a:solidFill>
                <a:srgbClr val="00FFFF"/>
              </a:solidFill>
              <a:round/>
              <a:headEnd/>
              <a:tailEnd type="triangle" w="med" len="med"/>
            </a:ln>
          </p:spPr>
          <p:txBody>
            <a:bodyPr/>
            <a:lstStyle/>
            <a:p>
              <a:endParaRPr lang="zh-CN" altLang="en-US"/>
            </a:p>
          </p:txBody>
        </p:sp>
        <p:sp>
          <p:nvSpPr>
            <p:cNvPr id="97291" name="直接连接符 509963"/>
            <p:cNvSpPr>
              <a:spLocks noChangeShapeType="1"/>
            </p:cNvSpPr>
            <p:nvPr/>
          </p:nvSpPr>
          <p:spPr bwMode="auto">
            <a:xfrm flipH="1">
              <a:off x="624" y="2256"/>
              <a:ext cx="720" cy="864"/>
            </a:xfrm>
            <a:prstGeom prst="line">
              <a:avLst/>
            </a:prstGeom>
            <a:noFill/>
            <a:ln w="88900">
              <a:solidFill>
                <a:srgbClr val="00FFFF"/>
              </a:solidFill>
              <a:round/>
              <a:headEnd/>
              <a:tailEnd type="triangle" w="med" len="med"/>
            </a:ln>
          </p:spPr>
          <p:txBody>
            <a:bodyPr/>
            <a:lstStyle/>
            <a:p>
              <a:endParaRPr lang="zh-CN" altLang="en-US"/>
            </a:p>
          </p:txBody>
        </p:sp>
        <p:sp>
          <p:nvSpPr>
            <p:cNvPr id="97292" name="矩形 509964"/>
            <p:cNvSpPr>
              <a:spLocks noChangeArrowheads="1"/>
            </p:cNvSpPr>
            <p:nvPr/>
          </p:nvSpPr>
          <p:spPr bwMode="auto">
            <a:xfrm>
              <a:off x="624" y="3648"/>
              <a:ext cx="1488" cy="336"/>
            </a:xfrm>
            <a:prstGeom prst="rect">
              <a:avLst/>
            </a:prstGeom>
            <a:noFill/>
            <a:ln w="6350">
              <a:noFill/>
              <a:miter lim="800000"/>
              <a:headEnd/>
              <a:tailEnd/>
            </a:ln>
          </p:spPr>
          <p:txBody>
            <a:bodyPr wrap="none" lIns="0" tIns="0" rIns="0" bIns="0" anchor="ctr"/>
            <a:lstStyle/>
            <a:p>
              <a:pPr algn="ctr" eaLnBrk="1" hangingPunct="1"/>
              <a:r>
                <a:rPr lang="zh-CN" altLang="en-US" sz="2800">
                  <a:solidFill>
                    <a:srgbClr val="FFFF99"/>
                  </a:solidFill>
                  <a:latin typeface="Arial" pitchFamily="34" charset="0"/>
                  <a:ea typeface="华文新魏" pitchFamily="2" charset="-122"/>
                </a:rPr>
                <a:t>与图</a:t>
              </a:r>
            </a:p>
          </p:txBody>
        </p:sp>
        <p:sp>
          <p:nvSpPr>
            <p:cNvPr id="97293" name="椭圆 509965"/>
            <p:cNvSpPr>
              <a:spLocks noChangeArrowheads="1"/>
            </p:cNvSpPr>
            <p:nvPr/>
          </p:nvSpPr>
          <p:spPr bwMode="auto">
            <a:xfrm>
              <a:off x="4080" y="1776"/>
              <a:ext cx="480" cy="480"/>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A</a:t>
              </a:r>
            </a:p>
          </p:txBody>
        </p:sp>
        <p:sp>
          <p:nvSpPr>
            <p:cNvPr id="97294" name="椭圆 509966"/>
            <p:cNvSpPr>
              <a:spLocks noChangeArrowheads="1"/>
            </p:cNvSpPr>
            <p:nvPr/>
          </p:nvSpPr>
          <p:spPr bwMode="auto">
            <a:xfrm>
              <a:off x="3264" y="3120"/>
              <a:ext cx="480" cy="480"/>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B</a:t>
              </a:r>
            </a:p>
          </p:txBody>
        </p:sp>
        <p:sp>
          <p:nvSpPr>
            <p:cNvPr id="97295" name="椭圆 509967"/>
            <p:cNvSpPr>
              <a:spLocks noChangeArrowheads="1"/>
            </p:cNvSpPr>
            <p:nvPr/>
          </p:nvSpPr>
          <p:spPr bwMode="auto">
            <a:xfrm>
              <a:off x="4800" y="3168"/>
              <a:ext cx="480" cy="480"/>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C</a:t>
              </a:r>
            </a:p>
          </p:txBody>
        </p:sp>
        <p:sp>
          <p:nvSpPr>
            <p:cNvPr id="97296" name="直接连接符 509968"/>
            <p:cNvSpPr>
              <a:spLocks noChangeShapeType="1"/>
            </p:cNvSpPr>
            <p:nvPr/>
          </p:nvSpPr>
          <p:spPr bwMode="auto">
            <a:xfrm>
              <a:off x="4368" y="2256"/>
              <a:ext cx="672" cy="912"/>
            </a:xfrm>
            <a:prstGeom prst="line">
              <a:avLst/>
            </a:prstGeom>
            <a:noFill/>
            <a:ln w="88900">
              <a:solidFill>
                <a:srgbClr val="00FFFF"/>
              </a:solidFill>
              <a:round/>
              <a:headEnd/>
              <a:tailEnd type="triangle" w="med" len="med"/>
            </a:ln>
          </p:spPr>
          <p:txBody>
            <a:bodyPr/>
            <a:lstStyle/>
            <a:p>
              <a:endParaRPr lang="zh-CN" altLang="en-US"/>
            </a:p>
          </p:txBody>
        </p:sp>
        <p:sp>
          <p:nvSpPr>
            <p:cNvPr id="97297" name="直接连接符 509969"/>
            <p:cNvSpPr>
              <a:spLocks noChangeShapeType="1"/>
            </p:cNvSpPr>
            <p:nvPr/>
          </p:nvSpPr>
          <p:spPr bwMode="auto">
            <a:xfrm flipH="1">
              <a:off x="3600" y="2256"/>
              <a:ext cx="672" cy="864"/>
            </a:xfrm>
            <a:prstGeom prst="line">
              <a:avLst/>
            </a:prstGeom>
            <a:noFill/>
            <a:ln w="88900">
              <a:solidFill>
                <a:srgbClr val="00FFFF"/>
              </a:solidFill>
              <a:round/>
              <a:headEnd/>
              <a:tailEnd type="triangle" w="med" len="med"/>
            </a:ln>
          </p:spPr>
          <p:txBody>
            <a:bodyPr/>
            <a:lstStyle/>
            <a:p>
              <a:endParaRPr lang="zh-CN" altLang="en-US"/>
            </a:p>
          </p:txBody>
        </p:sp>
        <p:sp>
          <p:nvSpPr>
            <p:cNvPr id="97298" name="矩形 509970"/>
            <p:cNvSpPr>
              <a:spLocks noChangeArrowheads="1"/>
            </p:cNvSpPr>
            <p:nvPr/>
          </p:nvSpPr>
          <p:spPr bwMode="auto">
            <a:xfrm>
              <a:off x="3552" y="3648"/>
              <a:ext cx="1488" cy="336"/>
            </a:xfrm>
            <a:prstGeom prst="rect">
              <a:avLst/>
            </a:prstGeom>
            <a:noFill/>
            <a:ln w="6350">
              <a:noFill/>
              <a:miter lim="800000"/>
              <a:headEnd/>
              <a:tailEnd/>
            </a:ln>
          </p:spPr>
          <p:txBody>
            <a:bodyPr wrap="none" lIns="0" tIns="0" rIns="0" bIns="0" anchor="ctr"/>
            <a:lstStyle/>
            <a:p>
              <a:pPr algn="ctr" eaLnBrk="1" hangingPunct="1"/>
              <a:r>
                <a:rPr lang="zh-CN" altLang="en-US" sz="2800">
                  <a:solidFill>
                    <a:srgbClr val="FFFF99"/>
                  </a:solidFill>
                  <a:latin typeface="Arial" pitchFamily="34" charset="0"/>
                  <a:ea typeface="华文新魏" pitchFamily="2" charset="-122"/>
                </a:rPr>
                <a:t>或图</a:t>
              </a:r>
            </a:p>
          </p:txBody>
        </p:sp>
        <p:sp>
          <p:nvSpPr>
            <p:cNvPr id="97299" name="任意多边形 509971"/>
            <p:cNvSpPr>
              <a:spLocks noChangeArrowheads="1"/>
            </p:cNvSpPr>
            <p:nvPr/>
          </p:nvSpPr>
          <p:spPr bwMode="auto">
            <a:xfrm>
              <a:off x="1200" y="2448"/>
              <a:ext cx="576" cy="144"/>
            </a:xfrm>
            <a:custGeom>
              <a:avLst/>
              <a:gdLst>
                <a:gd name="T0" fmla="*/ 0 w 576"/>
                <a:gd name="T1" fmla="*/ 0 h 144"/>
                <a:gd name="T2" fmla="*/ 288 w 576"/>
                <a:gd name="T3" fmla="*/ 144 h 144"/>
                <a:gd name="T4" fmla="*/ 576 w 576"/>
                <a:gd name="T5" fmla="*/ 0 h 144"/>
                <a:gd name="T6" fmla="*/ 0 60000 65536"/>
                <a:gd name="T7" fmla="*/ 0 60000 65536"/>
                <a:gd name="T8" fmla="*/ 0 60000 65536"/>
              </a:gdLst>
              <a:ahLst/>
              <a:cxnLst>
                <a:cxn ang="T6">
                  <a:pos x="T0" y="T1"/>
                </a:cxn>
                <a:cxn ang="T7">
                  <a:pos x="T2" y="T3"/>
                </a:cxn>
                <a:cxn ang="T8">
                  <a:pos x="T4" y="T5"/>
                </a:cxn>
              </a:cxnLst>
              <a:rect l="0" t="0" r="r" b="b"/>
              <a:pathLst>
                <a:path w="576" h="144">
                  <a:moveTo>
                    <a:pt x="0" y="0"/>
                  </a:moveTo>
                  <a:cubicBezTo>
                    <a:pt x="96" y="72"/>
                    <a:pt x="192" y="144"/>
                    <a:pt x="288" y="144"/>
                  </a:cubicBezTo>
                  <a:cubicBezTo>
                    <a:pt x="384" y="144"/>
                    <a:pt x="480" y="72"/>
                    <a:pt x="576" y="0"/>
                  </a:cubicBezTo>
                </a:path>
              </a:pathLst>
            </a:custGeom>
            <a:noFill/>
            <a:ln w="88900">
              <a:solidFill>
                <a:srgbClr val="FFFF00"/>
              </a:solidFill>
              <a:round/>
              <a:headEnd/>
              <a:tailE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09955">
                                            <p:txEl>
                                              <p:pRg st="0" end="0"/>
                                            </p:txEl>
                                          </p:spTgt>
                                        </p:tgtEl>
                                        <p:attrNameLst>
                                          <p:attrName>style.visibility</p:attrName>
                                        </p:attrNameLst>
                                      </p:cBhvr>
                                      <p:to>
                                        <p:strVal val="visible"/>
                                      </p:to>
                                    </p:set>
                                    <p:animEffect transition="in" filter="slide(fromLeft)">
                                      <p:cBhvr>
                                        <p:cTn id="7" dur="500"/>
                                        <p:tgtEl>
                                          <p:spTgt spid="509955">
                                            <p:txEl>
                                              <p:pRg st="0" end="0"/>
                                            </p:txEl>
                                          </p:spTgt>
                                        </p:tgtEl>
                                      </p:cBhvr>
                                    </p:animEffect>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09955">
                                            <p:txEl>
                                              <p:pRg st="1" end="1"/>
                                            </p:txEl>
                                          </p:spTgt>
                                        </p:tgtEl>
                                        <p:attrNameLst>
                                          <p:attrName>style.visibility</p:attrName>
                                        </p:attrNameLst>
                                      </p:cBhvr>
                                      <p:to>
                                        <p:strVal val="visible"/>
                                      </p:to>
                                    </p:set>
                                    <p:animEffect transition="in" filter="slide(fromLeft)">
                                      <p:cBhvr>
                                        <p:cTn id="11" dur="500"/>
                                        <p:tgtEl>
                                          <p:spTgt spid="50995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509957"/>
                                        </p:tgtEl>
                                        <p:attrNameLst>
                                          <p:attrName>style.visibility</p:attrName>
                                        </p:attrNameLst>
                                      </p:cBhvr>
                                      <p:to>
                                        <p:strVal val="visible"/>
                                      </p:to>
                                    </p:set>
                                    <p:animEffect transition="in" filter="wipe(up)">
                                      <p:cBhvr>
                                        <p:cTn id="16" dur="500"/>
                                        <p:tgtEl>
                                          <p:spTgt spid="509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build="p" bldLvl="3" advAuto="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5" name="灯片编号占位符 1"/>
          <p:cNvSpPr>
            <a:spLocks noGrp="1" noChangeArrowheads="1"/>
          </p:cNvSpPr>
          <p:nvPr>
            <p:ph type="sldNum" sz="quarter" idx="10"/>
          </p:nvPr>
        </p:nvSpPr>
        <p:spPr bwMode="auto">
          <a:noFill/>
          <a:ln>
            <a:miter lim="800000"/>
            <a:headEnd/>
            <a:tailEnd/>
          </a:ln>
        </p:spPr>
        <p:txBody>
          <a:bodyPr/>
          <a:lstStyle/>
          <a:p>
            <a:fld id="{0AD94463-9142-4D28-A483-9E0728EEFA8A}" type="slidenum">
              <a:rPr lang="zh-TW" altLang="en-US"/>
              <a:pPr/>
              <a:t>35</a:t>
            </a:fld>
            <a:endParaRPr lang="zh-TW" altLang="en-US"/>
          </a:p>
        </p:txBody>
      </p:sp>
      <p:sp>
        <p:nvSpPr>
          <p:cNvPr id="510978" name="任意多边形 510977"/>
          <p:cNvSpPr>
            <a:spLocks noChangeArrowheads="1"/>
          </p:cNvSpPr>
          <p:nvPr/>
        </p:nvSpPr>
        <p:spPr bwMode="auto">
          <a:xfrm>
            <a:off x="954088" y="3349625"/>
            <a:ext cx="1419225" cy="1641475"/>
          </a:xfrm>
          <a:custGeom>
            <a:avLst/>
            <a:gdLst>
              <a:gd name="T0" fmla="*/ 2147483646 w 1363"/>
              <a:gd name="T1" fmla="*/ 0 h 1440"/>
              <a:gd name="T2" fmla="*/ 2147483646 w 1363"/>
              <a:gd name="T3" fmla="*/ 2147483646 h 1440"/>
              <a:gd name="T4" fmla="*/ 2147483646 w 1363"/>
              <a:gd name="T5" fmla="*/ 2147483646 h 1440"/>
              <a:gd name="T6" fmla="*/ 0 w 1363"/>
              <a:gd name="T7" fmla="*/ 2147483646 h 1440"/>
              <a:gd name="T8" fmla="*/ 2147483646 w 1363"/>
              <a:gd name="T9" fmla="*/ 2147483646 h 1440"/>
              <a:gd name="T10" fmla="*/ 2147483646 w 1363"/>
              <a:gd name="T11" fmla="*/ 2147483646 h 1440"/>
              <a:gd name="T12" fmla="*/ 2147483646 w 1363"/>
              <a:gd name="T13" fmla="*/ 2147483646 h 1440"/>
              <a:gd name="T14" fmla="*/ 2147483646 w 1363"/>
              <a:gd name="T15" fmla="*/ 2147483646 h 1440"/>
              <a:gd name="T16" fmla="*/ 2147483646 w 1363"/>
              <a:gd name="T17" fmla="*/ 2147483646 h 1440"/>
              <a:gd name="T18" fmla="*/ 2147483646 w 1363"/>
              <a:gd name="T19" fmla="*/ 2147483646 h 1440"/>
              <a:gd name="T20" fmla="*/ 2147483646 w 1363"/>
              <a:gd name="T21" fmla="*/ 2147483646 h 14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63" h="1440">
                <a:moveTo>
                  <a:pt x="288" y="0"/>
                </a:moveTo>
                <a:lnTo>
                  <a:pt x="100" y="188"/>
                </a:lnTo>
                <a:lnTo>
                  <a:pt x="34" y="343"/>
                </a:lnTo>
                <a:lnTo>
                  <a:pt x="0" y="509"/>
                </a:lnTo>
                <a:lnTo>
                  <a:pt x="34" y="738"/>
                </a:lnTo>
                <a:lnTo>
                  <a:pt x="56" y="853"/>
                </a:lnTo>
                <a:lnTo>
                  <a:pt x="156" y="1019"/>
                </a:lnTo>
                <a:lnTo>
                  <a:pt x="366" y="1159"/>
                </a:lnTo>
                <a:lnTo>
                  <a:pt x="554" y="1303"/>
                </a:lnTo>
                <a:lnTo>
                  <a:pt x="842" y="1440"/>
                </a:lnTo>
                <a:lnTo>
                  <a:pt x="1363" y="1429"/>
                </a:lnTo>
              </a:path>
            </a:pathLst>
          </a:custGeom>
          <a:noFill/>
          <a:ln w="76200">
            <a:solidFill>
              <a:schemeClr val="tx2"/>
            </a:solidFill>
            <a:round/>
            <a:headEnd/>
            <a:tailEnd type="triangle" w="lg" len="lg"/>
          </a:ln>
        </p:spPr>
        <p:txBody>
          <a:bodyPr/>
          <a:lstStyle/>
          <a:p>
            <a:endParaRPr lang="zh-CN" altLang="en-US"/>
          </a:p>
        </p:txBody>
      </p:sp>
      <p:grpSp>
        <p:nvGrpSpPr>
          <p:cNvPr id="510980" name="组合 510979"/>
          <p:cNvGrpSpPr>
            <a:grpSpLocks/>
          </p:cNvGrpSpPr>
          <p:nvPr/>
        </p:nvGrpSpPr>
        <p:grpSpPr bwMode="auto">
          <a:xfrm>
            <a:off x="914400" y="963613"/>
            <a:ext cx="3962400" cy="2590800"/>
            <a:chOff x="576" y="672"/>
            <a:chExt cx="2496" cy="1632"/>
          </a:xfrm>
        </p:grpSpPr>
        <p:sp>
          <p:nvSpPr>
            <p:cNvPr id="98332" name="直接连接符 510980"/>
            <p:cNvSpPr>
              <a:spLocks noChangeShapeType="1"/>
            </p:cNvSpPr>
            <p:nvPr/>
          </p:nvSpPr>
          <p:spPr bwMode="auto">
            <a:xfrm flipH="1">
              <a:off x="1692" y="1008"/>
              <a:ext cx="420" cy="949"/>
            </a:xfrm>
            <a:prstGeom prst="line">
              <a:avLst/>
            </a:prstGeom>
            <a:noFill/>
            <a:ln w="50800">
              <a:solidFill>
                <a:srgbClr val="00FFFF"/>
              </a:solidFill>
              <a:round/>
              <a:headEnd/>
              <a:tailEnd type="triangle" w="med" len="med"/>
            </a:ln>
          </p:spPr>
          <p:txBody>
            <a:bodyPr/>
            <a:lstStyle/>
            <a:p>
              <a:endParaRPr lang="zh-CN" altLang="en-US"/>
            </a:p>
          </p:txBody>
        </p:sp>
        <p:sp>
          <p:nvSpPr>
            <p:cNvPr id="98333" name="椭圆 510981"/>
            <p:cNvSpPr>
              <a:spLocks noChangeArrowheads="1"/>
            </p:cNvSpPr>
            <p:nvPr/>
          </p:nvSpPr>
          <p:spPr bwMode="auto">
            <a:xfrm>
              <a:off x="576" y="1644"/>
              <a:ext cx="329"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B</a:t>
              </a:r>
            </a:p>
          </p:txBody>
        </p:sp>
        <p:sp>
          <p:nvSpPr>
            <p:cNvPr id="98334" name="椭圆 510982"/>
            <p:cNvSpPr>
              <a:spLocks noChangeArrowheads="1"/>
            </p:cNvSpPr>
            <p:nvPr/>
          </p:nvSpPr>
          <p:spPr bwMode="auto">
            <a:xfrm>
              <a:off x="1135" y="1575"/>
              <a:ext cx="327"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C</a:t>
              </a:r>
            </a:p>
          </p:txBody>
        </p:sp>
        <p:sp>
          <p:nvSpPr>
            <p:cNvPr id="98335" name="椭圆 510983"/>
            <p:cNvSpPr>
              <a:spLocks noChangeArrowheads="1"/>
            </p:cNvSpPr>
            <p:nvPr/>
          </p:nvSpPr>
          <p:spPr bwMode="auto">
            <a:xfrm>
              <a:off x="1495" y="1957"/>
              <a:ext cx="329"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D</a:t>
              </a:r>
            </a:p>
          </p:txBody>
        </p:sp>
        <p:sp>
          <p:nvSpPr>
            <p:cNvPr id="98336" name="椭圆 510984"/>
            <p:cNvSpPr>
              <a:spLocks noChangeArrowheads="1"/>
            </p:cNvSpPr>
            <p:nvPr/>
          </p:nvSpPr>
          <p:spPr bwMode="auto">
            <a:xfrm>
              <a:off x="1956" y="1922"/>
              <a:ext cx="328"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E</a:t>
              </a:r>
            </a:p>
          </p:txBody>
        </p:sp>
        <p:sp>
          <p:nvSpPr>
            <p:cNvPr id="98337" name="椭圆 510985"/>
            <p:cNvSpPr>
              <a:spLocks noChangeArrowheads="1"/>
            </p:cNvSpPr>
            <p:nvPr/>
          </p:nvSpPr>
          <p:spPr bwMode="auto">
            <a:xfrm>
              <a:off x="2448" y="1922"/>
              <a:ext cx="329"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F</a:t>
              </a:r>
            </a:p>
          </p:txBody>
        </p:sp>
        <p:sp>
          <p:nvSpPr>
            <p:cNvPr id="98338" name="椭圆 510986"/>
            <p:cNvSpPr>
              <a:spLocks noChangeArrowheads="1"/>
            </p:cNvSpPr>
            <p:nvPr/>
          </p:nvSpPr>
          <p:spPr bwMode="auto">
            <a:xfrm>
              <a:off x="2743" y="1540"/>
              <a:ext cx="329"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H</a:t>
              </a:r>
            </a:p>
          </p:txBody>
        </p:sp>
        <p:sp>
          <p:nvSpPr>
            <p:cNvPr id="98339" name="直接连接符 510987"/>
            <p:cNvSpPr>
              <a:spLocks noChangeShapeType="1"/>
            </p:cNvSpPr>
            <p:nvPr/>
          </p:nvSpPr>
          <p:spPr bwMode="auto">
            <a:xfrm flipH="1">
              <a:off x="1397" y="1054"/>
              <a:ext cx="657" cy="521"/>
            </a:xfrm>
            <a:prstGeom prst="line">
              <a:avLst/>
            </a:prstGeom>
            <a:noFill/>
            <a:ln w="50800">
              <a:solidFill>
                <a:srgbClr val="FF00FF"/>
              </a:solidFill>
              <a:round/>
              <a:headEnd/>
              <a:tailEnd type="triangle" w="med" len="med"/>
            </a:ln>
          </p:spPr>
          <p:txBody>
            <a:bodyPr/>
            <a:lstStyle/>
            <a:p>
              <a:endParaRPr lang="zh-CN" altLang="en-US"/>
            </a:p>
          </p:txBody>
        </p:sp>
        <p:sp>
          <p:nvSpPr>
            <p:cNvPr id="98340" name="直接连接符 510988"/>
            <p:cNvSpPr>
              <a:spLocks noChangeShapeType="1"/>
            </p:cNvSpPr>
            <p:nvPr/>
          </p:nvSpPr>
          <p:spPr bwMode="auto">
            <a:xfrm>
              <a:off x="2119" y="1019"/>
              <a:ext cx="394" cy="938"/>
            </a:xfrm>
            <a:prstGeom prst="line">
              <a:avLst/>
            </a:prstGeom>
            <a:noFill/>
            <a:ln w="50800">
              <a:solidFill>
                <a:srgbClr val="00FFFF"/>
              </a:solidFill>
              <a:round/>
              <a:headEnd/>
              <a:tailEnd type="triangle" w="med" len="med"/>
            </a:ln>
          </p:spPr>
          <p:txBody>
            <a:bodyPr/>
            <a:lstStyle/>
            <a:p>
              <a:endParaRPr lang="zh-CN" altLang="en-US"/>
            </a:p>
          </p:txBody>
        </p:sp>
        <p:sp>
          <p:nvSpPr>
            <p:cNvPr id="98341" name="直接连接符 510989"/>
            <p:cNvSpPr>
              <a:spLocks noChangeShapeType="1"/>
            </p:cNvSpPr>
            <p:nvPr/>
          </p:nvSpPr>
          <p:spPr bwMode="auto">
            <a:xfrm flipH="1">
              <a:off x="2086" y="1019"/>
              <a:ext cx="33" cy="903"/>
            </a:xfrm>
            <a:prstGeom prst="line">
              <a:avLst/>
            </a:prstGeom>
            <a:noFill/>
            <a:ln w="50800">
              <a:solidFill>
                <a:srgbClr val="00FFFF"/>
              </a:solidFill>
              <a:round/>
              <a:headEnd/>
              <a:tailEnd type="triangle" w="med" len="med"/>
            </a:ln>
          </p:spPr>
          <p:txBody>
            <a:bodyPr/>
            <a:lstStyle/>
            <a:p>
              <a:endParaRPr lang="zh-CN" altLang="en-US"/>
            </a:p>
          </p:txBody>
        </p:sp>
        <p:sp>
          <p:nvSpPr>
            <p:cNvPr id="98342" name="直接连接符 510990"/>
            <p:cNvSpPr>
              <a:spLocks noChangeShapeType="1"/>
            </p:cNvSpPr>
            <p:nvPr/>
          </p:nvSpPr>
          <p:spPr bwMode="auto">
            <a:xfrm>
              <a:off x="2186" y="1019"/>
              <a:ext cx="557" cy="625"/>
            </a:xfrm>
            <a:prstGeom prst="line">
              <a:avLst/>
            </a:prstGeom>
            <a:noFill/>
            <a:ln w="50800">
              <a:solidFill>
                <a:srgbClr val="FF00FF"/>
              </a:solidFill>
              <a:round/>
              <a:headEnd/>
              <a:tailEnd type="triangle" w="med" len="med"/>
            </a:ln>
          </p:spPr>
          <p:txBody>
            <a:bodyPr/>
            <a:lstStyle/>
            <a:p>
              <a:endParaRPr lang="zh-CN" altLang="en-US"/>
            </a:p>
          </p:txBody>
        </p:sp>
        <p:sp>
          <p:nvSpPr>
            <p:cNvPr id="98343" name="直接连接符 510991"/>
            <p:cNvSpPr>
              <a:spLocks noChangeShapeType="1"/>
            </p:cNvSpPr>
            <p:nvPr/>
          </p:nvSpPr>
          <p:spPr bwMode="auto">
            <a:xfrm flipH="1">
              <a:off x="838" y="1019"/>
              <a:ext cx="1281" cy="556"/>
            </a:xfrm>
            <a:prstGeom prst="line">
              <a:avLst/>
            </a:prstGeom>
            <a:noFill/>
            <a:ln w="50800">
              <a:solidFill>
                <a:srgbClr val="FF00FF"/>
              </a:solidFill>
              <a:round/>
              <a:headEnd/>
              <a:tailEnd type="triangle" w="med" len="med"/>
            </a:ln>
          </p:spPr>
          <p:txBody>
            <a:bodyPr/>
            <a:lstStyle/>
            <a:p>
              <a:endParaRPr lang="zh-CN" altLang="en-US"/>
            </a:p>
          </p:txBody>
        </p:sp>
        <p:sp>
          <p:nvSpPr>
            <p:cNvPr id="98344" name="椭圆 510992"/>
            <p:cNvSpPr>
              <a:spLocks noChangeArrowheads="1"/>
            </p:cNvSpPr>
            <p:nvPr/>
          </p:nvSpPr>
          <p:spPr bwMode="auto">
            <a:xfrm>
              <a:off x="1956" y="672"/>
              <a:ext cx="328" cy="34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A</a:t>
              </a:r>
            </a:p>
          </p:txBody>
        </p:sp>
        <p:sp>
          <p:nvSpPr>
            <p:cNvPr id="98345" name="任意多边形 510993"/>
            <p:cNvSpPr>
              <a:spLocks noChangeArrowheads="1"/>
            </p:cNvSpPr>
            <p:nvPr/>
          </p:nvSpPr>
          <p:spPr bwMode="auto">
            <a:xfrm>
              <a:off x="1994" y="1296"/>
              <a:ext cx="262" cy="102"/>
            </a:xfrm>
            <a:custGeom>
              <a:avLst/>
              <a:gdLst>
                <a:gd name="T0" fmla="*/ 0 w 528"/>
                <a:gd name="T1" fmla="*/ 0 h 140"/>
                <a:gd name="T2" fmla="*/ 17 w 528"/>
                <a:gd name="T3" fmla="*/ 42 h 140"/>
                <a:gd name="T4" fmla="*/ 33 w 528"/>
                <a:gd name="T5" fmla="*/ 54 h 140"/>
                <a:gd name="T6" fmla="*/ 48 w 528"/>
                <a:gd name="T7" fmla="*/ 46 h 140"/>
                <a:gd name="T8" fmla="*/ 65 w 528"/>
                <a:gd name="T9" fmla="*/ 19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140">
                  <a:moveTo>
                    <a:pt x="0" y="0"/>
                  </a:moveTo>
                  <a:lnTo>
                    <a:pt x="144" y="107"/>
                  </a:lnTo>
                  <a:lnTo>
                    <a:pt x="266" y="140"/>
                  </a:lnTo>
                  <a:lnTo>
                    <a:pt x="388" y="118"/>
                  </a:lnTo>
                  <a:lnTo>
                    <a:pt x="528" y="48"/>
                  </a:lnTo>
                </a:path>
              </a:pathLst>
            </a:custGeom>
            <a:noFill/>
            <a:ln w="63500">
              <a:solidFill>
                <a:srgbClr val="FFFF00"/>
              </a:solidFill>
              <a:round/>
              <a:headEnd/>
              <a:tailEnd/>
            </a:ln>
          </p:spPr>
          <p:txBody>
            <a:bodyPr/>
            <a:lstStyle/>
            <a:p>
              <a:endParaRPr lang="zh-CN" altLang="en-US"/>
            </a:p>
          </p:txBody>
        </p:sp>
        <p:sp>
          <p:nvSpPr>
            <p:cNvPr id="98346" name="任意多边形 510994"/>
            <p:cNvSpPr>
              <a:spLocks noChangeArrowheads="1"/>
            </p:cNvSpPr>
            <p:nvPr/>
          </p:nvSpPr>
          <p:spPr bwMode="auto">
            <a:xfrm>
              <a:off x="1728" y="1200"/>
              <a:ext cx="48" cy="96"/>
            </a:xfrm>
            <a:custGeom>
              <a:avLst/>
              <a:gdLst>
                <a:gd name="T0" fmla="*/ 0 w 48"/>
                <a:gd name="T1" fmla="*/ 0 h 96"/>
                <a:gd name="T2" fmla="*/ 48 w 48"/>
                <a:gd name="T3" fmla="*/ 96 h 96"/>
                <a:gd name="T4" fmla="*/ 0 60000 65536"/>
                <a:gd name="T5" fmla="*/ 0 60000 65536"/>
              </a:gdLst>
              <a:ahLst/>
              <a:cxnLst>
                <a:cxn ang="T4">
                  <a:pos x="T0" y="T1"/>
                </a:cxn>
                <a:cxn ang="T5">
                  <a:pos x="T2" y="T3"/>
                </a:cxn>
              </a:cxnLst>
              <a:rect l="0" t="0" r="r" b="b"/>
              <a:pathLst>
                <a:path w="48" h="96">
                  <a:moveTo>
                    <a:pt x="0" y="0"/>
                  </a:moveTo>
                  <a:cubicBezTo>
                    <a:pt x="20" y="40"/>
                    <a:pt x="40" y="80"/>
                    <a:pt x="48" y="96"/>
                  </a:cubicBezTo>
                </a:path>
              </a:pathLst>
            </a:custGeom>
            <a:solidFill>
              <a:schemeClr val="bg1"/>
            </a:solidFill>
            <a:ln w="88900">
              <a:solidFill>
                <a:srgbClr val="FFFF00"/>
              </a:solidFill>
              <a:round/>
              <a:headEnd/>
              <a:tailEnd/>
            </a:ln>
          </p:spPr>
          <p:txBody>
            <a:bodyPr/>
            <a:lstStyle/>
            <a:p>
              <a:endParaRPr lang="zh-CN" altLang="en-US"/>
            </a:p>
          </p:txBody>
        </p:sp>
      </p:grpSp>
      <p:grpSp>
        <p:nvGrpSpPr>
          <p:cNvPr id="510996" name="组合 510995"/>
          <p:cNvGrpSpPr>
            <a:grpSpLocks/>
          </p:cNvGrpSpPr>
          <p:nvPr/>
        </p:nvGrpSpPr>
        <p:grpSpPr bwMode="auto">
          <a:xfrm>
            <a:off x="3505200" y="2792413"/>
            <a:ext cx="4267200" cy="2971800"/>
            <a:chOff x="2208" y="1824"/>
            <a:chExt cx="2688" cy="1872"/>
          </a:xfrm>
        </p:grpSpPr>
        <p:sp>
          <p:nvSpPr>
            <p:cNvPr id="98311" name="椭圆 510996"/>
            <p:cNvSpPr>
              <a:spLocks noChangeArrowheads="1"/>
            </p:cNvSpPr>
            <p:nvPr/>
          </p:nvSpPr>
          <p:spPr bwMode="auto">
            <a:xfrm>
              <a:off x="4022" y="2359"/>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H</a:t>
              </a:r>
            </a:p>
          </p:txBody>
        </p:sp>
        <p:sp>
          <p:nvSpPr>
            <p:cNvPr id="98312" name="椭圆 510997"/>
            <p:cNvSpPr>
              <a:spLocks noChangeArrowheads="1"/>
            </p:cNvSpPr>
            <p:nvPr/>
          </p:nvSpPr>
          <p:spPr bwMode="auto">
            <a:xfrm>
              <a:off x="3552" y="2388"/>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M</a:t>
              </a:r>
            </a:p>
          </p:txBody>
        </p:sp>
        <p:sp>
          <p:nvSpPr>
            <p:cNvPr id="98313" name="椭圆 510998"/>
            <p:cNvSpPr>
              <a:spLocks noChangeArrowheads="1"/>
            </p:cNvSpPr>
            <p:nvPr/>
          </p:nvSpPr>
          <p:spPr bwMode="auto">
            <a:xfrm>
              <a:off x="2208" y="3132"/>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B</a:t>
              </a:r>
            </a:p>
          </p:txBody>
        </p:sp>
        <p:sp>
          <p:nvSpPr>
            <p:cNvPr id="98314" name="椭圆 510999"/>
            <p:cNvSpPr>
              <a:spLocks noChangeArrowheads="1"/>
            </p:cNvSpPr>
            <p:nvPr/>
          </p:nvSpPr>
          <p:spPr bwMode="auto">
            <a:xfrm>
              <a:off x="2780" y="3072"/>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C</a:t>
              </a:r>
            </a:p>
          </p:txBody>
        </p:sp>
        <p:sp>
          <p:nvSpPr>
            <p:cNvPr id="98315" name="椭圆 511000"/>
            <p:cNvSpPr>
              <a:spLocks noChangeArrowheads="1"/>
            </p:cNvSpPr>
            <p:nvPr/>
          </p:nvSpPr>
          <p:spPr bwMode="auto">
            <a:xfrm>
              <a:off x="3148" y="3399"/>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D</a:t>
              </a:r>
            </a:p>
          </p:txBody>
        </p:sp>
        <p:sp>
          <p:nvSpPr>
            <p:cNvPr id="98316" name="椭圆 511001"/>
            <p:cNvSpPr>
              <a:spLocks noChangeArrowheads="1"/>
            </p:cNvSpPr>
            <p:nvPr/>
          </p:nvSpPr>
          <p:spPr bwMode="auto">
            <a:xfrm>
              <a:off x="3620" y="3369"/>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E</a:t>
              </a:r>
            </a:p>
          </p:txBody>
        </p:sp>
        <p:sp>
          <p:nvSpPr>
            <p:cNvPr id="98317" name="椭圆 511002"/>
            <p:cNvSpPr>
              <a:spLocks noChangeArrowheads="1"/>
            </p:cNvSpPr>
            <p:nvPr/>
          </p:nvSpPr>
          <p:spPr bwMode="auto">
            <a:xfrm>
              <a:off x="4124" y="3369"/>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F</a:t>
              </a:r>
            </a:p>
          </p:txBody>
        </p:sp>
        <p:sp>
          <p:nvSpPr>
            <p:cNvPr id="98318" name="椭圆 511003"/>
            <p:cNvSpPr>
              <a:spLocks noChangeArrowheads="1"/>
            </p:cNvSpPr>
            <p:nvPr/>
          </p:nvSpPr>
          <p:spPr bwMode="auto">
            <a:xfrm>
              <a:off x="4560" y="3369"/>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G</a:t>
              </a:r>
            </a:p>
          </p:txBody>
        </p:sp>
        <p:sp>
          <p:nvSpPr>
            <p:cNvPr id="98319" name="直接连接符 511004"/>
            <p:cNvSpPr>
              <a:spLocks noChangeShapeType="1"/>
            </p:cNvSpPr>
            <p:nvPr/>
          </p:nvSpPr>
          <p:spPr bwMode="auto">
            <a:xfrm flipH="1">
              <a:off x="3720" y="2121"/>
              <a:ext cx="68" cy="298"/>
            </a:xfrm>
            <a:prstGeom prst="line">
              <a:avLst/>
            </a:prstGeom>
            <a:noFill/>
            <a:ln w="50800">
              <a:solidFill>
                <a:srgbClr val="00FFFF"/>
              </a:solidFill>
              <a:round/>
              <a:headEnd/>
              <a:tailEnd type="triangle" w="lg" len="lg"/>
            </a:ln>
          </p:spPr>
          <p:txBody>
            <a:bodyPr/>
            <a:lstStyle/>
            <a:p>
              <a:endParaRPr lang="zh-CN" altLang="en-US"/>
            </a:p>
          </p:txBody>
        </p:sp>
        <p:sp>
          <p:nvSpPr>
            <p:cNvPr id="98320" name="直接连接符 511005"/>
            <p:cNvSpPr>
              <a:spLocks noChangeShapeType="1"/>
            </p:cNvSpPr>
            <p:nvPr/>
          </p:nvSpPr>
          <p:spPr bwMode="auto">
            <a:xfrm>
              <a:off x="3820" y="2121"/>
              <a:ext cx="270" cy="267"/>
            </a:xfrm>
            <a:prstGeom prst="line">
              <a:avLst/>
            </a:prstGeom>
            <a:noFill/>
            <a:ln w="50800">
              <a:solidFill>
                <a:srgbClr val="00FFFF"/>
              </a:solidFill>
              <a:round/>
              <a:headEnd/>
              <a:tailEnd type="triangle" w="lg" len="lg"/>
            </a:ln>
          </p:spPr>
          <p:txBody>
            <a:bodyPr/>
            <a:lstStyle/>
            <a:p>
              <a:endParaRPr lang="zh-CN" altLang="en-US"/>
            </a:p>
          </p:txBody>
        </p:sp>
        <p:sp>
          <p:nvSpPr>
            <p:cNvPr id="98321" name="直接连接符 511006"/>
            <p:cNvSpPr>
              <a:spLocks noChangeShapeType="1"/>
            </p:cNvSpPr>
            <p:nvPr/>
          </p:nvSpPr>
          <p:spPr bwMode="auto">
            <a:xfrm flipH="1">
              <a:off x="3316" y="2091"/>
              <a:ext cx="438" cy="328"/>
            </a:xfrm>
            <a:prstGeom prst="line">
              <a:avLst/>
            </a:prstGeom>
            <a:noFill/>
            <a:ln w="50800">
              <a:solidFill>
                <a:srgbClr val="00FFFF"/>
              </a:solidFill>
              <a:round/>
              <a:headEnd/>
              <a:tailEnd type="triangle" w="lg" len="lg"/>
            </a:ln>
          </p:spPr>
          <p:txBody>
            <a:bodyPr/>
            <a:lstStyle/>
            <a:p>
              <a:endParaRPr lang="zh-CN" altLang="en-US"/>
            </a:p>
          </p:txBody>
        </p:sp>
        <p:sp>
          <p:nvSpPr>
            <p:cNvPr id="98322" name="椭圆 511007"/>
            <p:cNvSpPr>
              <a:spLocks noChangeArrowheads="1"/>
            </p:cNvSpPr>
            <p:nvPr/>
          </p:nvSpPr>
          <p:spPr bwMode="auto">
            <a:xfrm>
              <a:off x="3620" y="1824"/>
              <a:ext cx="336" cy="297"/>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A</a:t>
              </a:r>
            </a:p>
          </p:txBody>
        </p:sp>
        <p:sp>
          <p:nvSpPr>
            <p:cNvPr id="98323" name="直接连接符 511008"/>
            <p:cNvSpPr>
              <a:spLocks noChangeShapeType="1"/>
            </p:cNvSpPr>
            <p:nvPr/>
          </p:nvSpPr>
          <p:spPr bwMode="auto">
            <a:xfrm flipH="1">
              <a:off x="2410" y="2686"/>
              <a:ext cx="738" cy="415"/>
            </a:xfrm>
            <a:prstGeom prst="line">
              <a:avLst/>
            </a:prstGeom>
            <a:noFill/>
            <a:ln w="50800">
              <a:solidFill>
                <a:srgbClr val="FF00FF"/>
              </a:solidFill>
              <a:round/>
              <a:headEnd/>
              <a:tailEnd type="triangle" w="lg" len="lg"/>
            </a:ln>
          </p:spPr>
          <p:txBody>
            <a:bodyPr/>
            <a:lstStyle/>
            <a:p>
              <a:endParaRPr lang="zh-CN" altLang="en-US"/>
            </a:p>
          </p:txBody>
        </p:sp>
        <p:sp>
          <p:nvSpPr>
            <p:cNvPr id="98324" name="直接连接符 511009"/>
            <p:cNvSpPr>
              <a:spLocks noChangeShapeType="1"/>
            </p:cNvSpPr>
            <p:nvPr/>
          </p:nvSpPr>
          <p:spPr bwMode="auto">
            <a:xfrm flipH="1">
              <a:off x="2980" y="2686"/>
              <a:ext cx="236" cy="415"/>
            </a:xfrm>
            <a:prstGeom prst="line">
              <a:avLst/>
            </a:prstGeom>
            <a:noFill/>
            <a:ln w="50800">
              <a:solidFill>
                <a:srgbClr val="FF00FF"/>
              </a:solidFill>
              <a:round/>
              <a:headEnd/>
              <a:tailEnd type="triangle" w="lg" len="lg"/>
            </a:ln>
          </p:spPr>
          <p:txBody>
            <a:bodyPr/>
            <a:lstStyle/>
            <a:p>
              <a:endParaRPr lang="zh-CN" altLang="en-US"/>
            </a:p>
          </p:txBody>
        </p:sp>
        <p:sp>
          <p:nvSpPr>
            <p:cNvPr id="98325" name="直接连接符 511010"/>
            <p:cNvSpPr>
              <a:spLocks noChangeShapeType="1"/>
            </p:cNvSpPr>
            <p:nvPr/>
          </p:nvSpPr>
          <p:spPr bwMode="auto">
            <a:xfrm flipH="1">
              <a:off x="3350" y="2686"/>
              <a:ext cx="336" cy="713"/>
            </a:xfrm>
            <a:prstGeom prst="line">
              <a:avLst/>
            </a:prstGeom>
            <a:noFill/>
            <a:ln w="50800">
              <a:solidFill>
                <a:srgbClr val="FF00FF"/>
              </a:solidFill>
              <a:round/>
              <a:headEnd/>
              <a:tailEnd type="triangle" w="lg" len="lg"/>
            </a:ln>
          </p:spPr>
          <p:txBody>
            <a:bodyPr/>
            <a:lstStyle/>
            <a:p>
              <a:endParaRPr lang="zh-CN" altLang="en-US"/>
            </a:p>
          </p:txBody>
        </p:sp>
        <p:sp>
          <p:nvSpPr>
            <p:cNvPr id="98326" name="椭圆 511011"/>
            <p:cNvSpPr>
              <a:spLocks noChangeArrowheads="1"/>
            </p:cNvSpPr>
            <p:nvPr/>
          </p:nvSpPr>
          <p:spPr bwMode="auto">
            <a:xfrm>
              <a:off x="3048" y="2388"/>
              <a:ext cx="336" cy="298"/>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N</a:t>
              </a:r>
            </a:p>
          </p:txBody>
        </p:sp>
        <p:sp>
          <p:nvSpPr>
            <p:cNvPr id="98327" name="直接连接符 511012"/>
            <p:cNvSpPr>
              <a:spLocks noChangeShapeType="1"/>
            </p:cNvSpPr>
            <p:nvPr/>
          </p:nvSpPr>
          <p:spPr bwMode="auto">
            <a:xfrm flipH="1">
              <a:off x="3720" y="2686"/>
              <a:ext cx="0" cy="713"/>
            </a:xfrm>
            <a:prstGeom prst="line">
              <a:avLst/>
            </a:prstGeom>
            <a:noFill/>
            <a:ln w="50800">
              <a:solidFill>
                <a:srgbClr val="FF00FF"/>
              </a:solidFill>
              <a:round/>
              <a:headEnd/>
              <a:tailEnd type="triangle" w="lg" len="lg"/>
            </a:ln>
          </p:spPr>
          <p:txBody>
            <a:bodyPr/>
            <a:lstStyle/>
            <a:p>
              <a:endParaRPr lang="zh-CN" altLang="en-US"/>
            </a:p>
          </p:txBody>
        </p:sp>
        <p:sp>
          <p:nvSpPr>
            <p:cNvPr id="98328" name="直接连接符 511013"/>
            <p:cNvSpPr>
              <a:spLocks noChangeShapeType="1"/>
            </p:cNvSpPr>
            <p:nvPr/>
          </p:nvSpPr>
          <p:spPr bwMode="auto">
            <a:xfrm>
              <a:off x="3754" y="2686"/>
              <a:ext cx="504" cy="713"/>
            </a:xfrm>
            <a:prstGeom prst="line">
              <a:avLst/>
            </a:prstGeom>
            <a:noFill/>
            <a:ln w="50800">
              <a:solidFill>
                <a:srgbClr val="FF00FF"/>
              </a:solidFill>
              <a:round/>
              <a:headEnd/>
              <a:tailEnd type="triangle" w="lg" len="lg"/>
            </a:ln>
          </p:spPr>
          <p:txBody>
            <a:bodyPr/>
            <a:lstStyle/>
            <a:p>
              <a:endParaRPr lang="zh-CN" altLang="en-US"/>
            </a:p>
          </p:txBody>
        </p:sp>
        <p:sp>
          <p:nvSpPr>
            <p:cNvPr id="98329" name="直接连接符 511014"/>
            <p:cNvSpPr>
              <a:spLocks noChangeShapeType="1"/>
            </p:cNvSpPr>
            <p:nvPr/>
          </p:nvSpPr>
          <p:spPr bwMode="auto">
            <a:xfrm>
              <a:off x="4224" y="2656"/>
              <a:ext cx="470" cy="713"/>
            </a:xfrm>
            <a:prstGeom prst="line">
              <a:avLst/>
            </a:prstGeom>
            <a:noFill/>
            <a:ln w="50800">
              <a:solidFill>
                <a:srgbClr val="00FFFF"/>
              </a:solidFill>
              <a:round/>
              <a:headEnd/>
              <a:tailEnd type="triangle" w="lg" len="lg"/>
            </a:ln>
          </p:spPr>
          <p:txBody>
            <a:bodyPr/>
            <a:lstStyle/>
            <a:p>
              <a:endParaRPr lang="zh-CN" altLang="en-US"/>
            </a:p>
          </p:txBody>
        </p:sp>
        <p:sp>
          <p:nvSpPr>
            <p:cNvPr id="98330" name="任意多边形 511015"/>
            <p:cNvSpPr>
              <a:spLocks noChangeArrowheads="1"/>
            </p:cNvSpPr>
            <p:nvPr/>
          </p:nvSpPr>
          <p:spPr bwMode="auto">
            <a:xfrm>
              <a:off x="2980" y="2775"/>
              <a:ext cx="168" cy="57"/>
            </a:xfrm>
            <a:custGeom>
              <a:avLst/>
              <a:gdLst>
                <a:gd name="T0" fmla="*/ 0 w 528"/>
                <a:gd name="T1" fmla="*/ 0 h 140"/>
                <a:gd name="T2" fmla="*/ 5 w 528"/>
                <a:gd name="T3" fmla="*/ 7 h 140"/>
                <a:gd name="T4" fmla="*/ 9 w 528"/>
                <a:gd name="T5" fmla="*/ 9 h 140"/>
                <a:gd name="T6" fmla="*/ 12 w 528"/>
                <a:gd name="T7" fmla="*/ 8 h 140"/>
                <a:gd name="T8" fmla="*/ 17 w 528"/>
                <a:gd name="T9" fmla="*/ 3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140">
                  <a:moveTo>
                    <a:pt x="0" y="0"/>
                  </a:moveTo>
                  <a:lnTo>
                    <a:pt x="144" y="107"/>
                  </a:lnTo>
                  <a:lnTo>
                    <a:pt x="266" y="140"/>
                  </a:lnTo>
                  <a:lnTo>
                    <a:pt x="388" y="118"/>
                  </a:lnTo>
                  <a:lnTo>
                    <a:pt x="528" y="48"/>
                  </a:lnTo>
                </a:path>
              </a:pathLst>
            </a:custGeom>
            <a:noFill/>
            <a:ln w="63500">
              <a:solidFill>
                <a:srgbClr val="FFFF00"/>
              </a:solidFill>
              <a:round/>
              <a:headEnd/>
              <a:tailEnd/>
            </a:ln>
          </p:spPr>
          <p:txBody>
            <a:bodyPr/>
            <a:lstStyle/>
            <a:p>
              <a:endParaRPr lang="zh-CN" altLang="en-US"/>
            </a:p>
          </p:txBody>
        </p:sp>
        <p:sp>
          <p:nvSpPr>
            <p:cNvPr id="98331" name="任意多边形 511016"/>
            <p:cNvSpPr>
              <a:spLocks noChangeArrowheads="1"/>
            </p:cNvSpPr>
            <p:nvPr/>
          </p:nvSpPr>
          <p:spPr bwMode="auto">
            <a:xfrm>
              <a:off x="3648" y="2832"/>
              <a:ext cx="192" cy="48"/>
            </a:xfrm>
            <a:custGeom>
              <a:avLst/>
              <a:gdLst>
                <a:gd name="T0" fmla="*/ 0 w 192"/>
                <a:gd name="T1" fmla="*/ 0 h 48"/>
                <a:gd name="T2" fmla="*/ 96 w 192"/>
                <a:gd name="T3" fmla="*/ 48 h 48"/>
                <a:gd name="T4" fmla="*/ 192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60" y="24"/>
                    <a:pt x="192" y="0"/>
                  </a:cubicBezTo>
                </a:path>
              </a:pathLst>
            </a:custGeom>
            <a:noFill/>
            <a:ln w="88900">
              <a:solidFill>
                <a:srgbClr val="FFFF00"/>
              </a:solidFill>
              <a:round/>
              <a:headEnd/>
              <a:tailEnd/>
            </a:ln>
          </p:spPr>
          <p:txBody>
            <a:bodyPr/>
            <a:lstStyle/>
            <a:p>
              <a:endParaRPr lang="zh-CN" altLang="en-US"/>
            </a:p>
          </p:txBody>
        </p:sp>
      </p:grpSp>
      <p:sp>
        <p:nvSpPr>
          <p:cNvPr id="98309" name="文本框 511017"/>
          <p:cNvSpPr txBox="1">
            <a:spLocks noChangeArrowheads="1"/>
          </p:cNvSpPr>
          <p:nvPr/>
        </p:nvSpPr>
        <p:spPr bwMode="auto">
          <a:xfrm>
            <a:off x="4800600" y="5997575"/>
            <a:ext cx="2590800" cy="385763"/>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b="1"/>
              <a:t>图</a:t>
            </a:r>
            <a:r>
              <a:rPr lang="en-US" altLang="zh-CN" b="1"/>
              <a:t>2.7  </a:t>
            </a:r>
            <a:r>
              <a:rPr lang="zh-CN" altLang="en-US" b="1"/>
              <a:t>一个与或图</a:t>
            </a:r>
          </a:p>
        </p:txBody>
      </p:sp>
      <p:sp>
        <p:nvSpPr>
          <p:cNvPr id="98310" name="文本框 2"/>
          <p:cNvSpPr txBox="1">
            <a:spLocks noChangeArrowheads="1"/>
          </p:cNvSpPr>
          <p:nvPr/>
        </p:nvSpPr>
        <p:spPr bwMode="auto">
          <a:xfrm>
            <a:off x="874713" y="3756025"/>
            <a:ext cx="4175125" cy="385763"/>
          </a:xfrm>
          <a:prstGeom prst="rect">
            <a:avLst/>
          </a:prstGeom>
          <a:noFill/>
          <a:ln w="9525">
            <a:noFill/>
            <a:miter lim="800000"/>
            <a:headEnd/>
            <a:tailEnd/>
          </a:ln>
        </p:spPr>
        <p:txBody>
          <a:bodyPr>
            <a:spAutoFit/>
          </a:bodyPr>
          <a:lstStyle/>
          <a:p>
            <a:pPr indent="-528638" eaLnBrk="1" hangingPunct="1">
              <a:lnSpc>
                <a:spcPct val="80000"/>
              </a:lnSpc>
            </a:pPr>
            <a:r>
              <a:rPr lang="zh-CN" altLang="en-US" b="1"/>
              <a:t>图</a:t>
            </a:r>
            <a:r>
              <a:rPr lang="en-US" altLang="zh-CN" b="1"/>
              <a:t>2.6  </a:t>
            </a:r>
            <a:r>
              <a:rPr lang="zh-CN" altLang="en-US" b="1"/>
              <a:t>子问题替换集合结构图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510980"/>
                                        </p:tgtEl>
                                        <p:attrNameLst>
                                          <p:attrName>style.visibility</p:attrName>
                                        </p:attrNameLst>
                                      </p:cBhvr>
                                      <p:to>
                                        <p:strVal val="visible"/>
                                      </p:to>
                                    </p:set>
                                    <p:animEffect transition="in" filter="wipe(up)">
                                      <p:cBhvr>
                                        <p:cTn id="7" dur="500"/>
                                        <p:tgtEl>
                                          <p:spTgt spid="5109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10978"/>
                                        </p:tgtEl>
                                        <p:attrNameLst>
                                          <p:attrName>style.visibility</p:attrName>
                                        </p:attrNameLst>
                                      </p:cBhvr>
                                      <p:to>
                                        <p:strVal val="visible"/>
                                      </p:to>
                                    </p:set>
                                    <p:animEffect transition="in" filter="wipe(up)">
                                      <p:cBhvr>
                                        <p:cTn id="12" dur="500"/>
                                        <p:tgtEl>
                                          <p:spTgt spid="510978"/>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510996"/>
                                        </p:tgtEl>
                                        <p:attrNameLst>
                                          <p:attrName>style.visibility</p:attrName>
                                        </p:attrNameLst>
                                      </p:cBhvr>
                                      <p:to>
                                        <p:strVal val="visible"/>
                                      </p:to>
                                    </p:set>
                                    <p:animEffect transition="in" filter="wipe(up)">
                                      <p:cBhvr>
                                        <p:cTn id="16" dur="500"/>
                                        <p:tgtEl>
                                          <p:spTgt spid="510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8"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29" name="灯片编号占位符 1"/>
          <p:cNvSpPr>
            <a:spLocks noGrp="1" noChangeArrowheads="1"/>
          </p:cNvSpPr>
          <p:nvPr>
            <p:ph type="sldNum" sz="quarter" idx="10"/>
          </p:nvPr>
        </p:nvSpPr>
        <p:spPr bwMode="auto">
          <a:noFill/>
          <a:ln>
            <a:miter lim="800000"/>
            <a:headEnd/>
            <a:tailEnd/>
          </a:ln>
        </p:spPr>
        <p:txBody>
          <a:bodyPr/>
          <a:lstStyle/>
          <a:p>
            <a:fld id="{D88D8E13-FA1B-41D8-85C1-6604AF6A9AA3}" type="slidenum">
              <a:rPr lang="zh-TW" altLang="en-US"/>
              <a:pPr/>
              <a:t>36</a:t>
            </a:fld>
            <a:endParaRPr lang="zh-TW" altLang="en-US"/>
          </a:p>
        </p:txBody>
      </p:sp>
      <p:grpSp>
        <p:nvGrpSpPr>
          <p:cNvPr id="99330" name="组合 512003"/>
          <p:cNvGrpSpPr>
            <a:grpSpLocks/>
          </p:cNvGrpSpPr>
          <p:nvPr/>
        </p:nvGrpSpPr>
        <p:grpSpPr bwMode="auto">
          <a:xfrm>
            <a:off x="712788" y="1681163"/>
            <a:ext cx="7175500" cy="4495800"/>
            <a:chOff x="472" y="1104"/>
            <a:chExt cx="4520" cy="2832"/>
          </a:xfrm>
        </p:grpSpPr>
        <p:sp>
          <p:nvSpPr>
            <p:cNvPr id="99332" name="椭圆 512004"/>
            <p:cNvSpPr>
              <a:spLocks noChangeArrowheads="1"/>
            </p:cNvSpPr>
            <p:nvPr/>
          </p:nvSpPr>
          <p:spPr bwMode="auto">
            <a:xfrm>
              <a:off x="3565" y="2275"/>
              <a:ext cx="354" cy="293"/>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H</a:t>
              </a:r>
            </a:p>
          </p:txBody>
        </p:sp>
        <p:sp>
          <p:nvSpPr>
            <p:cNvPr id="99333" name="椭圆 512005"/>
            <p:cNvSpPr>
              <a:spLocks noChangeArrowheads="1"/>
            </p:cNvSpPr>
            <p:nvPr/>
          </p:nvSpPr>
          <p:spPr bwMode="auto">
            <a:xfrm>
              <a:off x="3070" y="2304"/>
              <a:ext cx="354" cy="294"/>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M</a:t>
              </a:r>
            </a:p>
          </p:txBody>
        </p:sp>
        <p:sp>
          <p:nvSpPr>
            <p:cNvPr id="99334" name="椭圆 512006"/>
            <p:cNvSpPr>
              <a:spLocks noChangeArrowheads="1"/>
            </p:cNvSpPr>
            <p:nvPr/>
          </p:nvSpPr>
          <p:spPr bwMode="auto">
            <a:xfrm>
              <a:off x="1653" y="3038"/>
              <a:ext cx="354" cy="294"/>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B</a:t>
              </a:r>
            </a:p>
          </p:txBody>
        </p:sp>
        <p:sp>
          <p:nvSpPr>
            <p:cNvPr id="99335" name="椭圆 512007"/>
            <p:cNvSpPr>
              <a:spLocks noChangeArrowheads="1"/>
            </p:cNvSpPr>
            <p:nvPr/>
          </p:nvSpPr>
          <p:spPr bwMode="auto">
            <a:xfrm>
              <a:off x="2255" y="2979"/>
              <a:ext cx="354" cy="294"/>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C</a:t>
              </a:r>
            </a:p>
          </p:txBody>
        </p:sp>
        <p:sp>
          <p:nvSpPr>
            <p:cNvPr id="99336" name="椭圆 512008"/>
            <p:cNvSpPr>
              <a:spLocks noChangeArrowheads="1"/>
            </p:cNvSpPr>
            <p:nvPr/>
          </p:nvSpPr>
          <p:spPr bwMode="auto">
            <a:xfrm>
              <a:off x="2644" y="3303"/>
              <a:ext cx="354" cy="293"/>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D</a:t>
              </a:r>
            </a:p>
          </p:txBody>
        </p:sp>
        <p:sp>
          <p:nvSpPr>
            <p:cNvPr id="99337" name="椭圆 512009"/>
            <p:cNvSpPr>
              <a:spLocks noChangeArrowheads="1"/>
            </p:cNvSpPr>
            <p:nvPr/>
          </p:nvSpPr>
          <p:spPr bwMode="auto">
            <a:xfrm>
              <a:off x="3141" y="3273"/>
              <a:ext cx="354" cy="294"/>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E</a:t>
              </a:r>
            </a:p>
          </p:txBody>
        </p:sp>
        <p:sp>
          <p:nvSpPr>
            <p:cNvPr id="99338" name="椭圆 512010"/>
            <p:cNvSpPr>
              <a:spLocks noChangeArrowheads="1"/>
            </p:cNvSpPr>
            <p:nvPr/>
          </p:nvSpPr>
          <p:spPr bwMode="auto">
            <a:xfrm>
              <a:off x="3672" y="3273"/>
              <a:ext cx="354" cy="294"/>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F</a:t>
              </a:r>
            </a:p>
          </p:txBody>
        </p:sp>
        <p:sp>
          <p:nvSpPr>
            <p:cNvPr id="99339" name="椭圆 512011"/>
            <p:cNvSpPr>
              <a:spLocks noChangeArrowheads="1"/>
            </p:cNvSpPr>
            <p:nvPr/>
          </p:nvSpPr>
          <p:spPr bwMode="auto">
            <a:xfrm>
              <a:off x="4132" y="3273"/>
              <a:ext cx="354" cy="294"/>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G</a:t>
              </a:r>
            </a:p>
          </p:txBody>
        </p:sp>
        <p:sp>
          <p:nvSpPr>
            <p:cNvPr id="99340" name="直接连接符 512012"/>
            <p:cNvSpPr>
              <a:spLocks noChangeShapeType="1"/>
            </p:cNvSpPr>
            <p:nvPr/>
          </p:nvSpPr>
          <p:spPr bwMode="auto">
            <a:xfrm flipH="1">
              <a:off x="3247" y="2039"/>
              <a:ext cx="71" cy="295"/>
            </a:xfrm>
            <a:prstGeom prst="line">
              <a:avLst/>
            </a:prstGeom>
            <a:noFill/>
            <a:ln w="50800">
              <a:solidFill>
                <a:srgbClr val="00FFFF"/>
              </a:solidFill>
              <a:round/>
              <a:headEnd/>
              <a:tailEnd type="triangle" w="lg" len="lg"/>
            </a:ln>
          </p:spPr>
          <p:txBody>
            <a:bodyPr/>
            <a:lstStyle/>
            <a:p>
              <a:endParaRPr lang="zh-CN" altLang="en-US"/>
            </a:p>
          </p:txBody>
        </p:sp>
        <p:sp>
          <p:nvSpPr>
            <p:cNvPr id="99341" name="直接连接符 512013"/>
            <p:cNvSpPr>
              <a:spLocks noChangeShapeType="1"/>
            </p:cNvSpPr>
            <p:nvPr/>
          </p:nvSpPr>
          <p:spPr bwMode="auto">
            <a:xfrm>
              <a:off x="3352" y="2039"/>
              <a:ext cx="284" cy="265"/>
            </a:xfrm>
            <a:prstGeom prst="line">
              <a:avLst/>
            </a:prstGeom>
            <a:noFill/>
            <a:ln w="50800">
              <a:solidFill>
                <a:srgbClr val="00FFFF"/>
              </a:solidFill>
              <a:round/>
              <a:headEnd/>
              <a:tailEnd type="triangle" w="lg" len="lg"/>
            </a:ln>
          </p:spPr>
          <p:txBody>
            <a:bodyPr/>
            <a:lstStyle/>
            <a:p>
              <a:endParaRPr lang="zh-CN" altLang="en-US"/>
            </a:p>
          </p:txBody>
        </p:sp>
        <p:sp>
          <p:nvSpPr>
            <p:cNvPr id="99342" name="直接连接符 512014"/>
            <p:cNvSpPr>
              <a:spLocks noChangeShapeType="1"/>
            </p:cNvSpPr>
            <p:nvPr/>
          </p:nvSpPr>
          <p:spPr bwMode="auto">
            <a:xfrm flipH="1">
              <a:off x="2821" y="2010"/>
              <a:ext cx="461" cy="324"/>
            </a:xfrm>
            <a:prstGeom prst="line">
              <a:avLst/>
            </a:prstGeom>
            <a:noFill/>
            <a:ln w="50800">
              <a:solidFill>
                <a:srgbClr val="00FFFF"/>
              </a:solidFill>
              <a:round/>
              <a:headEnd/>
              <a:tailEnd type="triangle" w="lg" len="lg"/>
            </a:ln>
          </p:spPr>
          <p:txBody>
            <a:bodyPr/>
            <a:lstStyle/>
            <a:p>
              <a:endParaRPr lang="zh-CN" altLang="en-US"/>
            </a:p>
          </p:txBody>
        </p:sp>
        <p:sp>
          <p:nvSpPr>
            <p:cNvPr id="99343" name="椭圆 512015"/>
            <p:cNvSpPr>
              <a:spLocks noChangeArrowheads="1"/>
            </p:cNvSpPr>
            <p:nvPr/>
          </p:nvSpPr>
          <p:spPr bwMode="auto">
            <a:xfrm>
              <a:off x="3141" y="1746"/>
              <a:ext cx="354" cy="293"/>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A</a:t>
              </a:r>
            </a:p>
          </p:txBody>
        </p:sp>
        <p:sp>
          <p:nvSpPr>
            <p:cNvPr id="99344" name="直接连接符 512016"/>
            <p:cNvSpPr>
              <a:spLocks noChangeShapeType="1"/>
            </p:cNvSpPr>
            <p:nvPr/>
          </p:nvSpPr>
          <p:spPr bwMode="auto">
            <a:xfrm flipH="1">
              <a:off x="1866" y="2598"/>
              <a:ext cx="778" cy="410"/>
            </a:xfrm>
            <a:prstGeom prst="line">
              <a:avLst/>
            </a:prstGeom>
            <a:noFill/>
            <a:ln w="50800">
              <a:solidFill>
                <a:srgbClr val="FF00FF"/>
              </a:solidFill>
              <a:round/>
              <a:headEnd/>
              <a:tailEnd type="triangle" w="lg" len="lg"/>
            </a:ln>
          </p:spPr>
          <p:txBody>
            <a:bodyPr/>
            <a:lstStyle/>
            <a:p>
              <a:endParaRPr lang="zh-CN" altLang="en-US"/>
            </a:p>
          </p:txBody>
        </p:sp>
        <p:sp>
          <p:nvSpPr>
            <p:cNvPr id="99345" name="直接连接符 512017"/>
            <p:cNvSpPr>
              <a:spLocks noChangeShapeType="1"/>
            </p:cNvSpPr>
            <p:nvPr/>
          </p:nvSpPr>
          <p:spPr bwMode="auto">
            <a:xfrm flipH="1">
              <a:off x="2467" y="2598"/>
              <a:ext cx="248" cy="410"/>
            </a:xfrm>
            <a:prstGeom prst="line">
              <a:avLst/>
            </a:prstGeom>
            <a:noFill/>
            <a:ln w="50800">
              <a:solidFill>
                <a:srgbClr val="FF00FF"/>
              </a:solidFill>
              <a:round/>
              <a:headEnd/>
              <a:tailEnd type="triangle" w="lg" len="lg"/>
            </a:ln>
          </p:spPr>
          <p:txBody>
            <a:bodyPr/>
            <a:lstStyle/>
            <a:p>
              <a:endParaRPr lang="zh-CN" altLang="en-US"/>
            </a:p>
          </p:txBody>
        </p:sp>
        <p:sp>
          <p:nvSpPr>
            <p:cNvPr id="99346" name="直接连接符 512018"/>
            <p:cNvSpPr>
              <a:spLocks noChangeShapeType="1"/>
            </p:cNvSpPr>
            <p:nvPr/>
          </p:nvSpPr>
          <p:spPr bwMode="auto">
            <a:xfrm flipH="1">
              <a:off x="2857" y="2598"/>
              <a:ext cx="354" cy="705"/>
            </a:xfrm>
            <a:prstGeom prst="line">
              <a:avLst/>
            </a:prstGeom>
            <a:noFill/>
            <a:ln w="50800">
              <a:solidFill>
                <a:srgbClr val="FF00FF"/>
              </a:solidFill>
              <a:round/>
              <a:headEnd/>
              <a:tailEnd type="triangle" w="lg" len="lg"/>
            </a:ln>
          </p:spPr>
          <p:txBody>
            <a:bodyPr/>
            <a:lstStyle/>
            <a:p>
              <a:endParaRPr lang="zh-CN" altLang="en-US"/>
            </a:p>
          </p:txBody>
        </p:sp>
        <p:sp>
          <p:nvSpPr>
            <p:cNvPr id="99347" name="椭圆 512019"/>
            <p:cNvSpPr>
              <a:spLocks noChangeArrowheads="1"/>
            </p:cNvSpPr>
            <p:nvPr/>
          </p:nvSpPr>
          <p:spPr bwMode="auto">
            <a:xfrm>
              <a:off x="2538" y="2304"/>
              <a:ext cx="354" cy="294"/>
            </a:xfrm>
            <a:prstGeom prst="ellipse">
              <a:avLst/>
            </a:prstGeom>
            <a:gradFill rotWithShape="0">
              <a:gsLst>
                <a:gs pos="0">
                  <a:srgbClr val="FFFF99"/>
                </a:gs>
                <a:gs pos="100000">
                  <a:srgbClr val="FE5A5A"/>
                </a:gs>
              </a:gsLst>
              <a:path path="shape">
                <a:fillToRect l="50000" t="50000" r="50000" b="50000"/>
              </a:path>
            </a:gradFill>
            <a:ln w="6350">
              <a:solidFill>
                <a:schemeClr val="tx2"/>
              </a:solidFill>
              <a:round/>
              <a:headEnd/>
              <a:tailEnd/>
            </a:ln>
          </p:spPr>
          <p:txBody>
            <a:bodyPr wrap="none" anchor="ctr"/>
            <a:lstStyle/>
            <a:p>
              <a:pPr algn="ctr" eaLnBrk="1" hangingPunct="1"/>
              <a:r>
                <a:rPr lang="en-US" altLang="zh-CN">
                  <a:solidFill>
                    <a:srgbClr val="000EC2"/>
                  </a:solidFill>
                  <a:latin typeface="Arial" pitchFamily="34" charset="0"/>
                  <a:ea typeface="宋体" pitchFamily="2" charset="-122"/>
                </a:rPr>
                <a:t>N</a:t>
              </a:r>
            </a:p>
          </p:txBody>
        </p:sp>
        <p:sp>
          <p:nvSpPr>
            <p:cNvPr id="99348" name="直接连接符 512020"/>
            <p:cNvSpPr>
              <a:spLocks noChangeShapeType="1"/>
            </p:cNvSpPr>
            <p:nvPr/>
          </p:nvSpPr>
          <p:spPr bwMode="auto">
            <a:xfrm flipH="1">
              <a:off x="3247" y="2598"/>
              <a:ext cx="0" cy="705"/>
            </a:xfrm>
            <a:prstGeom prst="line">
              <a:avLst/>
            </a:prstGeom>
            <a:noFill/>
            <a:ln w="50800">
              <a:solidFill>
                <a:srgbClr val="FF00FF"/>
              </a:solidFill>
              <a:round/>
              <a:headEnd/>
              <a:tailEnd type="triangle" w="lg" len="lg"/>
            </a:ln>
          </p:spPr>
          <p:txBody>
            <a:bodyPr/>
            <a:lstStyle/>
            <a:p>
              <a:endParaRPr lang="zh-CN" altLang="en-US"/>
            </a:p>
          </p:txBody>
        </p:sp>
        <p:sp>
          <p:nvSpPr>
            <p:cNvPr id="99349" name="直接连接符 512021"/>
            <p:cNvSpPr>
              <a:spLocks noChangeShapeType="1"/>
            </p:cNvSpPr>
            <p:nvPr/>
          </p:nvSpPr>
          <p:spPr bwMode="auto">
            <a:xfrm>
              <a:off x="3282" y="2598"/>
              <a:ext cx="531" cy="705"/>
            </a:xfrm>
            <a:prstGeom prst="line">
              <a:avLst/>
            </a:prstGeom>
            <a:noFill/>
            <a:ln w="50800">
              <a:solidFill>
                <a:srgbClr val="FF00FF"/>
              </a:solidFill>
              <a:round/>
              <a:headEnd/>
              <a:tailEnd type="triangle" w="lg" len="lg"/>
            </a:ln>
          </p:spPr>
          <p:txBody>
            <a:bodyPr/>
            <a:lstStyle/>
            <a:p>
              <a:endParaRPr lang="zh-CN" altLang="en-US"/>
            </a:p>
          </p:txBody>
        </p:sp>
        <p:sp>
          <p:nvSpPr>
            <p:cNvPr id="99350" name="直接连接符 512022"/>
            <p:cNvSpPr>
              <a:spLocks noChangeShapeType="1"/>
            </p:cNvSpPr>
            <p:nvPr/>
          </p:nvSpPr>
          <p:spPr bwMode="auto">
            <a:xfrm>
              <a:off x="3778" y="2568"/>
              <a:ext cx="495" cy="705"/>
            </a:xfrm>
            <a:prstGeom prst="line">
              <a:avLst/>
            </a:prstGeom>
            <a:noFill/>
            <a:ln w="50800">
              <a:solidFill>
                <a:srgbClr val="00FFFF"/>
              </a:solidFill>
              <a:round/>
              <a:headEnd/>
              <a:tailEnd type="triangle" w="lg" len="lg"/>
            </a:ln>
          </p:spPr>
          <p:txBody>
            <a:bodyPr/>
            <a:lstStyle/>
            <a:p>
              <a:endParaRPr lang="zh-CN" altLang="en-US"/>
            </a:p>
          </p:txBody>
        </p:sp>
        <p:sp>
          <p:nvSpPr>
            <p:cNvPr id="99351" name="任意多边形 512023"/>
            <p:cNvSpPr>
              <a:spLocks noChangeArrowheads="1"/>
            </p:cNvSpPr>
            <p:nvPr/>
          </p:nvSpPr>
          <p:spPr bwMode="auto">
            <a:xfrm>
              <a:off x="2467" y="2686"/>
              <a:ext cx="177" cy="56"/>
            </a:xfrm>
            <a:custGeom>
              <a:avLst/>
              <a:gdLst>
                <a:gd name="T0" fmla="*/ 0 w 528"/>
                <a:gd name="T1" fmla="*/ 0 h 140"/>
                <a:gd name="T2" fmla="*/ 5 w 528"/>
                <a:gd name="T3" fmla="*/ 7 h 140"/>
                <a:gd name="T4" fmla="*/ 10 w 528"/>
                <a:gd name="T5" fmla="*/ 9 h 140"/>
                <a:gd name="T6" fmla="*/ 15 w 528"/>
                <a:gd name="T7" fmla="*/ 8 h 140"/>
                <a:gd name="T8" fmla="*/ 20 w 528"/>
                <a:gd name="T9" fmla="*/ 3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140">
                  <a:moveTo>
                    <a:pt x="0" y="0"/>
                  </a:moveTo>
                  <a:lnTo>
                    <a:pt x="144" y="107"/>
                  </a:lnTo>
                  <a:lnTo>
                    <a:pt x="266" y="140"/>
                  </a:lnTo>
                  <a:lnTo>
                    <a:pt x="388" y="118"/>
                  </a:lnTo>
                  <a:lnTo>
                    <a:pt x="528" y="48"/>
                  </a:lnTo>
                </a:path>
              </a:pathLst>
            </a:custGeom>
            <a:noFill/>
            <a:ln w="63500">
              <a:solidFill>
                <a:srgbClr val="FFFF00"/>
              </a:solidFill>
              <a:round/>
              <a:headEnd/>
              <a:tailEnd/>
            </a:ln>
          </p:spPr>
          <p:txBody>
            <a:bodyPr/>
            <a:lstStyle/>
            <a:p>
              <a:endParaRPr lang="zh-CN" altLang="en-US"/>
            </a:p>
          </p:txBody>
        </p:sp>
        <p:sp>
          <p:nvSpPr>
            <p:cNvPr id="99352" name="云形标注 512024"/>
            <p:cNvSpPr>
              <a:spLocks noChangeArrowheads="1"/>
            </p:cNvSpPr>
            <p:nvPr/>
          </p:nvSpPr>
          <p:spPr bwMode="auto">
            <a:xfrm>
              <a:off x="3778" y="1104"/>
              <a:ext cx="1214" cy="529"/>
            </a:xfrm>
            <a:prstGeom prst="cloudCallout">
              <a:avLst>
                <a:gd name="adj1" fmla="val -76713"/>
                <a:gd name="adj2" fmla="val 84079"/>
              </a:avLst>
            </a:prstGeom>
            <a:gradFill rotWithShape="0">
              <a:gsLst>
                <a:gs pos="0">
                  <a:srgbClr val="00CC66"/>
                </a:gs>
                <a:gs pos="100000">
                  <a:srgbClr val="005E2F"/>
                </a:gs>
              </a:gsLst>
              <a:path path="rect">
                <a:fillToRect l="50000" t="50000" r="50000" b="50000"/>
              </a:path>
            </a:gradFill>
            <a:ln w="6350">
              <a:solidFill>
                <a:schemeClr val="tx2"/>
              </a:solidFill>
              <a:round/>
              <a:headEnd/>
              <a:tailEnd/>
            </a:ln>
          </p:spPr>
          <p:txBody>
            <a:bodyPr/>
            <a:lstStyle/>
            <a:p>
              <a:pPr algn="ctr" eaLnBrk="1" hangingPunct="1"/>
              <a:r>
                <a:rPr lang="zh-CN" altLang="en-US" sz="2800">
                  <a:solidFill>
                    <a:srgbClr val="FFFF00"/>
                  </a:solidFill>
                  <a:latin typeface="华文新魏" pitchFamily="2" charset="-122"/>
                  <a:ea typeface="华文新魏" pitchFamily="2" charset="-122"/>
                </a:rPr>
                <a:t>父节点</a:t>
              </a:r>
            </a:p>
          </p:txBody>
        </p:sp>
        <p:sp>
          <p:nvSpPr>
            <p:cNvPr id="99353" name="云形标注 512025"/>
            <p:cNvSpPr>
              <a:spLocks noChangeArrowheads="1"/>
            </p:cNvSpPr>
            <p:nvPr/>
          </p:nvSpPr>
          <p:spPr bwMode="auto">
            <a:xfrm>
              <a:off x="570" y="2388"/>
              <a:ext cx="1083" cy="415"/>
            </a:xfrm>
            <a:prstGeom prst="cloudCallout">
              <a:avLst>
                <a:gd name="adj1" fmla="val 57500"/>
                <a:gd name="adj2" fmla="val 123296"/>
              </a:avLst>
            </a:prstGeom>
            <a:gradFill rotWithShape="0">
              <a:gsLst>
                <a:gs pos="0">
                  <a:srgbClr val="00CC66"/>
                </a:gs>
                <a:gs pos="100000">
                  <a:srgbClr val="005E2F"/>
                </a:gs>
              </a:gsLst>
              <a:path path="rect">
                <a:fillToRect l="50000" t="50000" r="50000" b="50000"/>
              </a:path>
            </a:gradFill>
            <a:ln w="6350">
              <a:solidFill>
                <a:schemeClr val="tx2"/>
              </a:solidFill>
              <a:round/>
              <a:headEnd/>
              <a:tailEnd/>
            </a:ln>
          </p:spPr>
          <p:txBody>
            <a:bodyPr/>
            <a:lstStyle/>
            <a:p>
              <a:pPr algn="ctr" eaLnBrk="1" hangingPunct="1"/>
              <a:r>
                <a:rPr lang="zh-CN" altLang="en-US">
                  <a:solidFill>
                    <a:srgbClr val="FFFF00"/>
                  </a:solidFill>
                  <a:latin typeface="Arial" pitchFamily="34" charset="0"/>
                  <a:ea typeface="华文新魏" pitchFamily="2" charset="-122"/>
                </a:rPr>
                <a:t>与节点</a:t>
              </a:r>
            </a:p>
          </p:txBody>
        </p:sp>
        <p:sp>
          <p:nvSpPr>
            <p:cNvPr id="99354" name="云形标注 512026"/>
            <p:cNvSpPr>
              <a:spLocks noChangeArrowheads="1"/>
            </p:cNvSpPr>
            <p:nvPr/>
          </p:nvSpPr>
          <p:spPr bwMode="auto">
            <a:xfrm>
              <a:off x="695" y="1859"/>
              <a:ext cx="1041" cy="416"/>
            </a:xfrm>
            <a:prstGeom prst="cloudCallout">
              <a:avLst>
                <a:gd name="adj1" fmla="val 96333"/>
                <a:gd name="adj2" fmla="val 169509"/>
              </a:avLst>
            </a:prstGeom>
            <a:gradFill rotWithShape="0">
              <a:gsLst>
                <a:gs pos="0">
                  <a:srgbClr val="00CC66"/>
                </a:gs>
                <a:gs pos="100000">
                  <a:srgbClr val="005E2F"/>
                </a:gs>
              </a:gsLst>
              <a:path path="rect">
                <a:fillToRect l="50000" t="50000" r="50000" b="50000"/>
              </a:path>
            </a:gradFill>
            <a:ln w="6350">
              <a:solidFill>
                <a:schemeClr val="tx2"/>
              </a:solidFill>
              <a:round/>
              <a:headEnd/>
              <a:tailEnd/>
            </a:ln>
          </p:spPr>
          <p:txBody>
            <a:bodyPr/>
            <a:lstStyle/>
            <a:p>
              <a:pPr algn="ctr" eaLnBrk="1" hangingPunct="1"/>
              <a:r>
                <a:rPr lang="zh-CN" altLang="en-US">
                  <a:solidFill>
                    <a:srgbClr val="FFFF00"/>
                  </a:solidFill>
                  <a:latin typeface="Arial" pitchFamily="34" charset="0"/>
                  <a:ea typeface="华文新魏" pitchFamily="2" charset="-122"/>
                </a:rPr>
                <a:t>弧线</a:t>
              </a:r>
            </a:p>
          </p:txBody>
        </p:sp>
        <p:sp>
          <p:nvSpPr>
            <p:cNvPr id="99355" name="云形标注 512027"/>
            <p:cNvSpPr>
              <a:spLocks noChangeArrowheads="1"/>
            </p:cNvSpPr>
            <p:nvPr/>
          </p:nvSpPr>
          <p:spPr bwMode="auto">
            <a:xfrm>
              <a:off x="1528" y="1406"/>
              <a:ext cx="1116" cy="415"/>
            </a:xfrm>
            <a:prstGeom prst="cloudCallout">
              <a:avLst>
                <a:gd name="adj1" fmla="val 52000"/>
                <a:gd name="adj2" fmla="val 173676"/>
              </a:avLst>
            </a:prstGeom>
            <a:gradFill rotWithShape="0">
              <a:gsLst>
                <a:gs pos="0">
                  <a:srgbClr val="00CC66"/>
                </a:gs>
                <a:gs pos="100000">
                  <a:srgbClr val="005E2F"/>
                </a:gs>
              </a:gsLst>
              <a:path path="rect">
                <a:fillToRect l="50000" t="50000" r="50000" b="50000"/>
              </a:path>
            </a:gradFill>
            <a:ln w="6350">
              <a:solidFill>
                <a:schemeClr val="tx2"/>
              </a:solidFill>
              <a:round/>
              <a:headEnd/>
              <a:tailEnd/>
            </a:ln>
          </p:spPr>
          <p:txBody>
            <a:bodyPr/>
            <a:lstStyle/>
            <a:p>
              <a:pPr algn="ctr" eaLnBrk="1" hangingPunct="1"/>
              <a:r>
                <a:rPr lang="zh-CN" altLang="en-US">
                  <a:solidFill>
                    <a:srgbClr val="FFFF00"/>
                  </a:solidFill>
                  <a:latin typeface="Arial" pitchFamily="34" charset="0"/>
                  <a:ea typeface="华文新魏" pitchFamily="2" charset="-122"/>
                </a:rPr>
                <a:t>或节点</a:t>
              </a:r>
            </a:p>
          </p:txBody>
        </p:sp>
        <p:sp>
          <p:nvSpPr>
            <p:cNvPr id="99356" name="云形标注 512028"/>
            <p:cNvSpPr>
              <a:spLocks noChangeArrowheads="1"/>
            </p:cNvSpPr>
            <p:nvPr/>
          </p:nvSpPr>
          <p:spPr bwMode="auto">
            <a:xfrm>
              <a:off x="3902" y="1784"/>
              <a:ext cx="1090" cy="415"/>
            </a:xfrm>
            <a:prstGeom prst="cloudCallout">
              <a:avLst>
                <a:gd name="adj1" fmla="val -57250"/>
                <a:gd name="adj2" fmla="val 84468"/>
              </a:avLst>
            </a:prstGeom>
            <a:gradFill rotWithShape="0">
              <a:gsLst>
                <a:gs pos="0">
                  <a:srgbClr val="00CC66"/>
                </a:gs>
                <a:gs pos="100000">
                  <a:srgbClr val="005E2F"/>
                </a:gs>
              </a:gsLst>
              <a:path path="rect">
                <a:fillToRect l="50000" t="50000" r="50000" b="50000"/>
              </a:path>
            </a:gradFill>
            <a:ln w="6350">
              <a:solidFill>
                <a:schemeClr val="tx2"/>
              </a:solidFill>
              <a:round/>
              <a:headEnd/>
              <a:tailEnd/>
            </a:ln>
          </p:spPr>
          <p:txBody>
            <a:bodyPr/>
            <a:lstStyle/>
            <a:p>
              <a:pPr algn="ctr" eaLnBrk="1" hangingPunct="1"/>
              <a:r>
                <a:rPr lang="zh-CN" altLang="en-US">
                  <a:solidFill>
                    <a:srgbClr val="FFFF00"/>
                  </a:solidFill>
                  <a:latin typeface="Arial" pitchFamily="34" charset="0"/>
                  <a:ea typeface="华文新魏" pitchFamily="2" charset="-122"/>
                </a:rPr>
                <a:t>子节点</a:t>
              </a:r>
            </a:p>
          </p:txBody>
        </p:sp>
        <p:sp>
          <p:nvSpPr>
            <p:cNvPr id="99357" name="云形标注 512029"/>
            <p:cNvSpPr>
              <a:spLocks noChangeArrowheads="1"/>
            </p:cNvSpPr>
            <p:nvPr/>
          </p:nvSpPr>
          <p:spPr bwMode="auto">
            <a:xfrm>
              <a:off x="472" y="3407"/>
              <a:ext cx="1394" cy="529"/>
            </a:xfrm>
            <a:prstGeom prst="cloudCallout">
              <a:avLst>
                <a:gd name="adj1" fmla="val 136384"/>
                <a:gd name="adj2" fmla="val -19194"/>
              </a:avLst>
            </a:prstGeom>
            <a:gradFill rotWithShape="0">
              <a:gsLst>
                <a:gs pos="0">
                  <a:srgbClr val="00CC66"/>
                </a:gs>
                <a:gs pos="100000">
                  <a:srgbClr val="005E2F"/>
                </a:gs>
              </a:gsLst>
              <a:path path="rect">
                <a:fillToRect l="50000" t="50000" r="50000" b="50000"/>
              </a:path>
            </a:gradFill>
            <a:ln w="6350">
              <a:solidFill>
                <a:schemeClr val="tx2"/>
              </a:solidFill>
              <a:round/>
              <a:headEnd/>
              <a:tailEnd/>
            </a:ln>
          </p:spPr>
          <p:txBody>
            <a:bodyPr/>
            <a:lstStyle/>
            <a:p>
              <a:pPr algn="ctr" eaLnBrk="1" hangingPunct="1"/>
              <a:r>
                <a:rPr lang="zh-CN" altLang="en-US">
                  <a:solidFill>
                    <a:srgbClr val="FFFF00"/>
                  </a:solidFill>
                  <a:latin typeface="Arial" pitchFamily="34" charset="0"/>
                  <a:ea typeface="华文新魏" pitchFamily="2" charset="-122"/>
                </a:rPr>
                <a:t>终叶节点</a:t>
              </a:r>
            </a:p>
          </p:txBody>
        </p:sp>
        <p:sp>
          <p:nvSpPr>
            <p:cNvPr id="99358" name="任意多边形 512030"/>
            <p:cNvSpPr>
              <a:spLocks noChangeArrowheads="1"/>
            </p:cNvSpPr>
            <p:nvPr/>
          </p:nvSpPr>
          <p:spPr bwMode="auto">
            <a:xfrm>
              <a:off x="3120" y="2784"/>
              <a:ext cx="288" cy="48"/>
            </a:xfrm>
            <a:custGeom>
              <a:avLst/>
              <a:gdLst>
                <a:gd name="T0" fmla="*/ 0 w 192"/>
                <a:gd name="T1" fmla="*/ 0 h 48"/>
                <a:gd name="T2" fmla="*/ 324 w 192"/>
                <a:gd name="T3" fmla="*/ 48 h 48"/>
                <a:gd name="T4" fmla="*/ 648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60" y="24"/>
                    <a:pt x="192" y="0"/>
                  </a:cubicBezTo>
                </a:path>
              </a:pathLst>
            </a:custGeom>
            <a:noFill/>
            <a:ln w="76200">
              <a:solidFill>
                <a:srgbClr val="FFFF00"/>
              </a:solidFill>
              <a:round/>
              <a:headEnd/>
              <a:tailEnd/>
            </a:ln>
          </p:spPr>
          <p:txBody>
            <a:bodyPr/>
            <a:lstStyle/>
            <a:p>
              <a:endParaRPr lang="zh-CN" altLang="en-US"/>
            </a:p>
          </p:txBody>
        </p:sp>
      </p:grpSp>
      <p:sp>
        <p:nvSpPr>
          <p:cNvPr id="99331" name="文本占位符 512033"/>
          <p:cNvSpPr>
            <a:spLocks noGrp="1" noChangeArrowheads="1"/>
          </p:cNvSpPr>
          <p:nvPr>
            <p:ph sz="half" idx="1"/>
          </p:nvPr>
        </p:nvSpPr>
        <p:spPr>
          <a:xfrm>
            <a:off x="835025" y="1125538"/>
            <a:ext cx="8058150" cy="754062"/>
          </a:xfrm>
        </p:spPr>
        <p:txBody>
          <a:bodyPr/>
          <a:lstStyle/>
          <a:p>
            <a:pPr eaLnBrk="1" hangingPunct="1"/>
            <a:r>
              <a:rPr lang="zh-CN" altLang="en-US" smtClean="0"/>
              <a:t>一些关于与或图的术语</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3" name="灯片编号占位符 1"/>
          <p:cNvSpPr>
            <a:spLocks noGrp="1" noChangeArrowheads="1"/>
          </p:cNvSpPr>
          <p:nvPr>
            <p:ph type="sldNum" sz="quarter" idx="10"/>
          </p:nvPr>
        </p:nvSpPr>
        <p:spPr bwMode="auto">
          <a:noFill/>
          <a:ln>
            <a:miter lim="800000"/>
            <a:headEnd/>
            <a:tailEnd/>
          </a:ln>
        </p:spPr>
        <p:txBody>
          <a:bodyPr/>
          <a:lstStyle/>
          <a:p>
            <a:fld id="{AB11EC37-0041-4992-A23A-4EC50206D5A2}" type="slidenum">
              <a:rPr lang="zh-TW" altLang="en-US"/>
              <a:pPr/>
              <a:t>37</a:t>
            </a:fld>
            <a:endParaRPr lang="zh-TW" altLang="en-US"/>
          </a:p>
        </p:txBody>
      </p:sp>
      <p:sp>
        <p:nvSpPr>
          <p:cNvPr id="100354" name="文本占位符 513026"/>
          <p:cNvSpPr>
            <a:spLocks noGrp="1" noChangeArrowheads="1"/>
          </p:cNvSpPr>
          <p:nvPr>
            <p:ph idx="1"/>
          </p:nvPr>
        </p:nvSpPr>
        <p:spPr>
          <a:xfrm>
            <a:off x="838200" y="1828800"/>
            <a:ext cx="7910513" cy="4343400"/>
          </a:xfrm>
        </p:spPr>
        <p:txBody>
          <a:bodyPr/>
          <a:lstStyle/>
          <a:p>
            <a:pPr lvl="1" eaLnBrk="1" hangingPunct="1"/>
            <a:r>
              <a:rPr lang="zh-CN" altLang="en-US" smtClean="0">
                <a:solidFill>
                  <a:srgbClr val="FF0000"/>
                </a:solidFill>
                <a:latin typeface="Times New Roman" pitchFamily="18" charset="0"/>
              </a:rPr>
              <a:t>父节点、子（后继）节点、弧线</a:t>
            </a:r>
          </a:p>
          <a:p>
            <a:pPr lvl="1" eaLnBrk="1" hangingPunct="1"/>
            <a:r>
              <a:rPr lang="zh-CN" altLang="en-US" smtClean="0">
                <a:solidFill>
                  <a:srgbClr val="FF0000"/>
                </a:solidFill>
                <a:latin typeface="Times New Roman" pitchFamily="18" charset="0"/>
              </a:rPr>
              <a:t>起始节点：</a:t>
            </a:r>
            <a:r>
              <a:rPr lang="zh-CN" altLang="en-US" smtClean="0">
                <a:latin typeface="Times New Roman" pitchFamily="18" charset="0"/>
              </a:rPr>
              <a:t>对于于原始问题描述的节点</a:t>
            </a:r>
          </a:p>
          <a:p>
            <a:pPr lvl="1" eaLnBrk="1" hangingPunct="1"/>
            <a:r>
              <a:rPr lang="zh-CN" altLang="en-US" smtClean="0">
                <a:solidFill>
                  <a:srgbClr val="FF0000"/>
                </a:solidFill>
                <a:latin typeface="Times New Roman" pitchFamily="18" charset="0"/>
              </a:rPr>
              <a:t>终叶节点</a:t>
            </a:r>
            <a:r>
              <a:rPr lang="zh-CN" altLang="en-US" smtClean="0">
                <a:latin typeface="Times New Roman" pitchFamily="18" charset="0"/>
              </a:rPr>
              <a:t>：对应于本原问题的节点</a:t>
            </a:r>
          </a:p>
          <a:p>
            <a:pPr lvl="1" eaLnBrk="1" hangingPunct="1"/>
            <a:r>
              <a:rPr lang="zh-CN" altLang="en-US" smtClean="0">
                <a:solidFill>
                  <a:srgbClr val="FF0000"/>
                </a:solidFill>
                <a:latin typeface="Times New Roman" pitchFamily="18" charset="0"/>
              </a:rPr>
              <a:t>或节点</a:t>
            </a:r>
            <a:r>
              <a:rPr lang="zh-CN" altLang="en-US" smtClean="0">
                <a:latin typeface="Times New Roman" pitchFamily="18" charset="0"/>
              </a:rPr>
              <a:t>：只要解决某个问题就可解决其父辈问题的节点集合，如（</a:t>
            </a:r>
            <a:r>
              <a:rPr lang="en-US" altLang="zh-CN" smtClean="0">
                <a:latin typeface="Times New Roman" pitchFamily="18" charset="0"/>
              </a:rPr>
              <a:t>M</a:t>
            </a:r>
            <a:r>
              <a:rPr lang="zh-CN" altLang="en-US" smtClean="0">
                <a:latin typeface="Times New Roman" pitchFamily="18" charset="0"/>
              </a:rPr>
              <a:t>，</a:t>
            </a:r>
            <a:r>
              <a:rPr lang="en-US" altLang="zh-CN" smtClean="0">
                <a:latin typeface="Times New Roman" pitchFamily="18" charset="0"/>
              </a:rPr>
              <a:t>N</a:t>
            </a:r>
            <a:r>
              <a:rPr lang="zh-CN" altLang="en-US" smtClean="0">
                <a:latin typeface="Times New Roman" pitchFamily="18" charset="0"/>
              </a:rPr>
              <a:t>，</a:t>
            </a:r>
            <a:r>
              <a:rPr lang="en-US" altLang="zh-CN" smtClean="0">
                <a:latin typeface="Times New Roman" pitchFamily="18" charset="0"/>
              </a:rPr>
              <a:t>H</a:t>
            </a:r>
            <a:r>
              <a:rPr lang="zh-CN" altLang="en-US" smtClean="0">
                <a:latin typeface="Times New Roman" pitchFamily="18" charset="0"/>
              </a:rPr>
              <a:t>）。</a:t>
            </a:r>
          </a:p>
          <a:p>
            <a:pPr lvl="1" eaLnBrk="1" hangingPunct="1"/>
            <a:r>
              <a:rPr lang="zh-CN" altLang="en-US" smtClean="0">
                <a:solidFill>
                  <a:srgbClr val="FF0000"/>
                </a:solidFill>
                <a:latin typeface="Times New Roman" pitchFamily="18" charset="0"/>
              </a:rPr>
              <a:t>与节点</a:t>
            </a:r>
            <a:r>
              <a:rPr lang="zh-CN" altLang="en-US" smtClean="0">
                <a:latin typeface="Times New Roman" pitchFamily="18" charset="0"/>
              </a:rPr>
              <a:t>：只有解决所有子问题，才能解决其父辈问题的节点集合，如（</a:t>
            </a:r>
            <a:r>
              <a:rPr lang="en-US" altLang="zh-CN" smtClean="0">
                <a:latin typeface="Times New Roman" pitchFamily="18" charset="0"/>
              </a:rPr>
              <a:t>B</a:t>
            </a:r>
            <a:r>
              <a:rPr lang="zh-CN" altLang="en-US" smtClean="0">
                <a:latin typeface="Times New Roman" pitchFamily="18" charset="0"/>
              </a:rPr>
              <a:t>，</a:t>
            </a:r>
            <a:r>
              <a:rPr lang="en-US" altLang="zh-CN" smtClean="0">
                <a:latin typeface="Times New Roman" pitchFamily="18" charset="0"/>
              </a:rPr>
              <a:t>C</a:t>
            </a:r>
            <a:r>
              <a:rPr lang="zh-CN" altLang="en-US" smtClean="0">
                <a:latin typeface="Times New Roman" pitchFamily="18" charset="0"/>
              </a:rPr>
              <a:t>）和（</a:t>
            </a:r>
            <a:r>
              <a:rPr lang="en-US" altLang="zh-CN" smtClean="0">
                <a:latin typeface="Times New Roman" pitchFamily="18" charset="0"/>
              </a:rPr>
              <a:t>D</a:t>
            </a:r>
            <a:r>
              <a:rPr lang="zh-CN" altLang="en-US" smtClean="0">
                <a:latin typeface="Times New Roman" pitchFamily="18" charset="0"/>
              </a:rPr>
              <a:t>，</a:t>
            </a:r>
            <a:r>
              <a:rPr lang="en-US" altLang="zh-CN" smtClean="0">
                <a:latin typeface="Times New Roman" pitchFamily="18" charset="0"/>
              </a:rPr>
              <a:t>E</a:t>
            </a:r>
            <a:r>
              <a:rPr lang="zh-CN" altLang="en-US" smtClean="0">
                <a:latin typeface="Times New Roman" pitchFamily="18" charset="0"/>
              </a:rPr>
              <a:t>，</a:t>
            </a:r>
            <a:r>
              <a:rPr lang="en-US" altLang="zh-CN" smtClean="0">
                <a:latin typeface="Times New Roman" pitchFamily="18" charset="0"/>
              </a:rPr>
              <a:t>F</a:t>
            </a:r>
            <a:r>
              <a:rPr lang="zh-CN" altLang="en-US" smtClean="0">
                <a:latin typeface="Times New Roman" pitchFamily="18" charset="0"/>
              </a:rPr>
              <a:t>）。各个节点之间用一段小圆弧连接标记。</a:t>
            </a:r>
          </a:p>
          <a:p>
            <a:pPr lvl="1" eaLnBrk="1" hangingPunct="1"/>
            <a:r>
              <a:rPr lang="zh-CN" altLang="en-US" smtClean="0">
                <a:solidFill>
                  <a:srgbClr val="FF0000"/>
                </a:solidFill>
                <a:latin typeface="Times New Roman" pitchFamily="18" charset="0"/>
              </a:rPr>
              <a:t>与或图</a:t>
            </a:r>
            <a:r>
              <a:rPr lang="zh-CN" altLang="en-US" smtClean="0">
                <a:latin typeface="Times New Roman" pitchFamily="18" charset="0"/>
              </a:rPr>
              <a:t>：由与节点及或节点组成的结构图。</a:t>
            </a:r>
          </a:p>
        </p:txBody>
      </p:sp>
      <p:sp>
        <p:nvSpPr>
          <p:cNvPr id="100355" name="矩形 513030"/>
          <p:cNvSpPr>
            <a:spLocks noChangeArrowheads="1"/>
          </p:cNvSpPr>
          <p:nvPr/>
        </p:nvSpPr>
        <p:spPr bwMode="auto">
          <a:xfrm>
            <a:off x="835025" y="1125538"/>
            <a:ext cx="8058150" cy="754062"/>
          </a:xfrm>
          <a:prstGeom prst="rect">
            <a:avLst/>
          </a:prstGeom>
          <a:noFill/>
          <a:ln w="9525">
            <a:noFill/>
            <a:miter lim="800000"/>
            <a:headEnd/>
            <a:tailEnd/>
          </a:ln>
        </p:spPr>
        <p:txBody>
          <a:bodyPr/>
          <a:lstStyle/>
          <a:p>
            <a:pPr marL="342900" indent="-342900" eaLnBrk="1" hangingPunct="1">
              <a:spcBef>
                <a:spcPct val="20000"/>
              </a:spcBef>
              <a:buFontTx/>
              <a:buBlip>
                <a:blip r:embed="rId2"/>
              </a:buBlip>
            </a:pPr>
            <a:r>
              <a:rPr lang="zh-CN" altLang="en-US" sz="2800">
                <a:latin typeface="华文新魏" pitchFamily="2" charset="-122"/>
              </a:rPr>
              <a:t>一些关于与或图的术语</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7" name="灯片编号占位符 1"/>
          <p:cNvSpPr>
            <a:spLocks noGrp="1" noChangeArrowheads="1"/>
          </p:cNvSpPr>
          <p:nvPr>
            <p:ph type="sldNum" sz="quarter" idx="10"/>
          </p:nvPr>
        </p:nvSpPr>
        <p:spPr bwMode="auto">
          <a:noFill/>
          <a:ln>
            <a:miter lim="800000"/>
            <a:headEnd/>
            <a:tailEnd/>
          </a:ln>
        </p:spPr>
        <p:txBody>
          <a:bodyPr/>
          <a:lstStyle/>
          <a:p>
            <a:fld id="{BB18A18C-5CE3-4EA7-ABE5-C88BE3E269DE}" type="slidenum">
              <a:rPr lang="zh-TW" altLang="en-US"/>
              <a:pPr/>
              <a:t>38</a:t>
            </a:fld>
            <a:endParaRPr lang="zh-TW" altLang="en-US"/>
          </a:p>
        </p:txBody>
      </p:sp>
      <p:sp>
        <p:nvSpPr>
          <p:cNvPr id="514050" name="标题 514049"/>
          <p:cNvSpPr>
            <a:spLocks noGrp="1"/>
          </p:cNvSpPr>
          <p:nvPr>
            <p:ph type="title"/>
          </p:nvPr>
        </p:nvSpPr>
        <p:spPr>
          <a:xfrm>
            <a:off x="1403350" y="3500438"/>
            <a:ext cx="7086600" cy="762000"/>
          </a:xfrm>
        </p:spPr>
        <p:txBody>
          <a:bodyPr/>
          <a:lstStyle/>
          <a:p>
            <a:pPr eaLnBrk="1" hangingPunct="1">
              <a:defRPr/>
            </a:pPr>
            <a:r>
              <a:rPr lang="en-US" altLang="zh-CN" dirty="0"/>
              <a:t/>
            </a:r>
            <a:br>
              <a:rPr lang="en-US" altLang="zh-CN" dirty="0"/>
            </a:br>
            <a:endParaRPr lang="en-US" altLang="zh-CN" noProof="1"/>
          </a:p>
        </p:txBody>
      </p:sp>
      <p:sp>
        <p:nvSpPr>
          <p:cNvPr id="514051" name="内容占位符 514050"/>
          <p:cNvSpPr>
            <a:spLocks noGrp="1" noChangeArrowheads="1"/>
          </p:cNvSpPr>
          <p:nvPr>
            <p:ph idx="1"/>
          </p:nvPr>
        </p:nvSpPr>
        <p:spPr>
          <a:xfrm>
            <a:off x="773113" y="2278063"/>
            <a:ext cx="7543800" cy="2481262"/>
          </a:xfrm>
        </p:spPr>
        <p:txBody>
          <a:bodyPr/>
          <a:lstStyle/>
          <a:p>
            <a:pPr lvl="1" eaLnBrk="1" hangingPunct="1"/>
            <a:r>
              <a:rPr lang="zh-CN" altLang="en-US" smtClean="0">
                <a:latin typeface="华文新魏" pitchFamily="2" charset="-122"/>
              </a:rPr>
              <a:t>终叶节点是可解节点(因为它们与本原问题相关联)。</a:t>
            </a:r>
          </a:p>
          <a:p>
            <a:pPr lvl="1" eaLnBrk="1" hangingPunct="1"/>
            <a:r>
              <a:rPr lang="zh-CN" altLang="en-US" smtClean="0">
                <a:latin typeface="华文新魏" pitchFamily="2" charset="-122"/>
              </a:rPr>
              <a:t>如果某个非终叶节点含有或后继节点，那么只要有一个后继节点是可解的时，此非终叶节点就是可解的。</a:t>
            </a:r>
          </a:p>
          <a:p>
            <a:pPr lvl="1" eaLnBrk="1" hangingPunct="1"/>
            <a:r>
              <a:rPr lang="zh-CN" altLang="en-US" smtClean="0">
                <a:latin typeface="华文新魏" pitchFamily="2" charset="-122"/>
              </a:rPr>
              <a:t>如果某个非终叶节点含有与后继节点，那么只有其全部后继节点为可解时，此非终叶节点才是可解的。</a:t>
            </a:r>
          </a:p>
        </p:txBody>
      </p:sp>
      <p:sp>
        <p:nvSpPr>
          <p:cNvPr id="101380" name="矩形 514054"/>
          <p:cNvSpPr>
            <a:spLocks noChangeArrowheads="1"/>
          </p:cNvSpPr>
          <p:nvPr/>
        </p:nvSpPr>
        <p:spPr bwMode="auto">
          <a:xfrm>
            <a:off x="904875" y="1628775"/>
            <a:ext cx="6546850" cy="754063"/>
          </a:xfrm>
          <a:prstGeom prst="rect">
            <a:avLst/>
          </a:prstGeom>
          <a:noFill/>
          <a:ln w="9525">
            <a:noFill/>
            <a:miter lim="800000"/>
            <a:headEnd/>
            <a:tailEnd/>
          </a:ln>
        </p:spPr>
        <p:txBody>
          <a:bodyPr/>
          <a:lstStyle/>
          <a:p>
            <a:pPr marL="342900" indent="-342900" eaLnBrk="1" hangingPunct="1">
              <a:spcBef>
                <a:spcPct val="20000"/>
              </a:spcBef>
              <a:buFontTx/>
              <a:buBlip>
                <a:blip r:embed="rId2"/>
              </a:buBlip>
            </a:pPr>
            <a:r>
              <a:rPr lang="zh-CN" altLang="en-US" sz="2800">
                <a:latin typeface="华文新魏" pitchFamily="2" charset="-122"/>
              </a:rPr>
              <a:t>可解节点的一般定义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4051">
                                            <p:txEl>
                                              <p:pRg st="0" end="0"/>
                                            </p:txEl>
                                          </p:spTgt>
                                        </p:tgtEl>
                                        <p:attrNameLst>
                                          <p:attrName>style.visibility</p:attrName>
                                        </p:attrNameLst>
                                      </p:cBhvr>
                                      <p:to>
                                        <p:strVal val="visible"/>
                                      </p:to>
                                    </p:set>
                                    <p:animEffect transition="in" filter="wipe(left)">
                                      <p:cBhvr>
                                        <p:cTn id="7" dur="500"/>
                                        <p:tgtEl>
                                          <p:spTgt spid="514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4051">
                                            <p:txEl>
                                              <p:pRg st="1" end="1"/>
                                            </p:txEl>
                                          </p:spTgt>
                                        </p:tgtEl>
                                        <p:attrNameLst>
                                          <p:attrName>style.visibility</p:attrName>
                                        </p:attrNameLst>
                                      </p:cBhvr>
                                      <p:to>
                                        <p:strVal val="visible"/>
                                      </p:to>
                                    </p:set>
                                    <p:animEffect transition="in" filter="wipe(left)">
                                      <p:cBhvr>
                                        <p:cTn id="12" dur="500"/>
                                        <p:tgtEl>
                                          <p:spTgt spid="514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4051">
                                            <p:txEl>
                                              <p:pRg st="2" end="2"/>
                                            </p:txEl>
                                          </p:spTgt>
                                        </p:tgtEl>
                                        <p:attrNameLst>
                                          <p:attrName>style.visibility</p:attrName>
                                        </p:attrNameLst>
                                      </p:cBhvr>
                                      <p:to>
                                        <p:strVal val="visible"/>
                                      </p:to>
                                    </p:set>
                                    <p:animEffect transition="in" filter="wipe(left)">
                                      <p:cBhvr>
                                        <p:cTn id="17" dur="500"/>
                                        <p:tgtEl>
                                          <p:spTgt spid="514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01" name="灯片编号占位符 1"/>
          <p:cNvSpPr>
            <a:spLocks noGrp="1" noChangeArrowheads="1"/>
          </p:cNvSpPr>
          <p:nvPr>
            <p:ph type="sldNum" sz="quarter" idx="10"/>
          </p:nvPr>
        </p:nvSpPr>
        <p:spPr bwMode="auto">
          <a:noFill/>
          <a:ln>
            <a:miter lim="800000"/>
            <a:headEnd/>
            <a:tailEnd/>
          </a:ln>
        </p:spPr>
        <p:txBody>
          <a:bodyPr/>
          <a:lstStyle/>
          <a:p>
            <a:fld id="{F089836D-4D12-4030-9EDE-BD6C01459DEF}" type="slidenum">
              <a:rPr lang="zh-TW" altLang="en-US"/>
              <a:pPr/>
              <a:t>39</a:t>
            </a:fld>
            <a:endParaRPr lang="zh-TW" altLang="en-US"/>
          </a:p>
        </p:txBody>
      </p:sp>
      <p:sp>
        <p:nvSpPr>
          <p:cNvPr id="515079" name="矩形 515078"/>
          <p:cNvSpPr>
            <a:spLocks noChangeArrowheads="1"/>
          </p:cNvSpPr>
          <p:nvPr/>
        </p:nvSpPr>
        <p:spPr bwMode="auto">
          <a:xfrm>
            <a:off x="828675" y="2276475"/>
            <a:ext cx="7543800" cy="2481263"/>
          </a:xfrm>
          <a:prstGeom prst="rect">
            <a:avLst/>
          </a:prstGeom>
          <a:noFill/>
          <a:ln w="9525">
            <a:noFill/>
            <a:miter lim="800000"/>
            <a:headEnd/>
            <a:tailEnd/>
          </a:ln>
        </p:spPr>
        <p:txBody>
          <a:bodyPr/>
          <a:lstStyle/>
          <a:p>
            <a:pPr marL="742950" lvl="1" indent="-285750" eaLnBrk="1" hangingPunct="1">
              <a:spcBef>
                <a:spcPct val="20000"/>
              </a:spcBef>
              <a:buSzPct val="75000"/>
              <a:buFontTx/>
              <a:buBlip>
                <a:blip r:embed="rId2"/>
              </a:buBlip>
            </a:pPr>
            <a:r>
              <a:rPr lang="zh-CN" altLang="en-US">
                <a:latin typeface="华文新魏" pitchFamily="2" charset="-122"/>
              </a:rPr>
              <a:t>没有后裔的非终叶节点为不可解节点。</a:t>
            </a:r>
          </a:p>
          <a:p>
            <a:pPr marL="742950" lvl="1" indent="-285750" eaLnBrk="1" hangingPunct="1">
              <a:spcBef>
                <a:spcPct val="20000"/>
              </a:spcBef>
              <a:buSzPct val="75000"/>
              <a:buFontTx/>
              <a:buBlip>
                <a:blip r:embed="rId2"/>
              </a:buBlip>
            </a:pPr>
            <a:r>
              <a:rPr lang="zh-CN" altLang="en-US">
                <a:latin typeface="华文新魏" pitchFamily="2" charset="-122"/>
              </a:rPr>
              <a:t>如果某个非终叶节点含有或后继节点，那么只有当其全部后裔为不可解时，此非终叶节点才是不可解的。</a:t>
            </a:r>
          </a:p>
          <a:p>
            <a:pPr marL="742950" lvl="1" indent="-285750" eaLnBrk="1" hangingPunct="1">
              <a:spcBef>
                <a:spcPct val="20000"/>
              </a:spcBef>
              <a:buSzPct val="75000"/>
              <a:buFontTx/>
              <a:buBlip>
                <a:blip r:embed="rId2"/>
              </a:buBlip>
            </a:pPr>
            <a:r>
              <a:rPr lang="zh-CN" altLang="en-US">
                <a:latin typeface="华文新魏" pitchFamily="2" charset="-122"/>
              </a:rPr>
              <a:t>如果某个非终叶节点含有与后继节点，那么只要当其后裔有一个为不可解时，此非终叶节点就是不可解的。</a:t>
            </a:r>
          </a:p>
        </p:txBody>
      </p:sp>
      <p:sp>
        <p:nvSpPr>
          <p:cNvPr id="102403" name="矩形 515079"/>
          <p:cNvSpPr>
            <a:spLocks noChangeArrowheads="1"/>
          </p:cNvSpPr>
          <p:nvPr/>
        </p:nvSpPr>
        <p:spPr bwMode="auto">
          <a:xfrm>
            <a:off x="971550" y="1700213"/>
            <a:ext cx="6546850" cy="754062"/>
          </a:xfrm>
          <a:prstGeom prst="rect">
            <a:avLst/>
          </a:prstGeom>
          <a:noFill/>
          <a:ln w="9525">
            <a:noFill/>
            <a:miter lim="800000"/>
            <a:headEnd/>
            <a:tailEnd/>
          </a:ln>
        </p:spPr>
        <p:txBody>
          <a:bodyPr/>
          <a:lstStyle/>
          <a:p>
            <a:pPr marL="342900" indent="-342900" eaLnBrk="1" hangingPunct="1">
              <a:spcBef>
                <a:spcPct val="20000"/>
              </a:spcBef>
              <a:buFontTx/>
              <a:buBlip>
                <a:blip r:embed="rId3"/>
              </a:buBlip>
            </a:pPr>
            <a:r>
              <a:rPr lang="zh-CN" altLang="en-US" sz="2800">
                <a:latin typeface="华文新魏" pitchFamily="2" charset="-122"/>
              </a:rPr>
              <a:t>不可解节点的一般定义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5079">
                                            <p:txEl>
                                              <p:pRg st="0" end="0"/>
                                            </p:txEl>
                                          </p:spTgt>
                                        </p:tgtEl>
                                        <p:attrNameLst>
                                          <p:attrName>style.visibility</p:attrName>
                                        </p:attrNameLst>
                                      </p:cBhvr>
                                      <p:to>
                                        <p:strVal val="visible"/>
                                      </p:to>
                                    </p:set>
                                    <p:animEffect transition="in" filter="wipe(left)">
                                      <p:cBhvr>
                                        <p:cTn id="7" dur="500"/>
                                        <p:tgtEl>
                                          <p:spTgt spid="5150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5079">
                                            <p:txEl>
                                              <p:pRg st="1" end="1"/>
                                            </p:txEl>
                                          </p:spTgt>
                                        </p:tgtEl>
                                        <p:attrNameLst>
                                          <p:attrName>style.visibility</p:attrName>
                                        </p:attrNameLst>
                                      </p:cBhvr>
                                      <p:to>
                                        <p:strVal val="visible"/>
                                      </p:to>
                                    </p:set>
                                    <p:animEffect transition="in" filter="wipe(left)">
                                      <p:cBhvr>
                                        <p:cTn id="12" dur="500"/>
                                        <p:tgtEl>
                                          <p:spTgt spid="5150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5079">
                                            <p:txEl>
                                              <p:pRg st="2" end="2"/>
                                            </p:txEl>
                                          </p:spTgt>
                                        </p:tgtEl>
                                        <p:attrNameLst>
                                          <p:attrName>style.visibility</p:attrName>
                                        </p:attrNameLst>
                                      </p:cBhvr>
                                      <p:to>
                                        <p:strVal val="visible"/>
                                      </p:to>
                                    </p:set>
                                    <p:animEffect transition="in" filter="wipe(left)">
                                      <p:cBhvr>
                                        <p:cTn id="17" dur="500"/>
                                        <p:tgtEl>
                                          <p:spTgt spid="5150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9"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5537" name="灯片编号占位符 1"/>
          <p:cNvSpPr>
            <a:spLocks noGrp="1" noChangeArrowheads="1"/>
          </p:cNvSpPr>
          <p:nvPr>
            <p:ph type="sldNum" sz="quarter" idx="10"/>
          </p:nvPr>
        </p:nvSpPr>
        <p:spPr bwMode="auto">
          <a:noFill/>
          <a:ln>
            <a:miter lim="800000"/>
            <a:headEnd/>
            <a:tailEnd/>
          </a:ln>
        </p:spPr>
        <p:txBody>
          <a:bodyPr/>
          <a:lstStyle/>
          <a:p>
            <a:fld id="{C03F23FB-02F3-4A34-BB65-77A56EB238A0}" type="slidenum">
              <a:rPr lang="zh-TW" altLang="en-US"/>
              <a:pPr/>
              <a:t>4</a:t>
            </a:fld>
            <a:endParaRPr lang="zh-TW" altLang="en-US"/>
          </a:p>
        </p:txBody>
      </p:sp>
      <p:sp>
        <p:nvSpPr>
          <p:cNvPr id="490499" name="内容占位符 490498"/>
          <p:cNvSpPr>
            <a:spLocks noGrp="1" noChangeArrowheads="1"/>
          </p:cNvSpPr>
          <p:nvPr>
            <p:ph idx="1"/>
          </p:nvPr>
        </p:nvSpPr>
        <p:spPr>
          <a:xfrm>
            <a:off x="827088" y="1412875"/>
            <a:ext cx="7761287" cy="5095875"/>
          </a:xfrm>
        </p:spPr>
        <p:txBody>
          <a:bodyPr/>
          <a:lstStyle/>
          <a:p>
            <a:pPr>
              <a:lnSpc>
                <a:spcPct val="90000"/>
              </a:lnSpc>
              <a:spcBef>
                <a:spcPct val="0"/>
              </a:spcBef>
              <a:buClr>
                <a:srgbClr val="FFFF66"/>
              </a:buClr>
            </a:pPr>
            <a:r>
              <a:rPr lang="zh-CN" altLang="en-US" smtClean="0"/>
              <a:t>问题求解技术主要是两个方面：</a:t>
            </a:r>
          </a:p>
          <a:p>
            <a:pPr lvl="1" eaLnBrk="1" hangingPunct="1">
              <a:lnSpc>
                <a:spcPct val="110000"/>
              </a:lnSpc>
              <a:spcBef>
                <a:spcPct val="0"/>
              </a:spcBef>
              <a:buClr>
                <a:schemeClr val="accent1"/>
              </a:buClr>
              <a:buSzTx/>
            </a:pPr>
            <a:r>
              <a:rPr lang="zh-CN" altLang="en-US" smtClean="0"/>
              <a:t>问题的表示</a:t>
            </a:r>
          </a:p>
          <a:p>
            <a:pPr lvl="1" eaLnBrk="1" hangingPunct="1">
              <a:lnSpc>
                <a:spcPct val="110000"/>
              </a:lnSpc>
              <a:spcBef>
                <a:spcPct val="0"/>
              </a:spcBef>
              <a:buClr>
                <a:schemeClr val="accent1"/>
              </a:buClr>
              <a:buSzTx/>
            </a:pPr>
            <a:r>
              <a:rPr lang="zh-CN" altLang="en-US" smtClean="0"/>
              <a:t>求解的方法</a:t>
            </a:r>
          </a:p>
          <a:p>
            <a:pPr eaLnBrk="1" hangingPunct="1">
              <a:lnSpc>
                <a:spcPct val="110000"/>
              </a:lnSpc>
              <a:spcBef>
                <a:spcPct val="0"/>
              </a:spcBef>
              <a:buClr>
                <a:srgbClr val="FFFF66"/>
              </a:buClr>
            </a:pPr>
            <a:r>
              <a:rPr lang="zh-CN" altLang="en-US" smtClean="0"/>
              <a:t>状态空间表示</a:t>
            </a:r>
          </a:p>
          <a:p>
            <a:pPr lvl="1" eaLnBrk="1" hangingPunct="1">
              <a:lnSpc>
                <a:spcPct val="110000"/>
              </a:lnSpc>
              <a:spcBef>
                <a:spcPct val="0"/>
              </a:spcBef>
              <a:buClr>
                <a:schemeClr val="accent1"/>
              </a:buClr>
              <a:buSzTx/>
            </a:pPr>
            <a:r>
              <a:rPr lang="zh-CN" altLang="en-US" smtClean="0">
                <a:latin typeface="华文新魏" pitchFamily="2" charset="-122"/>
              </a:rPr>
              <a:t>状态</a:t>
            </a:r>
            <a:r>
              <a:rPr lang="zh-CN" altLang="en-US" smtClean="0">
                <a:latin typeface="Times New Roman" pitchFamily="18" charset="0"/>
              </a:rPr>
              <a:t>（</a:t>
            </a:r>
            <a:r>
              <a:rPr lang="en-US" altLang="zh-CN" smtClean="0">
                <a:latin typeface="Times New Roman" pitchFamily="18" charset="0"/>
              </a:rPr>
              <a:t>state</a:t>
            </a:r>
            <a:r>
              <a:rPr lang="zh-CN" altLang="en-US" smtClean="0">
                <a:latin typeface="Times New Roman" pitchFamily="18" charset="0"/>
              </a:rPr>
              <a:t>）</a:t>
            </a:r>
            <a:r>
              <a:rPr lang="en-US" altLang="zh-CN" smtClean="0">
                <a:latin typeface="Times New Roman" pitchFamily="18" charset="0"/>
              </a:rPr>
              <a:t>:</a:t>
            </a:r>
            <a:r>
              <a:rPr lang="zh-CN" altLang="en-US" smtClean="0">
                <a:latin typeface="Times New Roman" pitchFamily="18" charset="0"/>
              </a:rPr>
              <a:t>表示问题解法中每一步问题状况的数据结构</a:t>
            </a:r>
          </a:p>
          <a:p>
            <a:pPr lvl="1" eaLnBrk="1" hangingPunct="1">
              <a:lnSpc>
                <a:spcPct val="110000"/>
              </a:lnSpc>
              <a:spcBef>
                <a:spcPct val="0"/>
              </a:spcBef>
              <a:buClr>
                <a:schemeClr val="accent1"/>
              </a:buClr>
              <a:buSzTx/>
            </a:pPr>
            <a:r>
              <a:rPr lang="zh-CN" altLang="en-US" smtClean="0">
                <a:latin typeface="Times New Roman" pitchFamily="18" charset="0"/>
              </a:rPr>
              <a:t>算符（</a:t>
            </a:r>
            <a:r>
              <a:rPr lang="en-US" altLang="zh-CN" smtClean="0">
                <a:latin typeface="Times New Roman" pitchFamily="18" charset="0"/>
              </a:rPr>
              <a:t>operator):</a:t>
            </a:r>
            <a:r>
              <a:rPr lang="zh-CN" altLang="en-US" smtClean="0">
                <a:latin typeface="Times New Roman" pitchFamily="18" charset="0"/>
              </a:rPr>
              <a:t>把问题从一种状态变换为另一种状态的手段</a:t>
            </a:r>
          </a:p>
          <a:p>
            <a:pPr lvl="1" eaLnBrk="1" hangingPunct="1">
              <a:lnSpc>
                <a:spcPct val="110000"/>
              </a:lnSpc>
              <a:spcBef>
                <a:spcPct val="0"/>
              </a:spcBef>
              <a:buClr>
                <a:schemeClr val="accent1"/>
              </a:buClr>
              <a:buSzTx/>
            </a:pPr>
            <a:r>
              <a:rPr lang="zh-CN" altLang="en-US" smtClean="0">
                <a:latin typeface="Times New Roman" pitchFamily="18" charset="0"/>
              </a:rPr>
              <a:t>状态空间方法</a:t>
            </a:r>
            <a:r>
              <a:rPr lang="en-US" altLang="zh-CN" smtClean="0">
                <a:latin typeface="Times New Roman" pitchFamily="18" charset="0"/>
              </a:rPr>
              <a:t>:</a:t>
            </a:r>
            <a:r>
              <a:rPr lang="zh-CN" altLang="en-US" smtClean="0">
                <a:latin typeface="Times New Roman" pitchFamily="18" charset="0"/>
              </a:rPr>
              <a:t>基于解答空</a:t>
            </a:r>
            <a:r>
              <a:rPr lang="zh-CN" altLang="en-US" smtClean="0"/>
              <a:t>间的问题表示和求解方法，它是以状态和算符为基础来表示和求解问题的</a:t>
            </a:r>
          </a:p>
        </p:txBody>
      </p:sp>
      <p:sp>
        <p:nvSpPr>
          <p:cNvPr id="490502" name="矩形 490501"/>
          <p:cNvSpPr/>
          <p:nvPr/>
        </p:nvSpPr>
        <p:spPr>
          <a:xfrm>
            <a:off x="1219200" y="330200"/>
            <a:ext cx="7589838" cy="896938"/>
          </a:xfrm>
          <a:prstGeom prst="rect">
            <a:avLst/>
          </a:prstGeom>
          <a:noFill/>
          <a:ln w="9525">
            <a:noFill/>
          </a:ln>
        </p:spPr>
        <p:txBody>
          <a:bodyPr anchor="ctr"/>
          <a:lstStyle/>
          <a:p>
            <a:pPr eaLnBrk="1" hangingPunct="1"/>
            <a:r>
              <a:rPr lang="zh-CN" altLang="zh-CN" sz="3200" b="1" noProof="1">
                <a:solidFill>
                  <a:srgbClr val="800000"/>
                </a:solidFill>
                <a:effectLst>
                  <a:outerShdw blurRad="38100" dist="38100" dir="2700000" algn="tl">
                    <a:srgbClr val="C0C0C0"/>
                  </a:outerShdw>
                </a:effectLst>
                <a:ea typeface="宋体" pitchFamily="2" charset="-122"/>
                <a:cs typeface="Times New Roman" pitchFamily="18" charset="0"/>
              </a:rPr>
              <a:t>2.1 </a:t>
            </a:r>
            <a:r>
              <a:rPr lang="zh-CN" altLang="en-US" sz="3200" b="1" noProof="1">
                <a:solidFill>
                  <a:srgbClr val="800000"/>
                </a:solidFill>
                <a:effectLst>
                  <a:outerShdw blurRad="38100" dist="38100" dir="2700000" algn="tl">
                    <a:srgbClr val="C0C0C0"/>
                  </a:outerShdw>
                </a:effectLst>
                <a:ea typeface="宋体" pitchFamily="2" charset="-122"/>
                <a:cs typeface="Times New Roman" pitchFamily="18" charset="0"/>
              </a:rPr>
              <a:t>状态空间表示</a:t>
            </a:r>
            <a:r>
              <a:rPr lang="zh-CN" altLang="en-US" sz="3200" b="1">
                <a:solidFill>
                  <a:srgbClr val="800000"/>
                </a:solidFill>
                <a:effectLst>
                  <a:outerShdw blurRad="38100" dist="38100" dir="2700000" algn="tl">
                    <a:srgbClr val="C0C0C0"/>
                  </a:outerShdw>
                </a:effectLst>
                <a:ea typeface="宋体" pitchFamily="2" charset="-122"/>
                <a:cs typeface="Times New Roman" pitchFamily="18" charset="0"/>
              </a:rPr>
              <a:t/>
            </a:r>
            <a:br>
              <a:rPr lang="zh-CN" altLang="en-US" sz="3200" b="1">
                <a:solidFill>
                  <a:srgbClr val="800000"/>
                </a:solidFill>
                <a:effectLst>
                  <a:outerShdw blurRad="38100" dist="38100" dir="2700000" algn="tl">
                    <a:srgbClr val="C0C0C0"/>
                  </a:outerShdw>
                </a:effectLst>
                <a:ea typeface="宋体" pitchFamily="2" charset="-122"/>
                <a:cs typeface="Times New Roman" pitchFamily="18" charset="0"/>
              </a:rPr>
            </a:br>
            <a:r>
              <a:rPr lang="zh-CN" altLang="en-US" sz="3200" b="1" noProof="1">
                <a:solidFill>
                  <a:srgbClr val="800000"/>
                </a:solidFill>
                <a:effectLst>
                  <a:outerShdw blurRad="38100" dist="38100" dir="2700000" algn="tl">
                    <a:srgbClr val="C0C0C0"/>
                  </a:outerShdw>
                </a:effectLst>
                <a:ea typeface="宋体" pitchFamily="2" charset="-122"/>
                <a:cs typeface="Times New Roman" pitchFamily="18" charset="0"/>
              </a:rPr>
              <a:t>    </a:t>
            </a:r>
            <a:r>
              <a:rPr lang="en-US" altLang="zh-CN" sz="2800" b="1" noProof="1">
                <a:solidFill>
                  <a:srgbClr val="800000"/>
                </a:solidFill>
                <a:effectLst>
                  <a:outerShdw blurRad="38100" dist="38100" dir="2700000" algn="tl">
                    <a:srgbClr val="C0C0C0"/>
                  </a:outerShdw>
                </a:effectLst>
                <a:ea typeface="宋体" pitchFamily="2" charset="-122"/>
                <a:cs typeface="Times New Roman" pitchFamily="18" charset="0"/>
              </a:rPr>
              <a:t>State Space Representation</a:t>
            </a:r>
            <a:endParaRPr lang="en-US" altLang="en-US" sz="3200" b="1" noProof="1">
              <a:solidFill>
                <a:srgbClr val="800000"/>
              </a:solidFill>
              <a:effectLst>
                <a:outerShdw blurRad="38100" dist="38100" dir="2700000" algn="tl">
                  <a:srgbClr val="C0C0C0"/>
                </a:outerShdw>
              </a:effectLst>
              <a:ea typeface="宋体" pitchFamily="2" charset="-122"/>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90499">
                                            <p:txEl>
                                              <p:pRg st="0" end="0"/>
                                            </p:txEl>
                                          </p:spTgt>
                                        </p:tgtEl>
                                        <p:attrNameLst>
                                          <p:attrName>style.visibility</p:attrName>
                                        </p:attrNameLst>
                                      </p:cBhvr>
                                      <p:to>
                                        <p:strVal val="visible"/>
                                      </p:to>
                                    </p:set>
                                    <p:anim calcmode="lin" valueType="num">
                                      <p:cBhvr additive="base">
                                        <p:cTn id="7" dur="500" fill="hold"/>
                                        <p:tgtEl>
                                          <p:spTgt spid="4904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049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90499">
                                            <p:txEl>
                                              <p:pRg st="1" end="1"/>
                                            </p:txEl>
                                          </p:spTgt>
                                        </p:tgtEl>
                                        <p:attrNameLst>
                                          <p:attrName>style.visibility</p:attrName>
                                        </p:attrNameLst>
                                      </p:cBhvr>
                                      <p:to>
                                        <p:strVal val="visible"/>
                                      </p:to>
                                    </p:set>
                                    <p:anim calcmode="lin" valueType="num">
                                      <p:cBhvr additive="base">
                                        <p:cTn id="12" dur="500" fill="hold"/>
                                        <p:tgtEl>
                                          <p:spTgt spid="49049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90499">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90499">
                                            <p:txEl>
                                              <p:pRg st="2" end="2"/>
                                            </p:txEl>
                                          </p:spTgt>
                                        </p:tgtEl>
                                        <p:attrNameLst>
                                          <p:attrName>style.visibility</p:attrName>
                                        </p:attrNameLst>
                                      </p:cBhvr>
                                      <p:to>
                                        <p:strVal val="visible"/>
                                      </p:to>
                                    </p:set>
                                    <p:anim calcmode="lin" valueType="num">
                                      <p:cBhvr additive="base">
                                        <p:cTn id="17" dur="500" fill="hold"/>
                                        <p:tgtEl>
                                          <p:spTgt spid="49049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90499">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90499">
                                            <p:txEl>
                                              <p:pRg st="3" end="3"/>
                                            </p:txEl>
                                          </p:spTgt>
                                        </p:tgtEl>
                                        <p:attrNameLst>
                                          <p:attrName>style.visibility</p:attrName>
                                        </p:attrNameLst>
                                      </p:cBhvr>
                                      <p:to>
                                        <p:strVal val="visible"/>
                                      </p:to>
                                    </p:set>
                                    <p:anim calcmode="lin" valueType="num">
                                      <p:cBhvr additive="base">
                                        <p:cTn id="22" dur="500" fill="hold"/>
                                        <p:tgtEl>
                                          <p:spTgt spid="490499">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90499">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90499">
                                            <p:txEl>
                                              <p:pRg st="4" end="4"/>
                                            </p:txEl>
                                          </p:spTgt>
                                        </p:tgtEl>
                                        <p:attrNameLst>
                                          <p:attrName>style.visibility</p:attrName>
                                        </p:attrNameLst>
                                      </p:cBhvr>
                                      <p:to>
                                        <p:strVal val="visible"/>
                                      </p:to>
                                    </p:set>
                                    <p:anim calcmode="lin" valueType="num">
                                      <p:cBhvr additive="base">
                                        <p:cTn id="27" dur="500" fill="hold"/>
                                        <p:tgtEl>
                                          <p:spTgt spid="49049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90499">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490499">
                                            <p:txEl>
                                              <p:pRg st="5" end="5"/>
                                            </p:txEl>
                                          </p:spTgt>
                                        </p:tgtEl>
                                        <p:attrNameLst>
                                          <p:attrName>style.visibility</p:attrName>
                                        </p:attrNameLst>
                                      </p:cBhvr>
                                      <p:to>
                                        <p:strVal val="visible"/>
                                      </p:to>
                                    </p:set>
                                    <p:anim calcmode="lin" valueType="num">
                                      <p:cBhvr additive="base">
                                        <p:cTn id="32" dur="500" fill="hold"/>
                                        <p:tgtEl>
                                          <p:spTgt spid="490499">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490499">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490499">
                                            <p:txEl>
                                              <p:pRg st="6" end="6"/>
                                            </p:txEl>
                                          </p:spTgt>
                                        </p:tgtEl>
                                        <p:attrNameLst>
                                          <p:attrName>style.visibility</p:attrName>
                                        </p:attrNameLst>
                                      </p:cBhvr>
                                      <p:to>
                                        <p:strVal val="visible"/>
                                      </p:to>
                                    </p:set>
                                    <p:anim calcmode="lin" valueType="num">
                                      <p:cBhvr additive="base">
                                        <p:cTn id="37" dur="500" fill="hold"/>
                                        <p:tgtEl>
                                          <p:spTgt spid="49049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9049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build="p" bldLvl="2" advAuto="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5" name="灯片编号占位符 1"/>
          <p:cNvSpPr>
            <a:spLocks noGrp="1" noChangeArrowheads="1"/>
          </p:cNvSpPr>
          <p:nvPr>
            <p:ph type="sldNum" sz="quarter" idx="10"/>
          </p:nvPr>
        </p:nvSpPr>
        <p:spPr bwMode="auto">
          <a:noFill/>
          <a:ln>
            <a:miter lim="800000"/>
            <a:headEnd/>
            <a:tailEnd/>
          </a:ln>
        </p:spPr>
        <p:txBody>
          <a:bodyPr/>
          <a:lstStyle/>
          <a:p>
            <a:fld id="{057A1C66-530B-46D4-9CB0-ED637E5CA37C}" type="slidenum">
              <a:rPr lang="zh-TW" altLang="en-US"/>
              <a:pPr/>
              <a:t>40</a:t>
            </a:fld>
            <a:endParaRPr lang="zh-TW" altLang="en-US"/>
          </a:p>
        </p:txBody>
      </p:sp>
      <p:sp>
        <p:nvSpPr>
          <p:cNvPr id="516098" name="标题 516097"/>
          <p:cNvSpPr>
            <a:spLocks noGrp="1"/>
          </p:cNvSpPr>
          <p:nvPr>
            <p:ph type="title"/>
          </p:nvPr>
        </p:nvSpPr>
        <p:spPr>
          <a:xfrm>
            <a:off x="755650" y="930275"/>
            <a:ext cx="7086600" cy="914400"/>
          </a:xfrm>
        </p:spPr>
        <p:txBody>
          <a:bodyPr vert="horz" wrap="square" lIns="91440" tIns="45720" rIns="91440" bIns="45720" numCol="1" anchorCtr="0" compatLnSpc="1">
            <a:prstTxWarp prst="textNoShape">
              <a:avLst/>
            </a:prstTxWarp>
          </a:bodyPr>
          <a:lstStyle/>
          <a:p>
            <a:pPr eaLnBrk="1" hangingPunct="1"/>
            <a:r>
              <a:rPr lang="zh-CN" altLang="en-US" sz="2400" noProof="1" smtClean="0">
                <a:solidFill>
                  <a:schemeClr val="tx1"/>
                </a:solidFill>
                <a:effectLst>
                  <a:outerShdw blurRad="38100" dist="38100" dir="2700000" algn="tl">
                    <a:srgbClr val="C0C0C0"/>
                  </a:outerShdw>
                </a:effectLst>
              </a:rPr>
              <a:t>如图所示</a:t>
            </a:r>
          </a:p>
        </p:txBody>
      </p:sp>
      <p:grpSp>
        <p:nvGrpSpPr>
          <p:cNvPr id="103427" name="组合 516175"/>
          <p:cNvGrpSpPr>
            <a:grpSpLocks/>
          </p:cNvGrpSpPr>
          <p:nvPr/>
        </p:nvGrpSpPr>
        <p:grpSpPr bwMode="auto">
          <a:xfrm>
            <a:off x="609600" y="1295400"/>
            <a:ext cx="8112125" cy="4953000"/>
            <a:chOff x="384" y="816"/>
            <a:chExt cx="5110" cy="3120"/>
          </a:xfrm>
        </p:grpSpPr>
        <p:sp>
          <p:nvSpPr>
            <p:cNvPr id="103428" name="文本框 516100"/>
            <p:cNvSpPr txBox="1">
              <a:spLocks noChangeArrowheads="1"/>
            </p:cNvSpPr>
            <p:nvPr/>
          </p:nvSpPr>
          <p:spPr bwMode="auto">
            <a:xfrm>
              <a:off x="2352" y="3648"/>
              <a:ext cx="1081" cy="288"/>
            </a:xfrm>
            <a:prstGeom prst="rect">
              <a:avLst/>
            </a:prstGeom>
            <a:noFill/>
            <a:ln w="9525">
              <a:noFill/>
              <a:miter lim="800000"/>
              <a:headEnd/>
              <a:tailEnd/>
            </a:ln>
          </p:spPr>
          <p:txBody>
            <a:bodyPr wrap="none">
              <a:spAutoFit/>
            </a:bodyPr>
            <a:lstStyle/>
            <a:p>
              <a:pPr eaLnBrk="1" hangingPunct="1"/>
              <a:r>
                <a:rPr lang="zh-CN" altLang="en-US" b="1">
                  <a:ea typeface="宋体" pitchFamily="2" charset="-122"/>
                </a:rPr>
                <a:t>与或图例子</a:t>
              </a:r>
            </a:p>
          </p:txBody>
        </p:sp>
        <p:sp>
          <p:nvSpPr>
            <p:cNvPr id="103429" name="椭圆 516101"/>
            <p:cNvSpPr>
              <a:spLocks noChangeArrowheads="1"/>
            </p:cNvSpPr>
            <p:nvPr/>
          </p:nvSpPr>
          <p:spPr bwMode="auto">
            <a:xfrm>
              <a:off x="1296" y="1152"/>
              <a:ext cx="48" cy="46"/>
            </a:xfrm>
            <a:prstGeom prst="ellipse">
              <a:avLst/>
            </a:prstGeom>
            <a:solidFill>
              <a:schemeClr val="tx2"/>
            </a:solidFill>
            <a:ln w="9525">
              <a:solidFill>
                <a:schemeClr val="tx2"/>
              </a:solidFill>
              <a:round/>
              <a:headEnd/>
              <a:tailEnd/>
            </a:ln>
          </p:spPr>
          <p:txBody>
            <a:bodyPr/>
            <a:lstStyle/>
            <a:p>
              <a:pPr eaLnBrk="1" hangingPunct="1">
                <a:lnSpc>
                  <a:spcPct val="80000"/>
                </a:lnSpc>
                <a:spcBef>
                  <a:spcPct val="50000"/>
                </a:spcBef>
              </a:pPr>
              <a:endParaRPr lang="zh-CN" altLang="en-US"/>
            </a:p>
          </p:txBody>
        </p:sp>
        <p:sp>
          <p:nvSpPr>
            <p:cNvPr id="103430" name="椭圆 516102"/>
            <p:cNvSpPr>
              <a:spLocks noChangeArrowheads="1"/>
            </p:cNvSpPr>
            <p:nvPr/>
          </p:nvSpPr>
          <p:spPr bwMode="auto">
            <a:xfrm>
              <a:off x="936" y="1495"/>
              <a:ext cx="48" cy="45"/>
            </a:xfrm>
            <a:prstGeom prst="ellipse">
              <a:avLst/>
            </a:prstGeom>
            <a:solidFill>
              <a:schemeClr val="tx2"/>
            </a:solidFill>
            <a:ln w="9525">
              <a:solidFill>
                <a:schemeClr val="tx2"/>
              </a:solidFill>
              <a:round/>
              <a:headEnd/>
              <a:tailEnd/>
            </a:ln>
          </p:spPr>
          <p:txBody>
            <a:bodyPr/>
            <a:lstStyle/>
            <a:p>
              <a:pPr eaLnBrk="1" hangingPunct="1">
                <a:lnSpc>
                  <a:spcPct val="80000"/>
                </a:lnSpc>
                <a:spcBef>
                  <a:spcPct val="50000"/>
                </a:spcBef>
              </a:pPr>
              <a:endParaRPr lang="zh-CN" altLang="en-US"/>
            </a:p>
          </p:txBody>
        </p:sp>
        <p:sp>
          <p:nvSpPr>
            <p:cNvPr id="103431" name="椭圆 516103"/>
            <p:cNvSpPr>
              <a:spLocks noChangeArrowheads="1"/>
            </p:cNvSpPr>
            <p:nvPr/>
          </p:nvSpPr>
          <p:spPr bwMode="auto">
            <a:xfrm>
              <a:off x="505" y="1906"/>
              <a:ext cx="48" cy="46"/>
            </a:xfrm>
            <a:prstGeom prst="ellipse">
              <a:avLst/>
            </a:prstGeom>
            <a:solidFill>
              <a:schemeClr val="tx2"/>
            </a:solidFill>
            <a:ln w="9525">
              <a:solidFill>
                <a:schemeClr val="tx2"/>
              </a:solidFill>
              <a:round/>
              <a:headEnd/>
              <a:tailEnd/>
            </a:ln>
          </p:spPr>
          <p:txBody>
            <a:bodyPr/>
            <a:lstStyle/>
            <a:p>
              <a:pPr eaLnBrk="1" hangingPunct="1">
                <a:lnSpc>
                  <a:spcPct val="80000"/>
                </a:lnSpc>
                <a:spcBef>
                  <a:spcPct val="50000"/>
                </a:spcBef>
              </a:pPr>
              <a:endParaRPr lang="zh-CN" altLang="en-US"/>
            </a:p>
          </p:txBody>
        </p:sp>
        <p:sp>
          <p:nvSpPr>
            <p:cNvPr id="103432" name="直接连接符 516104"/>
            <p:cNvSpPr>
              <a:spLocks noChangeShapeType="1"/>
            </p:cNvSpPr>
            <p:nvPr/>
          </p:nvSpPr>
          <p:spPr bwMode="auto">
            <a:xfrm flipH="1">
              <a:off x="1008" y="1200"/>
              <a:ext cx="288" cy="288"/>
            </a:xfrm>
            <a:prstGeom prst="line">
              <a:avLst/>
            </a:prstGeom>
            <a:noFill/>
            <a:ln w="19050">
              <a:solidFill>
                <a:srgbClr val="FFFF00"/>
              </a:solidFill>
              <a:round/>
              <a:headEnd/>
              <a:tailEnd type="triangle" w="med" len="med"/>
            </a:ln>
          </p:spPr>
          <p:txBody>
            <a:bodyPr/>
            <a:lstStyle/>
            <a:p>
              <a:endParaRPr lang="zh-CN" altLang="en-US"/>
            </a:p>
          </p:txBody>
        </p:sp>
        <p:sp>
          <p:nvSpPr>
            <p:cNvPr id="103433" name="直接连接符 516105"/>
            <p:cNvSpPr>
              <a:spLocks noChangeShapeType="1"/>
            </p:cNvSpPr>
            <p:nvPr/>
          </p:nvSpPr>
          <p:spPr bwMode="auto">
            <a:xfrm flipH="1">
              <a:off x="553" y="1540"/>
              <a:ext cx="383" cy="366"/>
            </a:xfrm>
            <a:prstGeom prst="line">
              <a:avLst/>
            </a:prstGeom>
            <a:noFill/>
            <a:ln w="19050">
              <a:solidFill>
                <a:srgbClr val="FFFF00"/>
              </a:solidFill>
              <a:round/>
              <a:headEnd/>
              <a:tailEnd type="triangle" w="med" len="med"/>
            </a:ln>
          </p:spPr>
          <p:txBody>
            <a:bodyPr/>
            <a:lstStyle/>
            <a:p>
              <a:endParaRPr lang="zh-CN" altLang="en-US"/>
            </a:p>
          </p:txBody>
        </p:sp>
        <p:sp>
          <p:nvSpPr>
            <p:cNvPr id="103434" name="直接连接符 516106"/>
            <p:cNvSpPr>
              <a:spLocks noChangeShapeType="1"/>
            </p:cNvSpPr>
            <p:nvPr/>
          </p:nvSpPr>
          <p:spPr bwMode="auto">
            <a:xfrm>
              <a:off x="984" y="1540"/>
              <a:ext cx="335" cy="320"/>
            </a:xfrm>
            <a:prstGeom prst="line">
              <a:avLst/>
            </a:prstGeom>
            <a:noFill/>
            <a:ln w="19050">
              <a:solidFill>
                <a:srgbClr val="FFFF00"/>
              </a:solidFill>
              <a:round/>
              <a:headEnd/>
              <a:tailEnd type="triangle" w="med" len="med"/>
            </a:ln>
          </p:spPr>
          <p:txBody>
            <a:bodyPr/>
            <a:lstStyle/>
            <a:p>
              <a:endParaRPr lang="zh-CN" altLang="en-US"/>
            </a:p>
          </p:txBody>
        </p:sp>
        <p:sp>
          <p:nvSpPr>
            <p:cNvPr id="103435" name="椭圆 516107"/>
            <p:cNvSpPr>
              <a:spLocks noChangeArrowheads="1"/>
            </p:cNvSpPr>
            <p:nvPr/>
          </p:nvSpPr>
          <p:spPr bwMode="auto">
            <a:xfrm>
              <a:off x="1272" y="1860"/>
              <a:ext cx="47" cy="46"/>
            </a:xfrm>
            <a:prstGeom prst="ellipse">
              <a:avLst/>
            </a:prstGeom>
            <a:solidFill>
              <a:schemeClr val="tx2"/>
            </a:solidFill>
            <a:ln w="9525">
              <a:solidFill>
                <a:schemeClr val="tx2"/>
              </a:solidFill>
              <a:round/>
              <a:headEnd/>
              <a:tailEnd/>
            </a:ln>
          </p:spPr>
          <p:txBody>
            <a:bodyPr wrap="none" anchor="ctr"/>
            <a:lstStyle/>
            <a:p>
              <a:pPr algn="ctr" eaLnBrk="1" hangingPunct="1"/>
              <a:endParaRPr lang="zh-CN" altLang="zh-CN">
                <a:solidFill>
                  <a:srgbClr val="FFCC00"/>
                </a:solidFill>
                <a:ea typeface="宋体" pitchFamily="2" charset="-122"/>
              </a:endParaRPr>
            </a:p>
          </p:txBody>
        </p:sp>
        <p:sp>
          <p:nvSpPr>
            <p:cNvPr id="103436" name="椭圆 516108"/>
            <p:cNvSpPr>
              <a:spLocks noChangeArrowheads="1"/>
            </p:cNvSpPr>
            <p:nvPr/>
          </p:nvSpPr>
          <p:spPr bwMode="auto">
            <a:xfrm>
              <a:off x="1511" y="2272"/>
              <a:ext cx="48" cy="45"/>
            </a:xfrm>
            <a:prstGeom prst="ellipse">
              <a:avLst/>
            </a:prstGeom>
            <a:solidFill>
              <a:schemeClr val="tx2"/>
            </a:solidFill>
            <a:ln w="9525">
              <a:solidFill>
                <a:schemeClr val="tx2"/>
              </a:solidFill>
              <a:round/>
              <a:headEnd/>
              <a:tailEnd/>
            </a:ln>
          </p:spPr>
          <p:txBody>
            <a:bodyPr wrap="none" anchor="ctr"/>
            <a:lstStyle/>
            <a:p>
              <a:pPr algn="ctr" eaLnBrk="1" hangingPunct="1"/>
              <a:endParaRPr lang="zh-CN" altLang="zh-CN">
                <a:solidFill>
                  <a:srgbClr val="FFCC00"/>
                </a:solidFill>
                <a:ea typeface="宋体" pitchFamily="2" charset="-122"/>
              </a:endParaRPr>
            </a:p>
          </p:txBody>
        </p:sp>
        <p:sp>
          <p:nvSpPr>
            <p:cNvPr id="103437" name="椭圆 516109"/>
            <p:cNvSpPr>
              <a:spLocks noChangeArrowheads="1"/>
            </p:cNvSpPr>
            <p:nvPr/>
          </p:nvSpPr>
          <p:spPr bwMode="auto">
            <a:xfrm>
              <a:off x="888" y="2272"/>
              <a:ext cx="48" cy="46"/>
            </a:xfrm>
            <a:prstGeom prst="ellipse">
              <a:avLst/>
            </a:prstGeom>
            <a:solidFill>
              <a:schemeClr val="tx2"/>
            </a:solidFill>
            <a:ln w="9525">
              <a:solidFill>
                <a:schemeClr val="tx2"/>
              </a:solidFill>
              <a:round/>
              <a:headEnd/>
              <a:tailEnd/>
            </a:ln>
          </p:spPr>
          <p:txBody>
            <a:bodyPr/>
            <a:lstStyle/>
            <a:p>
              <a:pPr eaLnBrk="1" hangingPunct="1">
                <a:lnSpc>
                  <a:spcPct val="80000"/>
                </a:lnSpc>
                <a:spcBef>
                  <a:spcPct val="50000"/>
                </a:spcBef>
              </a:pPr>
              <a:endParaRPr lang="zh-CN" altLang="en-US"/>
            </a:p>
          </p:txBody>
        </p:sp>
        <p:sp>
          <p:nvSpPr>
            <p:cNvPr id="103438" name="直接连接符 516110"/>
            <p:cNvSpPr>
              <a:spLocks noChangeShapeType="1"/>
            </p:cNvSpPr>
            <p:nvPr/>
          </p:nvSpPr>
          <p:spPr bwMode="auto">
            <a:xfrm flipH="1">
              <a:off x="505" y="2318"/>
              <a:ext cx="383" cy="365"/>
            </a:xfrm>
            <a:prstGeom prst="line">
              <a:avLst/>
            </a:prstGeom>
            <a:noFill/>
            <a:ln w="19050">
              <a:solidFill>
                <a:srgbClr val="FFFF00"/>
              </a:solidFill>
              <a:round/>
              <a:headEnd/>
              <a:tailEnd type="triangle" w="med" len="med"/>
            </a:ln>
          </p:spPr>
          <p:txBody>
            <a:bodyPr/>
            <a:lstStyle/>
            <a:p>
              <a:endParaRPr lang="zh-CN" altLang="en-US"/>
            </a:p>
          </p:txBody>
        </p:sp>
        <p:sp>
          <p:nvSpPr>
            <p:cNvPr id="103439" name="直接连接符 516111"/>
            <p:cNvSpPr>
              <a:spLocks noChangeShapeType="1"/>
            </p:cNvSpPr>
            <p:nvPr/>
          </p:nvSpPr>
          <p:spPr bwMode="auto">
            <a:xfrm>
              <a:off x="936" y="2318"/>
              <a:ext cx="335" cy="320"/>
            </a:xfrm>
            <a:prstGeom prst="line">
              <a:avLst/>
            </a:prstGeom>
            <a:noFill/>
            <a:ln w="19050">
              <a:solidFill>
                <a:srgbClr val="FFFF00"/>
              </a:solidFill>
              <a:round/>
              <a:headEnd/>
              <a:tailEnd type="triangle" w="med" len="med"/>
            </a:ln>
          </p:spPr>
          <p:txBody>
            <a:bodyPr/>
            <a:lstStyle/>
            <a:p>
              <a:endParaRPr lang="zh-CN" altLang="en-US"/>
            </a:p>
          </p:txBody>
        </p:sp>
        <p:sp>
          <p:nvSpPr>
            <p:cNvPr id="103440" name="椭圆 516112"/>
            <p:cNvSpPr>
              <a:spLocks noChangeArrowheads="1"/>
            </p:cNvSpPr>
            <p:nvPr/>
          </p:nvSpPr>
          <p:spPr bwMode="auto">
            <a:xfrm>
              <a:off x="1271" y="2638"/>
              <a:ext cx="48" cy="45"/>
            </a:xfrm>
            <a:prstGeom prst="ellipse">
              <a:avLst/>
            </a:prstGeom>
            <a:solidFill>
              <a:schemeClr val="tx2"/>
            </a:solidFill>
            <a:ln w="9525">
              <a:solidFill>
                <a:schemeClr val="tx2"/>
              </a:solidFill>
              <a:round/>
              <a:headEnd/>
              <a:tailEnd/>
            </a:ln>
          </p:spPr>
          <p:txBody>
            <a:bodyPr wrap="none" anchor="ctr"/>
            <a:lstStyle/>
            <a:p>
              <a:pPr algn="ctr" eaLnBrk="1" hangingPunct="1"/>
              <a:endParaRPr lang="zh-CN" altLang="zh-CN">
                <a:solidFill>
                  <a:srgbClr val="FFCC00"/>
                </a:solidFill>
                <a:ea typeface="宋体" pitchFamily="2" charset="-122"/>
              </a:endParaRPr>
            </a:p>
          </p:txBody>
        </p:sp>
        <p:sp>
          <p:nvSpPr>
            <p:cNvPr id="103441" name="椭圆 516113"/>
            <p:cNvSpPr>
              <a:spLocks noChangeArrowheads="1"/>
            </p:cNvSpPr>
            <p:nvPr/>
          </p:nvSpPr>
          <p:spPr bwMode="auto">
            <a:xfrm>
              <a:off x="457" y="2683"/>
              <a:ext cx="48" cy="46"/>
            </a:xfrm>
            <a:prstGeom prst="ellipse">
              <a:avLst/>
            </a:prstGeom>
            <a:solidFill>
              <a:schemeClr val="bg1"/>
            </a:solidFill>
            <a:ln w="9525">
              <a:solidFill>
                <a:schemeClr val="tx1"/>
              </a:solidFill>
              <a:round/>
              <a:headEnd/>
              <a:tailEnd/>
            </a:ln>
          </p:spPr>
          <p:txBody>
            <a:bodyPr wrap="none" anchor="ctr"/>
            <a:lstStyle/>
            <a:p>
              <a:pPr algn="ctr" eaLnBrk="1" hangingPunct="1"/>
              <a:endParaRPr lang="zh-CN" altLang="zh-CN">
                <a:solidFill>
                  <a:srgbClr val="FFCC00"/>
                </a:solidFill>
                <a:ea typeface="宋体" pitchFamily="2" charset="-122"/>
              </a:endParaRPr>
            </a:p>
          </p:txBody>
        </p:sp>
        <p:sp>
          <p:nvSpPr>
            <p:cNvPr id="103442" name="椭圆 516114"/>
            <p:cNvSpPr>
              <a:spLocks noChangeArrowheads="1"/>
            </p:cNvSpPr>
            <p:nvPr/>
          </p:nvSpPr>
          <p:spPr bwMode="auto">
            <a:xfrm>
              <a:off x="1703" y="1860"/>
              <a:ext cx="48" cy="46"/>
            </a:xfrm>
            <a:prstGeom prst="ellipse">
              <a:avLst/>
            </a:prstGeom>
            <a:solidFill>
              <a:schemeClr val="bg1"/>
            </a:solidFill>
            <a:ln w="9525">
              <a:solidFill>
                <a:schemeClr val="tx1"/>
              </a:solidFill>
              <a:round/>
              <a:headEnd/>
              <a:tailEnd/>
            </a:ln>
          </p:spPr>
          <p:txBody>
            <a:bodyPr wrap="none" anchor="ctr"/>
            <a:lstStyle/>
            <a:p>
              <a:pPr algn="ctr" eaLnBrk="1" hangingPunct="1"/>
              <a:endParaRPr lang="zh-CN" altLang="zh-CN">
                <a:solidFill>
                  <a:srgbClr val="FFCC00"/>
                </a:solidFill>
                <a:ea typeface="宋体" pitchFamily="2" charset="-122"/>
              </a:endParaRPr>
            </a:p>
          </p:txBody>
        </p:sp>
        <p:sp>
          <p:nvSpPr>
            <p:cNvPr id="103443" name="椭圆 516115"/>
            <p:cNvSpPr>
              <a:spLocks noChangeArrowheads="1"/>
            </p:cNvSpPr>
            <p:nvPr/>
          </p:nvSpPr>
          <p:spPr bwMode="auto">
            <a:xfrm>
              <a:off x="1272" y="2272"/>
              <a:ext cx="47" cy="45"/>
            </a:xfrm>
            <a:prstGeom prst="ellipse">
              <a:avLst/>
            </a:prstGeom>
            <a:solidFill>
              <a:schemeClr val="bg1"/>
            </a:solidFill>
            <a:ln w="9525">
              <a:solidFill>
                <a:schemeClr val="tx1"/>
              </a:solidFill>
              <a:round/>
              <a:headEnd/>
              <a:tailEnd/>
            </a:ln>
          </p:spPr>
          <p:txBody>
            <a:bodyPr wrap="none" anchor="ctr"/>
            <a:lstStyle/>
            <a:p>
              <a:pPr algn="ctr" eaLnBrk="1" hangingPunct="1"/>
              <a:endParaRPr lang="zh-CN" altLang="zh-CN">
                <a:solidFill>
                  <a:srgbClr val="FFCC00"/>
                </a:solidFill>
                <a:ea typeface="宋体" pitchFamily="2" charset="-122"/>
              </a:endParaRPr>
            </a:p>
          </p:txBody>
        </p:sp>
        <p:sp>
          <p:nvSpPr>
            <p:cNvPr id="103444" name="直接连接符 516116"/>
            <p:cNvSpPr>
              <a:spLocks noChangeShapeType="1"/>
            </p:cNvSpPr>
            <p:nvPr/>
          </p:nvSpPr>
          <p:spPr bwMode="auto">
            <a:xfrm>
              <a:off x="1296" y="1200"/>
              <a:ext cx="336" cy="320"/>
            </a:xfrm>
            <a:prstGeom prst="line">
              <a:avLst/>
            </a:prstGeom>
            <a:noFill/>
            <a:ln w="19050">
              <a:solidFill>
                <a:srgbClr val="FFFF00"/>
              </a:solidFill>
              <a:round/>
              <a:headEnd/>
              <a:tailEnd type="triangle" w="med" len="med"/>
            </a:ln>
          </p:spPr>
          <p:txBody>
            <a:bodyPr/>
            <a:lstStyle/>
            <a:p>
              <a:endParaRPr lang="zh-CN" altLang="en-US"/>
            </a:p>
          </p:txBody>
        </p:sp>
        <p:sp>
          <p:nvSpPr>
            <p:cNvPr id="103445" name="直接连接符 516117"/>
            <p:cNvSpPr>
              <a:spLocks noChangeShapeType="1"/>
            </p:cNvSpPr>
            <p:nvPr/>
          </p:nvSpPr>
          <p:spPr bwMode="auto">
            <a:xfrm>
              <a:off x="1655" y="1540"/>
              <a:ext cx="335" cy="320"/>
            </a:xfrm>
            <a:prstGeom prst="line">
              <a:avLst/>
            </a:prstGeom>
            <a:noFill/>
            <a:ln w="19050">
              <a:solidFill>
                <a:srgbClr val="FFFF00"/>
              </a:solidFill>
              <a:round/>
              <a:headEnd/>
              <a:tailEnd type="triangle" w="med" len="med"/>
            </a:ln>
          </p:spPr>
          <p:txBody>
            <a:bodyPr/>
            <a:lstStyle/>
            <a:p>
              <a:endParaRPr lang="zh-CN" altLang="en-US"/>
            </a:p>
          </p:txBody>
        </p:sp>
        <p:sp>
          <p:nvSpPr>
            <p:cNvPr id="103446" name="直接连接符 516118"/>
            <p:cNvSpPr>
              <a:spLocks noChangeShapeType="1"/>
            </p:cNvSpPr>
            <p:nvPr/>
          </p:nvSpPr>
          <p:spPr bwMode="auto">
            <a:xfrm flipH="1">
              <a:off x="888" y="1906"/>
              <a:ext cx="384" cy="366"/>
            </a:xfrm>
            <a:prstGeom prst="line">
              <a:avLst/>
            </a:prstGeom>
            <a:noFill/>
            <a:ln w="19050">
              <a:solidFill>
                <a:srgbClr val="FFFF00"/>
              </a:solidFill>
              <a:round/>
              <a:headEnd/>
              <a:tailEnd type="triangle" w="med" len="med"/>
            </a:ln>
          </p:spPr>
          <p:txBody>
            <a:bodyPr/>
            <a:lstStyle/>
            <a:p>
              <a:endParaRPr lang="zh-CN" altLang="en-US"/>
            </a:p>
          </p:txBody>
        </p:sp>
        <p:sp>
          <p:nvSpPr>
            <p:cNvPr id="103447" name="直接连接符 516119"/>
            <p:cNvSpPr>
              <a:spLocks noChangeShapeType="1"/>
            </p:cNvSpPr>
            <p:nvPr/>
          </p:nvSpPr>
          <p:spPr bwMode="auto">
            <a:xfrm>
              <a:off x="1607" y="1540"/>
              <a:ext cx="144" cy="320"/>
            </a:xfrm>
            <a:prstGeom prst="line">
              <a:avLst/>
            </a:prstGeom>
            <a:noFill/>
            <a:ln w="19050">
              <a:solidFill>
                <a:srgbClr val="FFFF00"/>
              </a:solidFill>
              <a:round/>
              <a:headEnd/>
              <a:tailEnd type="triangle" w="med" len="med"/>
            </a:ln>
          </p:spPr>
          <p:txBody>
            <a:bodyPr/>
            <a:lstStyle/>
            <a:p>
              <a:endParaRPr lang="zh-CN" altLang="en-US"/>
            </a:p>
          </p:txBody>
        </p:sp>
        <p:sp>
          <p:nvSpPr>
            <p:cNvPr id="103448" name="直接连接符 516120"/>
            <p:cNvSpPr>
              <a:spLocks noChangeShapeType="1"/>
            </p:cNvSpPr>
            <p:nvPr/>
          </p:nvSpPr>
          <p:spPr bwMode="auto">
            <a:xfrm flipH="1">
              <a:off x="1319" y="1906"/>
              <a:ext cx="384" cy="366"/>
            </a:xfrm>
            <a:prstGeom prst="line">
              <a:avLst/>
            </a:prstGeom>
            <a:noFill/>
            <a:ln w="19050">
              <a:solidFill>
                <a:srgbClr val="FFFF00"/>
              </a:solidFill>
              <a:round/>
              <a:headEnd/>
              <a:tailEnd type="triangle" w="med" len="med"/>
            </a:ln>
          </p:spPr>
          <p:txBody>
            <a:bodyPr/>
            <a:lstStyle/>
            <a:p>
              <a:endParaRPr lang="zh-CN" altLang="en-US"/>
            </a:p>
          </p:txBody>
        </p:sp>
        <p:sp>
          <p:nvSpPr>
            <p:cNvPr id="103449" name="椭圆 516121"/>
            <p:cNvSpPr>
              <a:spLocks noChangeArrowheads="1"/>
            </p:cNvSpPr>
            <p:nvPr/>
          </p:nvSpPr>
          <p:spPr bwMode="auto">
            <a:xfrm>
              <a:off x="1942" y="1860"/>
              <a:ext cx="48" cy="46"/>
            </a:xfrm>
            <a:prstGeom prst="ellipse">
              <a:avLst/>
            </a:prstGeom>
            <a:solidFill>
              <a:schemeClr val="tx2"/>
            </a:solidFill>
            <a:ln w="9525">
              <a:solidFill>
                <a:schemeClr val="tx2"/>
              </a:solidFill>
              <a:round/>
              <a:headEnd/>
              <a:tailEnd/>
            </a:ln>
          </p:spPr>
          <p:txBody>
            <a:bodyPr/>
            <a:lstStyle/>
            <a:p>
              <a:pPr eaLnBrk="1" hangingPunct="1">
                <a:lnSpc>
                  <a:spcPct val="80000"/>
                </a:lnSpc>
                <a:spcBef>
                  <a:spcPct val="50000"/>
                </a:spcBef>
              </a:pPr>
              <a:endParaRPr lang="zh-CN" altLang="en-US"/>
            </a:p>
          </p:txBody>
        </p:sp>
        <p:sp>
          <p:nvSpPr>
            <p:cNvPr id="103450" name="直接连接符 516122"/>
            <p:cNvSpPr>
              <a:spLocks noChangeShapeType="1"/>
            </p:cNvSpPr>
            <p:nvPr/>
          </p:nvSpPr>
          <p:spPr bwMode="auto">
            <a:xfrm flipH="1">
              <a:off x="1559" y="1906"/>
              <a:ext cx="383" cy="366"/>
            </a:xfrm>
            <a:prstGeom prst="line">
              <a:avLst/>
            </a:prstGeom>
            <a:noFill/>
            <a:ln w="19050">
              <a:solidFill>
                <a:srgbClr val="FFFF00"/>
              </a:solidFill>
              <a:round/>
              <a:headEnd/>
              <a:tailEnd type="triangle" w="med" len="med"/>
            </a:ln>
          </p:spPr>
          <p:txBody>
            <a:bodyPr/>
            <a:lstStyle/>
            <a:p>
              <a:endParaRPr lang="zh-CN" altLang="en-US"/>
            </a:p>
          </p:txBody>
        </p:sp>
        <p:sp>
          <p:nvSpPr>
            <p:cNvPr id="103451" name="直接连接符 516123"/>
            <p:cNvSpPr>
              <a:spLocks noChangeShapeType="1"/>
            </p:cNvSpPr>
            <p:nvPr/>
          </p:nvSpPr>
          <p:spPr bwMode="auto">
            <a:xfrm>
              <a:off x="1990" y="1906"/>
              <a:ext cx="336" cy="320"/>
            </a:xfrm>
            <a:prstGeom prst="line">
              <a:avLst/>
            </a:prstGeom>
            <a:noFill/>
            <a:ln w="19050">
              <a:solidFill>
                <a:srgbClr val="FFFF00"/>
              </a:solidFill>
              <a:round/>
              <a:headEnd/>
              <a:tailEnd type="triangle" w="med" len="med"/>
            </a:ln>
          </p:spPr>
          <p:txBody>
            <a:bodyPr/>
            <a:lstStyle/>
            <a:p>
              <a:endParaRPr lang="zh-CN" altLang="en-US"/>
            </a:p>
          </p:txBody>
        </p:sp>
        <p:sp>
          <p:nvSpPr>
            <p:cNvPr id="103452" name="椭圆 516124"/>
            <p:cNvSpPr>
              <a:spLocks noChangeArrowheads="1"/>
            </p:cNvSpPr>
            <p:nvPr/>
          </p:nvSpPr>
          <p:spPr bwMode="auto">
            <a:xfrm>
              <a:off x="2326" y="2226"/>
              <a:ext cx="48" cy="46"/>
            </a:xfrm>
            <a:prstGeom prst="ellipse">
              <a:avLst/>
            </a:prstGeom>
            <a:solidFill>
              <a:schemeClr val="tx2"/>
            </a:solidFill>
            <a:ln w="9525">
              <a:solidFill>
                <a:schemeClr val="tx2"/>
              </a:solidFill>
              <a:round/>
              <a:headEnd/>
              <a:tailEnd/>
            </a:ln>
          </p:spPr>
          <p:txBody>
            <a:bodyPr wrap="none" anchor="ctr"/>
            <a:lstStyle/>
            <a:p>
              <a:pPr algn="ctr" eaLnBrk="1" hangingPunct="1"/>
              <a:endParaRPr lang="zh-CN" altLang="zh-CN">
                <a:solidFill>
                  <a:srgbClr val="FFCC00"/>
                </a:solidFill>
                <a:ea typeface="宋体" pitchFamily="2" charset="-122"/>
              </a:endParaRPr>
            </a:p>
          </p:txBody>
        </p:sp>
        <p:sp>
          <p:nvSpPr>
            <p:cNvPr id="103453" name="文本框 516125"/>
            <p:cNvSpPr txBox="1">
              <a:spLocks noChangeArrowheads="1"/>
            </p:cNvSpPr>
            <p:nvPr/>
          </p:nvSpPr>
          <p:spPr bwMode="auto">
            <a:xfrm>
              <a:off x="384" y="1906"/>
              <a:ext cx="169" cy="251"/>
            </a:xfrm>
            <a:prstGeom prst="rect">
              <a:avLst/>
            </a:prstGeom>
            <a:noFill/>
            <a:ln w="9525">
              <a:noFill/>
              <a:miter lim="800000"/>
              <a:headEnd/>
              <a:tailEnd/>
            </a:ln>
          </p:spPr>
          <p:txBody>
            <a:bodyPr wrap="none">
              <a:spAutoFit/>
            </a:bodyPr>
            <a:lstStyle/>
            <a:p>
              <a:pPr eaLnBrk="1" hangingPunct="1"/>
              <a:r>
                <a:rPr lang="en-US" altLang="zh-CN" sz="2000" b="1">
                  <a:solidFill>
                    <a:srgbClr val="FFCC00"/>
                  </a:solidFill>
                  <a:ea typeface="宋体" pitchFamily="2" charset="-122"/>
                </a:rPr>
                <a:t>t</a:t>
              </a:r>
              <a:endParaRPr lang="en-US" altLang="zh-CN">
                <a:solidFill>
                  <a:srgbClr val="FFCC00"/>
                </a:solidFill>
                <a:ea typeface="宋体" pitchFamily="2" charset="-122"/>
              </a:endParaRPr>
            </a:p>
          </p:txBody>
        </p:sp>
        <p:sp>
          <p:nvSpPr>
            <p:cNvPr id="103454" name="文本框 516126"/>
            <p:cNvSpPr txBox="1">
              <a:spLocks noChangeArrowheads="1"/>
            </p:cNvSpPr>
            <p:nvPr/>
          </p:nvSpPr>
          <p:spPr bwMode="auto">
            <a:xfrm>
              <a:off x="1466" y="2272"/>
              <a:ext cx="168" cy="250"/>
            </a:xfrm>
            <a:prstGeom prst="rect">
              <a:avLst/>
            </a:prstGeom>
            <a:noFill/>
            <a:ln w="9525">
              <a:noFill/>
              <a:miter lim="800000"/>
              <a:headEnd/>
              <a:tailEnd/>
            </a:ln>
          </p:spPr>
          <p:txBody>
            <a:bodyPr wrap="none">
              <a:spAutoFit/>
            </a:bodyPr>
            <a:lstStyle/>
            <a:p>
              <a:pPr eaLnBrk="1" hangingPunct="1"/>
              <a:r>
                <a:rPr lang="en-US" altLang="zh-CN" sz="2000" b="1">
                  <a:solidFill>
                    <a:srgbClr val="FFCC00"/>
                  </a:solidFill>
                  <a:ea typeface="宋体" pitchFamily="2" charset="-122"/>
                </a:rPr>
                <a:t>t</a:t>
              </a:r>
              <a:endParaRPr lang="en-US" altLang="zh-CN">
                <a:solidFill>
                  <a:srgbClr val="FFCC00"/>
                </a:solidFill>
                <a:ea typeface="宋体" pitchFamily="2" charset="-122"/>
              </a:endParaRPr>
            </a:p>
          </p:txBody>
        </p:sp>
        <p:sp>
          <p:nvSpPr>
            <p:cNvPr id="103455" name="文本框 516127"/>
            <p:cNvSpPr txBox="1">
              <a:spLocks noChangeArrowheads="1"/>
            </p:cNvSpPr>
            <p:nvPr/>
          </p:nvSpPr>
          <p:spPr bwMode="auto">
            <a:xfrm>
              <a:off x="1180" y="2638"/>
              <a:ext cx="169" cy="250"/>
            </a:xfrm>
            <a:prstGeom prst="rect">
              <a:avLst/>
            </a:prstGeom>
            <a:noFill/>
            <a:ln w="9525">
              <a:noFill/>
              <a:miter lim="800000"/>
              <a:headEnd/>
              <a:tailEnd/>
            </a:ln>
          </p:spPr>
          <p:txBody>
            <a:bodyPr wrap="none">
              <a:spAutoFit/>
            </a:bodyPr>
            <a:lstStyle/>
            <a:p>
              <a:pPr eaLnBrk="1" hangingPunct="1"/>
              <a:r>
                <a:rPr lang="en-US" altLang="zh-CN" sz="2000" b="1">
                  <a:solidFill>
                    <a:srgbClr val="FFCC00"/>
                  </a:solidFill>
                  <a:ea typeface="宋体" pitchFamily="2" charset="-122"/>
                </a:rPr>
                <a:t>t</a:t>
              </a:r>
              <a:endParaRPr lang="en-US" altLang="zh-CN">
                <a:solidFill>
                  <a:srgbClr val="FFCC00"/>
                </a:solidFill>
                <a:ea typeface="宋体" pitchFamily="2" charset="-122"/>
              </a:endParaRPr>
            </a:p>
          </p:txBody>
        </p:sp>
        <p:sp>
          <p:nvSpPr>
            <p:cNvPr id="103456" name="文本框 516128"/>
            <p:cNvSpPr txBox="1">
              <a:spLocks noChangeArrowheads="1"/>
            </p:cNvSpPr>
            <p:nvPr/>
          </p:nvSpPr>
          <p:spPr bwMode="auto">
            <a:xfrm>
              <a:off x="2278" y="2225"/>
              <a:ext cx="169" cy="250"/>
            </a:xfrm>
            <a:prstGeom prst="rect">
              <a:avLst/>
            </a:prstGeom>
            <a:noFill/>
            <a:ln w="9525">
              <a:noFill/>
              <a:miter lim="800000"/>
              <a:headEnd/>
              <a:tailEnd/>
            </a:ln>
          </p:spPr>
          <p:txBody>
            <a:bodyPr wrap="none">
              <a:spAutoFit/>
            </a:bodyPr>
            <a:lstStyle/>
            <a:p>
              <a:pPr eaLnBrk="1" hangingPunct="1"/>
              <a:r>
                <a:rPr lang="en-US" altLang="zh-CN" sz="2000" b="1">
                  <a:solidFill>
                    <a:srgbClr val="FFCC00"/>
                  </a:solidFill>
                  <a:ea typeface="宋体" pitchFamily="2" charset="-122"/>
                </a:rPr>
                <a:t>t</a:t>
              </a:r>
              <a:endParaRPr lang="en-US" altLang="zh-CN">
                <a:solidFill>
                  <a:srgbClr val="FFCC00"/>
                </a:solidFill>
                <a:ea typeface="宋体" pitchFamily="2" charset="-122"/>
              </a:endParaRPr>
            </a:p>
          </p:txBody>
        </p:sp>
        <p:sp>
          <p:nvSpPr>
            <p:cNvPr id="103457" name="椭圆 516129"/>
            <p:cNvSpPr>
              <a:spLocks noChangeArrowheads="1"/>
            </p:cNvSpPr>
            <p:nvPr/>
          </p:nvSpPr>
          <p:spPr bwMode="auto">
            <a:xfrm>
              <a:off x="3476" y="1129"/>
              <a:ext cx="48" cy="46"/>
            </a:xfrm>
            <a:prstGeom prst="ellipse">
              <a:avLst/>
            </a:prstGeom>
            <a:solidFill>
              <a:schemeClr val="tx2"/>
            </a:solidFill>
            <a:ln w="9525">
              <a:solidFill>
                <a:schemeClr val="tx2"/>
              </a:solidFill>
              <a:round/>
              <a:headEnd/>
              <a:tailEnd/>
            </a:ln>
          </p:spPr>
          <p:txBody>
            <a:bodyPr/>
            <a:lstStyle/>
            <a:p>
              <a:pPr eaLnBrk="1" hangingPunct="1">
                <a:lnSpc>
                  <a:spcPct val="80000"/>
                </a:lnSpc>
                <a:spcBef>
                  <a:spcPct val="50000"/>
                </a:spcBef>
              </a:pPr>
              <a:endParaRPr lang="zh-CN" altLang="en-US"/>
            </a:p>
          </p:txBody>
        </p:sp>
        <p:sp>
          <p:nvSpPr>
            <p:cNvPr id="103458" name="椭圆 516130"/>
            <p:cNvSpPr>
              <a:spLocks noChangeArrowheads="1"/>
            </p:cNvSpPr>
            <p:nvPr/>
          </p:nvSpPr>
          <p:spPr bwMode="auto">
            <a:xfrm>
              <a:off x="3093" y="1495"/>
              <a:ext cx="47" cy="45"/>
            </a:xfrm>
            <a:prstGeom prst="ellipse">
              <a:avLst/>
            </a:prstGeom>
            <a:solidFill>
              <a:schemeClr val="tx2"/>
            </a:solidFill>
            <a:ln w="9525">
              <a:solidFill>
                <a:schemeClr val="tx2"/>
              </a:solidFill>
              <a:round/>
              <a:headEnd/>
              <a:tailEnd/>
            </a:ln>
          </p:spPr>
          <p:txBody>
            <a:bodyPr/>
            <a:lstStyle/>
            <a:p>
              <a:pPr eaLnBrk="1" hangingPunct="1">
                <a:lnSpc>
                  <a:spcPct val="80000"/>
                </a:lnSpc>
                <a:spcBef>
                  <a:spcPct val="50000"/>
                </a:spcBef>
              </a:pPr>
              <a:endParaRPr lang="zh-CN" altLang="en-US"/>
            </a:p>
          </p:txBody>
        </p:sp>
        <p:sp>
          <p:nvSpPr>
            <p:cNvPr id="103459" name="椭圆 516131"/>
            <p:cNvSpPr>
              <a:spLocks noChangeArrowheads="1"/>
            </p:cNvSpPr>
            <p:nvPr/>
          </p:nvSpPr>
          <p:spPr bwMode="auto">
            <a:xfrm>
              <a:off x="2661" y="1906"/>
              <a:ext cx="48" cy="46"/>
            </a:xfrm>
            <a:prstGeom prst="ellipse">
              <a:avLst/>
            </a:prstGeom>
            <a:solidFill>
              <a:schemeClr val="tx2"/>
            </a:solidFill>
            <a:ln w="9525">
              <a:solidFill>
                <a:schemeClr val="tx2"/>
              </a:solidFill>
              <a:round/>
              <a:headEnd/>
              <a:tailEnd/>
            </a:ln>
          </p:spPr>
          <p:txBody>
            <a:bodyPr/>
            <a:lstStyle/>
            <a:p>
              <a:pPr eaLnBrk="1" hangingPunct="1">
                <a:lnSpc>
                  <a:spcPct val="80000"/>
                </a:lnSpc>
                <a:spcBef>
                  <a:spcPct val="50000"/>
                </a:spcBef>
              </a:pPr>
              <a:endParaRPr lang="zh-CN" altLang="en-US"/>
            </a:p>
          </p:txBody>
        </p:sp>
        <p:sp>
          <p:nvSpPr>
            <p:cNvPr id="103460" name="直接连接符 516132"/>
            <p:cNvSpPr>
              <a:spLocks noChangeShapeType="1"/>
            </p:cNvSpPr>
            <p:nvPr/>
          </p:nvSpPr>
          <p:spPr bwMode="auto">
            <a:xfrm flipH="1">
              <a:off x="3168" y="1152"/>
              <a:ext cx="308" cy="336"/>
            </a:xfrm>
            <a:prstGeom prst="line">
              <a:avLst/>
            </a:prstGeom>
            <a:noFill/>
            <a:ln w="19050">
              <a:solidFill>
                <a:srgbClr val="FFFF00"/>
              </a:solidFill>
              <a:round/>
              <a:headEnd/>
              <a:tailEnd type="triangle" w="med" len="med"/>
            </a:ln>
          </p:spPr>
          <p:txBody>
            <a:bodyPr/>
            <a:lstStyle/>
            <a:p>
              <a:endParaRPr lang="zh-CN" altLang="en-US"/>
            </a:p>
          </p:txBody>
        </p:sp>
        <p:sp>
          <p:nvSpPr>
            <p:cNvPr id="103461" name="直接连接符 516133"/>
            <p:cNvSpPr>
              <a:spLocks noChangeShapeType="1"/>
            </p:cNvSpPr>
            <p:nvPr/>
          </p:nvSpPr>
          <p:spPr bwMode="auto">
            <a:xfrm flipH="1">
              <a:off x="2709" y="1540"/>
              <a:ext cx="384" cy="366"/>
            </a:xfrm>
            <a:prstGeom prst="line">
              <a:avLst/>
            </a:prstGeom>
            <a:noFill/>
            <a:ln w="19050">
              <a:solidFill>
                <a:srgbClr val="FFFF00"/>
              </a:solidFill>
              <a:round/>
              <a:headEnd/>
              <a:tailEnd type="triangle" w="med" len="med"/>
            </a:ln>
          </p:spPr>
          <p:txBody>
            <a:bodyPr/>
            <a:lstStyle/>
            <a:p>
              <a:endParaRPr lang="zh-CN" altLang="en-US"/>
            </a:p>
          </p:txBody>
        </p:sp>
        <p:sp>
          <p:nvSpPr>
            <p:cNvPr id="103462" name="椭圆 516134"/>
            <p:cNvSpPr>
              <a:spLocks noChangeArrowheads="1"/>
            </p:cNvSpPr>
            <p:nvPr/>
          </p:nvSpPr>
          <p:spPr bwMode="auto">
            <a:xfrm>
              <a:off x="3259" y="1906"/>
              <a:ext cx="48" cy="46"/>
            </a:xfrm>
            <a:prstGeom prst="ellipse">
              <a:avLst/>
            </a:prstGeom>
            <a:solidFill>
              <a:schemeClr val="tx2"/>
            </a:solidFill>
            <a:ln w="9525">
              <a:solidFill>
                <a:schemeClr val="tx2"/>
              </a:solidFill>
              <a:round/>
              <a:headEnd/>
              <a:tailEnd/>
            </a:ln>
          </p:spPr>
          <p:txBody>
            <a:bodyPr wrap="none" anchor="ctr"/>
            <a:lstStyle/>
            <a:p>
              <a:pPr algn="ctr" eaLnBrk="1" hangingPunct="1"/>
              <a:endParaRPr lang="zh-CN" altLang="zh-CN">
                <a:solidFill>
                  <a:srgbClr val="FFCC00"/>
                </a:solidFill>
                <a:ea typeface="宋体" pitchFamily="2" charset="-122"/>
              </a:endParaRPr>
            </a:p>
          </p:txBody>
        </p:sp>
        <p:sp>
          <p:nvSpPr>
            <p:cNvPr id="103463" name="椭圆 516135"/>
            <p:cNvSpPr>
              <a:spLocks noChangeArrowheads="1"/>
            </p:cNvSpPr>
            <p:nvPr/>
          </p:nvSpPr>
          <p:spPr bwMode="auto">
            <a:xfrm>
              <a:off x="3930" y="2272"/>
              <a:ext cx="48" cy="45"/>
            </a:xfrm>
            <a:prstGeom prst="ellipse">
              <a:avLst/>
            </a:prstGeom>
            <a:solidFill>
              <a:schemeClr val="tx2"/>
            </a:solidFill>
            <a:ln w="9525">
              <a:solidFill>
                <a:schemeClr val="tx2"/>
              </a:solidFill>
              <a:round/>
              <a:headEnd/>
              <a:tailEnd/>
            </a:ln>
          </p:spPr>
          <p:txBody>
            <a:bodyPr wrap="none" anchor="ctr"/>
            <a:lstStyle/>
            <a:p>
              <a:pPr algn="ctr" eaLnBrk="1" hangingPunct="1"/>
              <a:endParaRPr lang="zh-CN" altLang="zh-CN">
                <a:solidFill>
                  <a:srgbClr val="FFCC00"/>
                </a:solidFill>
                <a:ea typeface="宋体" pitchFamily="2" charset="-122"/>
              </a:endParaRPr>
            </a:p>
          </p:txBody>
        </p:sp>
        <p:sp>
          <p:nvSpPr>
            <p:cNvPr id="103464" name="椭圆 516136"/>
            <p:cNvSpPr>
              <a:spLocks noChangeArrowheads="1"/>
            </p:cNvSpPr>
            <p:nvPr/>
          </p:nvSpPr>
          <p:spPr bwMode="auto">
            <a:xfrm>
              <a:off x="3428" y="2409"/>
              <a:ext cx="48" cy="46"/>
            </a:xfrm>
            <a:prstGeom prst="ellipse">
              <a:avLst/>
            </a:prstGeom>
            <a:solidFill>
              <a:schemeClr val="tx2"/>
            </a:solidFill>
            <a:ln w="9525">
              <a:solidFill>
                <a:schemeClr val="tx2"/>
              </a:solidFill>
              <a:round/>
              <a:headEnd/>
              <a:tailEnd/>
            </a:ln>
          </p:spPr>
          <p:txBody>
            <a:bodyPr wrap="none" anchor="ctr"/>
            <a:lstStyle/>
            <a:p>
              <a:pPr algn="ctr" eaLnBrk="1" hangingPunct="1"/>
              <a:endParaRPr lang="zh-CN" altLang="zh-CN">
                <a:solidFill>
                  <a:srgbClr val="FFCC00"/>
                </a:solidFill>
                <a:ea typeface="宋体" pitchFamily="2" charset="-122"/>
              </a:endParaRPr>
            </a:p>
          </p:txBody>
        </p:sp>
        <p:sp>
          <p:nvSpPr>
            <p:cNvPr id="103465" name="直接连接符 516137"/>
            <p:cNvSpPr>
              <a:spLocks noChangeShapeType="1"/>
            </p:cNvSpPr>
            <p:nvPr/>
          </p:nvSpPr>
          <p:spPr bwMode="auto">
            <a:xfrm flipH="1">
              <a:off x="2876" y="1952"/>
              <a:ext cx="383" cy="365"/>
            </a:xfrm>
            <a:prstGeom prst="line">
              <a:avLst/>
            </a:prstGeom>
            <a:noFill/>
            <a:ln w="19050">
              <a:solidFill>
                <a:srgbClr val="FFFF00"/>
              </a:solidFill>
              <a:round/>
              <a:headEnd/>
              <a:tailEnd type="triangle" w="med" len="med"/>
            </a:ln>
          </p:spPr>
          <p:txBody>
            <a:bodyPr/>
            <a:lstStyle/>
            <a:p>
              <a:endParaRPr lang="zh-CN" altLang="en-US"/>
            </a:p>
          </p:txBody>
        </p:sp>
        <p:sp>
          <p:nvSpPr>
            <p:cNvPr id="103466" name="椭圆 516138"/>
            <p:cNvSpPr>
              <a:spLocks noChangeArrowheads="1"/>
            </p:cNvSpPr>
            <p:nvPr/>
          </p:nvSpPr>
          <p:spPr bwMode="auto">
            <a:xfrm>
              <a:off x="2828" y="2317"/>
              <a:ext cx="48" cy="46"/>
            </a:xfrm>
            <a:prstGeom prst="ellipse">
              <a:avLst/>
            </a:prstGeom>
            <a:solidFill>
              <a:schemeClr val="bg1"/>
            </a:solidFill>
            <a:ln w="9525">
              <a:solidFill>
                <a:schemeClr val="tx1"/>
              </a:solidFill>
              <a:round/>
              <a:headEnd/>
              <a:tailEnd/>
            </a:ln>
          </p:spPr>
          <p:txBody>
            <a:bodyPr wrap="none" anchor="ctr"/>
            <a:lstStyle/>
            <a:p>
              <a:pPr algn="ctr" eaLnBrk="1" hangingPunct="1"/>
              <a:endParaRPr lang="zh-CN" altLang="zh-CN">
                <a:solidFill>
                  <a:srgbClr val="FFCC00"/>
                </a:solidFill>
                <a:ea typeface="宋体" pitchFamily="2" charset="-122"/>
              </a:endParaRPr>
            </a:p>
          </p:txBody>
        </p:sp>
        <p:sp>
          <p:nvSpPr>
            <p:cNvPr id="103467" name="直接连接符 516139"/>
            <p:cNvSpPr>
              <a:spLocks noChangeShapeType="1"/>
            </p:cNvSpPr>
            <p:nvPr/>
          </p:nvSpPr>
          <p:spPr bwMode="auto">
            <a:xfrm>
              <a:off x="3499" y="1175"/>
              <a:ext cx="312" cy="320"/>
            </a:xfrm>
            <a:prstGeom prst="line">
              <a:avLst/>
            </a:prstGeom>
            <a:noFill/>
            <a:ln w="19050">
              <a:solidFill>
                <a:srgbClr val="FFFF00"/>
              </a:solidFill>
              <a:round/>
              <a:headEnd/>
              <a:tailEnd type="triangle" w="med" len="med"/>
            </a:ln>
          </p:spPr>
          <p:txBody>
            <a:bodyPr/>
            <a:lstStyle/>
            <a:p>
              <a:endParaRPr lang="zh-CN" altLang="en-US"/>
            </a:p>
          </p:txBody>
        </p:sp>
        <p:sp>
          <p:nvSpPr>
            <p:cNvPr id="103468" name="直接连接符 516140"/>
            <p:cNvSpPr>
              <a:spLocks noChangeShapeType="1"/>
            </p:cNvSpPr>
            <p:nvPr/>
          </p:nvSpPr>
          <p:spPr bwMode="auto">
            <a:xfrm>
              <a:off x="3811" y="1540"/>
              <a:ext cx="336" cy="320"/>
            </a:xfrm>
            <a:prstGeom prst="line">
              <a:avLst/>
            </a:prstGeom>
            <a:noFill/>
            <a:ln w="19050">
              <a:solidFill>
                <a:srgbClr val="FFFF00"/>
              </a:solidFill>
              <a:round/>
              <a:headEnd/>
              <a:tailEnd type="triangle" w="med" len="med"/>
            </a:ln>
          </p:spPr>
          <p:txBody>
            <a:bodyPr/>
            <a:lstStyle/>
            <a:p>
              <a:endParaRPr lang="zh-CN" altLang="en-US"/>
            </a:p>
          </p:txBody>
        </p:sp>
        <p:sp>
          <p:nvSpPr>
            <p:cNvPr id="103469" name="直接连接符 516141"/>
            <p:cNvSpPr>
              <a:spLocks noChangeShapeType="1"/>
            </p:cNvSpPr>
            <p:nvPr/>
          </p:nvSpPr>
          <p:spPr bwMode="auto">
            <a:xfrm flipH="1">
              <a:off x="3643" y="1540"/>
              <a:ext cx="120" cy="366"/>
            </a:xfrm>
            <a:prstGeom prst="line">
              <a:avLst/>
            </a:prstGeom>
            <a:noFill/>
            <a:ln w="19050">
              <a:solidFill>
                <a:srgbClr val="FFFF00"/>
              </a:solidFill>
              <a:round/>
              <a:headEnd/>
              <a:tailEnd type="triangle" w="med" len="med"/>
            </a:ln>
          </p:spPr>
          <p:txBody>
            <a:bodyPr/>
            <a:lstStyle/>
            <a:p>
              <a:endParaRPr lang="zh-CN" altLang="en-US"/>
            </a:p>
          </p:txBody>
        </p:sp>
        <p:sp>
          <p:nvSpPr>
            <p:cNvPr id="103470" name="椭圆 516142"/>
            <p:cNvSpPr>
              <a:spLocks noChangeArrowheads="1"/>
            </p:cNvSpPr>
            <p:nvPr/>
          </p:nvSpPr>
          <p:spPr bwMode="auto">
            <a:xfrm>
              <a:off x="4099" y="1860"/>
              <a:ext cx="48" cy="46"/>
            </a:xfrm>
            <a:prstGeom prst="ellipse">
              <a:avLst/>
            </a:prstGeom>
            <a:solidFill>
              <a:schemeClr val="tx2"/>
            </a:solidFill>
            <a:ln w="9525">
              <a:solidFill>
                <a:schemeClr val="tx2"/>
              </a:solidFill>
              <a:round/>
              <a:headEnd/>
              <a:tailEnd/>
            </a:ln>
          </p:spPr>
          <p:txBody>
            <a:bodyPr/>
            <a:lstStyle/>
            <a:p>
              <a:pPr eaLnBrk="1" hangingPunct="1">
                <a:lnSpc>
                  <a:spcPct val="80000"/>
                </a:lnSpc>
                <a:spcBef>
                  <a:spcPct val="50000"/>
                </a:spcBef>
              </a:pPr>
              <a:endParaRPr lang="zh-CN" altLang="en-US"/>
            </a:p>
          </p:txBody>
        </p:sp>
        <p:sp>
          <p:nvSpPr>
            <p:cNvPr id="103471" name="直接连接符 516143"/>
            <p:cNvSpPr>
              <a:spLocks noChangeShapeType="1"/>
            </p:cNvSpPr>
            <p:nvPr/>
          </p:nvSpPr>
          <p:spPr bwMode="auto">
            <a:xfrm flipH="1">
              <a:off x="3978" y="1906"/>
              <a:ext cx="121" cy="366"/>
            </a:xfrm>
            <a:prstGeom prst="line">
              <a:avLst/>
            </a:prstGeom>
            <a:noFill/>
            <a:ln w="19050">
              <a:solidFill>
                <a:srgbClr val="FFFF00"/>
              </a:solidFill>
              <a:round/>
              <a:headEnd/>
              <a:tailEnd type="triangle" w="med" len="med"/>
            </a:ln>
          </p:spPr>
          <p:txBody>
            <a:bodyPr/>
            <a:lstStyle/>
            <a:p>
              <a:endParaRPr lang="zh-CN" altLang="en-US"/>
            </a:p>
          </p:txBody>
        </p:sp>
        <p:sp>
          <p:nvSpPr>
            <p:cNvPr id="103472" name="直接连接符 516144"/>
            <p:cNvSpPr>
              <a:spLocks noChangeShapeType="1"/>
            </p:cNvSpPr>
            <p:nvPr/>
          </p:nvSpPr>
          <p:spPr bwMode="auto">
            <a:xfrm>
              <a:off x="4147" y="1906"/>
              <a:ext cx="335" cy="320"/>
            </a:xfrm>
            <a:prstGeom prst="line">
              <a:avLst/>
            </a:prstGeom>
            <a:noFill/>
            <a:ln w="19050">
              <a:solidFill>
                <a:srgbClr val="FFFF00"/>
              </a:solidFill>
              <a:round/>
              <a:headEnd/>
              <a:tailEnd type="triangle" w="med" len="med"/>
            </a:ln>
          </p:spPr>
          <p:txBody>
            <a:bodyPr/>
            <a:lstStyle/>
            <a:p>
              <a:endParaRPr lang="zh-CN" altLang="en-US"/>
            </a:p>
          </p:txBody>
        </p:sp>
        <p:sp>
          <p:nvSpPr>
            <p:cNvPr id="103473" name="椭圆 516145"/>
            <p:cNvSpPr>
              <a:spLocks noChangeArrowheads="1"/>
            </p:cNvSpPr>
            <p:nvPr/>
          </p:nvSpPr>
          <p:spPr bwMode="auto">
            <a:xfrm>
              <a:off x="4482" y="2226"/>
              <a:ext cx="48" cy="46"/>
            </a:xfrm>
            <a:prstGeom prst="ellipse">
              <a:avLst/>
            </a:prstGeom>
            <a:solidFill>
              <a:schemeClr val="tx2"/>
            </a:solidFill>
            <a:ln w="9525">
              <a:solidFill>
                <a:schemeClr val="tx2"/>
              </a:solidFill>
              <a:round/>
              <a:headEnd/>
              <a:tailEnd/>
            </a:ln>
          </p:spPr>
          <p:txBody>
            <a:bodyPr wrap="none" anchor="ctr"/>
            <a:lstStyle/>
            <a:p>
              <a:pPr algn="ctr" eaLnBrk="1" hangingPunct="1"/>
              <a:endParaRPr lang="zh-CN" altLang="zh-CN">
                <a:solidFill>
                  <a:srgbClr val="FFCC00"/>
                </a:solidFill>
                <a:ea typeface="宋体" pitchFamily="2" charset="-122"/>
              </a:endParaRPr>
            </a:p>
          </p:txBody>
        </p:sp>
        <p:sp>
          <p:nvSpPr>
            <p:cNvPr id="103474" name="文本框 516146"/>
            <p:cNvSpPr txBox="1">
              <a:spLocks noChangeArrowheads="1"/>
            </p:cNvSpPr>
            <p:nvPr/>
          </p:nvSpPr>
          <p:spPr bwMode="auto">
            <a:xfrm>
              <a:off x="2538" y="1906"/>
              <a:ext cx="170" cy="251"/>
            </a:xfrm>
            <a:prstGeom prst="rect">
              <a:avLst/>
            </a:prstGeom>
            <a:noFill/>
            <a:ln w="9525">
              <a:noFill/>
              <a:miter lim="800000"/>
              <a:headEnd/>
              <a:tailEnd/>
            </a:ln>
          </p:spPr>
          <p:txBody>
            <a:bodyPr wrap="none">
              <a:spAutoFit/>
            </a:bodyPr>
            <a:lstStyle/>
            <a:p>
              <a:pPr eaLnBrk="1" hangingPunct="1"/>
              <a:r>
                <a:rPr lang="en-US" altLang="zh-CN" sz="2000" b="1">
                  <a:solidFill>
                    <a:srgbClr val="FFCC00"/>
                  </a:solidFill>
                  <a:ea typeface="宋体" pitchFamily="2" charset="-122"/>
                </a:rPr>
                <a:t>t</a:t>
              </a:r>
              <a:endParaRPr lang="en-US" altLang="zh-CN">
                <a:solidFill>
                  <a:srgbClr val="FFCC00"/>
                </a:solidFill>
                <a:ea typeface="宋体" pitchFamily="2" charset="-122"/>
              </a:endParaRPr>
            </a:p>
          </p:txBody>
        </p:sp>
        <p:sp>
          <p:nvSpPr>
            <p:cNvPr id="103475" name="文本框 516147"/>
            <p:cNvSpPr txBox="1">
              <a:spLocks noChangeArrowheads="1"/>
            </p:cNvSpPr>
            <p:nvPr/>
          </p:nvSpPr>
          <p:spPr bwMode="auto">
            <a:xfrm>
              <a:off x="3834" y="2272"/>
              <a:ext cx="170" cy="250"/>
            </a:xfrm>
            <a:prstGeom prst="rect">
              <a:avLst/>
            </a:prstGeom>
            <a:noFill/>
            <a:ln w="9525">
              <a:noFill/>
              <a:miter lim="800000"/>
              <a:headEnd/>
              <a:tailEnd/>
            </a:ln>
          </p:spPr>
          <p:txBody>
            <a:bodyPr wrap="none">
              <a:spAutoFit/>
            </a:bodyPr>
            <a:lstStyle/>
            <a:p>
              <a:pPr eaLnBrk="1" hangingPunct="1"/>
              <a:r>
                <a:rPr lang="en-US" altLang="zh-CN" sz="2000" b="1">
                  <a:solidFill>
                    <a:srgbClr val="FFCC00"/>
                  </a:solidFill>
                  <a:ea typeface="宋体" pitchFamily="2" charset="-122"/>
                </a:rPr>
                <a:t>t</a:t>
              </a:r>
              <a:endParaRPr lang="en-US" altLang="zh-CN">
                <a:solidFill>
                  <a:srgbClr val="FFCC00"/>
                </a:solidFill>
                <a:ea typeface="宋体" pitchFamily="2" charset="-122"/>
              </a:endParaRPr>
            </a:p>
          </p:txBody>
        </p:sp>
        <p:sp>
          <p:nvSpPr>
            <p:cNvPr id="103476" name="文本框 516148"/>
            <p:cNvSpPr txBox="1">
              <a:spLocks noChangeArrowheads="1"/>
            </p:cNvSpPr>
            <p:nvPr/>
          </p:nvSpPr>
          <p:spPr bwMode="auto">
            <a:xfrm>
              <a:off x="3139" y="2775"/>
              <a:ext cx="169" cy="250"/>
            </a:xfrm>
            <a:prstGeom prst="rect">
              <a:avLst/>
            </a:prstGeom>
            <a:noFill/>
            <a:ln w="9525">
              <a:noFill/>
              <a:miter lim="800000"/>
              <a:headEnd/>
              <a:tailEnd/>
            </a:ln>
          </p:spPr>
          <p:txBody>
            <a:bodyPr wrap="none">
              <a:spAutoFit/>
            </a:bodyPr>
            <a:lstStyle/>
            <a:p>
              <a:pPr eaLnBrk="1" hangingPunct="1"/>
              <a:r>
                <a:rPr lang="en-US" altLang="zh-CN" sz="2000" b="1">
                  <a:solidFill>
                    <a:srgbClr val="FFCC00"/>
                  </a:solidFill>
                  <a:ea typeface="宋体" pitchFamily="2" charset="-122"/>
                </a:rPr>
                <a:t>t</a:t>
              </a:r>
              <a:endParaRPr lang="en-US" altLang="zh-CN">
                <a:solidFill>
                  <a:srgbClr val="FFCC00"/>
                </a:solidFill>
                <a:ea typeface="宋体" pitchFamily="2" charset="-122"/>
              </a:endParaRPr>
            </a:p>
          </p:txBody>
        </p:sp>
        <p:sp>
          <p:nvSpPr>
            <p:cNvPr id="103477" name="文本框 516149"/>
            <p:cNvSpPr txBox="1">
              <a:spLocks noChangeArrowheads="1"/>
            </p:cNvSpPr>
            <p:nvPr/>
          </p:nvSpPr>
          <p:spPr bwMode="auto">
            <a:xfrm>
              <a:off x="4434" y="2225"/>
              <a:ext cx="170" cy="250"/>
            </a:xfrm>
            <a:prstGeom prst="rect">
              <a:avLst/>
            </a:prstGeom>
            <a:noFill/>
            <a:ln w="9525">
              <a:noFill/>
              <a:miter lim="800000"/>
              <a:headEnd/>
              <a:tailEnd/>
            </a:ln>
          </p:spPr>
          <p:txBody>
            <a:bodyPr wrap="none">
              <a:spAutoFit/>
            </a:bodyPr>
            <a:lstStyle/>
            <a:p>
              <a:pPr eaLnBrk="1" hangingPunct="1"/>
              <a:r>
                <a:rPr lang="en-US" altLang="zh-CN" sz="2000" b="1">
                  <a:solidFill>
                    <a:srgbClr val="FFCC00"/>
                  </a:solidFill>
                  <a:ea typeface="宋体" pitchFamily="2" charset="-122"/>
                </a:rPr>
                <a:t>t</a:t>
              </a:r>
              <a:endParaRPr lang="en-US" altLang="zh-CN">
                <a:solidFill>
                  <a:srgbClr val="FFCC00"/>
                </a:solidFill>
                <a:ea typeface="宋体" pitchFamily="2" charset="-122"/>
              </a:endParaRPr>
            </a:p>
          </p:txBody>
        </p:sp>
        <p:sp>
          <p:nvSpPr>
            <p:cNvPr id="103478" name="直接连接符 516150"/>
            <p:cNvSpPr>
              <a:spLocks noChangeShapeType="1"/>
            </p:cNvSpPr>
            <p:nvPr/>
          </p:nvSpPr>
          <p:spPr bwMode="auto">
            <a:xfrm>
              <a:off x="3115" y="1540"/>
              <a:ext cx="192" cy="366"/>
            </a:xfrm>
            <a:prstGeom prst="line">
              <a:avLst/>
            </a:prstGeom>
            <a:noFill/>
            <a:ln w="19050">
              <a:solidFill>
                <a:srgbClr val="FFFF00"/>
              </a:solidFill>
              <a:round/>
              <a:headEnd/>
              <a:tailEnd type="triangle" w="med" len="med"/>
            </a:ln>
          </p:spPr>
          <p:txBody>
            <a:bodyPr/>
            <a:lstStyle/>
            <a:p>
              <a:endParaRPr lang="zh-CN" altLang="en-US"/>
            </a:p>
          </p:txBody>
        </p:sp>
        <p:sp>
          <p:nvSpPr>
            <p:cNvPr id="103479" name="椭圆 516151"/>
            <p:cNvSpPr>
              <a:spLocks noChangeArrowheads="1"/>
            </p:cNvSpPr>
            <p:nvPr/>
          </p:nvSpPr>
          <p:spPr bwMode="auto">
            <a:xfrm>
              <a:off x="3595" y="1906"/>
              <a:ext cx="48" cy="46"/>
            </a:xfrm>
            <a:prstGeom prst="ellipse">
              <a:avLst/>
            </a:prstGeom>
            <a:solidFill>
              <a:schemeClr val="tx2"/>
            </a:solidFill>
            <a:ln w="9525">
              <a:solidFill>
                <a:schemeClr val="tx2"/>
              </a:solidFill>
              <a:round/>
              <a:headEnd/>
              <a:tailEnd/>
            </a:ln>
          </p:spPr>
          <p:txBody>
            <a:bodyPr wrap="none" anchor="ctr"/>
            <a:lstStyle/>
            <a:p>
              <a:pPr algn="ctr" eaLnBrk="1" hangingPunct="1"/>
              <a:endParaRPr lang="zh-CN" altLang="zh-CN">
                <a:solidFill>
                  <a:srgbClr val="FFCC00"/>
                </a:solidFill>
                <a:ea typeface="宋体" pitchFamily="2" charset="-122"/>
              </a:endParaRPr>
            </a:p>
          </p:txBody>
        </p:sp>
        <p:sp>
          <p:nvSpPr>
            <p:cNvPr id="103480" name="直接连接符 516152"/>
            <p:cNvSpPr>
              <a:spLocks noChangeShapeType="1"/>
            </p:cNvSpPr>
            <p:nvPr/>
          </p:nvSpPr>
          <p:spPr bwMode="auto">
            <a:xfrm>
              <a:off x="3307" y="1952"/>
              <a:ext cx="144" cy="457"/>
            </a:xfrm>
            <a:prstGeom prst="line">
              <a:avLst/>
            </a:prstGeom>
            <a:noFill/>
            <a:ln w="19050">
              <a:solidFill>
                <a:srgbClr val="FFFF00"/>
              </a:solidFill>
              <a:round/>
              <a:headEnd/>
              <a:tailEnd type="triangle" w="med" len="med"/>
            </a:ln>
          </p:spPr>
          <p:txBody>
            <a:bodyPr/>
            <a:lstStyle/>
            <a:p>
              <a:endParaRPr lang="zh-CN" altLang="en-US"/>
            </a:p>
          </p:txBody>
        </p:sp>
        <p:sp>
          <p:nvSpPr>
            <p:cNvPr id="103481" name="直接连接符 516153"/>
            <p:cNvSpPr>
              <a:spLocks noChangeShapeType="1"/>
            </p:cNvSpPr>
            <p:nvPr/>
          </p:nvSpPr>
          <p:spPr bwMode="auto">
            <a:xfrm flipH="1">
              <a:off x="3451" y="1952"/>
              <a:ext cx="144" cy="457"/>
            </a:xfrm>
            <a:prstGeom prst="line">
              <a:avLst/>
            </a:prstGeom>
            <a:noFill/>
            <a:ln w="19050">
              <a:solidFill>
                <a:srgbClr val="FFFF00"/>
              </a:solidFill>
              <a:round/>
              <a:headEnd/>
              <a:tailEnd type="triangle" w="med" len="med"/>
            </a:ln>
          </p:spPr>
          <p:txBody>
            <a:bodyPr/>
            <a:lstStyle/>
            <a:p>
              <a:endParaRPr lang="zh-CN" altLang="en-US"/>
            </a:p>
          </p:txBody>
        </p:sp>
        <p:sp>
          <p:nvSpPr>
            <p:cNvPr id="103482" name="直接连接符 516154"/>
            <p:cNvSpPr>
              <a:spLocks noChangeShapeType="1"/>
            </p:cNvSpPr>
            <p:nvPr/>
          </p:nvSpPr>
          <p:spPr bwMode="auto">
            <a:xfrm flipH="1">
              <a:off x="3259" y="2455"/>
              <a:ext cx="192" cy="320"/>
            </a:xfrm>
            <a:prstGeom prst="line">
              <a:avLst/>
            </a:prstGeom>
            <a:noFill/>
            <a:ln w="19050">
              <a:solidFill>
                <a:srgbClr val="FFFF00"/>
              </a:solidFill>
              <a:round/>
              <a:headEnd/>
              <a:tailEnd type="triangle" w="med" len="med"/>
            </a:ln>
          </p:spPr>
          <p:txBody>
            <a:bodyPr/>
            <a:lstStyle/>
            <a:p>
              <a:endParaRPr lang="zh-CN" altLang="en-US"/>
            </a:p>
          </p:txBody>
        </p:sp>
        <p:sp>
          <p:nvSpPr>
            <p:cNvPr id="103483" name="直接连接符 516155"/>
            <p:cNvSpPr>
              <a:spLocks noChangeShapeType="1"/>
            </p:cNvSpPr>
            <p:nvPr/>
          </p:nvSpPr>
          <p:spPr bwMode="auto">
            <a:xfrm>
              <a:off x="3451" y="2455"/>
              <a:ext cx="144" cy="320"/>
            </a:xfrm>
            <a:prstGeom prst="line">
              <a:avLst/>
            </a:prstGeom>
            <a:noFill/>
            <a:ln w="19050">
              <a:solidFill>
                <a:srgbClr val="FFFF00"/>
              </a:solidFill>
              <a:round/>
              <a:headEnd/>
              <a:tailEnd type="triangle" w="med" len="med"/>
            </a:ln>
          </p:spPr>
          <p:txBody>
            <a:bodyPr/>
            <a:lstStyle/>
            <a:p>
              <a:endParaRPr lang="zh-CN" altLang="en-US"/>
            </a:p>
          </p:txBody>
        </p:sp>
        <p:sp>
          <p:nvSpPr>
            <p:cNvPr id="103484" name="椭圆 516156"/>
            <p:cNvSpPr>
              <a:spLocks noChangeArrowheads="1"/>
            </p:cNvSpPr>
            <p:nvPr/>
          </p:nvSpPr>
          <p:spPr bwMode="auto">
            <a:xfrm>
              <a:off x="3547" y="2775"/>
              <a:ext cx="48" cy="45"/>
            </a:xfrm>
            <a:prstGeom prst="ellipse">
              <a:avLst/>
            </a:prstGeom>
            <a:solidFill>
              <a:schemeClr val="tx2"/>
            </a:solidFill>
            <a:ln w="9525">
              <a:solidFill>
                <a:schemeClr val="tx2"/>
              </a:solidFill>
              <a:round/>
              <a:headEnd/>
              <a:tailEnd/>
            </a:ln>
          </p:spPr>
          <p:txBody>
            <a:bodyPr wrap="none" anchor="ctr"/>
            <a:lstStyle/>
            <a:p>
              <a:pPr algn="ctr" eaLnBrk="1" hangingPunct="1"/>
              <a:endParaRPr lang="zh-CN" altLang="zh-CN">
                <a:solidFill>
                  <a:srgbClr val="FFCC00"/>
                </a:solidFill>
                <a:ea typeface="宋体" pitchFamily="2" charset="-122"/>
              </a:endParaRPr>
            </a:p>
          </p:txBody>
        </p:sp>
        <p:sp>
          <p:nvSpPr>
            <p:cNvPr id="103485" name="椭圆 516157"/>
            <p:cNvSpPr>
              <a:spLocks noChangeArrowheads="1"/>
            </p:cNvSpPr>
            <p:nvPr/>
          </p:nvSpPr>
          <p:spPr bwMode="auto">
            <a:xfrm>
              <a:off x="3211" y="2775"/>
              <a:ext cx="48" cy="45"/>
            </a:xfrm>
            <a:prstGeom prst="ellipse">
              <a:avLst/>
            </a:prstGeom>
            <a:solidFill>
              <a:schemeClr val="tx2"/>
            </a:solidFill>
            <a:ln w="9525">
              <a:solidFill>
                <a:schemeClr val="tx2"/>
              </a:solidFill>
              <a:round/>
              <a:headEnd/>
              <a:tailEnd/>
            </a:ln>
          </p:spPr>
          <p:txBody>
            <a:bodyPr wrap="none" anchor="ctr"/>
            <a:lstStyle/>
            <a:p>
              <a:pPr algn="ctr" eaLnBrk="1" hangingPunct="1"/>
              <a:endParaRPr lang="zh-CN" altLang="zh-CN">
                <a:solidFill>
                  <a:srgbClr val="FFCC00"/>
                </a:solidFill>
                <a:ea typeface="宋体" pitchFamily="2" charset="-122"/>
              </a:endParaRPr>
            </a:p>
          </p:txBody>
        </p:sp>
        <p:sp>
          <p:nvSpPr>
            <p:cNvPr id="103486" name="文本框 516158"/>
            <p:cNvSpPr txBox="1">
              <a:spLocks noChangeArrowheads="1"/>
            </p:cNvSpPr>
            <p:nvPr/>
          </p:nvSpPr>
          <p:spPr bwMode="auto">
            <a:xfrm>
              <a:off x="3571" y="2775"/>
              <a:ext cx="169" cy="250"/>
            </a:xfrm>
            <a:prstGeom prst="rect">
              <a:avLst/>
            </a:prstGeom>
            <a:noFill/>
            <a:ln w="9525">
              <a:noFill/>
              <a:miter lim="800000"/>
              <a:headEnd/>
              <a:tailEnd/>
            </a:ln>
          </p:spPr>
          <p:txBody>
            <a:bodyPr wrap="none">
              <a:spAutoFit/>
            </a:bodyPr>
            <a:lstStyle/>
            <a:p>
              <a:pPr eaLnBrk="1" hangingPunct="1"/>
              <a:r>
                <a:rPr lang="en-US" altLang="zh-CN" sz="2000" b="1">
                  <a:solidFill>
                    <a:srgbClr val="FFCC00"/>
                  </a:solidFill>
                  <a:ea typeface="宋体" pitchFamily="2" charset="-122"/>
                </a:rPr>
                <a:t>t</a:t>
              </a:r>
              <a:endParaRPr lang="en-US" altLang="zh-CN">
                <a:solidFill>
                  <a:srgbClr val="FFCC00"/>
                </a:solidFill>
                <a:ea typeface="宋体" pitchFamily="2" charset="-122"/>
              </a:endParaRPr>
            </a:p>
          </p:txBody>
        </p:sp>
        <p:sp>
          <p:nvSpPr>
            <p:cNvPr id="103487" name="文本框 516159"/>
            <p:cNvSpPr txBox="1">
              <a:spLocks noChangeArrowheads="1"/>
            </p:cNvSpPr>
            <p:nvPr/>
          </p:nvSpPr>
          <p:spPr bwMode="auto">
            <a:xfrm>
              <a:off x="673" y="2754"/>
              <a:ext cx="598" cy="288"/>
            </a:xfrm>
            <a:prstGeom prst="rect">
              <a:avLst/>
            </a:prstGeom>
            <a:noFill/>
            <a:ln w="9525">
              <a:noFill/>
              <a:miter lim="800000"/>
              <a:headEnd/>
              <a:tailEnd/>
            </a:ln>
          </p:spPr>
          <p:txBody>
            <a:bodyPr wrap="none">
              <a:spAutoFit/>
            </a:bodyPr>
            <a:lstStyle/>
            <a:p>
              <a:pPr eaLnBrk="1" hangingPunct="1"/>
              <a:r>
                <a:rPr lang="zh-CN" altLang="en-US" b="1">
                  <a:solidFill>
                    <a:srgbClr val="FFCC00"/>
                  </a:solidFill>
                  <a:ea typeface="宋体" pitchFamily="2" charset="-122"/>
                </a:rPr>
                <a:t>（</a:t>
              </a:r>
              <a:r>
                <a:rPr lang="en-US" altLang="zh-CN" b="1">
                  <a:solidFill>
                    <a:srgbClr val="FFCC00"/>
                  </a:solidFill>
                  <a:ea typeface="宋体" pitchFamily="2" charset="-122"/>
                </a:rPr>
                <a:t>a</a:t>
              </a:r>
              <a:r>
                <a:rPr lang="zh-CN" altLang="en-US" b="1">
                  <a:solidFill>
                    <a:srgbClr val="FFCC00"/>
                  </a:solidFill>
                  <a:ea typeface="宋体" pitchFamily="2" charset="-122"/>
                </a:rPr>
                <a:t>）</a:t>
              </a:r>
              <a:endParaRPr lang="zh-CN" altLang="en-US">
                <a:solidFill>
                  <a:srgbClr val="FFCC00"/>
                </a:solidFill>
                <a:ea typeface="宋体" pitchFamily="2" charset="-122"/>
              </a:endParaRPr>
            </a:p>
          </p:txBody>
        </p:sp>
        <p:sp>
          <p:nvSpPr>
            <p:cNvPr id="103488" name="文本框 516160"/>
            <p:cNvSpPr txBox="1">
              <a:spLocks noChangeArrowheads="1"/>
            </p:cNvSpPr>
            <p:nvPr/>
          </p:nvSpPr>
          <p:spPr bwMode="auto">
            <a:xfrm>
              <a:off x="3689" y="2731"/>
              <a:ext cx="609" cy="288"/>
            </a:xfrm>
            <a:prstGeom prst="rect">
              <a:avLst/>
            </a:prstGeom>
            <a:noFill/>
            <a:ln w="9525">
              <a:noFill/>
              <a:miter lim="800000"/>
              <a:headEnd/>
              <a:tailEnd/>
            </a:ln>
          </p:spPr>
          <p:txBody>
            <a:bodyPr wrap="none">
              <a:spAutoFit/>
            </a:bodyPr>
            <a:lstStyle/>
            <a:p>
              <a:pPr eaLnBrk="1" hangingPunct="1"/>
              <a:r>
                <a:rPr lang="zh-CN" altLang="en-US" b="1">
                  <a:solidFill>
                    <a:srgbClr val="FFCC00"/>
                  </a:solidFill>
                  <a:ea typeface="宋体" pitchFamily="2" charset="-122"/>
                </a:rPr>
                <a:t>（</a:t>
              </a:r>
              <a:r>
                <a:rPr lang="en-US" altLang="zh-CN" b="1">
                  <a:solidFill>
                    <a:srgbClr val="FFCC00"/>
                  </a:solidFill>
                  <a:ea typeface="宋体" pitchFamily="2" charset="-122"/>
                </a:rPr>
                <a:t>b</a:t>
              </a:r>
              <a:r>
                <a:rPr lang="zh-CN" altLang="en-US" b="1">
                  <a:solidFill>
                    <a:srgbClr val="FFCC00"/>
                  </a:solidFill>
                  <a:ea typeface="宋体" pitchFamily="2" charset="-122"/>
                </a:rPr>
                <a:t>）</a:t>
              </a:r>
              <a:endParaRPr lang="zh-CN" altLang="en-US">
                <a:solidFill>
                  <a:srgbClr val="FFCC00"/>
                </a:solidFill>
                <a:ea typeface="宋体" pitchFamily="2" charset="-122"/>
              </a:endParaRPr>
            </a:p>
          </p:txBody>
        </p:sp>
        <p:sp>
          <p:nvSpPr>
            <p:cNvPr id="103489" name="任意多边形 516161"/>
            <p:cNvSpPr>
              <a:spLocks noChangeArrowheads="1"/>
            </p:cNvSpPr>
            <p:nvPr/>
          </p:nvSpPr>
          <p:spPr bwMode="auto">
            <a:xfrm>
              <a:off x="1646" y="1629"/>
              <a:ext cx="100" cy="22"/>
            </a:xfrm>
            <a:custGeom>
              <a:avLst/>
              <a:gdLst>
                <a:gd name="T0" fmla="*/ 0 w 100"/>
                <a:gd name="T1" fmla="*/ 19 h 23"/>
                <a:gd name="T2" fmla="*/ 100 w 100"/>
                <a:gd name="T3" fmla="*/ 0 h 23"/>
                <a:gd name="T4" fmla="*/ 0 60000 65536"/>
                <a:gd name="T5" fmla="*/ 0 60000 65536"/>
              </a:gdLst>
              <a:ahLst/>
              <a:cxnLst>
                <a:cxn ang="T4">
                  <a:pos x="T0" y="T1"/>
                </a:cxn>
                <a:cxn ang="T5">
                  <a:pos x="T2" y="T3"/>
                </a:cxn>
              </a:cxnLst>
              <a:rect l="0" t="0" r="r" b="b"/>
              <a:pathLst>
                <a:path w="100" h="23">
                  <a:moveTo>
                    <a:pt x="0" y="22"/>
                  </a:moveTo>
                  <a:cubicBezTo>
                    <a:pt x="86" y="10"/>
                    <a:pt x="55" y="23"/>
                    <a:pt x="100" y="0"/>
                  </a:cubicBezTo>
                </a:path>
              </a:pathLst>
            </a:custGeom>
            <a:noFill/>
            <a:ln w="9525">
              <a:solidFill>
                <a:schemeClr val="tx1"/>
              </a:solidFill>
              <a:round/>
              <a:headEnd/>
              <a:tailEnd/>
            </a:ln>
          </p:spPr>
          <p:txBody>
            <a:bodyPr/>
            <a:lstStyle/>
            <a:p>
              <a:endParaRPr lang="zh-CN" altLang="en-US"/>
            </a:p>
          </p:txBody>
        </p:sp>
        <p:sp>
          <p:nvSpPr>
            <p:cNvPr id="103490" name="任意多边形 516162"/>
            <p:cNvSpPr>
              <a:spLocks noChangeArrowheads="1"/>
            </p:cNvSpPr>
            <p:nvPr/>
          </p:nvSpPr>
          <p:spPr bwMode="auto">
            <a:xfrm>
              <a:off x="3399" y="2559"/>
              <a:ext cx="100" cy="45"/>
            </a:xfrm>
            <a:custGeom>
              <a:avLst/>
              <a:gdLst>
                <a:gd name="T0" fmla="*/ 0 w 100"/>
                <a:gd name="T1" fmla="*/ 0 h 47"/>
                <a:gd name="T2" fmla="*/ 100 w 100"/>
                <a:gd name="T3" fmla="*/ 11 h 47"/>
                <a:gd name="T4" fmla="*/ 0 60000 65536"/>
                <a:gd name="T5" fmla="*/ 0 60000 65536"/>
              </a:gdLst>
              <a:ahLst/>
              <a:cxnLst>
                <a:cxn ang="T4">
                  <a:pos x="T0" y="T1"/>
                </a:cxn>
                <a:cxn ang="T5">
                  <a:pos x="T2" y="T3"/>
                </a:cxn>
              </a:cxnLst>
              <a:rect l="0" t="0" r="r" b="b"/>
              <a:pathLst>
                <a:path w="100" h="47">
                  <a:moveTo>
                    <a:pt x="0" y="0"/>
                  </a:moveTo>
                  <a:cubicBezTo>
                    <a:pt x="31" y="33"/>
                    <a:pt x="64" y="47"/>
                    <a:pt x="100" y="11"/>
                  </a:cubicBezTo>
                </a:path>
              </a:pathLst>
            </a:custGeom>
            <a:noFill/>
            <a:ln w="9525">
              <a:solidFill>
                <a:schemeClr val="tx1"/>
              </a:solidFill>
              <a:round/>
              <a:headEnd/>
              <a:tailEnd/>
            </a:ln>
          </p:spPr>
          <p:txBody>
            <a:bodyPr/>
            <a:lstStyle/>
            <a:p>
              <a:endParaRPr lang="zh-CN" altLang="en-US"/>
            </a:p>
          </p:txBody>
        </p:sp>
        <p:sp>
          <p:nvSpPr>
            <p:cNvPr id="103491" name="椭圆 516163"/>
            <p:cNvSpPr>
              <a:spLocks noChangeArrowheads="1"/>
            </p:cNvSpPr>
            <p:nvPr/>
          </p:nvSpPr>
          <p:spPr bwMode="auto">
            <a:xfrm>
              <a:off x="3786" y="1495"/>
              <a:ext cx="48" cy="45"/>
            </a:xfrm>
            <a:prstGeom prst="ellipse">
              <a:avLst/>
            </a:prstGeom>
            <a:solidFill>
              <a:schemeClr val="tx2"/>
            </a:solidFill>
            <a:ln w="9525">
              <a:solidFill>
                <a:schemeClr val="tx2"/>
              </a:solidFill>
              <a:round/>
              <a:headEnd/>
              <a:tailEnd/>
            </a:ln>
          </p:spPr>
          <p:txBody>
            <a:bodyPr wrap="none" anchor="ctr"/>
            <a:lstStyle/>
            <a:p>
              <a:pPr algn="ctr" eaLnBrk="1" hangingPunct="1"/>
              <a:endParaRPr lang="zh-CN" altLang="zh-CN">
                <a:solidFill>
                  <a:srgbClr val="FFCC00"/>
                </a:solidFill>
                <a:ea typeface="宋体" pitchFamily="2" charset="-122"/>
              </a:endParaRPr>
            </a:p>
          </p:txBody>
        </p:sp>
        <p:sp>
          <p:nvSpPr>
            <p:cNvPr id="103492" name="圆角矩形标注 516165"/>
            <p:cNvSpPr>
              <a:spLocks noChangeArrowheads="1"/>
            </p:cNvSpPr>
            <p:nvPr/>
          </p:nvSpPr>
          <p:spPr bwMode="auto">
            <a:xfrm>
              <a:off x="4080" y="816"/>
              <a:ext cx="1414" cy="313"/>
            </a:xfrm>
            <a:prstGeom prst="wedgeRoundRectCallout">
              <a:avLst>
                <a:gd name="adj1" fmla="val -71583"/>
                <a:gd name="adj2" fmla="val 173958"/>
                <a:gd name="adj3" fmla="val 16667"/>
              </a:avLst>
            </a:prstGeom>
            <a:gradFill rotWithShape="0">
              <a:gsLst>
                <a:gs pos="0">
                  <a:srgbClr val="00FFFF"/>
                </a:gs>
                <a:gs pos="100000">
                  <a:srgbClr val="00DCDC"/>
                </a:gs>
              </a:gsLst>
              <a:path path="rect">
                <a:fillToRect l="50000" t="50000" r="50000" b="50000"/>
              </a:path>
            </a:gradFill>
            <a:ln w="6350">
              <a:solidFill>
                <a:schemeClr val="tx2"/>
              </a:solidFill>
              <a:miter lim="800000"/>
              <a:headEnd/>
              <a:tailEnd/>
            </a:ln>
          </p:spPr>
          <p:txBody>
            <a:bodyPr/>
            <a:lstStyle/>
            <a:p>
              <a:pPr algn="ctr" eaLnBrk="1" hangingPunct="1"/>
              <a:r>
                <a:rPr lang="zh-CN" altLang="en-US" b="1">
                  <a:solidFill>
                    <a:srgbClr val="FF0000"/>
                  </a:solidFill>
                  <a:latin typeface="Arial" pitchFamily="34" charset="0"/>
                  <a:ea typeface="宋体" pitchFamily="2" charset="-122"/>
                </a:rPr>
                <a:t>有解节点</a:t>
              </a:r>
            </a:p>
          </p:txBody>
        </p:sp>
        <p:sp>
          <p:nvSpPr>
            <p:cNvPr id="103493" name="圆角矩形标注 516166"/>
            <p:cNvSpPr>
              <a:spLocks noChangeArrowheads="1"/>
            </p:cNvSpPr>
            <p:nvPr/>
          </p:nvSpPr>
          <p:spPr bwMode="auto">
            <a:xfrm>
              <a:off x="610" y="3278"/>
              <a:ext cx="1245" cy="274"/>
            </a:xfrm>
            <a:prstGeom prst="wedgeRoundRectCallout">
              <a:avLst>
                <a:gd name="adj1" fmla="val -58523"/>
                <a:gd name="adj2" fmla="val -250296"/>
                <a:gd name="adj3" fmla="val 16667"/>
              </a:avLst>
            </a:prstGeom>
            <a:gradFill rotWithShape="0">
              <a:gsLst>
                <a:gs pos="0">
                  <a:srgbClr val="00FFFF"/>
                </a:gs>
                <a:gs pos="100000">
                  <a:srgbClr val="00DCDC"/>
                </a:gs>
              </a:gsLst>
              <a:path path="rect">
                <a:fillToRect l="50000" t="50000" r="50000" b="50000"/>
              </a:path>
            </a:gradFill>
            <a:ln w="6350">
              <a:solidFill>
                <a:schemeClr val="tx2"/>
              </a:solidFill>
              <a:miter lim="800000"/>
              <a:headEnd/>
              <a:tailEnd/>
            </a:ln>
          </p:spPr>
          <p:txBody>
            <a:bodyPr/>
            <a:lstStyle/>
            <a:p>
              <a:pPr algn="ctr" eaLnBrk="1" hangingPunct="1"/>
              <a:r>
                <a:rPr lang="zh-CN" altLang="en-US" b="1">
                  <a:solidFill>
                    <a:srgbClr val="FF0000"/>
                  </a:solidFill>
                  <a:latin typeface="Arial" pitchFamily="34" charset="0"/>
                  <a:ea typeface="宋体" pitchFamily="2" charset="-122"/>
                </a:rPr>
                <a:t>无解节点</a:t>
              </a:r>
            </a:p>
          </p:txBody>
        </p:sp>
        <p:sp>
          <p:nvSpPr>
            <p:cNvPr id="103494" name="圆角矩形标注 516167"/>
            <p:cNvSpPr>
              <a:spLocks noChangeArrowheads="1"/>
            </p:cNvSpPr>
            <p:nvPr/>
          </p:nvSpPr>
          <p:spPr bwMode="auto">
            <a:xfrm>
              <a:off x="3891" y="3161"/>
              <a:ext cx="1245" cy="274"/>
            </a:xfrm>
            <a:prstGeom prst="wedgeRoundRectCallout">
              <a:avLst>
                <a:gd name="adj1" fmla="val 6250"/>
                <a:gd name="adj2" fmla="val -283333"/>
                <a:gd name="adj3" fmla="val 16667"/>
              </a:avLst>
            </a:prstGeom>
            <a:gradFill rotWithShape="0">
              <a:gsLst>
                <a:gs pos="0">
                  <a:srgbClr val="00FFFF"/>
                </a:gs>
                <a:gs pos="100000">
                  <a:srgbClr val="00DCDC"/>
                </a:gs>
              </a:gsLst>
              <a:path path="rect">
                <a:fillToRect l="50000" t="50000" r="50000" b="50000"/>
              </a:path>
            </a:gradFill>
            <a:ln w="6350">
              <a:solidFill>
                <a:schemeClr val="tx2"/>
              </a:solidFill>
              <a:miter lim="800000"/>
              <a:headEnd/>
              <a:tailEnd/>
            </a:ln>
          </p:spPr>
          <p:txBody>
            <a:bodyPr/>
            <a:lstStyle/>
            <a:p>
              <a:pPr algn="ctr" eaLnBrk="1" hangingPunct="1"/>
              <a:r>
                <a:rPr lang="zh-CN" altLang="en-US" b="1">
                  <a:solidFill>
                    <a:srgbClr val="FF0000"/>
                  </a:solidFill>
                  <a:latin typeface="Arial" pitchFamily="34" charset="0"/>
                  <a:ea typeface="宋体" pitchFamily="2" charset="-122"/>
                </a:rPr>
                <a:t>终叶节点</a:t>
              </a:r>
            </a:p>
          </p:txBody>
        </p:sp>
        <p:sp>
          <p:nvSpPr>
            <p:cNvPr id="103495" name="任意多边形 516168"/>
            <p:cNvSpPr>
              <a:spLocks noChangeArrowheads="1"/>
            </p:cNvSpPr>
            <p:nvPr/>
          </p:nvSpPr>
          <p:spPr bwMode="auto">
            <a:xfrm>
              <a:off x="864" y="1632"/>
              <a:ext cx="192" cy="48"/>
            </a:xfrm>
            <a:custGeom>
              <a:avLst/>
              <a:gdLst>
                <a:gd name="T0" fmla="*/ 0 w 192"/>
                <a:gd name="T1" fmla="*/ 0 h 48"/>
                <a:gd name="T2" fmla="*/ 96 w 192"/>
                <a:gd name="T3" fmla="*/ 48 h 48"/>
                <a:gd name="T4" fmla="*/ 192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84" y="8"/>
                    <a:pt x="192" y="0"/>
                  </a:cubicBezTo>
                </a:path>
              </a:pathLst>
            </a:custGeom>
            <a:noFill/>
            <a:ln w="25400">
              <a:solidFill>
                <a:srgbClr val="FFFFFF"/>
              </a:solidFill>
              <a:round/>
              <a:headEnd/>
              <a:tailEnd/>
            </a:ln>
          </p:spPr>
          <p:txBody>
            <a:bodyPr/>
            <a:lstStyle/>
            <a:p>
              <a:endParaRPr lang="zh-CN" altLang="en-US"/>
            </a:p>
          </p:txBody>
        </p:sp>
        <p:sp>
          <p:nvSpPr>
            <p:cNvPr id="103496" name="任意多边形 516169"/>
            <p:cNvSpPr>
              <a:spLocks noChangeArrowheads="1"/>
            </p:cNvSpPr>
            <p:nvPr/>
          </p:nvSpPr>
          <p:spPr bwMode="auto">
            <a:xfrm>
              <a:off x="1824" y="2016"/>
              <a:ext cx="288" cy="96"/>
            </a:xfrm>
            <a:custGeom>
              <a:avLst/>
              <a:gdLst>
                <a:gd name="T0" fmla="*/ 0 w 192"/>
                <a:gd name="T1" fmla="*/ 0 h 48"/>
                <a:gd name="T2" fmla="*/ 324 w 192"/>
                <a:gd name="T3" fmla="*/ 384 h 48"/>
                <a:gd name="T4" fmla="*/ 648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60" y="24"/>
                    <a:pt x="192" y="0"/>
                  </a:cubicBezTo>
                </a:path>
              </a:pathLst>
            </a:custGeom>
            <a:noFill/>
            <a:ln w="25400">
              <a:solidFill>
                <a:srgbClr val="FFFFFF"/>
              </a:solidFill>
              <a:round/>
              <a:headEnd/>
              <a:tailEnd/>
            </a:ln>
          </p:spPr>
          <p:txBody>
            <a:bodyPr/>
            <a:lstStyle/>
            <a:p>
              <a:endParaRPr lang="zh-CN" altLang="en-US"/>
            </a:p>
          </p:txBody>
        </p:sp>
        <p:sp>
          <p:nvSpPr>
            <p:cNvPr id="103497" name="任意多边形 516170"/>
            <p:cNvSpPr>
              <a:spLocks noChangeArrowheads="1"/>
            </p:cNvSpPr>
            <p:nvPr/>
          </p:nvSpPr>
          <p:spPr bwMode="auto">
            <a:xfrm>
              <a:off x="3408" y="1248"/>
              <a:ext cx="192" cy="48"/>
            </a:xfrm>
            <a:custGeom>
              <a:avLst/>
              <a:gdLst>
                <a:gd name="T0" fmla="*/ 0 w 192"/>
                <a:gd name="T1" fmla="*/ 0 h 48"/>
                <a:gd name="T2" fmla="*/ 96 w 192"/>
                <a:gd name="T3" fmla="*/ 48 h 48"/>
                <a:gd name="T4" fmla="*/ 192 w 192"/>
                <a:gd name="T5" fmla="*/ 0 h 48"/>
                <a:gd name="T6" fmla="*/ 0 60000 65536"/>
                <a:gd name="T7" fmla="*/ 0 60000 65536"/>
                <a:gd name="T8" fmla="*/ 0 60000 65536"/>
              </a:gdLst>
              <a:ahLst/>
              <a:cxnLst>
                <a:cxn ang="T6">
                  <a:pos x="T0" y="T1"/>
                </a:cxn>
                <a:cxn ang="T7">
                  <a:pos x="T2" y="T3"/>
                </a:cxn>
                <a:cxn ang="T8">
                  <a:pos x="T4" y="T5"/>
                </a:cxn>
              </a:cxnLst>
              <a:rect l="0" t="0" r="r" b="b"/>
              <a:pathLst>
                <a:path w="192" h="48">
                  <a:moveTo>
                    <a:pt x="0" y="0"/>
                  </a:moveTo>
                  <a:cubicBezTo>
                    <a:pt x="32" y="24"/>
                    <a:pt x="64" y="48"/>
                    <a:pt x="96" y="48"/>
                  </a:cubicBezTo>
                  <a:cubicBezTo>
                    <a:pt x="128" y="48"/>
                    <a:pt x="160" y="24"/>
                    <a:pt x="192" y="0"/>
                  </a:cubicBezTo>
                </a:path>
              </a:pathLst>
            </a:custGeom>
            <a:noFill/>
            <a:ln w="25400">
              <a:solidFill>
                <a:srgbClr val="FFFFFF"/>
              </a:solidFill>
              <a:round/>
              <a:headEnd/>
              <a:tailEnd/>
            </a:ln>
          </p:spPr>
          <p:txBody>
            <a:bodyPr/>
            <a:lstStyle/>
            <a:p>
              <a:endParaRPr lang="zh-CN" altLang="en-US"/>
            </a:p>
          </p:txBody>
        </p:sp>
        <p:sp>
          <p:nvSpPr>
            <p:cNvPr id="103498" name="任意多边形 516171"/>
            <p:cNvSpPr>
              <a:spLocks noChangeArrowheads="1"/>
            </p:cNvSpPr>
            <p:nvPr/>
          </p:nvSpPr>
          <p:spPr bwMode="auto">
            <a:xfrm>
              <a:off x="4080" y="1968"/>
              <a:ext cx="126" cy="72"/>
            </a:xfrm>
            <a:custGeom>
              <a:avLst/>
              <a:gdLst>
                <a:gd name="T0" fmla="*/ 0 w 126"/>
                <a:gd name="T1" fmla="*/ 52 h 72"/>
                <a:gd name="T2" fmla="*/ 67 w 126"/>
                <a:gd name="T3" fmla="*/ 63 h 72"/>
                <a:gd name="T4" fmla="*/ 126 w 126"/>
                <a:gd name="T5" fmla="*/ 0 h 72"/>
                <a:gd name="T6" fmla="*/ 0 60000 65536"/>
                <a:gd name="T7" fmla="*/ 0 60000 65536"/>
                <a:gd name="T8" fmla="*/ 0 60000 65536"/>
              </a:gdLst>
              <a:ahLst/>
              <a:cxnLst>
                <a:cxn ang="T6">
                  <a:pos x="T0" y="T1"/>
                </a:cxn>
                <a:cxn ang="T7">
                  <a:pos x="T2" y="T3"/>
                </a:cxn>
                <a:cxn ang="T8">
                  <a:pos x="T4" y="T5"/>
                </a:cxn>
              </a:cxnLst>
              <a:rect l="0" t="0" r="r" b="b"/>
              <a:pathLst>
                <a:path w="126" h="72">
                  <a:moveTo>
                    <a:pt x="0" y="52"/>
                  </a:moveTo>
                  <a:cubicBezTo>
                    <a:pt x="11" y="54"/>
                    <a:pt x="46" y="72"/>
                    <a:pt x="67" y="63"/>
                  </a:cubicBezTo>
                  <a:cubicBezTo>
                    <a:pt x="88" y="54"/>
                    <a:pt x="114" y="13"/>
                    <a:pt x="126" y="0"/>
                  </a:cubicBezTo>
                </a:path>
              </a:pathLst>
            </a:custGeom>
            <a:noFill/>
            <a:ln w="25400">
              <a:solidFill>
                <a:srgbClr val="FFFFFF"/>
              </a:solidFill>
              <a:round/>
              <a:headEnd/>
              <a:tailEnd/>
            </a:ln>
          </p:spPr>
          <p:txBody>
            <a:bodyPr/>
            <a:lstStyle/>
            <a:p>
              <a:endParaRPr lang="zh-CN" altLang="en-US"/>
            </a:p>
          </p:txBody>
        </p:sp>
        <p:sp>
          <p:nvSpPr>
            <p:cNvPr id="103499" name="椭圆 516173"/>
            <p:cNvSpPr>
              <a:spLocks noChangeArrowheads="1"/>
            </p:cNvSpPr>
            <p:nvPr/>
          </p:nvSpPr>
          <p:spPr bwMode="auto">
            <a:xfrm>
              <a:off x="1584" y="1536"/>
              <a:ext cx="48" cy="46"/>
            </a:xfrm>
            <a:prstGeom prst="ellipse">
              <a:avLst/>
            </a:prstGeom>
            <a:solidFill>
              <a:schemeClr val="bg1"/>
            </a:solidFill>
            <a:ln w="9525">
              <a:solidFill>
                <a:schemeClr val="tx1"/>
              </a:solidFill>
              <a:round/>
              <a:headEnd/>
              <a:tailEnd/>
            </a:ln>
          </p:spPr>
          <p:txBody>
            <a:bodyPr wrap="none" anchor="ctr"/>
            <a:lstStyle/>
            <a:p>
              <a:pPr algn="ctr" eaLnBrk="1" hangingPunct="1"/>
              <a:endParaRPr lang="zh-CN" altLang="zh-CN">
                <a:solidFill>
                  <a:srgbClr val="FFCC00"/>
                </a:solidFill>
                <a:ea typeface="宋体" pitchFamily="2" charset="-122"/>
              </a:endParaRPr>
            </a:p>
          </p:txBody>
        </p:sp>
      </p:gr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49" name="灯片编号占位符 1"/>
          <p:cNvSpPr>
            <a:spLocks noGrp="1" noChangeArrowheads="1"/>
          </p:cNvSpPr>
          <p:nvPr>
            <p:ph type="sldNum" sz="quarter" idx="10"/>
          </p:nvPr>
        </p:nvSpPr>
        <p:spPr bwMode="auto">
          <a:noFill/>
          <a:ln>
            <a:miter lim="800000"/>
            <a:headEnd/>
            <a:tailEnd/>
          </a:ln>
        </p:spPr>
        <p:txBody>
          <a:bodyPr/>
          <a:lstStyle/>
          <a:p>
            <a:fld id="{679EBA33-4AF8-4424-B24D-25627EF49822}" type="slidenum">
              <a:rPr lang="zh-TW" altLang="en-US"/>
              <a:pPr/>
              <a:t>41</a:t>
            </a:fld>
            <a:endParaRPr lang="zh-TW" altLang="en-US"/>
          </a:p>
        </p:txBody>
      </p:sp>
      <p:sp>
        <p:nvSpPr>
          <p:cNvPr id="517123" name="内容占位符 517122"/>
          <p:cNvSpPr>
            <a:spLocks noGrp="1" noChangeArrowheads="1"/>
          </p:cNvSpPr>
          <p:nvPr>
            <p:ph idx="1"/>
          </p:nvPr>
        </p:nvSpPr>
        <p:spPr>
          <a:xfrm>
            <a:off x="942975" y="1196975"/>
            <a:ext cx="7661275" cy="4397375"/>
          </a:xfrm>
        </p:spPr>
        <p:txBody>
          <a:bodyPr/>
          <a:lstStyle/>
          <a:p>
            <a:pPr eaLnBrk="1" hangingPunct="1"/>
            <a:r>
              <a:rPr lang="zh-CN" altLang="en-US" smtClean="0"/>
              <a:t>与或图构成规则</a:t>
            </a:r>
          </a:p>
          <a:p>
            <a:pPr lvl="1" eaLnBrk="1" hangingPunct="1"/>
            <a:r>
              <a:rPr lang="zh-CN" altLang="en-US" smtClean="0">
                <a:latin typeface="Times New Roman" pitchFamily="18" charset="0"/>
              </a:rPr>
              <a:t>与或图中的每个节点代表一个要解决的单一问题或问题集合。起始节点对应于原始问题。</a:t>
            </a:r>
          </a:p>
          <a:p>
            <a:pPr lvl="1" eaLnBrk="1" hangingPunct="1"/>
            <a:r>
              <a:rPr lang="zh-CN" altLang="en-US" smtClean="0">
                <a:latin typeface="Times New Roman" pitchFamily="18" charset="0"/>
              </a:rPr>
              <a:t>对应于本原问题的节点，叫做终叶节点。</a:t>
            </a:r>
          </a:p>
          <a:p>
            <a:pPr lvl="1" eaLnBrk="1" hangingPunct="1"/>
            <a:r>
              <a:rPr lang="zh-CN" altLang="en-US" smtClean="0">
                <a:latin typeface="Times New Roman" pitchFamily="18" charset="0"/>
              </a:rPr>
              <a:t>对于把算符应用于问题</a:t>
            </a:r>
            <a:r>
              <a:rPr lang="en-US" altLang="zh-CN" smtClean="0">
                <a:latin typeface="Times New Roman" pitchFamily="18" charset="0"/>
              </a:rPr>
              <a:t>A</a:t>
            </a:r>
            <a:r>
              <a:rPr lang="zh-CN" altLang="en-US" smtClean="0">
                <a:latin typeface="Times New Roman" pitchFamily="18" charset="0"/>
              </a:rPr>
              <a:t>的每种可能情况，都把问题变换为一个子问题集合；有向弧线自</a:t>
            </a:r>
            <a:r>
              <a:rPr lang="en-US" altLang="zh-CN" smtClean="0">
                <a:latin typeface="Times New Roman" pitchFamily="18" charset="0"/>
              </a:rPr>
              <a:t>A</a:t>
            </a:r>
            <a:r>
              <a:rPr lang="zh-CN" altLang="en-US" smtClean="0">
                <a:latin typeface="Times New Roman" pitchFamily="18" charset="0"/>
              </a:rPr>
              <a:t>指向后继节点，表示所求得的子问题集合，这些子问题节点叫做或节点。</a:t>
            </a:r>
          </a:p>
          <a:p>
            <a:pPr lvl="1" eaLnBrk="1" hangingPunct="1"/>
            <a:r>
              <a:rPr lang="zh-CN" altLang="en-US" smtClean="0">
                <a:latin typeface="Times New Roman" pitchFamily="18" charset="0"/>
              </a:rPr>
              <a:t>一般对于代表两个或两个以上子问题集合的每个节点，有向弧线从此节点指向此子问题集合中的各个节点</a:t>
            </a:r>
            <a:r>
              <a:rPr lang="en-US" altLang="zh-CN" smtClean="0">
                <a:latin typeface="Times New Roman" pitchFamily="18" charset="0"/>
              </a:rPr>
              <a:t>,</a:t>
            </a:r>
            <a:r>
              <a:rPr lang="zh-CN" altLang="en-US" smtClean="0">
                <a:latin typeface="Times New Roman" pitchFamily="18" charset="0"/>
              </a:rPr>
              <a:t>这些子问题节点叫做与节点。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animEffect transition="in" filter="wipe(left)">
                                      <p:cBhvr>
                                        <p:cTn id="7" dur="500"/>
                                        <p:tgtEl>
                                          <p:spTgt spid="51712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17123">
                                            <p:txEl>
                                              <p:pRg st="1" end="1"/>
                                            </p:txEl>
                                          </p:spTgt>
                                        </p:tgtEl>
                                        <p:attrNameLst>
                                          <p:attrName>style.visibility</p:attrName>
                                        </p:attrNameLst>
                                      </p:cBhvr>
                                      <p:to>
                                        <p:strVal val="visible"/>
                                      </p:to>
                                    </p:set>
                                    <p:animEffect transition="in" filter="wipe(left)">
                                      <p:cBhvr>
                                        <p:cTn id="10" dur="500"/>
                                        <p:tgtEl>
                                          <p:spTgt spid="51712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17123">
                                            <p:txEl>
                                              <p:pRg st="2" end="2"/>
                                            </p:txEl>
                                          </p:spTgt>
                                        </p:tgtEl>
                                        <p:attrNameLst>
                                          <p:attrName>style.visibility</p:attrName>
                                        </p:attrNameLst>
                                      </p:cBhvr>
                                      <p:to>
                                        <p:strVal val="visible"/>
                                      </p:to>
                                    </p:set>
                                    <p:animEffect transition="in" filter="wipe(left)">
                                      <p:cBhvr>
                                        <p:cTn id="13" dur="500"/>
                                        <p:tgtEl>
                                          <p:spTgt spid="51712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17123">
                                            <p:txEl>
                                              <p:pRg st="3" end="3"/>
                                            </p:txEl>
                                          </p:spTgt>
                                        </p:tgtEl>
                                        <p:attrNameLst>
                                          <p:attrName>style.visibility</p:attrName>
                                        </p:attrNameLst>
                                      </p:cBhvr>
                                      <p:to>
                                        <p:strVal val="visible"/>
                                      </p:to>
                                    </p:set>
                                    <p:animEffect transition="in" filter="wipe(left)">
                                      <p:cBhvr>
                                        <p:cTn id="16" dur="500"/>
                                        <p:tgtEl>
                                          <p:spTgt spid="51712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17123">
                                            <p:txEl>
                                              <p:pRg st="4" end="4"/>
                                            </p:txEl>
                                          </p:spTgt>
                                        </p:tgtEl>
                                        <p:attrNameLst>
                                          <p:attrName>style.visibility</p:attrName>
                                        </p:attrNameLst>
                                      </p:cBhvr>
                                      <p:to>
                                        <p:strVal val="visible"/>
                                      </p:to>
                                    </p:set>
                                    <p:animEffect transition="in" filter="wipe(left)">
                                      <p:cBhvr>
                                        <p:cTn id="19" dur="500"/>
                                        <p:tgtEl>
                                          <p:spTgt spid="517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0130" name="标题 560129"/>
          <p:cNvSpPr>
            <a:spLocks noGrp="1"/>
          </p:cNvSpPr>
          <p:nvPr>
            <p:ph type="title"/>
          </p:nvPr>
        </p:nvSpPr>
        <p:spPr>
          <a:xfrm>
            <a:off x="838200" y="228600"/>
            <a:ext cx="7589838" cy="701675"/>
          </a:xfrm>
        </p:spPr>
        <p:txBody>
          <a:bodyPr vert="horz" wrap="square" lIns="91440" tIns="45720" rIns="91440" bIns="45720" numCol="1" anchorCtr="0" compatLnSpc="1">
            <a:prstTxWarp prst="textNoShape">
              <a:avLst/>
            </a:prstTxWarp>
          </a:bodyPr>
          <a:lstStyle/>
          <a:p>
            <a:pPr algn="ctr" eaLnBrk="1" hangingPunct="1"/>
            <a:r>
              <a:rPr lang="zh-CN" altLang="en-US" noProof="1" smtClean="0">
                <a:solidFill>
                  <a:srgbClr val="FF3300"/>
                </a:solidFill>
                <a:effectLst>
                  <a:outerShdw blurRad="38100" dist="38100" dir="2700000" algn="tl">
                    <a:srgbClr val="C0C0C0"/>
                  </a:outerShdw>
                </a:effectLst>
                <a:ea typeface="黑体" pitchFamily="49" charset="-122"/>
              </a:rPr>
              <a:t>问题三</a:t>
            </a:r>
          </a:p>
        </p:txBody>
      </p:sp>
      <p:grpSp>
        <p:nvGrpSpPr>
          <p:cNvPr id="560131" name="组合 560130"/>
          <p:cNvGrpSpPr>
            <a:grpSpLocks/>
          </p:cNvGrpSpPr>
          <p:nvPr/>
        </p:nvGrpSpPr>
        <p:grpSpPr bwMode="auto">
          <a:xfrm>
            <a:off x="1547813" y="1268413"/>
            <a:ext cx="6264275" cy="4824412"/>
            <a:chOff x="3470" y="482"/>
            <a:chExt cx="1903" cy="1284"/>
          </a:xfrm>
        </p:grpSpPr>
        <p:pic>
          <p:nvPicPr>
            <p:cNvPr id="105475" name="图片 560131" descr="MC900434401[1]"/>
            <p:cNvPicPr>
              <a:picLocks noChangeAspect="1" noChangeArrowheads="1"/>
            </p:cNvPicPr>
            <p:nvPr/>
          </p:nvPicPr>
          <p:blipFill>
            <a:blip r:embed="rId2" cstate="print"/>
            <a:srcRect/>
            <a:stretch>
              <a:fillRect/>
            </a:stretch>
          </p:blipFill>
          <p:spPr bwMode="auto">
            <a:xfrm>
              <a:off x="3470" y="1253"/>
              <a:ext cx="583" cy="513"/>
            </a:xfrm>
            <a:prstGeom prst="rect">
              <a:avLst/>
            </a:prstGeom>
            <a:noFill/>
            <a:ln w="9525">
              <a:noFill/>
              <a:miter lim="800000"/>
              <a:headEnd/>
              <a:tailEnd/>
            </a:ln>
          </p:spPr>
        </p:pic>
        <p:sp>
          <p:nvSpPr>
            <p:cNvPr id="55301" name="云形标注 560132"/>
            <p:cNvSpPr>
              <a:spLocks noChangeArrowheads="1"/>
            </p:cNvSpPr>
            <p:nvPr/>
          </p:nvSpPr>
          <p:spPr bwMode="auto">
            <a:xfrm>
              <a:off x="3560" y="482"/>
              <a:ext cx="1813" cy="629"/>
            </a:xfrm>
            <a:prstGeom prst="cloudCallout">
              <a:avLst>
                <a:gd name="adj1" fmla="val -27454"/>
                <a:gd name="adj2" fmla="val 69944"/>
              </a:avLst>
            </a:prstGeom>
            <a:solidFill>
              <a:srgbClr val="FFFFCC"/>
            </a:solidFill>
            <a:ln w="9525">
              <a:solidFill>
                <a:schemeClr val="tx1"/>
              </a:solidFill>
              <a:round/>
              <a:headEnd/>
              <a:tailEnd/>
            </a:ln>
            <a:effectLst>
              <a:outerShdw blurRad="63500" dist="107763" dir="2700000" algn="ctr" rotWithShape="0">
                <a:schemeClr val="bg2">
                  <a:alpha val="50000"/>
                </a:schemeClr>
              </a:outerShdw>
            </a:effectLst>
          </p:spPr>
          <p:txBody>
            <a:bodyPr lIns="0" rIns="0"/>
            <a:lstStyle/>
            <a:p>
              <a:pPr eaLnBrk="1" hangingPunct="1">
                <a:lnSpc>
                  <a:spcPct val="80000"/>
                </a:lnSpc>
                <a:spcBef>
                  <a:spcPct val="50000"/>
                </a:spcBef>
              </a:pPr>
              <a:endParaRPr lang="en-US" altLang="zh-CN" sz="1400" b="1">
                <a:solidFill>
                  <a:srgbClr val="CC3399"/>
                </a:solidFill>
                <a:latin typeface="Arial" pitchFamily="34" charset="0"/>
              </a:endParaRPr>
            </a:p>
            <a:p>
              <a:pPr eaLnBrk="1" hangingPunct="1">
                <a:lnSpc>
                  <a:spcPct val="80000"/>
                </a:lnSpc>
                <a:spcBef>
                  <a:spcPct val="50000"/>
                </a:spcBef>
              </a:pPr>
              <a:r>
                <a:rPr lang="zh-CN" altLang="en-US" sz="3000" b="1">
                  <a:solidFill>
                    <a:srgbClr val="0000FF"/>
                  </a:solidFill>
                  <a:latin typeface="Arial" pitchFamily="34" charset="0"/>
                </a:rPr>
                <a:t>状态空间与问题归约两种表示方法有何关系？</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0131"/>
                                        </p:tgtEl>
                                        <p:attrNameLst>
                                          <p:attrName>style.visibility</p:attrName>
                                        </p:attrNameLst>
                                      </p:cBhvr>
                                      <p:to>
                                        <p:strVal val="visible"/>
                                      </p:to>
                                    </p:set>
                                    <p:animEffect transition="in" filter="blinds(horizontal)">
                                      <p:cBhvr>
                                        <p:cTn id="7" dur="500"/>
                                        <p:tgtEl>
                                          <p:spTgt spid="560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4226" name="标题 564225"/>
          <p:cNvSpPr>
            <a:spLocks noGrp="1"/>
          </p:cNvSpPr>
          <p:nvPr>
            <p:ph type="title"/>
          </p:nvPr>
        </p:nvSpPr>
        <p:spPr>
          <a:xfrm>
            <a:off x="762000" y="228600"/>
            <a:ext cx="7589838" cy="701675"/>
          </a:xfrm>
        </p:spPr>
        <p:txBody>
          <a:bodyPr vert="horz" wrap="square" lIns="91440" tIns="45720" rIns="91440" bIns="45720" numCol="1" anchorCtr="0" compatLnSpc="1">
            <a:prstTxWarp prst="textNoShape">
              <a:avLst/>
            </a:prstTxWarp>
          </a:bodyPr>
          <a:lstStyle/>
          <a:p>
            <a:pPr algn="ctr" eaLnBrk="1" hangingPunct="1"/>
            <a:r>
              <a:rPr lang="zh-CN" altLang="en-US" b="0" noProof="1" smtClean="0">
                <a:solidFill>
                  <a:srgbClr val="FF3300"/>
                </a:solidFill>
                <a:effectLst>
                  <a:outerShdw blurRad="38100" dist="38100" dir="2700000" algn="tl">
                    <a:srgbClr val="C0C0C0"/>
                  </a:outerShdw>
                </a:effectLst>
                <a:ea typeface="黑体" pitchFamily="49" charset="-122"/>
              </a:rPr>
              <a:t>问题四</a:t>
            </a:r>
          </a:p>
        </p:txBody>
      </p:sp>
      <p:grpSp>
        <p:nvGrpSpPr>
          <p:cNvPr id="564227" name="组合 564226"/>
          <p:cNvGrpSpPr>
            <a:grpSpLocks/>
          </p:cNvGrpSpPr>
          <p:nvPr/>
        </p:nvGrpSpPr>
        <p:grpSpPr bwMode="auto">
          <a:xfrm>
            <a:off x="1752600" y="1371600"/>
            <a:ext cx="6096000" cy="4495800"/>
            <a:chOff x="3696" y="1162"/>
            <a:chExt cx="2064" cy="1679"/>
          </a:xfrm>
        </p:grpSpPr>
        <p:pic>
          <p:nvPicPr>
            <p:cNvPr id="106499" name="图片 564227" descr="MC900434411[1]"/>
            <p:cNvPicPr>
              <a:picLocks noChangeAspect="1" noChangeArrowheads="1"/>
            </p:cNvPicPr>
            <p:nvPr/>
          </p:nvPicPr>
          <p:blipFill>
            <a:blip r:embed="rId2" cstate="print"/>
            <a:srcRect/>
            <a:stretch>
              <a:fillRect/>
            </a:stretch>
          </p:blipFill>
          <p:spPr bwMode="auto">
            <a:xfrm>
              <a:off x="3696" y="2115"/>
              <a:ext cx="645" cy="726"/>
            </a:xfrm>
            <a:prstGeom prst="rect">
              <a:avLst/>
            </a:prstGeom>
            <a:noFill/>
            <a:ln w="9525">
              <a:noFill/>
              <a:miter lim="800000"/>
              <a:headEnd/>
              <a:tailEnd/>
            </a:ln>
          </p:spPr>
        </p:pic>
        <p:sp>
          <p:nvSpPr>
            <p:cNvPr id="56325" name="云形标注 564228"/>
            <p:cNvSpPr>
              <a:spLocks noChangeArrowheads="1"/>
            </p:cNvSpPr>
            <p:nvPr/>
          </p:nvSpPr>
          <p:spPr bwMode="auto">
            <a:xfrm>
              <a:off x="3742" y="1162"/>
              <a:ext cx="2018" cy="862"/>
            </a:xfrm>
            <a:prstGeom prst="cloudCallout">
              <a:avLst>
                <a:gd name="adj1" fmla="val -25718"/>
                <a:gd name="adj2" fmla="val 72968"/>
              </a:avLst>
            </a:prstGeom>
            <a:solidFill>
              <a:srgbClr val="0000FF"/>
            </a:solidFill>
            <a:ln w="9525">
              <a:solidFill>
                <a:schemeClr val="tx1"/>
              </a:solidFill>
              <a:round/>
              <a:headEnd/>
              <a:tailEnd/>
            </a:ln>
            <a:effectLst>
              <a:outerShdw blurRad="63500" dist="107763" dir="2700000" algn="ctr" rotWithShape="0">
                <a:schemeClr val="bg2">
                  <a:alpha val="50000"/>
                </a:schemeClr>
              </a:outerShdw>
            </a:effectLst>
          </p:spPr>
          <p:txBody>
            <a:bodyPr lIns="0" rIns="0"/>
            <a:lstStyle/>
            <a:p>
              <a:pPr eaLnBrk="1" hangingPunct="1">
                <a:lnSpc>
                  <a:spcPct val="120000"/>
                </a:lnSpc>
                <a:spcBef>
                  <a:spcPct val="50000"/>
                </a:spcBef>
              </a:pPr>
              <a:r>
                <a:rPr lang="zh-CN" altLang="en-US" sz="2600" b="1">
                  <a:solidFill>
                    <a:schemeClr val="bg1"/>
                  </a:solidFill>
                  <a:latin typeface="Arial" pitchFamily="34" charset="0"/>
                </a:rPr>
                <a:t>状态空间法和问题归约法都是图示法。是否可以   用逻辑符号表示知识？</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64227"/>
                                        </p:tgtEl>
                                        <p:attrNameLst>
                                          <p:attrName>style.visibility</p:attrName>
                                        </p:attrNameLst>
                                      </p:cBhvr>
                                      <p:to>
                                        <p:strVal val="visible"/>
                                      </p:to>
                                    </p:set>
                                    <p:animEffect transition="in" filter="box(out)">
                                      <p:cBhvr>
                                        <p:cTn id="7" dur="500"/>
                                        <p:tgtEl>
                                          <p:spTgt spid="564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灯片编号占位符 5"/>
          <p:cNvSpPr>
            <a:spLocks noGrp="1"/>
          </p:cNvSpPr>
          <p:nvPr>
            <p:ph type="sldNum" sz="quarter" idx="4294967295"/>
          </p:nvPr>
        </p:nvSpPr>
        <p:spPr>
          <a:xfrm>
            <a:off x="6553200" y="6248400"/>
            <a:ext cx="2133600" cy="457200"/>
          </a:xfrm>
          <a:prstGeom prst="rect">
            <a:avLst/>
          </a:prstGeom>
        </p:spPr>
        <p:txBody>
          <a:bodyPr/>
          <a:lstStyle/>
          <a:p>
            <a:fld id="{6C7FD74F-DE71-4285-9C99-D535C624BD60}" type="slidenum">
              <a:rPr lang="en-US" altLang="zh-CN"/>
              <a:pPr/>
              <a:t>44</a:t>
            </a:fld>
            <a:endParaRPr lang="en-US" altLang="zh-CN"/>
          </a:p>
        </p:txBody>
      </p:sp>
      <p:sp>
        <p:nvSpPr>
          <p:cNvPr id="144387" name="Rectangle 3"/>
          <p:cNvSpPr>
            <a:spLocks noGrp="1" noChangeArrowheads="1"/>
          </p:cNvSpPr>
          <p:nvPr>
            <p:ph type="body" idx="1"/>
          </p:nvPr>
        </p:nvSpPr>
        <p:spPr>
          <a:xfrm>
            <a:off x="992188" y="1998663"/>
            <a:ext cx="7772400" cy="1657350"/>
          </a:xfrm>
        </p:spPr>
        <p:txBody>
          <a:bodyPr/>
          <a:lstStyle/>
          <a:p>
            <a:r>
              <a:rPr lang="zh-CN" altLang="en-US" b="1"/>
              <a:t>与或图是一个超图，节点间通过连接符连接。</a:t>
            </a:r>
          </a:p>
          <a:p>
            <a:r>
              <a:rPr lang="en-US" altLang="zh-CN" b="1"/>
              <a:t>K-</a:t>
            </a:r>
            <a:r>
              <a:rPr lang="zh-CN" altLang="en-US" b="1"/>
              <a:t>连接符：</a:t>
            </a:r>
          </a:p>
          <a:p>
            <a:pPr>
              <a:buFont typeface="Wingdings" pitchFamily="2" charset="2"/>
              <a:buNone/>
            </a:pPr>
            <a:endParaRPr lang="en-US" altLang="zh-CN" b="1"/>
          </a:p>
        </p:txBody>
      </p:sp>
      <p:grpSp>
        <p:nvGrpSpPr>
          <p:cNvPr id="2" name="Group 18"/>
          <p:cNvGrpSpPr>
            <a:grpSpLocks/>
          </p:cNvGrpSpPr>
          <p:nvPr/>
        </p:nvGrpSpPr>
        <p:grpSpPr bwMode="auto">
          <a:xfrm>
            <a:off x="2895600" y="3638550"/>
            <a:ext cx="2438400" cy="2333625"/>
            <a:chOff x="1824" y="2532"/>
            <a:chExt cx="1536" cy="1470"/>
          </a:xfrm>
        </p:grpSpPr>
        <p:grpSp>
          <p:nvGrpSpPr>
            <p:cNvPr id="3" name="Group 15"/>
            <p:cNvGrpSpPr>
              <a:grpSpLocks/>
            </p:cNvGrpSpPr>
            <p:nvPr/>
          </p:nvGrpSpPr>
          <p:grpSpPr bwMode="auto">
            <a:xfrm>
              <a:off x="1824" y="2532"/>
              <a:ext cx="1536" cy="762"/>
              <a:chOff x="1824" y="2532"/>
              <a:chExt cx="1536" cy="762"/>
            </a:xfrm>
          </p:grpSpPr>
          <p:sp>
            <p:nvSpPr>
              <p:cNvPr id="144388" name="Oval 4"/>
              <p:cNvSpPr>
                <a:spLocks noChangeArrowheads="1"/>
              </p:cNvSpPr>
              <p:nvPr/>
            </p:nvSpPr>
            <p:spPr bwMode="auto">
              <a:xfrm>
                <a:off x="2364" y="2532"/>
                <a:ext cx="108" cy="120"/>
              </a:xfrm>
              <a:prstGeom prst="ellipse">
                <a:avLst/>
              </a:prstGeom>
              <a:noFill/>
              <a:ln w="9525">
                <a:solidFill>
                  <a:schemeClr val="tx1"/>
                </a:solidFill>
                <a:round/>
                <a:headEnd/>
                <a:tailEnd/>
              </a:ln>
              <a:effectLst/>
            </p:spPr>
            <p:txBody>
              <a:bodyPr wrap="none" anchor="ctr"/>
              <a:lstStyle/>
              <a:p>
                <a:endParaRPr lang="zh-CN" altLang="en-US"/>
              </a:p>
            </p:txBody>
          </p:sp>
          <p:sp>
            <p:nvSpPr>
              <p:cNvPr id="144389" name="Oval 5"/>
              <p:cNvSpPr>
                <a:spLocks noChangeArrowheads="1"/>
              </p:cNvSpPr>
              <p:nvPr/>
            </p:nvSpPr>
            <p:spPr bwMode="auto">
              <a:xfrm>
                <a:off x="1824" y="3144"/>
                <a:ext cx="108" cy="120"/>
              </a:xfrm>
              <a:prstGeom prst="ellipse">
                <a:avLst/>
              </a:prstGeom>
              <a:noFill/>
              <a:ln w="9525">
                <a:solidFill>
                  <a:schemeClr val="tx1"/>
                </a:solidFill>
                <a:round/>
                <a:headEnd/>
                <a:tailEnd/>
              </a:ln>
              <a:effectLst/>
            </p:spPr>
            <p:txBody>
              <a:bodyPr wrap="none" anchor="ctr"/>
              <a:lstStyle/>
              <a:p>
                <a:endParaRPr lang="zh-CN" altLang="en-US"/>
              </a:p>
            </p:txBody>
          </p:sp>
          <p:sp>
            <p:nvSpPr>
              <p:cNvPr id="144390" name="Oval 6"/>
              <p:cNvSpPr>
                <a:spLocks noChangeArrowheads="1"/>
              </p:cNvSpPr>
              <p:nvPr/>
            </p:nvSpPr>
            <p:spPr bwMode="auto">
              <a:xfrm>
                <a:off x="2304" y="3144"/>
                <a:ext cx="108" cy="120"/>
              </a:xfrm>
              <a:prstGeom prst="ellipse">
                <a:avLst/>
              </a:prstGeom>
              <a:noFill/>
              <a:ln w="9525">
                <a:solidFill>
                  <a:schemeClr val="tx1"/>
                </a:solidFill>
                <a:round/>
                <a:headEnd/>
                <a:tailEnd/>
              </a:ln>
              <a:effectLst/>
            </p:spPr>
            <p:txBody>
              <a:bodyPr wrap="none" anchor="ctr"/>
              <a:lstStyle/>
              <a:p>
                <a:endParaRPr lang="zh-CN" altLang="en-US"/>
              </a:p>
            </p:txBody>
          </p:sp>
          <p:sp>
            <p:nvSpPr>
              <p:cNvPr id="144391" name="Oval 7"/>
              <p:cNvSpPr>
                <a:spLocks noChangeArrowheads="1"/>
              </p:cNvSpPr>
              <p:nvPr/>
            </p:nvSpPr>
            <p:spPr bwMode="auto">
              <a:xfrm>
                <a:off x="3252" y="3108"/>
                <a:ext cx="108" cy="120"/>
              </a:xfrm>
              <a:prstGeom prst="ellipse">
                <a:avLst/>
              </a:prstGeom>
              <a:noFill/>
              <a:ln w="9525">
                <a:solidFill>
                  <a:schemeClr val="tx1"/>
                </a:solidFill>
                <a:round/>
                <a:headEnd/>
                <a:tailEnd/>
              </a:ln>
              <a:effectLst/>
            </p:spPr>
            <p:txBody>
              <a:bodyPr wrap="none" anchor="ctr"/>
              <a:lstStyle/>
              <a:p>
                <a:endParaRPr lang="zh-CN" altLang="en-US"/>
              </a:p>
            </p:txBody>
          </p:sp>
          <p:sp>
            <p:nvSpPr>
              <p:cNvPr id="144392" name="Text Box 8"/>
              <p:cNvSpPr txBox="1">
                <a:spLocks noChangeArrowheads="1"/>
              </p:cNvSpPr>
              <p:nvPr/>
            </p:nvSpPr>
            <p:spPr bwMode="auto">
              <a:xfrm>
                <a:off x="2648" y="3006"/>
                <a:ext cx="452" cy="288"/>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400">
                    <a:latin typeface="Times New Roman" pitchFamily="18" charset="0"/>
                  </a:rPr>
                  <a:t>…...</a:t>
                </a:r>
              </a:p>
            </p:txBody>
          </p:sp>
          <p:sp>
            <p:nvSpPr>
              <p:cNvPr id="144393" name="Line 9"/>
              <p:cNvSpPr>
                <a:spLocks noChangeShapeType="1"/>
              </p:cNvSpPr>
              <p:nvPr/>
            </p:nvSpPr>
            <p:spPr bwMode="auto">
              <a:xfrm flipH="1">
                <a:off x="1884" y="2652"/>
                <a:ext cx="528" cy="48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4394" name="Line 10"/>
              <p:cNvSpPr>
                <a:spLocks noChangeShapeType="1"/>
              </p:cNvSpPr>
              <p:nvPr/>
            </p:nvSpPr>
            <p:spPr bwMode="auto">
              <a:xfrm flipH="1">
                <a:off x="2364" y="2664"/>
                <a:ext cx="48" cy="48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4395" name="Line 11"/>
              <p:cNvSpPr>
                <a:spLocks noChangeShapeType="1"/>
              </p:cNvSpPr>
              <p:nvPr/>
            </p:nvSpPr>
            <p:spPr bwMode="auto">
              <a:xfrm>
                <a:off x="2412" y="2664"/>
                <a:ext cx="888" cy="44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4398" name="Freeform 14"/>
              <p:cNvSpPr>
                <a:spLocks/>
              </p:cNvSpPr>
              <p:nvPr/>
            </p:nvSpPr>
            <p:spPr bwMode="auto">
              <a:xfrm>
                <a:off x="2232" y="2772"/>
                <a:ext cx="396" cy="108"/>
              </a:xfrm>
              <a:custGeom>
                <a:avLst/>
                <a:gdLst/>
                <a:ahLst/>
                <a:cxnLst>
                  <a:cxn ang="0">
                    <a:pos x="0" y="36"/>
                  </a:cxn>
                  <a:cxn ang="0">
                    <a:pos x="84" y="84"/>
                  </a:cxn>
                  <a:cxn ang="0">
                    <a:pos x="168" y="108"/>
                  </a:cxn>
                  <a:cxn ang="0">
                    <a:pos x="276" y="96"/>
                  </a:cxn>
                  <a:cxn ang="0">
                    <a:pos x="348" y="72"/>
                  </a:cxn>
                  <a:cxn ang="0">
                    <a:pos x="396" y="0"/>
                  </a:cxn>
                </a:cxnLst>
                <a:rect l="0" t="0" r="r" b="b"/>
                <a:pathLst>
                  <a:path w="396" h="108">
                    <a:moveTo>
                      <a:pt x="0" y="36"/>
                    </a:moveTo>
                    <a:lnTo>
                      <a:pt x="84" y="84"/>
                    </a:lnTo>
                    <a:lnTo>
                      <a:pt x="168" y="108"/>
                    </a:lnTo>
                    <a:lnTo>
                      <a:pt x="276" y="96"/>
                    </a:lnTo>
                    <a:lnTo>
                      <a:pt x="348" y="72"/>
                    </a:lnTo>
                    <a:lnTo>
                      <a:pt x="396" y="0"/>
                    </a:lnTo>
                  </a:path>
                </a:pathLst>
              </a:custGeom>
              <a:noFill/>
              <a:ln w="9525" cap="flat" cmpd="sng">
                <a:solidFill>
                  <a:schemeClr val="tx1"/>
                </a:solidFill>
                <a:prstDash val="solid"/>
                <a:round/>
                <a:headEnd type="none" w="med" len="med"/>
                <a:tailEnd type="none" w="med" len="med"/>
              </a:ln>
              <a:effectLst/>
            </p:spPr>
            <p:txBody>
              <a:bodyPr wrap="none" anchor="ctr"/>
              <a:lstStyle/>
              <a:p>
                <a:endParaRPr lang="zh-CN" altLang="en-US"/>
              </a:p>
            </p:txBody>
          </p:sp>
        </p:grpSp>
        <p:sp>
          <p:nvSpPr>
            <p:cNvPr id="144400" name="AutoShape 16"/>
            <p:cNvSpPr>
              <a:spLocks/>
            </p:cNvSpPr>
            <p:nvPr/>
          </p:nvSpPr>
          <p:spPr bwMode="auto">
            <a:xfrm rot="-5400000">
              <a:off x="2472" y="2880"/>
              <a:ext cx="240" cy="1380"/>
            </a:xfrm>
            <a:prstGeom prst="leftBrace">
              <a:avLst>
                <a:gd name="adj1" fmla="val 47917"/>
                <a:gd name="adj2" fmla="val 50000"/>
              </a:avLst>
            </a:prstGeom>
            <a:noFill/>
            <a:ln w="9525">
              <a:solidFill>
                <a:schemeClr val="tx1"/>
              </a:solidFill>
              <a:round/>
              <a:headEnd/>
              <a:tailEnd/>
            </a:ln>
            <a:effectLst/>
          </p:spPr>
          <p:txBody>
            <a:bodyPr wrap="none" anchor="ctr"/>
            <a:lstStyle/>
            <a:p>
              <a:endParaRPr lang="zh-CN" altLang="en-US"/>
            </a:p>
          </p:txBody>
        </p:sp>
        <p:sp>
          <p:nvSpPr>
            <p:cNvPr id="144401" name="Text Box 17"/>
            <p:cNvSpPr txBox="1">
              <a:spLocks noChangeArrowheads="1"/>
            </p:cNvSpPr>
            <p:nvPr/>
          </p:nvSpPr>
          <p:spPr bwMode="auto">
            <a:xfrm>
              <a:off x="2399" y="3714"/>
              <a:ext cx="447" cy="288"/>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400">
                  <a:latin typeface="Times New Roman" pitchFamily="18" charset="0"/>
                </a:rPr>
                <a:t>K</a:t>
              </a:r>
              <a:r>
                <a:rPr kumimoji="1" lang="zh-CN" altLang="zh-CN" sz="2400">
                  <a:latin typeface="Times New Roman" pitchFamily="18" charset="0"/>
                </a:rPr>
                <a:t>个</a:t>
              </a:r>
              <a:endParaRPr kumimoji="1" lang="zh-CN" altLang="en-US" sz="2400">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灯片编号占位符 5"/>
          <p:cNvSpPr>
            <a:spLocks noGrp="1"/>
          </p:cNvSpPr>
          <p:nvPr>
            <p:ph type="sldNum" sz="quarter" idx="4294967295"/>
          </p:nvPr>
        </p:nvSpPr>
        <p:spPr>
          <a:xfrm>
            <a:off x="6553200" y="6248400"/>
            <a:ext cx="2133600" cy="457200"/>
          </a:xfrm>
          <a:prstGeom prst="rect">
            <a:avLst/>
          </a:prstGeom>
        </p:spPr>
        <p:txBody>
          <a:bodyPr/>
          <a:lstStyle/>
          <a:p>
            <a:fld id="{D64AF906-2EFA-478C-9744-D0FAC0DBE486}" type="slidenum">
              <a:rPr lang="en-US" altLang="zh-CN"/>
              <a:pPr/>
              <a:t>45</a:t>
            </a:fld>
            <a:endParaRPr lang="en-US" altLang="zh-CN"/>
          </a:p>
        </p:txBody>
      </p:sp>
      <p:sp>
        <p:nvSpPr>
          <p:cNvPr id="145410" name="Rectangle 2"/>
          <p:cNvSpPr>
            <a:spLocks noGrp="1" noChangeArrowheads="1"/>
          </p:cNvSpPr>
          <p:nvPr>
            <p:ph type="title"/>
          </p:nvPr>
        </p:nvSpPr>
        <p:spPr/>
        <p:txBody>
          <a:bodyPr/>
          <a:lstStyle/>
          <a:p>
            <a:r>
              <a:rPr lang="zh-CN" altLang="en-US"/>
              <a:t>耗散值的计算</a:t>
            </a:r>
          </a:p>
        </p:txBody>
      </p:sp>
      <p:sp>
        <p:nvSpPr>
          <p:cNvPr id="145411" name="Rectangle 3"/>
          <p:cNvSpPr>
            <a:spLocks noGrp="1" noChangeArrowheads="1"/>
          </p:cNvSpPr>
          <p:nvPr>
            <p:ph type="body" idx="1"/>
          </p:nvPr>
        </p:nvSpPr>
        <p:spPr/>
        <p:txBody>
          <a:bodyPr/>
          <a:lstStyle/>
          <a:p>
            <a:pPr>
              <a:buFont typeface="Wingdings" pitchFamily="2" charset="2"/>
              <a:buNone/>
            </a:pPr>
            <a:endParaRPr lang="en-US" altLang="zh-CN" b="1"/>
          </a:p>
          <a:p>
            <a:pPr>
              <a:buFont typeface="Wingdings" pitchFamily="2" charset="2"/>
              <a:buNone/>
            </a:pPr>
            <a:r>
              <a:rPr lang="en-US" altLang="zh-CN" b="1"/>
              <a:t>k(n, N) = C</a:t>
            </a:r>
            <a:r>
              <a:rPr lang="en-US" altLang="zh-CN" b="1" baseline="-25000"/>
              <a:t>n</a:t>
            </a:r>
            <a:r>
              <a:rPr lang="en-US" altLang="zh-CN" b="1"/>
              <a:t>+k(n</a:t>
            </a:r>
            <a:r>
              <a:rPr lang="en-US" altLang="zh-CN" b="1" baseline="-25000"/>
              <a:t>1</a:t>
            </a:r>
            <a:r>
              <a:rPr lang="en-US" altLang="zh-CN" b="1"/>
              <a:t>, N)+…+k(n</a:t>
            </a:r>
            <a:r>
              <a:rPr lang="en-US" altLang="zh-CN" b="1" baseline="-25000"/>
              <a:t>i</a:t>
            </a:r>
            <a:r>
              <a:rPr lang="en-US" altLang="zh-CN" b="1"/>
              <a:t>, N)</a:t>
            </a:r>
          </a:p>
          <a:p>
            <a:pPr>
              <a:buFont typeface="Wingdings" pitchFamily="2" charset="2"/>
              <a:buNone/>
            </a:pPr>
            <a:r>
              <a:rPr lang="zh-CN" altLang="en-US" b="1"/>
              <a:t>其中：</a:t>
            </a:r>
            <a:r>
              <a:rPr lang="en-US" altLang="zh-CN" b="1"/>
              <a:t>N</a:t>
            </a:r>
            <a:r>
              <a:rPr lang="zh-CN" altLang="en-US" b="1"/>
              <a:t>为终节点集</a:t>
            </a:r>
          </a:p>
          <a:p>
            <a:pPr>
              <a:buFont typeface="Wingdings" pitchFamily="2" charset="2"/>
              <a:buNone/>
            </a:pPr>
            <a:r>
              <a:rPr lang="zh-CN" altLang="en-US" b="1"/>
              <a:t>            </a:t>
            </a:r>
            <a:r>
              <a:rPr lang="en-US" altLang="zh-CN" b="1"/>
              <a:t>C</a:t>
            </a:r>
            <a:r>
              <a:rPr lang="en-US" altLang="zh-CN" b="1" baseline="-25000"/>
              <a:t>n</a:t>
            </a:r>
            <a:r>
              <a:rPr lang="zh-CN" altLang="en-US" b="1"/>
              <a:t>为连接符的耗散值</a:t>
            </a:r>
          </a:p>
        </p:txBody>
      </p:sp>
      <p:grpSp>
        <p:nvGrpSpPr>
          <p:cNvPr id="2" name="Group 21"/>
          <p:cNvGrpSpPr>
            <a:grpSpLocks/>
          </p:cNvGrpSpPr>
          <p:nvPr/>
        </p:nvGrpSpPr>
        <p:grpSpPr bwMode="auto">
          <a:xfrm>
            <a:off x="6086475" y="3743325"/>
            <a:ext cx="2682875" cy="2667000"/>
            <a:chOff x="3402" y="1050"/>
            <a:chExt cx="1690" cy="1680"/>
          </a:xfrm>
        </p:grpSpPr>
        <p:grpSp>
          <p:nvGrpSpPr>
            <p:cNvPr id="3" name="Group 4"/>
            <p:cNvGrpSpPr>
              <a:grpSpLocks/>
            </p:cNvGrpSpPr>
            <p:nvPr/>
          </p:nvGrpSpPr>
          <p:grpSpPr bwMode="auto">
            <a:xfrm>
              <a:off x="3480" y="1260"/>
              <a:ext cx="1536" cy="1470"/>
              <a:chOff x="1824" y="2532"/>
              <a:chExt cx="1536" cy="1470"/>
            </a:xfrm>
          </p:grpSpPr>
          <p:grpSp>
            <p:nvGrpSpPr>
              <p:cNvPr id="4" name="Group 5"/>
              <p:cNvGrpSpPr>
                <a:grpSpLocks/>
              </p:cNvGrpSpPr>
              <p:nvPr/>
            </p:nvGrpSpPr>
            <p:grpSpPr bwMode="auto">
              <a:xfrm>
                <a:off x="1824" y="2532"/>
                <a:ext cx="1536" cy="762"/>
                <a:chOff x="1824" y="2532"/>
                <a:chExt cx="1536" cy="762"/>
              </a:xfrm>
            </p:grpSpPr>
            <p:sp>
              <p:nvSpPr>
                <p:cNvPr id="145414" name="Oval 6"/>
                <p:cNvSpPr>
                  <a:spLocks noChangeArrowheads="1"/>
                </p:cNvSpPr>
                <p:nvPr/>
              </p:nvSpPr>
              <p:spPr bwMode="auto">
                <a:xfrm>
                  <a:off x="2364" y="2532"/>
                  <a:ext cx="108" cy="120"/>
                </a:xfrm>
                <a:prstGeom prst="ellipse">
                  <a:avLst/>
                </a:prstGeom>
                <a:noFill/>
                <a:ln w="9525">
                  <a:solidFill>
                    <a:schemeClr val="tx1"/>
                  </a:solidFill>
                  <a:round/>
                  <a:headEnd/>
                  <a:tailEnd/>
                </a:ln>
                <a:effectLst/>
              </p:spPr>
              <p:txBody>
                <a:bodyPr wrap="none" anchor="ctr"/>
                <a:lstStyle/>
                <a:p>
                  <a:endParaRPr lang="zh-CN" altLang="en-US"/>
                </a:p>
              </p:txBody>
            </p:sp>
            <p:sp>
              <p:nvSpPr>
                <p:cNvPr id="145415" name="Oval 7"/>
                <p:cNvSpPr>
                  <a:spLocks noChangeArrowheads="1"/>
                </p:cNvSpPr>
                <p:nvPr/>
              </p:nvSpPr>
              <p:spPr bwMode="auto">
                <a:xfrm>
                  <a:off x="1824" y="3144"/>
                  <a:ext cx="108" cy="120"/>
                </a:xfrm>
                <a:prstGeom prst="ellipse">
                  <a:avLst/>
                </a:prstGeom>
                <a:noFill/>
                <a:ln w="9525">
                  <a:solidFill>
                    <a:schemeClr val="tx1"/>
                  </a:solidFill>
                  <a:round/>
                  <a:headEnd/>
                  <a:tailEnd/>
                </a:ln>
                <a:effectLst/>
              </p:spPr>
              <p:txBody>
                <a:bodyPr wrap="none" anchor="ctr"/>
                <a:lstStyle/>
                <a:p>
                  <a:endParaRPr lang="zh-CN" altLang="en-US"/>
                </a:p>
              </p:txBody>
            </p:sp>
            <p:sp>
              <p:nvSpPr>
                <p:cNvPr id="145416" name="Oval 8"/>
                <p:cNvSpPr>
                  <a:spLocks noChangeArrowheads="1"/>
                </p:cNvSpPr>
                <p:nvPr/>
              </p:nvSpPr>
              <p:spPr bwMode="auto">
                <a:xfrm>
                  <a:off x="2304" y="3144"/>
                  <a:ext cx="108" cy="120"/>
                </a:xfrm>
                <a:prstGeom prst="ellipse">
                  <a:avLst/>
                </a:prstGeom>
                <a:noFill/>
                <a:ln w="9525">
                  <a:solidFill>
                    <a:schemeClr val="tx1"/>
                  </a:solidFill>
                  <a:round/>
                  <a:headEnd/>
                  <a:tailEnd/>
                </a:ln>
                <a:effectLst/>
              </p:spPr>
              <p:txBody>
                <a:bodyPr wrap="none" anchor="ctr"/>
                <a:lstStyle/>
                <a:p>
                  <a:endParaRPr lang="zh-CN" altLang="en-US"/>
                </a:p>
              </p:txBody>
            </p:sp>
            <p:sp>
              <p:nvSpPr>
                <p:cNvPr id="145417" name="Oval 9"/>
                <p:cNvSpPr>
                  <a:spLocks noChangeArrowheads="1"/>
                </p:cNvSpPr>
                <p:nvPr/>
              </p:nvSpPr>
              <p:spPr bwMode="auto">
                <a:xfrm>
                  <a:off x="3252" y="3108"/>
                  <a:ext cx="108" cy="120"/>
                </a:xfrm>
                <a:prstGeom prst="ellipse">
                  <a:avLst/>
                </a:prstGeom>
                <a:noFill/>
                <a:ln w="9525">
                  <a:solidFill>
                    <a:schemeClr val="tx1"/>
                  </a:solidFill>
                  <a:round/>
                  <a:headEnd/>
                  <a:tailEnd/>
                </a:ln>
                <a:effectLst/>
              </p:spPr>
              <p:txBody>
                <a:bodyPr wrap="none" anchor="ctr"/>
                <a:lstStyle/>
                <a:p>
                  <a:endParaRPr lang="zh-CN" altLang="en-US"/>
                </a:p>
              </p:txBody>
            </p:sp>
            <p:sp>
              <p:nvSpPr>
                <p:cNvPr id="145418" name="Text Box 10"/>
                <p:cNvSpPr txBox="1">
                  <a:spLocks noChangeArrowheads="1"/>
                </p:cNvSpPr>
                <p:nvPr/>
              </p:nvSpPr>
              <p:spPr bwMode="auto">
                <a:xfrm>
                  <a:off x="2648" y="3006"/>
                  <a:ext cx="452" cy="288"/>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400">
                      <a:latin typeface="Times New Roman" pitchFamily="18" charset="0"/>
                    </a:rPr>
                    <a:t>…...</a:t>
                  </a:r>
                </a:p>
              </p:txBody>
            </p:sp>
            <p:sp>
              <p:nvSpPr>
                <p:cNvPr id="145419" name="Line 11"/>
                <p:cNvSpPr>
                  <a:spLocks noChangeShapeType="1"/>
                </p:cNvSpPr>
                <p:nvPr/>
              </p:nvSpPr>
              <p:spPr bwMode="auto">
                <a:xfrm flipH="1">
                  <a:off x="1884" y="2652"/>
                  <a:ext cx="528" cy="48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5420" name="Line 12"/>
                <p:cNvSpPr>
                  <a:spLocks noChangeShapeType="1"/>
                </p:cNvSpPr>
                <p:nvPr/>
              </p:nvSpPr>
              <p:spPr bwMode="auto">
                <a:xfrm flipH="1">
                  <a:off x="2364" y="2664"/>
                  <a:ext cx="48" cy="48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5421" name="Line 13"/>
                <p:cNvSpPr>
                  <a:spLocks noChangeShapeType="1"/>
                </p:cNvSpPr>
                <p:nvPr/>
              </p:nvSpPr>
              <p:spPr bwMode="auto">
                <a:xfrm>
                  <a:off x="2412" y="2664"/>
                  <a:ext cx="888" cy="44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5422" name="Freeform 14"/>
                <p:cNvSpPr>
                  <a:spLocks/>
                </p:cNvSpPr>
                <p:nvPr/>
              </p:nvSpPr>
              <p:spPr bwMode="auto">
                <a:xfrm>
                  <a:off x="2232" y="2772"/>
                  <a:ext cx="396" cy="108"/>
                </a:xfrm>
                <a:custGeom>
                  <a:avLst/>
                  <a:gdLst/>
                  <a:ahLst/>
                  <a:cxnLst>
                    <a:cxn ang="0">
                      <a:pos x="0" y="36"/>
                    </a:cxn>
                    <a:cxn ang="0">
                      <a:pos x="84" y="84"/>
                    </a:cxn>
                    <a:cxn ang="0">
                      <a:pos x="168" y="108"/>
                    </a:cxn>
                    <a:cxn ang="0">
                      <a:pos x="276" y="96"/>
                    </a:cxn>
                    <a:cxn ang="0">
                      <a:pos x="348" y="72"/>
                    </a:cxn>
                    <a:cxn ang="0">
                      <a:pos x="396" y="0"/>
                    </a:cxn>
                  </a:cxnLst>
                  <a:rect l="0" t="0" r="r" b="b"/>
                  <a:pathLst>
                    <a:path w="396" h="108">
                      <a:moveTo>
                        <a:pt x="0" y="36"/>
                      </a:moveTo>
                      <a:lnTo>
                        <a:pt x="84" y="84"/>
                      </a:lnTo>
                      <a:lnTo>
                        <a:pt x="168" y="108"/>
                      </a:lnTo>
                      <a:lnTo>
                        <a:pt x="276" y="96"/>
                      </a:lnTo>
                      <a:lnTo>
                        <a:pt x="348" y="72"/>
                      </a:lnTo>
                      <a:lnTo>
                        <a:pt x="396" y="0"/>
                      </a:lnTo>
                    </a:path>
                  </a:pathLst>
                </a:custGeom>
                <a:noFill/>
                <a:ln w="9525" cap="flat" cmpd="sng">
                  <a:solidFill>
                    <a:schemeClr val="tx1"/>
                  </a:solidFill>
                  <a:prstDash val="solid"/>
                  <a:round/>
                  <a:headEnd type="none" w="med" len="med"/>
                  <a:tailEnd type="none" w="med" len="med"/>
                </a:ln>
                <a:effectLst/>
              </p:spPr>
              <p:txBody>
                <a:bodyPr wrap="none" anchor="ctr"/>
                <a:lstStyle/>
                <a:p>
                  <a:endParaRPr lang="zh-CN" altLang="en-US"/>
                </a:p>
              </p:txBody>
            </p:sp>
          </p:grpSp>
          <p:sp>
            <p:nvSpPr>
              <p:cNvPr id="145423" name="AutoShape 15"/>
              <p:cNvSpPr>
                <a:spLocks/>
              </p:cNvSpPr>
              <p:nvPr/>
            </p:nvSpPr>
            <p:spPr bwMode="auto">
              <a:xfrm rot="-5400000">
                <a:off x="2472" y="2880"/>
                <a:ext cx="240" cy="1380"/>
              </a:xfrm>
              <a:prstGeom prst="leftBrace">
                <a:avLst>
                  <a:gd name="adj1" fmla="val 47917"/>
                  <a:gd name="adj2" fmla="val 50000"/>
                </a:avLst>
              </a:prstGeom>
              <a:noFill/>
              <a:ln w="9525">
                <a:solidFill>
                  <a:schemeClr val="tx1"/>
                </a:solidFill>
                <a:round/>
                <a:headEnd/>
                <a:tailEnd/>
              </a:ln>
              <a:effectLst/>
            </p:spPr>
            <p:txBody>
              <a:bodyPr wrap="none" anchor="ctr"/>
              <a:lstStyle/>
              <a:p>
                <a:endParaRPr lang="zh-CN" altLang="en-US"/>
              </a:p>
            </p:txBody>
          </p:sp>
          <p:sp>
            <p:nvSpPr>
              <p:cNvPr id="145424" name="Text Box 16"/>
              <p:cNvSpPr txBox="1">
                <a:spLocks noChangeArrowheads="1"/>
              </p:cNvSpPr>
              <p:nvPr/>
            </p:nvSpPr>
            <p:spPr bwMode="auto">
              <a:xfrm>
                <a:off x="2442" y="3714"/>
                <a:ext cx="361" cy="288"/>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400">
                    <a:latin typeface="Times New Roman" pitchFamily="18" charset="0"/>
                  </a:rPr>
                  <a:t>i</a:t>
                </a:r>
                <a:r>
                  <a:rPr kumimoji="1" lang="zh-CN" altLang="zh-CN" sz="2400">
                    <a:latin typeface="Times New Roman" pitchFamily="18" charset="0"/>
                  </a:rPr>
                  <a:t>个</a:t>
                </a:r>
                <a:endParaRPr kumimoji="1" lang="zh-CN" altLang="en-US" sz="2400">
                  <a:latin typeface="Times New Roman" pitchFamily="18" charset="0"/>
                </a:endParaRPr>
              </a:p>
            </p:txBody>
          </p:sp>
        </p:grpSp>
        <p:sp>
          <p:nvSpPr>
            <p:cNvPr id="145425" name="Text Box 17"/>
            <p:cNvSpPr txBox="1">
              <a:spLocks noChangeArrowheads="1"/>
            </p:cNvSpPr>
            <p:nvPr/>
          </p:nvSpPr>
          <p:spPr bwMode="auto">
            <a:xfrm>
              <a:off x="4178" y="1050"/>
              <a:ext cx="212" cy="288"/>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400">
                  <a:latin typeface="Times New Roman" pitchFamily="18" charset="0"/>
                </a:rPr>
                <a:t>n</a:t>
              </a:r>
            </a:p>
          </p:txBody>
        </p:sp>
        <p:sp>
          <p:nvSpPr>
            <p:cNvPr id="145426" name="Text Box 18"/>
            <p:cNvSpPr txBox="1">
              <a:spLocks noChangeArrowheads="1"/>
            </p:cNvSpPr>
            <p:nvPr/>
          </p:nvSpPr>
          <p:spPr bwMode="auto">
            <a:xfrm>
              <a:off x="3402" y="1938"/>
              <a:ext cx="276" cy="288"/>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400">
                  <a:latin typeface="Times New Roman" pitchFamily="18" charset="0"/>
                </a:rPr>
                <a:t>n</a:t>
              </a:r>
              <a:r>
                <a:rPr kumimoji="1" lang="en-US" altLang="zh-CN" sz="2400" baseline="-25000">
                  <a:latin typeface="Times New Roman" pitchFamily="18" charset="0"/>
                </a:rPr>
                <a:t>1</a:t>
              </a:r>
            </a:p>
          </p:txBody>
        </p:sp>
        <p:sp>
          <p:nvSpPr>
            <p:cNvPr id="145427" name="Text Box 19"/>
            <p:cNvSpPr txBox="1">
              <a:spLocks noChangeArrowheads="1"/>
            </p:cNvSpPr>
            <p:nvPr/>
          </p:nvSpPr>
          <p:spPr bwMode="auto">
            <a:xfrm>
              <a:off x="3918" y="1962"/>
              <a:ext cx="276" cy="288"/>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400">
                  <a:latin typeface="Times New Roman" pitchFamily="18" charset="0"/>
                </a:rPr>
                <a:t>n</a:t>
              </a:r>
              <a:r>
                <a:rPr kumimoji="1" lang="en-US" altLang="zh-CN" sz="2400" baseline="-25000">
                  <a:latin typeface="Times New Roman" pitchFamily="18" charset="0"/>
                </a:rPr>
                <a:t>2</a:t>
              </a:r>
            </a:p>
          </p:txBody>
        </p:sp>
        <p:sp>
          <p:nvSpPr>
            <p:cNvPr id="145428" name="Text Box 20"/>
            <p:cNvSpPr txBox="1">
              <a:spLocks noChangeArrowheads="1"/>
            </p:cNvSpPr>
            <p:nvPr/>
          </p:nvSpPr>
          <p:spPr bwMode="auto">
            <a:xfrm>
              <a:off x="4844" y="1914"/>
              <a:ext cx="248" cy="288"/>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400">
                  <a:latin typeface="Times New Roman" pitchFamily="18" charset="0"/>
                </a:rPr>
                <a:t>n</a:t>
              </a:r>
              <a:r>
                <a:rPr kumimoji="1" lang="en-US" altLang="zh-CN" sz="2400" baseline="-25000">
                  <a:latin typeface="Times New Roman" pitchFamily="18" charset="0"/>
                </a:rPr>
                <a:t>i</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5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5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5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5"/>
          <p:cNvSpPr>
            <a:spLocks noGrp="1"/>
          </p:cNvSpPr>
          <p:nvPr>
            <p:ph type="sldNum" sz="quarter" idx="4294967295"/>
          </p:nvPr>
        </p:nvSpPr>
        <p:spPr>
          <a:xfrm>
            <a:off x="6553200" y="6248400"/>
            <a:ext cx="2133600" cy="457200"/>
          </a:xfrm>
          <a:prstGeom prst="rect">
            <a:avLst/>
          </a:prstGeom>
        </p:spPr>
        <p:txBody>
          <a:bodyPr/>
          <a:lstStyle/>
          <a:p>
            <a:fld id="{EE1B87A4-94DD-44CE-B5F4-442103CA7BD6}" type="slidenum">
              <a:rPr lang="en-US" altLang="zh-CN"/>
              <a:pPr/>
              <a:t>46</a:t>
            </a:fld>
            <a:endParaRPr lang="en-US" altLang="zh-CN"/>
          </a:p>
        </p:txBody>
      </p:sp>
      <p:grpSp>
        <p:nvGrpSpPr>
          <p:cNvPr id="2" name="Group 3"/>
          <p:cNvGrpSpPr>
            <a:grpSpLocks/>
          </p:cNvGrpSpPr>
          <p:nvPr/>
        </p:nvGrpSpPr>
        <p:grpSpPr bwMode="auto">
          <a:xfrm>
            <a:off x="1927225" y="1162050"/>
            <a:ext cx="4718050" cy="5181600"/>
            <a:chOff x="1214" y="732"/>
            <a:chExt cx="2972" cy="3264"/>
          </a:xfrm>
        </p:grpSpPr>
        <p:grpSp>
          <p:nvGrpSpPr>
            <p:cNvPr id="3" name="Group 4"/>
            <p:cNvGrpSpPr>
              <a:grpSpLocks/>
            </p:cNvGrpSpPr>
            <p:nvPr/>
          </p:nvGrpSpPr>
          <p:grpSpPr bwMode="auto">
            <a:xfrm>
              <a:off x="1214" y="732"/>
              <a:ext cx="2972" cy="3264"/>
              <a:chOff x="1214" y="732"/>
              <a:chExt cx="2972" cy="3264"/>
            </a:xfrm>
          </p:grpSpPr>
          <p:sp>
            <p:nvSpPr>
              <p:cNvPr id="240645" name="Oval 5"/>
              <p:cNvSpPr>
                <a:spLocks noChangeArrowheads="1"/>
              </p:cNvSpPr>
              <p:nvPr/>
            </p:nvSpPr>
            <p:spPr bwMode="auto">
              <a:xfrm>
                <a:off x="2724" y="876"/>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240646" name="Oval 6"/>
              <p:cNvSpPr>
                <a:spLocks noChangeArrowheads="1"/>
              </p:cNvSpPr>
              <p:nvPr/>
            </p:nvSpPr>
            <p:spPr bwMode="auto">
              <a:xfrm>
                <a:off x="1884" y="1308"/>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240647" name="Oval 7"/>
              <p:cNvSpPr>
                <a:spLocks noChangeArrowheads="1"/>
              </p:cNvSpPr>
              <p:nvPr/>
            </p:nvSpPr>
            <p:spPr bwMode="auto">
              <a:xfrm>
                <a:off x="2340" y="1668"/>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240648" name="Oval 8"/>
              <p:cNvSpPr>
                <a:spLocks noChangeArrowheads="1"/>
              </p:cNvSpPr>
              <p:nvPr/>
            </p:nvSpPr>
            <p:spPr bwMode="auto">
              <a:xfrm>
                <a:off x="2772" y="2172"/>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240649" name="Oval 9"/>
              <p:cNvSpPr>
                <a:spLocks noChangeArrowheads="1"/>
              </p:cNvSpPr>
              <p:nvPr/>
            </p:nvSpPr>
            <p:spPr bwMode="auto">
              <a:xfrm>
                <a:off x="3756" y="1596"/>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240650" name="Oval 10"/>
              <p:cNvSpPr>
                <a:spLocks noChangeArrowheads="1"/>
              </p:cNvSpPr>
              <p:nvPr/>
            </p:nvSpPr>
            <p:spPr bwMode="auto">
              <a:xfrm>
                <a:off x="1272" y="2292"/>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240651" name="Oval 11"/>
              <p:cNvSpPr>
                <a:spLocks noChangeArrowheads="1"/>
              </p:cNvSpPr>
              <p:nvPr/>
            </p:nvSpPr>
            <p:spPr bwMode="auto">
              <a:xfrm>
                <a:off x="1248" y="3000"/>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240652" name="Oval 12"/>
              <p:cNvSpPr>
                <a:spLocks noChangeArrowheads="1"/>
              </p:cNvSpPr>
              <p:nvPr/>
            </p:nvSpPr>
            <p:spPr bwMode="auto">
              <a:xfrm>
                <a:off x="3756" y="3000"/>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240653" name="Oval 13"/>
              <p:cNvSpPr>
                <a:spLocks noChangeArrowheads="1"/>
              </p:cNvSpPr>
              <p:nvPr/>
            </p:nvSpPr>
            <p:spPr bwMode="auto">
              <a:xfrm>
                <a:off x="1272" y="3564"/>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240654" name="Line 14"/>
              <p:cNvSpPr>
                <a:spLocks noChangeShapeType="1"/>
              </p:cNvSpPr>
              <p:nvPr/>
            </p:nvSpPr>
            <p:spPr bwMode="auto">
              <a:xfrm flipH="1">
                <a:off x="1944" y="972"/>
                <a:ext cx="840" cy="33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55" name="Line 15"/>
              <p:cNvSpPr>
                <a:spLocks noChangeShapeType="1"/>
              </p:cNvSpPr>
              <p:nvPr/>
            </p:nvSpPr>
            <p:spPr bwMode="auto">
              <a:xfrm>
                <a:off x="2784" y="984"/>
                <a:ext cx="48" cy="118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56" name="Line 16"/>
              <p:cNvSpPr>
                <a:spLocks noChangeShapeType="1"/>
              </p:cNvSpPr>
              <p:nvPr/>
            </p:nvSpPr>
            <p:spPr bwMode="auto">
              <a:xfrm>
                <a:off x="2784" y="984"/>
                <a:ext cx="984" cy="62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57" name="Line 17"/>
              <p:cNvSpPr>
                <a:spLocks noChangeShapeType="1"/>
              </p:cNvSpPr>
              <p:nvPr/>
            </p:nvSpPr>
            <p:spPr bwMode="auto">
              <a:xfrm flipH="1">
                <a:off x="1332" y="1404"/>
                <a:ext cx="576" cy="88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58" name="Line 18"/>
              <p:cNvSpPr>
                <a:spLocks noChangeShapeType="1"/>
              </p:cNvSpPr>
              <p:nvPr/>
            </p:nvSpPr>
            <p:spPr bwMode="auto">
              <a:xfrm>
                <a:off x="1932" y="1404"/>
                <a:ext cx="432" cy="26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59" name="Line 19"/>
              <p:cNvSpPr>
                <a:spLocks noChangeShapeType="1"/>
              </p:cNvSpPr>
              <p:nvPr/>
            </p:nvSpPr>
            <p:spPr bwMode="auto">
              <a:xfrm>
                <a:off x="2424" y="1764"/>
                <a:ext cx="396" cy="39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60" name="Line 20"/>
              <p:cNvSpPr>
                <a:spLocks noChangeShapeType="1"/>
              </p:cNvSpPr>
              <p:nvPr/>
            </p:nvSpPr>
            <p:spPr bwMode="auto">
              <a:xfrm flipV="1">
                <a:off x="2460" y="1656"/>
                <a:ext cx="1296" cy="4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61" name="Line 21"/>
              <p:cNvSpPr>
                <a:spLocks noChangeShapeType="1"/>
              </p:cNvSpPr>
              <p:nvPr/>
            </p:nvSpPr>
            <p:spPr bwMode="auto">
              <a:xfrm flipV="1">
                <a:off x="1368" y="2244"/>
                <a:ext cx="1428" cy="8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62" name="Line 22"/>
              <p:cNvSpPr>
                <a:spLocks noChangeShapeType="1"/>
              </p:cNvSpPr>
              <p:nvPr/>
            </p:nvSpPr>
            <p:spPr bwMode="auto">
              <a:xfrm flipH="1">
                <a:off x="1320" y="2388"/>
                <a:ext cx="12" cy="61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63" name="Line 23"/>
              <p:cNvSpPr>
                <a:spLocks noChangeShapeType="1"/>
              </p:cNvSpPr>
              <p:nvPr/>
            </p:nvSpPr>
            <p:spPr bwMode="auto">
              <a:xfrm flipH="1">
                <a:off x="2880" y="1692"/>
                <a:ext cx="912" cy="50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64" name="Line 24"/>
              <p:cNvSpPr>
                <a:spLocks noChangeShapeType="1"/>
              </p:cNvSpPr>
              <p:nvPr/>
            </p:nvSpPr>
            <p:spPr bwMode="auto">
              <a:xfrm>
                <a:off x="3792" y="1692"/>
                <a:ext cx="12" cy="129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65" name="Line 25"/>
              <p:cNvSpPr>
                <a:spLocks noChangeShapeType="1"/>
              </p:cNvSpPr>
              <p:nvPr/>
            </p:nvSpPr>
            <p:spPr bwMode="auto">
              <a:xfrm flipH="1">
                <a:off x="1344" y="2256"/>
                <a:ext cx="1452" cy="75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66" name="Line 26"/>
              <p:cNvSpPr>
                <a:spLocks noChangeShapeType="1"/>
              </p:cNvSpPr>
              <p:nvPr/>
            </p:nvSpPr>
            <p:spPr bwMode="auto">
              <a:xfrm flipH="1">
                <a:off x="1344" y="2268"/>
                <a:ext cx="1452" cy="129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67" name="Line 27"/>
              <p:cNvSpPr>
                <a:spLocks noChangeShapeType="1"/>
              </p:cNvSpPr>
              <p:nvPr/>
            </p:nvSpPr>
            <p:spPr bwMode="auto">
              <a:xfrm>
                <a:off x="2856" y="2268"/>
                <a:ext cx="900" cy="74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68" name="Line 28"/>
              <p:cNvSpPr>
                <a:spLocks noChangeShapeType="1"/>
              </p:cNvSpPr>
              <p:nvPr/>
            </p:nvSpPr>
            <p:spPr bwMode="auto">
              <a:xfrm>
                <a:off x="1344" y="3060"/>
                <a:ext cx="241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69" name="Line 29"/>
              <p:cNvSpPr>
                <a:spLocks noChangeShapeType="1"/>
              </p:cNvSpPr>
              <p:nvPr/>
            </p:nvSpPr>
            <p:spPr bwMode="auto">
              <a:xfrm>
                <a:off x="1320" y="3072"/>
                <a:ext cx="12" cy="50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70" name="Arc 30"/>
              <p:cNvSpPr>
                <a:spLocks/>
              </p:cNvSpPr>
              <p:nvPr/>
            </p:nvSpPr>
            <p:spPr bwMode="auto">
              <a:xfrm flipV="1">
                <a:off x="2796" y="1080"/>
                <a:ext cx="13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240671" name="Arc 31"/>
              <p:cNvSpPr>
                <a:spLocks/>
              </p:cNvSpPr>
              <p:nvPr/>
            </p:nvSpPr>
            <p:spPr bwMode="auto">
              <a:xfrm flipV="1">
                <a:off x="2532" y="1704"/>
                <a:ext cx="48" cy="15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240672" name="Freeform 32"/>
              <p:cNvSpPr>
                <a:spLocks/>
              </p:cNvSpPr>
              <p:nvPr/>
            </p:nvSpPr>
            <p:spPr bwMode="auto">
              <a:xfrm>
                <a:off x="2664" y="2376"/>
                <a:ext cx="300" cy="72"/>
              </a:xfrm>
              <a:custGeom>
                <a:avLst/>
                <a:gdLst/>
                <a:ahLst/>
                <a:cxnLst>
                  <a:cxn ang="0">
                    <a:pos x="0" y="12"/>
                  </a:cxn>
                  <a:cxn ang="0">
                    <a:pos x="132" y="72"/>
                  </a:cxn>
                  <a:cxn ang="0">
                    <a:pos x="216" y="60"/>
                  </a:cxn>
                  <a:cxn ang="0">
                    <a:pos x="300" y="0"/>
                  </a:cxn>
                </a:cxnLst>
                <a:rect l="0" t="0" r="r" b="b"/>
                <a:pathLst>
                  <a:path w="300" h="72">
                    <a:moveTo>
                      <a:pt x="0" y="12"/>
                    </a:moveTo>
                    <a:lnTo>
                      <a:pt x="132" y="72"/>
                    </a:lnTo>
                    <a:lnTo>
                      <a:pt x="216" y="60"/>
                    </a:lnTo>
                    <a:lnTo>
                      <a:pt x="300" y="0"/>
                    </a:lnTo>
                  </a:path>
                </a:pathLst>
              </a:custGeom>
              <a:noFill/>
              <a:ln w="9525" cap="flat" cmpd="sng">
                <a:solidFill>
                  <a:schemeClr val="tx1"/>
                </a:solidFill>
                <a:prstDash val="solid"/>
                <a:round/>
                <a:headEnd type="none" w="med" len="med"/>
                <a:tailEnd type="none" w="med" len="med"/>
              </a:ln>
              <a:effectLst/>
            </p:spPr>
            <p:txBody>
              <a:bodyPr wrap="none" anchor="ctr"/>
              <a:lstStyle/>
              <a:p>
                <a:endParaRPr lang="zh-CN" altLang="en-US"/>
              </a:p>
            </p:txBody>
          </p:sp>
          <p:sp>
            <p:nvSpPr>
              <p:cNvPr id="240673" name="Arc 33"/>
              <p:cNvSpPr>
                <a:spLocks/>
              </p:cNvSpPr>
              <p:nvPr/>
            </p:nvSpPr>
            <p:spPr bwMode="auto">
              <a:xfrm flipV="1">
                <a:off x="1332" y="2328"/>
                <a:ext cx="252" cy="16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240674" name="Arc 34"/>
              <p:cNvSpPr>
                <a:spLocks/>
              </p:cNvSpPr>
              <p:nvPr/>
            </p:nvSpPr>
            <p:spPr bwMode="auto">
              <a:xfrm flipV="1">
                <a:off x="1320" y="3060"/>
                <a:ext cx="216" cy="1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240675" name="Line 35"/>
              <p:cNvSpPr>
                <a:spLocks noChangeShapeType="1"/>
              </p:cNvSpPr>
              <p:nvPr/>
            </p:nvSpPr>
            <p:spPr bwMode="auto">
              <a:xfrm flipH="1">
                <a:off x="1380" y="1764"/>
                <a:ext cx="1008" cy="5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240676" name="Text Box 36"/>
              <p:cNvSpPr txBox="1">
                <a:spLocks noChangeArrowheads="1"/>
              </p:cNvSpPr>
              <p:nvPr/>
            </p:nvSpPr>
            <p:spPr bwMode="auto">
              <a:xfrm>
                <a:off x="1214" y="3708"/>
                <a:ext cx="500" cy="288"/>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400" b="1">
                    <a:latin typeface="Times New Roman" pitchFamily="18" charset="0"/>
                  </a:rPr>
                  <a:t>目标</a:t>
                </a:r>
              </a:p>
            </p:txBody>
          </p:sp>
          <p:sp>
            <p:nvSpPr>
              <p:cNvPr id="240677" name="Text Box 37"/>
              <p:cNvSpPr txBox="1">
                <a:spLocks noChangeArrowheads="1"/>
              </p:cNvSpPr>
              <p:nvPr/>
            </p:nvSpPr>
            <p:spPr bwMode="auto">
              <a:xfrm>
                <a:off x="3686" y="3156"/>
                <a:ext cx="500" cy="288"/>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400" b="1">
                    <a:latin typeface="Times New Roman" pitchFamily="18" charset="0"/>
                  </a:rPr>
                  <a:t>目标</a:t>
                </a:r>
              </a:p>
            </p:txBody>
          </p:sp>
          <p:sp>
            <p:nvSpPr>
              <p:cNvPr id="240678" name="Text Box 38"/>
              <p:cNvSpPr txBox="1">
                <a:spLocks noChangeArrowheads="1"/>
              </p:cNvSpPr>
              <p:nvPr/>
            </p:nvSpPr>
            <p:spPr bwMode="auto">
              <a:xfrm>
                <a:off x="2795" y="732"/>
                <a:ext cx="963" cy="288"/>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400" b="1">
                    <a:latin typeface="Times New Roman" pitchFamily="18" charset="0"/>
                  </a:rPr>
                  <a:t>初始节点</a:t>
                </a:r>
                <a:r>
                  <a:rPr kumimoji="1" lang="en-US" altLang="zh-CN" sz="2400" b="1">
                    <a:latin typeface="Times New Roman" pitchFamily="18" charset="0"/>
                  </a:rPr>
                  <a:t>s</a:t>
                </a:r>
              </a:p>
            </p:txBody>
          </p:sp>
        </p:grpSp>
        <p:sp>
          <p:nvSpPr>
            <p:cNvPr id="240679" name="Text Box 39"/>
            <p:cNvSpPr txBox="1">
              <a:spLocks noChangeArrowheads="1"/>
            </p:cNvSpPr>
            <p:nvPr/>
          </p:nvSpPr>
          <p:spPr bwMode="auto">
            <a:xfrm>
              <a:off x="1646" y="1118"/>
              <a:ext cx="201" cy="288"/>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rPr>
                <a:t>a</a:t>
              </a:r>
            </a:p>
          </p:txBody>
        </p:sp>
        <p:sp>
          <p:nvSpPr>
            <p:cNvPr id="240680" name="Text Box 40"/>
            <p:cNvSpPr txBox="1">
              <a:spLocks noChangeArrowheads="1"/>
            </p:cNvSpPr>
            <p:nvPr/>
          </p:nvSpPr>
          <p:spPr bwMode="auto">
            <a:xfrm>
              <a:off x="2990" y="2138"/>
              <a:ext cx="212" cy="288"/>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rPr>
                <a:t>b</a:t>
              </a:r>
            </a:p>
          </p:txBody>
        </p:sp>
        <p:sp>
          <p:nvSpPr>
            <p:cNvPr id="240681" name="Text Box 41"/>
            <p:cNvSpPr txBox="1">
              <a:spLocks noChangeArrowheads="1"/>
            </p:cNvSpPr>
            <p:nvPr/>
          </p:nvSpPr>
          <p:spPr bwMode="auto">
            <a:xfrm>
              <a:off x="3902" y="1502"/>
              <a:ext cx="201" cy="288"/>
            </a:xfrm>
            <a:prstGeom prst="rect">
              <a:avLst/>
            </a:prstGeom>
            <a:noFill/>
            <a:ln w="9525">
              <a:noFill/>
              <a:miter lim="800000"/>
              <a:headEnd/>
              <a:tailEnd/>
            </a:ln>
            <a:effectLst/>
          </p:spPr>
          <p:txBody>
            <a:bodyPr wrap="none">
              <a:spAutoFit/>
            </a:bodyPr>
            <a:lstStyle/>
            <a:p>
              <a:r>
                <a:rPr kumimoji="1" lang="en-US" altLang="zh-CN" sz="2400">
                  <a:latin typeface="Times New Roman" pitchFamily="18" charset="0"/>
                </a:rPr>
                <a:t>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4294967295"/>
          </p:nvPr>
        </p:nvSpPr>
        <p:spPr>
          <a:xfrm>
            <a:off x="6553200" y="6248400"/>
            <a:ext cx="2133600" cy="457200"/>
          </a:xfrm>
          <a:prstGeom prst="rect">
            <a:avLst/>
          </a:prstGeom>
        </p:spPr>
        <p:txBody>
          <a:bodyPr/>
          <a:lstStyle/>
          <a:p>
            <a:fld id="{9B28E86B-D7D4-47B2-8132-DCE1F99A6B75}" type="slidenum">
              <a:rPr lang="en-US" altLang="zh-CN"/>
              <a:pPr/>
              <a:t>47</a:t>
            </a:fld>
            <a:endParaRPr lang="en-US" altLang="zh-CN"/>
          </a:p>
        </p:txBody>
      </p:sp>
      <p:sp>
        <p:nvSpPr>
          <p:cNvPr id="143396" name="Text Box 36"/>
          <p:cNvSpPr txBox="1">
            <a:spLocks noChangeArrowheads="1"/>
          </p:cNvSpPr>
          <p:nvPr/>
        </p:nvSpPr>
        <p:spPr bwMode="auto">
          <a:xfrm>
            <a:off x="407988" y="352425"/>
            <a:ext cx="1281112" cy="457200"/>
          </a:xfrm>
          <a:prstGeom prst="rect">
            <a:avLst/>
          </a:prstGeom>
          <a:noFill/>
          <a:ln w="9525">
            <a:noFill/>
            <a:miter lim="800000"/>
            <a:headEnd/>
            <a:tailEnd/>
          </a:ln>
          <a:effectLst/>
        </p:spPr>
        <p:txBody>
          <a:bodyPr wrap="none" anchor="ctr">
            <a:spAutoFit/>
          </a:bodyPr>
          <a:lstStyle/>
          <a:p>
            <a:pPr algn="ctr">
              <a:spcBef>
                <a:spcPct val="50000"/>
              </a:spcBef>
              <a:buFontTx/>
              <a:buChar char="•"/>
            </a:pPr>
            <a:r>
              <a:rPr kumimoji="1" lang="en-US" altLang="zh-CN" sz="2400" b="1">
                <a:latin typeface="Times New Roman" pitchFamily="18" charset="0"/>
              </a:rPr>
              <a:t> </a:t>
            </a:r>
            <a:r>
              <a:rPr kumimoji="1" lang="zh-CN" altLang="en-US" sz="2400" b="1">
                <a:latin typeface="Times New Roman" pitchFamily="18" charset="0"/>
              </a:rPr>
              <a:t>解图：</a:t>
            </a:r>
          </a:p>
        </p:txBody>
      </p:sp>
      <p:pic>
        <p:nvPicPr>
          <p:cNvPr id="143398" name="Picture 38"/>
          <p:cNvPicPr>
            <a:picLocks noChangeAspect="1" noChangeArrowheads="1"/>
          </p:cNvPicPr>
          <p:nvPr/>
        </p:nvPicPr>
        <p:blipFill>
          <a:blip r:embed="rId2" cstate="print"/>
          <a:srcRect/>
          <a:stretch>
            <a:fillRect/>
          </a:stretch>
        </p:blipFill>
        <p:spPr bwMode="auto">
          <a:xfrm>
            <a:off x="0" y="2795588"/>
            <a:ext cx="3575050" cy="4062412"/>
          </a:xfrm>
          <a:prstGeom prst="rect">
            <a:avLst/>
          </a:prstGeom>
          <a:noFill/>
        </p:spPr>
      </p:pic>
      <p:pic>
        <p:nvPicPr>
          <p:cNvPr id="143399" name="Picture 39"/>
          <p:cNvPicPr>
            <a:picLocks noChangeAspect="1" noChangeArrowheads="1"/>
          </p:cNvPicPr>
          <p:nvPr/>
        </p:nvPicPr>
        <p:blipFill>
          <a:blip r:embed="rId3" cstate="print"/>
          <a:srcRect/>
          <a:stretch>
            <a:fillRect/>
          </a:stretch>
        </p:blipFill>
        <p:spPr bwMode="auto">
          <a:xfrm>
            <a:off x="3295650" y="0"/>
            <a:ext cx="2990850" cy="4013200"/>
          </a:xfrm>
          <a:prstGeom prst="rect">
            <a:avLst/>
          </a:prstGeom>
          <a:noFill/>
        </p:spPr>
      </p:pic>
      <p:pic>
        <p:nvPicPr>
          <p:cNvPr id="143400" name="Picture 40"/>
          <p:cNvPicPr>
            <a:picLocks noChangeAspect="1" noChangeArrowheads="1"/>
          </p:cNvPicPr>
          <p:nvPr/>
        </p:nvPicPr>
        <p:blipFill>
          <a:blip r:embed="rId4" cstate="print"/>
          <a:srcRect/>
          <a:stretch>
            <a:fillRect/>
          </a:stretch>
        </p:blipFill>
        <p:spPr bwMode="auto">
          <a:xfrm>
            <a:off x="5767388" y="2559050"/>
            <a:ext cx="3057525" cy="4016375"/>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2133600" cy="457200"/>
          </a:xfrm>
          <a:prstGeom prst="rect">
            <a:avLst/>
          </a:prstGeom>
        </p:spPr>
        <p:txBody>
          <a:bodyPr/>
          <a:lstStyle/>
          <a:p>
            <a:fld id="{CE01EABA-8300-4E68-840B-4B28503F6727}" type="slidenum">
              <a:rPr lang="en-US" altLang="zh-CN"/>
              <a:pPr/>
              <a:t>48</a:t>
            </a:fld>
            <a:endParaRPr lang="en-US" altLang="zh-CN"/>
          </a:p>
        </p:txBody>
      </p:sp>
      <p:sp>
        <p:nvSpPr>
          <p:cNvPr id="142338" name="Rectangle 2"/>
          <p:cNvSpPr>
            <a:spLocks noGrp="1" noChangeArrowheads="1"/>
          </p:cNvSpPr>
          <p:nvPr>
            <p:ph type="title"/>
          </p:nvPr>
        </p:nvSpPr>
        <p:spPr/>
        <p:txBody>
          <a:bodyPr/>
          <a:lstStyle/>
          <a:p>
            <a:r>
              <a:rPr lang="zh-CN" altLang="en-US"/>
              <a:t>能解节点</a:t>
            </a:r>
          </a:p>
        </p:txBody>
      </p:sp>
      <p:sp>
        <p:nvSpPr>
          <p:cNvPr id="142339" name="Rectangle 3"/>
          <p:cNvSpPr>
            <a:spLocks noGrp="1" noChangeArrowheads="1"/>
          </p:cNvSpPr>
          <p:nvPr>
            <p:ph type="body" idx="1"/>
          </p:nvPr>
        </p:nvSpPr>
        <p:spPr/>
        <p:txBody>
          <a:bodyPr/>
          <a:lstStyle/>
          <a:p>
            <a:r>
              <a:rPr lang="zh-CN" altLang="en-US" b="1"/>
              <a:t>终节点是能解节点</a:t>
            </a:r>
          </a:p>
          <a:p>
            <a:r>
              <a:rPr lang="zh-CN" altLang="en-US" b="1"/>
              <a:t>若非终节点有“或”子节点时，当且仅当其子节点至少有一能解时，该非终节点才能解。</a:t>
            </a:r>
          </a:p>
          <a:p>
            <a:r>
              <a:rPr lang="zh-CN" altLang="en-US" b="1"/>
              <a:t>若非终节点有“与”子节点时，当且仅当其子节点均能解时，该非终节点才能解。</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2133600" cy="457200"/>
          </a:xfrm>
          <a:prstGeom prst="rect">
            <a:avLst/>
          </a:prstGeom>
        </p:spPr>
        <p:txBody>
          <a:bodyPr/>
          <a:lstStyle/>
          <a:p>
            <a:fld id="{CDB6DA3C-B8B2-4367-8A10-597767B8F91A}" type="slidenum">
              <a:rPr lang="en-US" altLang="zh-CN"/>
              <a:pPr/>
              <a:t>49</a:t>
            </a:fld>
            <a:endParaRPr lang="en-US" altLang="zh-CN"/>
          </a:p>
        </p:txBody>
      </p:sp>
      <p:sp>
        <p:nvSpPr>
          <p:cNvPr id="146434" name="Rectangle 2"/>
          <p:cNvSpPr>
            <a:spLocks noGrp="1" noChangeArrowheads="1"/>
          </p:cNvSpPr>
          <p:nvPr>
            <p:ph type="title"/>
          </p:nvPr>
        </p:nvSpPr>
        <p:spPr/>
        <p:txBody>
          <a:bodyPr/>
          <a:lstStyle/>
          <a:p>
            <a:r>
              <a:rPr lang="zh-CN" altLang="en-US"/>
              <a:t>不能解节点</a:t>
            </a:r>
          </a:p>
        </p:txBody>
      </p:sp>
      <p:sp>
        <p:nvSpPr>
          <p:cNvPr id="146435" name="Rectangle 3"/>
          <p:cNvSpPr>
            <a:spLocks noGrp="1" noChangeArrowheads="1"/>
          </p:cNvSpPr>
          <p:nvPr>
            <p:ph type="body" idx="1"/>
          </p:nvPr>
        </p:nvSpPr>
        <p:spPr/>
        <p:txBody>
          <a:bodyPr/>
          <a:lstStyle/>
          <a:p>
            <a:r>
              <a:rPr lang="zh-CN" altLang="en-US" b="1"/>
              <a:t>没有后裔的非终节点是不能解节点。</a:t>
            </a:r>
          </a:p>
          <a:p>
            <a:r>
              <a:rPr lang="zh-CN" altLang="en-US" b="1"/>
              <a:t>若非终节点有“或”子节点，当且仅当所有子节点均不能解时，该非终节点才不能解。</a:t>
            </a:r>
          </a:p>
          <a:p>
            <a:r>
              <a:rPr lang="zh-CN" altLang="en-US" b="1"/>
              <a:t>若非终节点有“与”子节点时，当至少有一个子节点不能解时，该非终节点才不能解。</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文本占位符 14337"/>
          <p:cNvSpPr>
            <a:spLocks noGrp="1"/>
          </p:cNvSpPr>
          <p:nvPr>
            <p:ph idx="1"/>
          </p:nvPr>
        </p:nvSpPr>
        <p:spPr>
          <a:xfrm>
            <a:off x="685800" y="3446463"/>
            <a:ext cx="8061325" cy="2303462"/>
          </a:xfrm>
        </p:spPr>
        <p:txBody>
          <a:bodyPr/>
          <a:lstStyle/>
          <a:p>
            <a:pPr eaLnBrk="1" hangingPunct="1">
              <a:spcBef>
                <a:spcPct val="10000"/>
              </a:spcBef>
            </a:pPr>
            <a:r>
              <a:rPr lang="zh-CN" altLang="en-US" sz="2000" b="1" noProof="1" smtClean="0">
                <a:latin typeface="宋体" pitchFamily="2" charset="-122"/>
                <a:ea typeface="宋体" pitchFamily="2" charset="-122"/>
                <a:sym typeface="+mn-ea"/>
              </a:rPr>
              <a:t>状态：</a:t>
            </a:r>
            <a:r>
              <a:rPr lang="zh-CN" altLang="en-US" sz="2000" noProof="1" smtClean="0">
                <a:latin typeface="宋体" pitchFamily="2" charset="-122"/>
                <a:ea typeface="宋体" pitchFamily="2" charset="-122"/>
                <a:sym typeface="+mn-ea"/>
              </a:rPr>
              <a:t>棋局</a:t>
            </a:r>
            <a:endParaRPr lang="zh-CN" altLang="en-US" sz="2000" noProof="1" smtClean="0">
              <a:latin typeface="宋体" pitchFamily="2" charset="-122"/>
              <a:ea typeface="宋体" pitchFamily="2" charset="-122"/>
            </a:endParaRPr>
          </a:p>
          <a:p>
            <a:pPr eaLnBrk="1" hangingPunct="1">
              <a:spcBef>
                <a:spcPct val="10000"/>
              </a:spcBef>
            </a:pPr>
            <a:r>
              <a:rPr lang="zh-CN" altLang="en-US" sz="2000" b="1" noProof="1" smtClean="0">
                <a:latin typeface="宋体" pitchFamily="2" charset="-122"/>
                <a:ea typeface="宋体" pitchFamily="2" charset="-122"/>
                <a:sym typeface="+mn-ea"/>
              </a:rPr>
              <a:t>算符：</a:t>
            </a:r>
            <a:r>
              <a:rPr lang="zh-CN" altLang="zh-CN" sz="2000" noProof="1" smtClean="0">
                <a:latin typeface="宋体" pitchFamily="2" charset="-122"/>
                <a:ea typeface="宋体" pitchFamily="2" charset="-122"/>
                <a:sym typeface="+mn-ea"/>
              </a:rPr>
              <a:t>15</a:t>
            </a:r>
            <a:r>
              <a:rPr lang="zh-CN" altLang="zh-CN" sz="2000" noProof="1" smtClean="0">
                <a:latin typeface="Arial" pitchFamily="34" charset="0"/>
                <a:ea typeface="宋体" pitchFamily="2" charset="-122"/>
                <a:sym typeface="+mn-ea"/>
              </a:rPr>
              <a:t>×</a:t>
            </a:r>
            <a:r>
              <a:rPr lang="zh-CN" altLang="zh-CN" sz="2000" noProof="1" smtClean="0">
                <a:latin typeface="宋体" pitchFamily="2" charset="-122"/>
                <a:ea typeface="宋体" pitchFamily="2" charset="-122"/>
                <a:sym typeface="+mn-ea"/>
              </a:rPr>
              <a:t>4=60</a:t>
            </a:r>
            <a:r>
              <a:rPr lang="zh-CN" altLang="en-US" sz="2000" noProof="1" smtClean="0">
                <a:latin typeface="宋体" pitchFamily="2" charset="-122"/>
                <a:ea typeface="宋体" pitchFamily="2" charset="-122"/>
                <a:sym typeface="+mn-ea"/>
              </a:rPr>
              <a:t>个？</a:t>
            </a:r>
            <a:endParaRPr lang="zh-CN" altLang="en-US" sz="2000" noProof="1" smtClean="0">
              <a:latin typeface="宋体" pitchFamily="2" charset="-122"/>
              <a:ea typeface="宋体" pitchFamily="2" charset="-122"/>
            </a:endParaRPr>
          </a:p>
          <a:p>
            <a:pPr eaLnBrk="1" hangingPunct="1">
              <a:spcBef>
                <a:spcPct val="10000"/>
              </a:spcBef>
              <a:buFontTx/>
              <a:buNone/>
            </a:pPr>
            <a:r>
              <a:rPr lang="zh-CN" altLang="en-US" sz="2000" noProof="1" smtClean="0">
                <a:latin typeface="宋体" pitchFamily="2" charset="-122"/>
                <a:ea typeface="宋体" pitchFamily="2" charset="-122"/>
                <a:sym typeface="+mn-ea"/>
              </a:rPr>
              <a:t>         移动空格</a:t>
            </a:r>
            <a:r>
              <a:rPr lang="zh-CN" altLang="zh-CN" sz="2000" noProof="1" smtClean="0">
                <a:latin typeface="宋体" pitchFamily="2" charset="-122"/>
                <a:ea typeface="宋体" pitchFamily="2" charset="-122"/>
                <a:sym typeface="+mn-ea"/>
              </a:rPr>
              <a:t>4</a:t>
            </a:r>
            <a:r>
              <a:rPr lang="zh-CN" altLang="en-US" sz="2000" noProof="1" smtClean="0">
                <a:latin typeface="宋体" pitchFamily="2" charset="-122"/>
                <a:ea typeface="宋体" pitchFamily="2" charset="-122"/>
                <a:sym typeface="+mn-ea"/>
              </a:rPr>
              <a:t>个？</a:t>
            </a:r>
            <a:endParaRPr lang="zh-CN" altLang="en-US" sz="2000" noProof="1" smtClean="0">
              <a:latin typeface="宋体" pitchFamily="2" charset="-122"/>
              <a:ea typeface="宋体" pitchFamily="2" charset="-122"/>
            </a:endParaRPr>
          </a:p>
          <a:p>
            <a:pPr eaLnBrk="1" hangingPunct="1">
              <a:spcBef>
                <a:spcPct val="10000"/>
              </a:spcBef>
            </a:pPr>
            <a:endParaRPr lang="zh-CN" altLang="en-US" sz="2000" noProof="1" smtClean="0">
              <a:latin typeface="宋体" pitchFamily="2" charset="-122"/>
              <a:ea typeface="宋体" pitchFamily="2" charset="-122"/>
            </a:endParaRPr>
          </a:p>
          <a:p>
            <a:pPr eaLnBrk="1" hangingPunct="1">
              <a:spcBef>
                <a:spcPct val="10000"/>
              </a:spcBef>
            </a:pPr>
            <a:r>
              <a:rPr lang="zh-CN" altLang="en-US" sz="2000" b="1" noProof="1" smtClean="0">
                <a:latin typeface="宋体" pitchFamily="2" charset="-122"/>
                <a:ea typeface="宋体" pitchFamily="2" charset="-122"/>
                <a:sym typeface="+mn-ea"/>
              </a:rPr>
              <a:t>求解方法：</a:t>
            </a:r>
            <a:r>
              <a:rPr lang="zh-CN" altLang="en-US" sz="2000" noProof="1" smtClean="0">
                <a:latin typeface="宋体" pitchFamily="2" charset="-122"/>
                <a:ea typeface="宋体" pitchFamily="2" charset="-122"/>
                <a:sym typeface="+mn-ea"/>
              </a:rPr>
              <a:t>从初始棋局开始，试探由每一合法走步得到的各种新棋局，然后计算再走一步而得到的下一组棋局。这样继续下去，直至达到目标棋局为止。</a:t>
            </a:r>
            <a:endParaRPr lang="zh-CN" altLang="en-US" sz="2000" noProof="1" smtClean="0">
              <a:latin typeface="宋体" pitchFamily="2" charset="-122"/>
              <a:ea typeface="宋体" pitchFamily="2" charset="-122"/>
            </a:endParaRPr>
          </a:p>
          <a:p>
            <a:pPr eaLnBrk="1" hangingPunct="1">
              <a:spcBef>
                <a:spcPct val="10000"/>
              </a:spcBef>
              <a:buFontTx/>
              <a:buNone/>
            </a:pPr>
            <a:r>
              <a:rPr lang="zh-CN" altLang="en-US" sz="2000" b="1" noProof="1" smtClean="0">
                <a:latin typeface="宋体" pitchFamily="2" charset="-122"/>
                <a:ea typeface="宋体" pitchFamily="2" charset="-122"/>
                <a:sym typeface="+mn-ea"/>
              </a:rPr>
              <a:t>     尝试各种不同的走步，直到偶然得到该目标棋局为止。</a:t>
            </a:r>
            <a:endParaRPr lang="zh-CN" altLang="en-US" sz="2000" b="1" noProof="1" smtClean="0">
              <a:latin typeface="宋体" pitchFamily="2" charset="-122"/>
              <a:ea typeface="宋体" pitchFamily="2" charset="-122"/>
            </a:endParaRPr>
          </a:p>
          <a:p>
            <a:pPr eaLnBrk="1" hangingPunct="1">
              <a:spcBef>
                <a:spcPct val="10000"/>
              </a:spcBef>
              <a:buFontTx/>
              <a:buNone/>
            </a:pPr>
            <a:r>
              <a:rPr lang="zh-CN" altLang="en-US" sz="2000" b="1" noProof="1" smtClean="0">
                <a:latin typeface="宋体" pitchFamily="2" charset="-122"/>
                <a:ea typeface="宋体" pitchFamily="2" charset="-122"/>
                <a:sym typeface="+mn-ea"/>
              </a:rPr>
              <a:t>     这种尝试本质上涉及某种试探搜索。</a:t>
            </a:r>
            <a:endParaRPr lang="zh-CN" altLang="zh-CN" sz="2000" noProof="1" smtClean="0"/>
          </a:p>
        </p:txBody>
      </p:sp>
      <p:sp>
        <p:nvSpPr>
          <p:cNvPr id="14390" name="标题 14389"/>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en-US" altLang="zh-CN" sz="2800" noProof="1" smtClean="0">
                <a:solidFill>
                  <a:srgbClr val="0000FF"/>
                </a:solidFill>
                <a:effectLst>
                  <a:outerShdw blurRad="38100" dist="38100" dir="2700000" algn="tl">
                    <a:srgbClr val="C0C0C0"/>
                  </a:outerShdw>
                </a:effectLst>
                <a:latin typeface="Times New Roman" pitchFamily="18" charset="0"/>
                <a:ea typeface="黑体" pitchFamily="49" charset="-122"/>
              </a:rPr>
              <a:t>15 Puzzle Problem (15</a:t>
            </a:r>
            <a:r>
              <a:rPr lang="zh-CN" altLang="zh-CN" sz="2800" noProof="1" smtClean="0">
                <a:solidFill>
                  <a:srgbClr val="0000FF"/>
                </a:solidFill>
                <a:effectLst>
                  <a:outerShdw blurRad="38100" dist="38100" dir="2700000" algn="tl">
                    <a:srgbClr val="C0C0C0"/>
                  </a:outerShdw>
                </a:effectLst>
                <a:latin typeface="Times New Roman" pitchFamily="18" charset="0"/>
                <a:ea typeface="黑体" pitchFamily="49" charset="-122"/>
              </a:rPr>
              <a:t>数码难题)</a:t>
            </a:r>
          </a:p>
        </p:txBody>
      </p:sp>
      <p:sp>
        <p:nvSpPr>
          <p:cNvPr id="66563" name="文本框 14384"/>
          <p:cNvSpPr txBox="1">
            <a:spLocks noChangeArrowheads="1"/>
          </p:cNvSpPr>
          <p:nvPr/>
        </p:nvSpPr>
        <p:spPr bwMode="auto">
          <a:xfrm>
            <a:off x="1285875" y="3038475"/>
            <a:ext cx="1279525" cy="387350"/>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t> </a:t>
            </a:r>
            <a:r>
              <a:rPr lang="zh-CN" altLang="en-US" sz="2000" b="1"/>
              <a:t>初始棋局</a:t>
            </a:r>
            <a:endParaRPr lang="zh-CN" altLang="en-US" b="1"/>
          </a:p>
        </p:txBody>
      </p:sp>
      <p:sp>
        <p:nvSpPr>
          <p:cNvPr id="66564" name="文本框 14385"/>
          <p:cNvSpPr txBox="1">
            <a:spLocks noChangeArrowheads="1"/>
          </p:cNvSpPr>
          <p:nvPr/>
        </p:nvSpPr>
        <p:spPr bwMode="auto">
          <a:xfrm>
            <a:off x="5616575" y="3038475"/>
            <a:ext cx="1279525" cy="387350"/>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t> </a:t>
            </a:r>
            <a:r>
              <a:rPr lang="zh-CN" altLang="en-US" sz="2000" b="1"/>
              <a:t>目标棋局</a:t>
            </a:r>
            <a:endParaRPr lang="zh-CN" altLang="en-US" b="1"/>
          </a:p>
        </p:txBody>
      </p:sp>
      <p:grpSp>
        <p:nvGrpSpPr>
          <p:cNvPr id="66565" name="组合 14397"/>
          <p:cNvGrpSpPr>
            <a:grpSpLocks/>
          </p:cNvGrpSpPr>
          <p:nvPr/>
        </p:nvGrpSpPr>
        <p:grpSpPr bwMode="auto">
          <a:xfrm>
            <a:off x="1219200" y="1143000"/>
            <a:ext cx="6096000" cy="1828800"/>
            <a:chOff x="720" y="864"/>
            <a:chExt cx="3840" cy="1152"/>
          </a:xfrm>
        </p:grpSpPr>
        <p:grpSp>
          <p:nvGrpSpPr>
            <p:cNvPr id="66566" name="组合 14394"/>
            <p:cNvGrpSpPr>
              <a:grpSpLocks/>
            </p:cNvGrpSpPr>
            <p:nvPr/>
          </p:nvGrpSpPr>
          <p:grpSpPr bwMode="auto">
            <a:xfrm>
              <a:off x="720" y="864"/>
              <a:ext cx="1192" cy="1152"/>
              <a:chOff x="720" y="864"/>
              <a:chExt cx="1192" cy="1152"/>
            </a:xfrm>
          </p:grpSpPr>
          <p:sp>
            <p:nvSpPr>
              <p:cNvPr id="66592" name="矩形 14339"/>
              <p:cNvSpPr>
                <a:spLocks noChangeArrowheads="1"/>
              </p:cNvSpPr>
              <p:nvPr/>
            </p:nvSpPr>
            <p:spPr bwMode="auto">
              <a:xfrm>
                <a:off x="720" y="864"/>
                <a:ext cx="1152" cy="1152"/>
              </a:xfrm>
              <a:prstGeom prst="rect">
                <a:avLst/>
              </a:prstGeom>
              <a:solidFill>
                <a:srgbClr val="FF6600"/>
              </a:solidFill>
              <a:ln w="9525">
                <a:solidFill>
                  <a:schemeClr val="tx1"/>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66593" name="直接连接符 14340"/>
              <p:cNvSpPr>
                <a:spLocks noChangeShapeType="1"/>
              </p:cNvSpPr>
              <p:nvPr/>
            </p:nvSpPr>
            <p:spPr bwMode="auto">
              <a:xfrm>
                <a:off x="1604" y="864"/>
                <a:ext cx="0" cy="1152"/>
              </a:xfrm>
              <a:prstGeom prst="line">
                <a:avLst/>
              </a:prstGeom>
              <a:noFill/>
              <a:ln w="9525">
                <a:solidFill>
                  <a:schemeClr val="tx1"/>
                </a:solidFill>
                <a:round/>
                <a:headEnd/>
                <a:tailEnd/>
              </a:ln>
            </p:spPr>
            <p:txBody>
              <a:bodyPr/>
              <a:lstStyle/>
              <a:p>
                <a:endParaRPr lang="zh-CN" altLang="en-US"/>
              </a:p>
            </p:txBody>
          </p:sp>
          <p:sp>
            <p:nvSpPr>
              <p:cNvPr id="66594" name="直接连接符 14341"/>
              <p:cNvSpPr>
                <a:spLocks noChangeShapeType="1"/>
              </p:cNvSpPr>
              <p:nvPr/>
            </p:nvSpPr>
            <p:spPr bwMode="auto">
              <a:xfrm>
                <a:off x="740" y="1152"/>
                <a:ext cx="1152" cy="0"/>
              </a:xfrm>
              <a:prstGeom prst="line">
                <a:avLst/>
              </a:prstGeom>
              <a:noFill/>
              <a:ln w="9525">
                <a:solidFill>
                  <a:schemeClr val="tx1"/>
                </a:solidFill>
                <a:round/>
                <a:headEnd/>
                <a:tailEnd/>
              </a:ln>
            </p:spPr>
            <p:txBody>
              <a:bodyPr/>
              <a:lstStyle/>
              <a:p>
                <a:endParaRPr lang="zh-CN" altLang="en-US"/>
              </a:p>
            </p:txBody>
          </p:sp>
          <p:sp>
            <p:nvSpPr>
              <p:cNvPr id="66595" name="直接连接符 14342"/>
              <p:cNvSpPr>
                <a:spLocks noChangeShapeType="1"/>
              </p:cNvSpPr>
              <p:nvPr/>
            </p:nvSpPr>
            <p:spPr bwMode="auto">
              <a:xfrm>
                <a:off x="740" y="1440"/>
                <a:ext cx="1152" cy="0"/>
              </a:xfrm>
              <a:prstGeom prst="line">
                <a:avLst/>
              </a:prstGeom>
              <a:noFill/>
              <a:ln w="9525">
                <a:solidFill>
                  <a:schemeClr val="tx1"/>
                </a:solidFill>
                <a:round/>
                <a:headEnd/>
                <a:tailEnd/>
              </a:ln>
            </p:spPr>
            <p:txBody>
              <a:bodyPr/>
              <a:lstStyle/>
              <a:p>
                <a:endParaRPr lang="zh-CN" altLang="en-US"/>
              </a:p>
            </p:txBody>
          </p:sp>
          <p:sp>
            <p:nvSpPr>
              <p:cNvPr id="66596" name="直接连接符 14343"/>
              <p:cNvSpPr>
                <a:spLocks noChangeShapeType="1"/>
              </p:cNvSpPr>
              <p:nvPr/>
            </p:nvSpPr>
            <p:spPr bwMode="auto">
              <a:xfrm>
                <a:off x="740" y="1728"/>
                <a:ext cx="1152" cy="0"/>
              </a:xfrm>
              <a:prstGeom prst="line">
                <a:avLst/>
              </a:prstGeom>
              <a:noFill/>
              <a:ln w="9525">
                <a:solidFill>
                  <a:schemeClr val="tx1"/>
                </a:solidFill>
                <a:round/>
                <a:headEnd/>
                <a:tailEnd/>
              </a:ln>
            </p:spPr>
            <p:txBody>
              <a:bodyPr/>
              <a:lstStyle/>
              <a:p>
                <a:endParaRPr lang="zh-CN" altLang="en-US"/>
              </a:p>
            </p:txBody>
          </p:sp>
          <p:sp>
            <p:nvSpPr>
              <p:cNvPr id="66597" name="直接连接符 14344"/>
              <p:cNvSpPr>
                <a:spLocks noChangeShapeType="1"/>
              </p:cNvSpPr>
              <p:nvPr/>
            </p:nvSpPr>
            <p:spPr bwMode="auto">
              <a:xfrm>
                <a:off x="1316" y="864"/>
                <a:ext cx="0" cy="1152"/>
              </a:xfrm>
              <a:prstGeom prst="line">
                <a:avLst/>
              </a:prstGeom>
              <a:noFill/>
              <a:ln w="9525">
                <a:solidFill>
                  <a:schemeClr val="tx1"/>
                </a:solidFill>
                <a:round/>
                <a:headEnd/>
                <a:tailEnd/>
              </a:ln>
            </p:spPr>
            <p:txBody>
              <a:bodyPr/>
              <a:lstStyle/>
              <a:p>
                <a:endParaRPr lang="zh-CN" altLang="en-US"/>
              </a:p>
            </p:txBody>
          </p:sp>
          <p:sp>
            <p:nvSpPr>
              <p:cNvPr id="66598" name="直接连接符 14345"/>
              <p:cNvSpPr>
                <a:spLocks noChangeShapeType="1"/>
              </p:cNvSpPr>
              <p:nvPr/>
            </p:nvSpPr>
            <p:spPr bwMode="auto">
              <a:xfrm>
                <a:off x="1028" y="864"/>
                <a:ext cx="0" cy="1152"/>
              </a:xfrm>
              <a:prstGeom prst="line">
                <a:avLst/>
              </a:prstGeom>
              <a:noFill/>
              <a:ln w="9525">
                <a:solidFill>
                  <a:schemeClr val="tx1"/>
                </a:solidFill>
                <a:round/>
                <a:headEnd/>
                <a:tailEnd/>
              </a:ln>
            </p:spPr>
            <p:txBody>
              <a:bodyPr/>
              <a:lstStyle/>
              <a:p>
                <a:endParaRPr lang="zh-CN" altLang="en-US"/>
              </a:p>
            </p:txBody>
          </p:sp>
          <p:sp>
            <p:nvSpPr>
              <p:cNvPr id="66599" name="文本框 14346"/>
              <p:cNvSpPr txBox="1">
                <a:spLocks noChangeArrowheads="1"/>
              </p:cNvSpPr>
              <p:nvPr/>
            </p:nvSpPr>
            <p:spPr bwMode="auto">
              <a:xfrm>
                <a:off x="720" y="864"/>
                <a:ext cx="308"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11</a:t>
                </a:r>
              </a:p>
            </p:txBody>
          </p:sp>
          <p:sp>
            <p:nvSpPr>
              <p:cNvPr id="66600" name="文本框 14347"/>
              <p:cNvSpPr txBox="1">
                <a:spLocks noChangeArrowheads="1"/>
              </p:cNvSpPr>
              <p:nvPr/>
            </p:nvSpPr>
            <p:spPr bwMode="auto">
              <a:xfrm>
                <a:off x="1076" y="864"/>
                <a:ext cx="212"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9</a:t>
                </a:r>
              </a:p>
            </p:txBody>
          </p:sp>
          <p:sp>
            <p:nvSpPr>
              <p:cNvPr id="66601" name="文本框 14348"/>
              <p:cNvSpPr txBox="1">
                <a:spLocks noChangeArrowheads="1"/>
              </p:cNvSpPr>
              <p:nvPr/>
            </p:nvSpPr>
            <p:spPr bwMode="auto">
              <a:xfrm>
                <a:off x="1330" y="864"/>
                <a:ext cx="178" cy="288"/>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b="1">
                    <a:solidFill>
                      <a:schemeClr val="bg2"/>
                    </a:solidFill>
                    <a:ea typeface="宋体" pitchFamily="2" charset="-122"/>
                  </a:rPr>
                  <a:t>4</a:t>
                </a:r>
              </a:p>
            </p:txBody>
          </p:sp>
          <p:sp>
            <p:nvSpPr>
              <p:cNvPr id="66602" name="文本框 14349"/>
              <p:cNvSpPr txBox="1">
                <a:spLocks noChangeArrowheads="1"/>
              </p:cNvSpPr>
              <p:nvPr/>
            </p:nvSpPr>
            <p:spPr bwMode="auto">
              <a:xfrm>
                <a:off x="1604" y="864"/>
                <a:ext cx="308"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15</a:t>
                </a:r>
              </a:p>
            </p:txBody>
          </p:sp>
          <p:sp>
            <p:nvSpPr>
              <p:cNvPr id="66603" name="文本框 14350"/>
              <p:cNvSpPr txBox="1">
                <a:spLocks noChangeArrowheads="1"/>
              </p:cNvSpPr>
              <p:nvPr/>
            </p:nvSpPr>
            <p:spPr bwMode="auto">
              <a:xfrm>
                <a:off x="768" y="1152"/>
                <a:ext cx="212"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1</a:t>
                </a:r>
              </a:p>
            </p:txBody>
          </p:sp>
          <p:sp>
            <p:nvSpPr>
              <p:cNvPr id="66604" name="文本框 14351"/>
              <p:cNvSpPr txBox="1">
                <a:spLocks noChangeArrowheads="1"/>
              </p:cNvSpPr>
              <p:nvPr/>
            </p:nvSpPr>
            <p:spPr bwMode="auto">
              <a:xfrm>
                <a:off x="788" y="1440"/>
                <a:ext cx="116" cy="288"/>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solidFill>
                      <a:schemeClr val="bg2"/>
                    </a:solidFill>
                    <a:ea typeface="宋体" pitchFamily="2" charset="-122"/>
                  </a:rPr>
                  <a:t>7</a:t>
                </a:r>
              </a:p>
            </p:txBody>
          </p:sp>
          <p:sp>
            <p:nvSpPr>
              <p:cNvPr id="66605" name="文本框 14352"/>
              <p:cNvSpPr txBox="1">
                <a:spLocks noChangeArrowheads="1"/>
              </p:cNvSpPr>
              <p:nvPr/>
            </p:nvSpPr>
            <p:spPr bwMode="auto">
              <a:xfrm>
                <a:off x="740" y="1728"/>
                <a:ext cx="308"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13</a:t>
                </a:r>
              </a:p>
            </p:txBody>
          </p:sp>
          <p:sp>
            <p:nvSpPr>
              <p:cNvPr id="66606" name="文本框 14353"/>
              <p:cNvSpPr txBox="1">
                <a:spLocks noChangeArrowheads="1"/>
              </p:cNvSpPr>
              <p:nvPr/>
            </p:nvSpPr>
            <p:spPr bwMode="auto">
              <a:xfrm>
                <a:off x="1076" y="1152"/>
                <a:ext cx="212"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3</a:t>
                </a:r>
              </a:p>
            </p:txBody>
          </p:sp>
          <p:sp>
            <p:nvSpPr>
              <p:cNvPr id="66607" name="文本框 14354"/>
              <p:cNvSpPr txBox="1">
                <a:spLocks noChangeArrowheads="1"/>
              </p:cNvSpPr>
              <p:nvPr/>
            </p:nvSpPr>
            <p:spPr bwMode="auto">
              <a:xfrm>
                <a:off x="1604" y="1152"/>
                <a:ext cx="308"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12</a:t>
                </a:r>
              </a:p>
            </p:txBody>
          </p:sp>
          <p:sp>
            <p:nvSpPr>
              <p:cNvPr id="66608" name="文本框 14355"/>
              <p:cNvSpPr txBox="1">
                <a:spLocks noChangeArrowheads="1"/>
              </p:cNvSpPr>
              <p:nvPr/>
            </p:nvSpPr>
            <p:spPr bwMode="auto">
              <a:xfrm>
                <a:off x="1604" y="1728"/>
                <a:ext cx="308"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14</a:t>
                </a:r>
              </a:p>
            </p:txBody>
          </p:sp>
          <p:sp>
            <p:nvSpPr>
              <p:cNvPr id="66609" name="文本框 14356"/>
              <p:cNvSpPr txBox="1">
                <a:spLocks noChangeArrowheads="1"/>
              </p:cNvSpPr>
              <p:nvPr/>
            </p:nvSpPr>
            <p:spPr bwMode="auto">
              <a:xfrm>
                <a:off x="1316" y="1728"/>
                <a:ext cx="308"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10</a:t>
                </a:r>
              </a:p>
            </p:txBody>
          </p:sp>
          <p:sp>
            <p:nvSpPr>
              <p:cNvPr id="66610" name="文本框 14357"/>
              <p:cNvSpPr txBox="1">
                <a:spLocks noChangeArrowheads="1"/>
              </p:cNvSpPr>
              <p:nvPr/>
            </p:nvSpPr>
            <p:spPr bwMode="auto">
              <a:xfrm>
                <a:off x="1076" y="1728"/>
                <a:ext cx="212"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2</a:t>
                </a:r>
              </a:p>
            </p:txBody>
          </p:sp>
          <p:sp>
            <p:nvSpPr>
              <p:cNvPr id="66611" name="文本框 14358"/>
              <p:cNvSpPr txBox="1">
                <a:spLocks noChangeArrowheads="1"/>
              </p:cNvSpPr>
              <p:nvPr/>
            </p:nvSpPr>
            <p:spPr bwMode="auto">
              <a:xfrm>
                <a:off x="1364" y="1440"/>
                <a:ext cx="212"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8</a:t>
                </a:r>
              </a:p>
            </p:txBody>
          </p:sp>
          <p:sp>
            <p:nvSpPr>
              <p:cNvPr id="66612" name="文本框 14359"/>
              <p:cNvSpPr txBox="1">
                <a:spLocks noChangeArrowheads="1"/>
              </p:cNvSpPr>
              <p:nvPr/>
            </p:nvSpPr>
            <p:spPr bwMode="auto">
              <a:xfrm>
                <a:off x="1652" y="1440"/>
                <a:ext cx="212"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6</a:t>
                </a:r>
              </a:p>
            </p:txBody>
          </p:sp>
          <p:sp>
            <p:nvSpPr>
              <p:cNvPr id="66613" name="文本框 14360"/>
              <p:cNvSpPr txBox="1">
                <a:spLocks noChangeArrowheads="1"/>
              </p:cNvSpPr>
              <p:nvPr/>
            </p:nvSpPr>
            <p:spPr bwMode="auto">
              <a:xfrm>
                <a:off x="1076" y="1440"/>
                <a:ext cx="212"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5</a:t>
                </a:r>
              </a:p>
            </p:txBody>
          </p:sp>
        </p:grpSp>
        <p:grpSp>
          <p:nvGrpSpPr>
            <p:cNvPr id="66567" name="组合 14393"/>
            <p:cNvGrpSpPr>
              <a:grpSpLocks/>
            </p:cNvGrpSpPr>
            <p:nvPr/>
          </p:nvGrpSpPr>
          <p:grpSpPr bwMode="auto">
            <a:xfrm>
              <a:off x="3388" y="864"/>
              <a:ext cx="1172" cy="1152"/>
              <a:chOff x="3388" y="864"/>
              <a:chExt cx="1172" cy="1152"/>
            </a:xfrm>
          </p:grpSpPr>
          <p:sp>
            <p:nvSpPr>
              <p:cNvPr id="66570" name="矩形 14362"/>
              <p:cNvSpPr>
                <a:spLocks noChangeArrowheads="1"/>
              </p:cNvSpPr>
              <p:nvPr/>
            </p:nvSpPr>
            <p:spPr bwMode="auto">
              <a:xfrm>
                <a:off x="3388" y="864"/>
                <a:ext cx="1152" cy="1152"/>
              </a:xfrm>
              <a:prstGeom prst="rect">
                <a:avLst/>
              </a:prstGeom>
              <a:solidFill>
                <a:srgbClr val="FF6600"/>
              </a:solidFill>
              <a:ln w="9525">
                <a:solidFill>
                  <a:schemeClr val="tx1"/>
                </a:solidFill>
                <a:miter lim="800000"/>
                <a:headEnd/>
                <a:tailEnd/>
              </a:ln>
            </p:spPr>
            <p:txBody>
              <a:bodyPr wrap="none" anchor="ctr"/>
              <a:lstStyle/>
              <a:p>
                <a:pPr eaLnBrk="1" hangingPunct="1">
                  <a:lnSpc>
                    <a:spcPct val="80000"/>
                  </a:lnSpc>
                  <a:spcBef>
                    <a:spcPct val="50000"/>
                  </a:spcBef>
                </a:pPr>
                <a:endParaRPr lang="zh-CN" altLang="zh-CN">
                  <a:latin typeface="楷体_GB2312" pitchFamily="49" charset="-122"/>
                </a:endParaRPr>
              </a:p>
            </p:txBody>
          </p:sp>
          <p:sp>
            <p:nvSpPr>
              <p:cNvPr id="66571" name="直接连接符 14363"/>
              <p:cNvSpPr>
                <a:spLocks noChangeShapeType="1"/>
              </p:cNvSpPr>
              <p:nvPr/>
            </p:nvSpPr>
            <p:spPr bwMode="auto">
              <a:xfrm>
                <a:off x="4252" y="864"/>
                <a:ext cx="0" cy="1152"/>
              </a:xfrm>
              <a:prstGeom prst="line">
                <a:avLst/>
              </a:prstGeom>
              <a:noFill/>
              <a:ln w="9525">
                <a:solidFill>
                  <a:schemeClr val="tx1"/>
                </a:solidFill>
                <a:round/>
                <a:headEnd/>
                <a:tailEnd/>
              </a:ln>
            </p:spPr>
            <p:txBody>
              <a:bodyPr/>
              <a:lstStyle/>
              <a:p>
                <a:endParaRPr lang="zh-CN" altLang="en-US"/>
              </a:p>
            </p:txBody>
          </p:sp>
          <p:sp>
            <p:nvSpPr>
              <p:cNvPr id="66572" name="直接连接符 14364"/>
              <p:cNvSpPr>
                <a:spLocks noChangeShapeType="1"/>
              </p:cNvSpPr>
              <p:nvPr/>
            </p:nvSpPr>
            <p:spPr bwMode="auto">
              <a:xfrm>
                <a:off x="3388" y="1152"/>
                <a:ext cx="1152" cy="0"/>
              </a:xfrm>
              <a:prstGeom prst="line">
                <a:avLst/>
              </a:prstGeom>
              <a:noFill/>
              <a:ln w="9525">
                <a:solidFill>
                  <a:schemeClr val="tx1"/>
                </a:solidFill>
                <a:round/>
                <a:headEnd/>
                <a:tailEnd/>
              </a:ln>
            </p:spPr>
            <p:txBody>
              <a:bodyPr/>
              <a:lstStyle/>
              <a:p>
                <a:endParaRPr lang="zh-CN" altLang="en-US"/>
              </a:p>
            </p:txBody>
          </p:sp>
          <p:sp>
            <p:nvSpPr>
              <p:cNvPr id="66573" name="直接连接符 14365"/>
              <p:cNvSpPr>
                <a:spLocks noChangeShapeType="1"/>
              </p:cNvSpPr>
              <p:nvPr/>
            </p:nvSpPr>
            <p:spPr bwMode="auto">
              <a:xfrm>
                <a:off x="3388" y="1440"/>
                <a:ext cx="1152" cy="0"/>
              </a:xfrm>
              <a:prstGeom prst="line">
                <a:avLst/>
              </a:prstGeom>
              <a:noFill/>
              <a:ln w="9525">
                <a:solidFill>
                  <a:schemeClr val="tx1"/>
                </a:solidFill>
                <a:round/>
                <a:headEnd/>
                <a:tailEnd/>
              </a:ln>
            </p:spPr>
            <p:txBody>
              <a:bodyPr/>
              <a:lstStyle/>
              <a:p>
                <a:endParaRPr lang="zh-CN" altLang="en-US"/>
              </a:p>
            </p:txBody>
          </p:sp>
          <p:sp>
            <p:nvSpPr>
              <p:cNvPr id="66574" name="直接连接符 14366"/>
              <p:cNvSpPr>
                <a:spLocks noChangeShapeType="1"/>
              </p:cNvSpPr>
              <p:nvPr/>
            </p:nvSpPr>
            <p:spPr bwMode="auto">
              <a:xfrm>
                <a:off x="3388" y="1728"/>
                <a:ext cx="1152" cy="0"/>
              </a:xfrm>
              <a:prstGeom prst="line">
                <a:avLst/>
              </a:prstGeom>
              <a:noFill/>
              <a:ln w="9525">
                <a:solidFill>
                  <a:schemeClr val="tx1"/>
                </a:solidFill>
                <a:round/>
                <a:headEnd/>
                <a:tailEnd/>
              </a:ln>
            </p:spPr>
            <p:txBody>
              <a:bodyPr/>
              <a:lstStyle/>
              <a:p>
                <a:endParaRPr lang="zh-CN" altLang="en-US"/>
              </a:p>
            </p:txBody>
          </p:sp>
          <p:sp>
            <p:nvSpPr>
              <p:cNvPr id="66575" name="直接连接符 14367"/>
              <p:cNvSpPr>
                <a:spLocks noChangeShapeType="1"/>
              </p:cNvSpPr>
              <p:nvPr/>
            </p:nvSpPr>
            <p:spPr bwMode="auto">
              <a:xfrm>
                <a:off x="3964" y="864"/>
                <a:ext cx="0" cy="1152"/>
              </a:xfrm>
              <a:prstGeom prst="line">
                <a:avLst/>
              </a:prstGeom>
              <a:noFill/>
              <a:ln w="9525">
                <a:solidFill>
                  <a:schemeClr val="tx1"/>
                </a:solidFill>
                <a:round/>
                <a:headEnd/>
                <a:tailEnd/>
              </a:ln>
            </p:spPr>
            <p:txBody>
              <a:bodyPr/>
              <a:lstStyle/>
              <a:p>
                <a:endParaRPr lang="zh-CN" altLang="en-US"/>
              </a:p>
            </p:txBody>
          </p:sp>
          <p:sp>
            <p:nvSpPr>
              <p:cNvPr id="66576" name="直接连接符 14368"/>
              <p:cNvSpPr>
                <a:spLocks noChangeShapeType="1"/>
              </p:cNvSpPr>
              <p:nvPr/>
            </p:nvSpPr>
            <p:spPr bwMode="auto">
              <a:xfrm>
                <a:off x="3676" y="864"/>
                <a:ext cx="0" cy="1152"/>
              </a:xfrm>
              <a:prstGeom prst="line">
                <a:avLst/>
              </a:prstGeom>
              <a:noFill/>
              <a:ln w="9525">
                <a:solidFill>
                  <a:schemeClr val="tx1"/>
                </a:solidFill>
                <a:round/>
                <a:headEnd/>
                <a:tailEnd/>
              </a:ln>
            </p:spPr>
            <p:txBody>
              <a:bodyPr/>
              <a:lstStyle/>
              <a:p>
                <a:endParaRPr lang="zh-CN" altLang="en-US"/>
              </a:p>
            </p:txBody>
          </p:sp>
          <p:sp>
            <p:nvSpPr>
              <p:cNvPr id="66577" name="文本框 14369"/>
              <p:cNvSpPr txBox="1">
                <a:spLocks noChangeArrowheads="1"/>
              </p:cNvSpPr>
              <p:nvPr/>
            </p:nvSpPr>
            <p:spPr bwMode="auto">
              <a:xfrm>
                <a:off x="3964" y="1440"/>
                <a:ext cx="308"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11</a:t>
                </a:r>
              </a:p>
            </p:txBody>
          </p:sp>
          <p:sp>
            <p:nvSpPr>
              <p:cNvPr id="66578" name="文本框 14370"/>
              <p:cNvSpPr txBox="1">
                <a:spLocks noChangeArrowheads="1"/>
              </p:cNvSpPr>
              <p:nvPr/>
            </p:nvSpPr>
            <p:spPr bwMode="auto">
              <a:xfrm>
                <a:off x="3436" y="1440"/>
                <a:ext cx="212"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9</a:t>
                </a:r>
              </a:p>
            </p:txBody>
          </p:sp>
          <p:sp>
            <p:nvSpPr>
              <p:cNvPr id="66579" name="文本框 14371"/>
              <p:cNvSpPr txBox="1">
                <a:spLocks noChangeArrowheads="1"/>
              </p:cNvSpPr>
              <p:nvPr/>
            </p:nvSpPr>
            <p:spPr bwMode="auto">
              <a:xfrm>
                <a:off x="4286" y="864"/>
                <a:ext cx="178" cy="288"/>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b="1">
                    <a:solidFill>
                      <a:schemeClr val="bg2"/>
                    </a:solidFill>
                    <a:ea typeface="宋体" pitchFamily="2" charset="-122"/>
                  </a:rPr>
                  <a:t>4</a:t>
                </a:r>
              </a:p>
            </p:txBody>
          </p:sp>
          <p:sp>
            <p:nvSpPr>
              <p:cNvPr id="66580" name="文本框 14372"/>
              <p:cNvSpPr txBox="1">
                <a:spLocks noChangeArrowheads="1"/>
              </p:cNvSpPr>
              <p:nvPr/>
            </p:nvSpPr>
            <p:spPr bwMode="auto">
              <a:xfrm>
                <a:off x="3916" y="1728"/>
                <a:ext cx="308"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15</a:t>
                </a:r>
              </a:p>
            </p:txBody>
          </p:sp>
          <p:sp>
            <p:nvSpPr>
              <p:cNvPr id="66581" name="文本框 14373"/>
              <p:cNvSpPr txBox="1">
                <a:spLocks noChangeArrowheads="1"/>
              </p:cNvSpPr>
              <p:nvPr/>
            </p:nvSpPr>
            <p:spPr bwMode="auto">
              <a:xfrm>
                <a:off x="3416" y="864"/>
                <a:ext cx="212"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1</a:t>
                </a:r>
              </a:p>
            </p:txBody>
          </p:sp>
          <p:sp>
            <p:nvSpPr>
              <p:cNvPr id="66582" name="文本框 14374"/>
              <p:cNvSpPr txBox="1">
                <a:spLocks noChangeArrowheads="1"/>
              </p:cNvSpPr>
              <p:nvPr/>
            </p:nvSpPr>
            <p:spPr bwMode="auto">
              <a:xfrm>
                <a:off x="3987" y="1152"/>
                <a:ext cx="116" cy="288"/>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a:solidFill>
                      <a:schemeClr val="bg2"/>
                    </a:solidFill>
                    <a:ea typeface="宋体" pitchFamily="2" charset="-122"/>
                  </a:rPr>
                  <a:t>7</a:t>
                </a:r>
              </a:p>
            </p:txBody>
          </p:sp>
          <p:sp>
            <p:nvSpPr>
              <p:cNvPr id="66583" name="文本框 14375"/>
              <p:cNvSpPr txBox="1">
                <a:spLocks noChangeArrowheads="1"/>
              </p:cNvSpPr>
              <p:nvPr/>
            </p:nvSpPr>
            <p:spPr bwMode="auto">
              <a:xfrm>
                <a:off x="3388" y="1728"/>
                <a:ext cx="308"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13</a:t>
                </a:r>
              </a:p>
            </p:txBody>
          </p:sp>
          <p:sp>
            <p:nvSpPr>
              <p:cNvPr id="66584" name="文本框 14376"/>
              <p:cNvSpPr txBox="1">
                <a:spLocks noChangeArrowheads="1"/>
              </p:cNvSpPr>
              <p:nvPr/>
            </p:nvSpPr>
            <p:spPr bwMode="auto">
              <a:xfrm>
                <a:off x="4012" y="864"/>
                <a:ext cx="212"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3</a:t>
                </a:r>
              </a:p>
            </p:txBody>
          </p:sp>
          <p:sp>
            <p:nvSpPr>
              <p:cNvPr id="66585" name="文本框 14377"/>
              <p:cNvSpPr txBox="1">
                <a:spLocks noChangeArrowheads="1"/>
              </p:cNvSpPr>
              <p:nvPr/>
            </p:nvSpPr>
            <p:spPr bwMode="auto">
              <a:xfrm>
                <a:off x="4252" y="1440"/>
                <a:ext cx="308"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12</a:t>
                </a:r>
              </a:p>
            </p:txBody>
          </p:sp>
          <p:sp>
            <p:nvSpPr>
              <p:cNvPr id="66586" name="文本框 14378"/>
              <p:cNvSpPr txBox="1">
                <a:spLocks noChangeArrowheads="1"/>
              </p:cNvSpPr>
              <p:nvPr/>
            </p:nvSpPr>
            <p:spPr bwMode="auto">
              <a:xfrm>
                <a:off x="3648" y="1728"/>
                <a:ext cx="308"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14</a:t>
                </a:r>
              </a:p>
            </p:txBody>
          </p:sp>
          <p:sp>
            <p:nvSpPr>
              <p:cNvPr id="66587" name="文本框 14379"/>
              <p:cNvSpPr txBox="1">
                <a:spLocks noChangeArrowheads="1"/>
              </p:cNvSpPr>
              <p:nvPr/>
            </p:nvSpPr>
            <p:spPr bwMode="auto">
              <a:xfrm>
                <a:off x="3648" y="1440"/>
                <a:ext cx="308"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10</a:t>
                </a:r>
              </a:p>
            </p:txBody>
          </p:sp>
          <p:sp>
            <p:nvSpPr>
              <p:cNvPr id="66588" name="文本框 14380"/>
              <p:cNvSpPr txBox="1">
                <a:spLocks noChangeArrowheads="1"/>
              </p:cNvSpPr>
              <p:nvPr/>
            </p:nvSpPr>
            <p:spPr bwMode="auto">
              <a:xfrm>
                <a:off x="3724" y="864"/>
                <a:ext cx="212"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2</a:t>
                </a:r>
              </a:p>
            </p:txBody>
          </p:sp>
          <p:sp>
            <p:nvSpPr>
              <p:cNvPr id="66589" name="文本框 14381"/>
              <p:cNvSpPr txBox="1">
                <a:spLocks noChangeArrowheads="1"/>
              </p:cNvSpPr>
              <p:nvPr/>
            </p:nvSpPr>
            <p:spPr bwMode="auto">
              <a:xfrm>
                <a:off x="4300" y="1152"/>
                <a:ext cx="212"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8</a:t>
                </a:r>
              </a:p>
            </p:txBody>
          </p:sp>
          <p:sp>
            <p:nvSpPr>
              <p:cNvPr id="66590" name="文本框 14382"/>
              <p:cNvSpPr txBox="1">
                <a:spLocks noChangeArrowheads="1"/>
              </p:cNvSpPr>
              <p:nvPr/>
            </p:nvSpPr>
            <p:spPr bwMode="auto">
              <a:xfrm>
                <a:off x="3696" y="1152"/>
                <a:ext cx="212"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6</a:t>
                </a:r>
              </a:p>
            </p:txBody>
          </p:sp>
          <p:sp>
            <p:nvSpPr>
              <p:cNvPr id="66591" name="文本框 14383"/>
              <p:cNvSpPr txBox="1">
                <a:spLocks noChangeArrowheads="1"/>
              </p:cNvSpPr>
              <p:nvPr/>
            </p:nvSpPr>
            <p:spPr bwMode="auto">
              <a:xfrm>
                <a:off x="3436" y="1152"/>
                <a:ext cx="212"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5</a:t>
                </a:r>
              </a:p>
            </p:txBody>
          </p:sp>
        </p:grpSp>
        <p:sp>
          <p:nvSpPr>
            <p:cNvPr id="66568" name="直接连接符 14386"/>
            <p:cNvSpPr>
              <a:spLocks noChangeShapeType="1"/>
            </p:cNvSpPr>
            <p:nvPr/>
          </p:nvSpPr>
          <p:spPr bwMode="auto">
            <a:xfrm>
              <a:off x="1879" y="1440"/>
              <a:ext cx="1508" cy="0"/>
            </a:xfrm>
            <a:prstGeom prst="line">
              <a:avLst/>
            </a:prstGeom>
            <a:noFill/>
            <a:ln w="25400">
              <a:solidFill>
                <a:schemeClr val="tx1"/>
              </a:solidFill>
              <a:round/>
              <a:headEnd/>
              <a:tailEnd type="triangle" w="med" len="med"/>
            </a:ln>
          </p:spPr>
          <p:txBody>
            <a:bodyPr/>
            <a:lstStyle/>
            <a:p>
              <a:endParaRPr lang="zh-CN" altLang="en-US"/>
            </a:p>
          </p:txBody>
        </p:sp>
        <p:sp>
          <p:nvSpPr>
            <p:cNvPr id="66569" name="文本框 14391"/>
            <p:cNvSpPr txBox="1">
              <a:spLocks noChangeArrowheads="1"/>
            </p:cNvSpPr>
            <p:nvPr/>
          </p:nvSpPr>
          <p:spPr bwMode="auto">
            <a:xfrm>
              <a:off x="768" y="1440"/>
              <a:ext cx="212" cy="288"/>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b="1">
                  <a:solidFill>
                    <a:schemeClr val="bg2"/>
                  </a:solidFill>
                  <a:ea typeface="宋体" pitchFamily="2" charset="-122"/>
                </a:rPr>
                <a:t>7</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 calcmode="lin" valueType="num">
                                      <p:cBhvr>
                                        <p:cTn id="7" dur="500" fill="hold"/>
                                        <p:tgtEl>
                                          <p:spTgt spid="14338">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143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8">
                                            <p:txEl>
                                              <p:pRg st="1" end="1"/>
                                            </p:txEl>
                                          </p:spTgt>
                                        </p:tgtEl>
                                        <p:attrNameLst>
                                          <p:attrName>style.visibility</p:attrName>
                                        </p:attrNameLst>
                                      </p:cBhvr>
                                      <p:to>
                                        <p:strVal val="visible"/>
                                      </p:to>
                                    </p:set>
                                    <p:anim calcmode="lin" valueType="num">
                                      <p:cBhvr>
                                        <p:cTn id="13" dur="500" fill="hold"/>
                                        <p:tgtEl>
                                          <p:spTgt spid="14338">
                                            <p:txEl>
                                              <p:pRg st="1" end="1"/>
                                            </p:txEl>
                                          </p:spTgt>
                                        </p:tgtEl>
                                        <p:attrNameLst>
                                          <p:attrName>ppt_x</p:attrName>
                                        </p:attrNameLst>
                                      </p:cBhvr>
                                      <p:tavLst>
                                        <p:tav tm="0">
                                          <p:val>
                                            <p:strVal val="0-#ppt_w/2"/>
                                          </p:val>
                                        </p:tav>
                                        <p:tav tm="100000">
                                          <p:val>
                                            <p:strVal val="#ppt_x"/>
                                          </p:val>
                                        </p:tav>
                                      </p:tavLst>
                                    </p:anim>
                                    <p:anim calcmode="lin" valueType="num">
                                      <p:cBhvr>
                                        <p:cTn id="14" dur="500" fill="hold"/>
                                        <p:tgtEl>
                                          <p:spTgt spid="143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38">
                                            <p:txEl>
                                              <p:pRg st="2" end="2"/>
                                            </p:txEl>
                                          </p:spTgt>
                                        </p:tgtEl>
                                        <p:attrNameLst>
                                          <p:attrName>style.visibility</p:attrName>
                                        </p:attrNameLst>
                                      </p:cBhvr>
                                      <p:to>
                                        <p:strVal val="visible"/>
                                      </p:to>
                                    </p:set>
                                    <p:anim calcmode="lin" valueType="num">
                                      <p:cBhvr>
                                        <p:cTn id="19" dur="500" fill="hold"/>
                                        <p:tgtEl>
                                          <p:spTgt spid="14338">
                                            <p:txEl>
                                              <p:pRg st="2" end="2"/>
                                            </p:txEl>
                                          </p:spTgt>
                                        </p:tgtEl>
                                        <p:attrNameLst>
                                          <p:attrName>ppt_x</p:attrName>
                                        </p:attrNameLst>
                                      </p:cBhvr>
                                      <p:tavLst>
                                        <p:tav tm="0">
                                          <p:val>
                                            <p:strVal val="0-#ppt_w/2"/>
                                          </p:val>
                                        </p:tav>
                                        <p:tav tm="100000">
                                          <p:val>
                                            <p:strVal val="#ppt_x"/>
                                          </p:val>
                                        </p:tav>
                                      </p:tavLst>
                                    </p:anim>
                                    <p:anim calcmode="lin" valueType="num">
                                      <p:cBhvr>
                                        <p:cTn id="20" dur="500" fill="hold"/>
                                        <p:tgtEl>
                                          <p:spTgt spid="1433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38">
                                            <p:txEl>
                                              <p:pRg st="4" end="4"/>
                                            </p:txEl>
                                          </p:spTgt>
                                        </p:tgtEl>
                                        <p:attrNameLst>
                                          <p:attrName>style.visibility</p:attrName>
                                        </p:attrNameLst>
                                      </p:cBhvr>
                                      <p:to>
                                        <p:strVal val="visible"/>
                                      </p:to>
                                    </p:set>
                                    <p:anim calcmode="lin" valueType="num">
                                      <p:cBhvr>
                                        <p:cTn id="25" dur="500" fill="hold"/>
                                        <p:tgtEl>
                                          <p:spTgt spid="14338">
                                            <p:txEl>
                                              <p:pRg st="4" end="4"/>
                                            </p:txEl>
                                          </p:spTgt>
                                        </p:tgtEl>
                                        <p:attrNameLst>
                                          <p:attrName>ppt_x</p:attrName>
                                        </p:attrNameLst>
                                      </p:cBhvr>
                                      <p:tavLst>
                                        <p:tav tm="0">
                                          <p:val>
                                            <p:strVal val="0-#ppt_w/2"/>
                                          </p:val>
                                        </p:tav>
                                        <p:tav tm="100000">
                                          <p:val>
                                            <p:strVal val="#ppt_x"/>
                                          </p:val>
                                        </p:tav>
                                      </p:tavLst>
                                    </p:anim>
                                    <p:anim calcmode="lin" valueType="num">
                                      <p:cBhvr>
                                        <p:cTn id="26" dur="500" fill="hold"/>
                                        <p:tgtEl>
                                          <p:spTgt spid="1433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338">
                                            <p:txEl>
                                              <p:pRg st="5" end="5"/>
                                            </p:txEl>
                                          </p:spTgt>
                                        </p:tgtEl>
                                        <p:attrNameLst>
                                          <p:attrName>style.visibility</p:attrName>
                                        </p:attrNameLst>
                                      </p:cBhvr>
                                      <p:to>
                                        <p:strVal val="visible"/>
                                      </p:to>
                                    </p:set>
                                    <p:anim calcmode="lin" valueType="num">
                                      <p:cBhvr>
                                        <p:cTn id="31" dur="500" fill="hold"/>
                                        <p:tgtEl>
                                          <p:spTgt spid="14338">
                                            <p:txEl>
                                              <p:pRg st="5" end="5"/>
                                            </p:txEl>
                                          </p:spTgt>
                                        </p:tgtEl>
                                        <p:attrNameLst>
                                          <p:attrName>ppt_x</p:attrName>
                                        </p:attrNameLst>
                                      </p:cBhvr>
                                      <p:tavLst>
                                        <p:tav tm="0">
                                          <p:val>
                                            <p:strVal val="0-#ppt_w/2"/>
                                          </p:val>
                                        </p:tav>
                                        <p:tav tm="100000">
                                          <p:val>
                                            <p:strVal val="#ppt_x"/>
                                          </p:val>
                                        </p:tav>
                                      </p:tavLst>
                                    </p:anim>
                                    <p:anim calcmode="lin" valueType="num">
                                      <p:cBhvr>
                                        <p:cTn id="32" dur="500" fill="hold"/>
                                        <p:tgtEl>
                                          <p:spTgt spid="1433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338">
                                            <p:txEl>
                                              <p:pRg st="6" end="6"/>
                                            </p:txEl>
                                          </p:spTgt>
                                        </p:tgtEl>
                                        <p:attrNameLst>
                                          <p:attrName>style.visibility</p:attrName>
                                        </p:attrNameLst>
                                      </p:cBhvr>
                                      <p:to>
                                        <p:strVal val="visible"/>
                                      </p:to>
                                    </p:set>
                                    <p:anim calcmode="lin" valueType="num">
                                      <p:cBhvr>
                                        <p:cTn id="37" dur="500" fill="hold"/>
                                        <p:tgtEl>
                                          <p:spTgt spid="14338">
                                            <p:txEl>
                                              <p:pRg st="6" end="6"/>
                                            </p:txEl>
                                          </p:spTgt>
                                        </p:tgtEl>
                                        <p:attrNameLst>
                                          <p:attrName>ppt_x</p:attrName>
                                        </p:attrNameLst>
                                      </p:cBhvr>
                                      <p:tavLst>
                                        <p:tav tm="0">
                                          <p:val>
                                            <p:strVal val="0-#ppt_w/2"/>
                                          </p:val>
                                        </p:tav>
                                        <p:tav tm="100000">
                                          <p:val>
                                            <p:strVal val="#ppt_x"/>
                                          </p:val>
                                        </p:tav>
                                      </p:tavLst>
                                    </p:anim>
                                    <p:anim calcmode="lin" valueType="num">
                                      <p:cBhvr>
                                        <p:cTn id="38" dur="500" fill="hold"/>
                                        <p:tgtEl>
                                          <p:spTgt spid="1433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4294967295"/>
          </p:nvPr>
        </p:nvSpPr>
        <p:spPr>
          <a:xfrm>
            <a:off x="6553200" y="6248400"/>
            <a:ext cx="2133600" cy="457200"/>
          </a:xfrm>
          <a:prstGeom prst="rect">
            <a:avLst/>
          </a:prstGeom>
        </p:spPr>
        <p:txBody>
          <a:bodyPr/>
          <a:lstStyle/>
          <a:p>
            <a:fld id="{49B7A901-F2E5-4CC3-A518-1AFF3B68B101}" type="slidenum">
              <a:rPr lang="en-US" altLang="zh-CN"/>
              <a:pPr/>
              <a:t>50</a:t>
            </a:fld>
            <a:endParaRPr lang="en-US" altLang="zh-CN"/>
          </a:p>
        </p:txBody>
      </p:sp>
      <p:sp>
        <p:nvSpPr>
          <p:cNvPr id="208899" name="Rectangle 3"/>
          <p:cNvSpPr>
            <a:spLocks noGrp="1" noChangeArrowheads="1"/>
          </p:cNvSpPr>
          <p:nvPr>
            <p:ph type="body" idx="1"/>
          </p:nvPr>
        </p:nvSpPr>
        <p:spPr>
          <a:xfrm>
            <a:off x="325438" y="5084763"/>
            <a:ext cx="8818562" cy="1200150"/>
          </a:xfrm>
        </p:spPr>
        <p:txBody>
          <a:bodyPr/>
          <a:lstStyle/>
          <a:p>
            <a:pPr>
              <a:lnSpc>
                <a:spcPct val="90000"/>
              </a:lnSpc>
              <a:buFont typeface="Wingdings" pitchFamily="2" charset="2"/>
              <a:buNone/>
            </a:pPr>
            <a:r>
              <a:rPr lang="en-US" altLang="zh-CN" sz="2600"/>
              <a:t>	</a:t>
            </a:r>
            <a:r>
              <a:rPr lang="en-US" altLang="zh-CN" sz="2600" b="1"/>
              <a:t>f(n) = g(n) + h(n)</a:t>
            </a:r>
          </a:p>
          <a:p>
            <a:pPr>
              <a:lnSpc>
                <a:spcPct val="90000"/>
              </a:lnSpc>
              <a:buFont typeface="Wingdings" pitchFamily="2" charset="2"/>
              <a:buNone/>
            </a:pPr>
            <a:r>
              <a:rPr lang="en-US" altLang="zh-CN" sz="2600" b="1"/>
              <a:t>	</a:t>
            </a:r>
            <a:r>
              <a:rPr lang="zh-CN" altLang="en-US" sz="2600" b="1"/>
              <a:t>对</a:t>
            </a:r>
            <a:r>
              <a:rPr lang="en-US" altLang="zh-CN" sz="2600" b="1"/>
              <a:t>n</a:t>
            </a:r>
            <a:r>
              <a:rPr lang="zh-CN" altLang="en-US" sz="2600" b="1"/>
              <a:t>的评价实际是对从</a:t>
            </a:r>
            <a:r>
              <a:rPr lang="en-US" altLang="zh-CN" sz="2600" b="1"/>
              <a:t>s</a:t>
            </a:r>
            <a:r>
              <a:rPr lang="zh-CN" altLang="en-US" sz="2600" b="1"/>
              <a:t>到</a:t>
            </a:r>
            <a:r>
              <a:rPr lang="en-US" altLang="zh-CN" sz="2600" b="1"/>
              <a:t>n</a:t>
            </a:r>
            <a:r>
              <a:rPr lang="zh-CN" altLang="en-US" sz="2600" b="1"/>
              <a:t>这条路径的评价</a:t>
            </a:r>
          </a:p>
        </p:txBody>
      </p:sp>
      <p:sp>
        <p:nvSpPr>
          <p:cNvPr id="208900" name="Oval 4"/>
          <p:cNvSpPr>
            <a:spLocks noChangeArrowheads="1"/>
          </p:cNvSpPr>
          <p:nvPr/>
        </p:nvSpPr>
        <p:spPr bwMode="auto">
          <a:xfrm>
            <a:off x="3752850" y="2743200"/>
            <a:ext cx="152400" cy="152400"/>
          </a:xfrm>
          <a:prstGeom prst="ellipse">
            <a:avLst/>
          </a:prstGeom>
          <a:solidFill>
            <a:srgbClr val="FFFFFF"/>
          </a:solidFill>
          <a:ln w="9525">
            <a:solidFill>
              <a:schemeClr val="tx1"/>
            </a:solidFill>
            <a:round/>
            <a:headEnd/>
            <a:tailEnd/>
          </a:ln>
          <a:effectLst/>
        </p:spPr>
        <p:txBody>
          <a:bodyPr wrap="none" anchor="ctr"/>
          <a:lstStyle/>
          <a:p>
            <a:endParaRPr lang="zh-CN" altLang="en-US"/>
          </a:p>
        </p:txBody>
      </p:sp>
      <p:sp>
        <p:nvSpPr>
          <p:cNvPr id="208901" name="Oval 5"/>
          <p:cNvSpPr>
            <a:spLocks noChangeArrowheads="1"/>
          </p:cNvSpPr>
          <p:nvPr/>
        </p:nvSpPr>
        <p:spPr bwMode="auto">
          <a:xfrm>
            <a:off x="5353050" y="2743200"/>
            <a:ext cx="152400" cy="152400"/>
          </a:xfrm>
          <a:prstGeom prst="ellipse">
            <a:avLst/>
          </a:prstGeom>
          <a:solidFill>
            <a:srgbClr val="FFFFFF"/>
          </a:solidFill>
          <a:ln w="9525">
            <a:solidFill>
              <a:schemeClr val="tx1"/>
            </a:solidFill>
            <a:round/>
            <a:headEnd/>
            <a:tailEnd/>
          </a:ln>
          <a:effectLst/>
        </p:spPr>
        <p:txBody>
          <a:bodyPr wrap="none" anchor="ctr"/>
          <a:lstStyle/>
          <a:p>
            <a:endParaRPr lang="zh-CN" altLang="en-US"/>
          </a:p>
        </p:txBody>
      </p:sp>
      <p:sp>
        <p:nvSpPr>
          <p:cNvPr id="208902" name="Oval 6"/>
          <p:cNvSpPr>
            <a:spLocks noChangeArrowheads="1"/>
          </p:cNvSpPr>
          <p:nvPr/>
        </p:nvSpPr>
        <p:spPr bwMode="auto">
          <a:xfrm>
            <a:off x="3448050" y="3657600"/>
            <a:ext cx="152400" cy="152400"/>
          </a:xfrm>
          <a:prstGeom prst="ellipse">
            <a:avLst/>
          </a:prstGeom>
          <a:solidFill>
            <a:srgbClr val="FFFFFF"/>
          </a:solidFill>
          <a:ln w="9525">
            <a:solidFill>
              <a:schemeClr val="tx1"/>
            </a:solidFill>
            <a:round/>
            <a:headEnd/>
            <a:tailEnd/>
          </a:ln>
          <a:effectLst/>
        </p:spPr>
        <p:txBody>
          <a:bodyPr wrap="none" anchor="ctr"/>
          <a:lstStyle/>
          <a:p>
            <a:endParaRPr lang="zh-CN" altLang="en-US"/>
          </a:p>
        </p:txBody>
      </p:sp>
      <p:sp>
        <p:nvSpPr>
          <p:cNvPr id="208903" name="Oval 7"/>
          <p:cNvSpPr>
            <a:spLocks noChangeArrowheads="1"/>
          </p:cNvSpPr>
          <p:nvPr/>
        </p:nvSpPr>
        <p:spPr bwMode="auto">
          <a:xfrm>
            <a:off x="5734050" y="3657600"/>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208904" name="Oval 8"/>
          <p:cNvSpPr>
            <a:spLocks noChangeArrowheads="1"/>
          </p:cNvSpPr>
          <p:nvPr/>
        </p:nvSpPr>
        <p:spPr bwMode="auto">
          <a:xfrm>
            <a:off x="4133850" y="3657600"/>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208905" name="Oval 9"/>
          <p:cNvSpPr>
            <a:spLocks noChangeArrowheads="1"/>
          </p:cNvSpPr>
          <p:nvPr/>
        </p:nvSpPr>
        <p:spPr bwMode="auto">
          <a:xfrm>
            <a:off x="6515100" y="3695700"/>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208906" name="Oval 10"/>
          <p:cNvSpPr>
            <a:spLocks noChangeArrowheads="1"/>
          </p:cNvSpPr>
          <p:nvPr/>
        </p:nvSpPr>
        <p:spPr bwMode="auto">
          <a:xfrm>
            <a:off x="2533650" y="3657600"/>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208907" name="Oval 11"/>
          <p:cNvSpPr>
            <a:spLocks noChangeArrowheads="1"/>
          </p:cNvSpPr>
          <p:nvPr/>
        </p:nvSpPr>
        <p:spPr bwMode="auto">
          <a:xfrm>
            <a:off x="4972050" y="3657600"/>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208908" name="Line 12"/>
          <p:cNvSpPr>
            <a:spLocks noChangeShapeType="1"/>
          </p:cNvSpPr>
          <p:nvPr/>
        </p:nvSpPr>
        <p:spPr bwMode="auto">
          <a:xfrm flipH="1">
            <a:off x="3829050" y="2286000"/>
            <a:ext cx="762000" cy="457200"/>
          </a:xfrm>
          <a:prstGeom prst="line">
            <a:avLst/>
          </a:prstGeom>
          <a:noFill/>
          <a:ln w="9525">
            <a:solidFill>
              <a:schemeClr val="tx1"/>
            </a:solidFill>
            <a:round/>
            <a:headEnd/>
            <a:tailEnd/>
          </a:ln>
          <a:effectLst/>
        </p:spPr>
        <p:txBody>
          <a:bodyPr wrap="none" anchor="ctr"/>
          <a:lstStyle/>
          <a:p>
            <a:endParaRPr lang="zh-CN" altLang="en-US"/>
          </a:p>
        </p:txBody>
      </p:sp>
      <p:sp>
        <p:nvSpPr>
          <p:cNvPr id="208909" name="Line 13"/>
          <p:cNvSpPr>
            <a:spLocks noChangeShapeType="1"/>
          </p:cNvSpPr>
          <p:nvPr/>
        </p:nvSpPr>
        <p:spPr bwMode="auto">
          <a:xfrm>
            <a:off x="4591050" y="2286000"/>
            <a:ext cx="838200" cy="457200"/>
          </a:xfrm>
          <a:prstGeom prst="line">
            <a:avLst/>
          </a:prstGeom>
          <a:noFill/>
          <a:ln w="9525">
            <a:solidFill>
              <a:schemeClr val="tx1"/>
            </a:solidFill>
            <a:round/>
            <a:headEnd/>
            <a:tailEnd/>
          </a:ln>
          <a:effectLst/>
        </p:spPr>
        <p:txBody>
          <a:bodyPr wrap="none" anchor="ctr"/>
          <a:lstStyle/>
          <a:p>
            <a:endParaRPr lang="zh-CN" altLang="en-US"/>
          </a:p>
        </p:txBody>
      </p:sp>
      <p:sp>
        <p:nvSpPr>
          <p:cNvPr id="208910" name="Line 14"/>
          <p:cNvSpPr>
            <a:spLocks noChangeShapeType="1"/>
          </p:cNvSpPr>
          <p:nvPr/>
        </p:nvSpPr>
        <p:spPr bwMode="auto">
          <a:xfrm flipH="1">
            <a:off x="2609850" y="2971800"/>
            <a:ext cx="1219200" cy="685800"/>
          </a:xfrm>
          <a:prstGeom prst="line">
            <a:avLst/>
          </a:prstGeom>
          <a:noFill/>
          <a:ln w="9525">
            <a:solidFill>
              <a:schemeClr val="tx1"/>
            </a:solidFill>
            <a:round/>
            <a:headEnd/>
            <a:tailEnd/>
          </a:ln>
          <a:effectLst/>
        </p:spPr>
        <p:txBody>
          <a:bodyPr wrap="none" anchor="ctr"/>
          <a:lstStyle/>
          <a:p>
            <a:endParaRPr lang="zh-CN" altLang="en-US"/>
          </a:p>
        </p:txBody>
      </p:sp>
      <p:sp>
        <p:nvSpPr>
          <p:cNvPr id="208911" name="Line 15"/>
          <p:cNvSpPr>
            <a:spLocks noChangeShapeType="1"/>
          </p:cNvSpPr>
          <p:nvPr/>
        </p:nvSpPr>
        <p:spPr bwMode="auto">
          <a:xfrm flipH="1">
            <a:off x="3524250" y="2971800"/>
            <a:ext cx="304800" cy="762000"/>
          </a:xfrm>
          <a:prstGeom prst="line">
            <a:avLst/>
          </a:prstGeom>
          <a:noFill/>
          <a:ln w="9525">
            <a:solidFill>
              <a:schemeClr val="tx1"/>
            </a:solidFill>
            <a:round/>
            <a:headEnd/>
            <a:tailEnd/>
          </a:ln>
          <a:effectLst/>
        </p:spPr>
        <p:txBody>
          <a:bodyPr wrap="none" anchor="ctr"/>
          <a:lstStyle/>
          <a:p>
            <a:endParaRPr lang="zh-CN" altLang="en-US"/>
          </a:p>
        </p:txBody>
      </p:sp>
      <p:sp>
        <p:nvSpPr>
          <p:cNvPr id="208912" name="Line 16"/>
          <p:cNvSpPr>
            <a:spLocks noChangeShapeType="1"/>
          </p:cNvSpPr>
          <p:nvPr/>
        </p:nvSpPr>
        <p:spPr bwMode="auto">
          <a:xfrm>
            <a:off x="3829050" y="2895600"/>
            <a:ext cx="381000" cy="762000"/>
          </a:xfrm>
          <a:prstGeom prst="line">
            <a:avLst/>
          </a:prstGeom>
          <a:noFill/>
          <a:ln w="9525">
            <a:solidFill>
              <a:schemeClr val="tx1"/>
            </a:solidFill>
            <a:round/>
            <a:headEnd/>
            <a:tailEnd/>
          </a:ln>
          <a:effectLst/>
        </p:spPr>
        <p:txBody>
          <a:bodyPr wrap="none" anchor="ctr"/>
          <a:lstStyle/>
          <a:p>
            <a:endParaRPr lang="zh-CN" altLang="en-US"/>
          </a:p>
        </p:txBody>
      </p:sp>
      <p:sp>
        <p:nvSpPr>
          <p:cNvPr id="208913" name="Line 17"/>
          <p:cNvSpPr>
            <a:spLocks noChangeShapeType="1"/>
          </p:cNvSpPr>
          <p:nvPr/>
        </p:nvSpPr>
        <p:spPr bwMode="auto">
          <a:xfrm flipH="1">
            <a:off x="5048250" y="2895600"/>
            <a:ext cx="381000" cy="762000"/>
          </a:xfrm>
          <a:prstGeom prst="line">
            <a:avLst/>
          </a:prstGeom>
          <a:noFill/>
          <a:ln w="9525">
            <a:solidFill>
              <a:schemeClr val="tx1"/>
            </a:solidFill>
            <a:round/>
            <a:headEnd/>
            <a:tailEnd/>
          </a:ln>
          <a:effectLst/>
        </p:spPr>
        <p:txBody>
          <a:bodyPr wrap="none" anchor="ctr"/>
          <a:lstStyle/>
          <a:p>
            <a:endParaRPr lang="zh-CN" altLang="en-US"/>
          </a:p>
        </p:txBody>
      </p:sp>
      <p:sp>
        <p:nvSpPr>
          <p:cNvPr id="208914" name="Line 18"/>
          <p:cNvSpPr>
            <a:spLocks noChangeShapeType="1"/>
          </p:cNvSpPr>
          <p:nvPr/>
        </p:nvSpPr>
        <p:spPr bwMode="auto">
          <a:xfrm>
            <a:off x="5429250" y="2895600"/>
            <a:ext cx="381000" cy="762000"/>
          </a:xfrm>
          <a:prstGeom prst="line">
            <a:avLst/>
          </a:prstGeom>
          <a:noFill/>
          <a:ln w="9525">
            <a:solidFill>
              <a:schemeClr val="tx1"/>
            </a:solidFill>
            <a:round/>
            <a:headEnd/>
            <a:tailEnd/>
          </a:ln>
          <a:effectLst/>
        </p:spPr>
        <p:txBody>
          <a:bodyPr wrap="none" anchor="ctr"/>
          <a:lstStyle/>
          <a:p>
            <a:endParaRPr lang="zh-CN" altLang="en-US"/>
          </a:p>
        </p:txBody>
      </p:sp>
      <p:sp>
        <p:nvSpPr>
          <p:cNvPr id="208915" name="Line 19"/>
          <p:cNvSpPr>
            <a:spLocks noChangeShapeType="1"/>
          </p:cNvSpPr>
          <p:nvPr/>
        </p:nvSpPr>
        <p:spPr bwMode="auto">
          <a:xfrm>
            <a:off x="5505450" y="2895600"/>
            <a:ext cx="1066800" cy="838200"/>
          </a:xfrm>
          <a:prstGeom prst="line">
            <a:avLst/>
          </a:prstGeom>
          <a:noFill/>
          <a:ln w="9525">
            <a:solidFill>
              <a:schemeClr val="tx1"/>
            </a:solidFill>
            <a:round/>
            <a:headEnd/>
            <a:tailEnd/>
          </a:ln>
          <a:effectLst/>
        </p:spPr>
        <p:txBody>
          <a:bodyPr wrap="none" anchor="ctr"/>
          <a:lstStyle/>
          <a:p>
            <a:endParaRPr lang="zh-CN" altLang="en-US"/>
          </a:p>
        </p:txBody>
      </p:sp>
      <p:sp>
        <p:nvSpPr>
          <p:cNvPr id="208916" name="Oval 20"/>
          <p:cNvSpPr>
            <a:spLocks noChangeArrowheads="1"/>
          </p:cNvSpPr>
          <p:nvPr/>
        </p:nvSpPr>
        <p:spPr bwMode="auto">
          <a:xfrm>
            <a:off x="3219450" y="4572000"/>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208917" name="Oval 21"/>
          <p:cNvSpPr>
            <a:spLocks noChangeArrowheads="1"/>
          </p:cNvSpPr>
          <p:nvPr/>
        </p:nvSpPr>
        <p:spPr bwMode="auto">
          <a:xfrm>
            <a:off x="3829050" y="4572000"/>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208918" name="Line 22"/>
          <p:cNvSpPr>
            <a:spLocks noChangeShapeType="1"/>
          </p:cNvSpPr>
          <p:nvPr/>
        </p:nvSpPr>
        <p:spPr bwMode="auto">
          <a:xfrm flipH="1">
            <a:off x="3295650" y="3810000"/>
            <a:ext cx="228600" cy="762000"/>
          </a:xfrm>
          <a:prstGeom prst="line">
            <a:avLst/>
          </a:prstGeom>
          <a:noFill/>
          <a:ln w="9525">
            <a:solidFill>
              <a:schemeClr val="tx1"/>
            </a:solidFill>
            <a:round/>
            <a:headEnd/>
            <a:tailEnd/>
          </a:ln>
          <a:effectLst/>
        </p:spPr>
        <p:txBody>
          <a:bodyPr wrap="none" anchor="ctr"/>
          <a:lstStyle/>
          <a:p>
            <a:endParaRPr lang="zh-CN" altLang="en-US"/>
          </a:p>
        </p:txBody>
      </p:sp>
      <p:sp>
        <p:nvSpPr>
          <p:cNvPr id="208919" name="Line 23"/>
          <p:cNvSpPr>
            <a:spLocks noChangeShapeType="1"/>
          </p:cNvSpPr>
          <p:nvPr/>
        </p:nvSpPr>
        <p:spPr bwMode="auto">
          <a:xfrm>
            <a:off x="3524250" y="3810000"/>
            <a:ext cx="381000" cy="762000"/>
          </a:xfrm>
          <a:prstGeom prst="line">
            <a:avLst/>
          </a:prstGeom>
          <a:noFill/>
          <a:ln w="9525">
            <a:solidFill>
              <a:schemeClr val="tx1"/>
            </a:solidFill>
            <a:round/>
            <a:headEnd/>
            <a:tailEnd/>
          </a:ln>
          <a:effectLst/>
        </p:spPr>
        <p:txBody>
          <a:bodyPr wrap="none" anchor="ctr"/>
          <a:lstStyle/>
          <a:p>
            <a:endParaRPr lang="zh-CN" altLang="en-US"/>
          </a:p>
        </p:txBody>
      </p:sp>
      <p:sp>
        <p:nvSpPr>
          <p:cNvPr id="208920" name="Oval 24"/>
          <p:cNvSpPr>
            <a:spLocks noChangeArrowheads="1"/>
          </p:cNvSpPr>
          <p:nvPr/>
        </p:nvSpPr>
        <p:spPr bwMode="auto">
          <a:xfrm>
            <a:off x="4514850" y="2133600"/>
            <a:ext cx="152400" cy="152400"/>
          </a:xfrm>
          <a:prstGeom prst="ellipse">
            <a:avLst/>
          </a:prstGeom>
          <a:solidFill>
            <a:srgbClr val="FFFFFF"/>
          </a:solidFill>
          <a:ln w="9525">
            <a:solidFill>
              <a:schemeClr val="tx1"/>
            </a:solidFill>
            <a:round/>
            <a:headEnd/>
            <a:tailEnd/>
          </a:ln>
          <a:effectLst/>
        </p:spPr>
        <p:txBody>
          <a:bodyPr wrap="none" anchor="ctr"/>
          <a:lstStyle/>
          <a:p>
            <a:endParaRPr lang="zh-CN" altLang="en-US"/>
          </a:p>
        </p:txBody>
      </p:sp>
      <p:sp>
        <p:nvSpPr>
          <p:cNvPr id="208921" name="Text Box 25"/>
          <p:cNvSpPr txBox="1">
            <a:spLocks noChangeArrowheads="1"/>
          </p:cNvSpPr>
          <p:nvPr/>
        </p:nvSpPr>
        <p:spPr bwMode="auto">
          <a:xfrm>
            <a:off x="4895850" y="3771900"/>
            <a:ext cx="342900" cy="457200"/>
          </a:xfrm>
          <a:prstGeom prst="rect">
            <a:avLst/>
          </a:prstGeom>
          <a:noFill/>
          <a:ln w="9525">
            <a:noFill/>
            <a:miter lim="800000"/>
            <a:headEnd/>
            <a:tailEnd/>
          </a:ln>
          <a:effectLst/>
        </p:spPr>
        <p:txBody>
          <a:bodyPr>
            <a:spAutoFit/>
          </a:bodyPr>
          <a:lstStyle/>
          <a:p>
            <a:pPr>
              <a:spcBef>
                <a:spcPct val="50000"/>
              </a:spcBef>
            </a:pPr>
            <a:r>
              <a:rPr kumimoji="1" lang="en-US" altLang="zh-CN" sz="2400">
                <a:latin typeface="Times New Roman" pitchFamily="18" charset="0"/>
              </a:rPr>
              <a:t>n</a:t>
            </a:r>
          </a:p>
        </p:txBody>
      </p:sp>
      <p:sp>
        <p:nvSpPr>
          <p:cNvPr id="208922" name="Text Box 26"/>
          <p:cNvSpPr txBox="1">
            <a:spLocks noChangeArrowheads="1"/>
          </p:cNvSpPr>
          <p:nvPr/>
        </p:nvSpPr>
        <p:spPr bwMode="auto">
          <a:xfrm>
            <a:off x="4762500" y="1866900"/>
            <a:ext cx="342900" cy="457200"/>
          </a:xfrm>
          <a:prstGeom prst="rect">
            <a:avLst/>
          </a:prstGeom>
          <a:noFill/>
          <a:ln w="9525">
            <a:noFill/>
            <a:miter lim="800000"/>
            <a:headEnd/>
            <a:tailEnd/>
          </a:ln>
          <a:effectLst/>
        </p:spPr>
        <p:txBody>
          <a:bodyPr>
            <a:spAutoFit/>
          </a:bodyPr>
          <a:lstStyle/>
          <a:p>
            <a:pPr>
              <a:spcBef>
                <a:spcPct val="50000"/>
              </a:spcBef>
            </a:pPr>
            <a:r>
              <a:rPr kumimoji="1" lang="en-US" altLang="zh-CN" sz="2400">
                <a:latin typeface="Times New Roman" pitchFamily="18" charset="0"/>
              </a:rPr>
              <a:t>s</a:t>
            </a:r>
          </a:p>
        </p:txBody>
      </p:sp>
      <p:sp>
        <p:nvSpPr>
          <p:cNvPr id="208923" name="Rectangle 27"/>
          <p:cNvSpPr>
            <a:spLocks noChangeArrowheads="1"/>
          </p:cNvSpPr>
          <p:nvPr/>
        </p:nvSpPr>
        <p:spPr bwMode="auto">
          <a:xfrm>
            <a:off x="0" y="0"/>
            <a:ext cx="9144000" cy="1384300"/>
          </a:xfrm>
          <a:prstGeom prst="rect">
            <a:avLst/>
          </a:prstGeom>
          <a:noFill/>
          <a:ln w="9525">
            <a:noFill/>
            <a:miter lim="800000"/>
            <a:headEnd/>
            <a:tailEnd/>
          </a:ln>
          <a:effectLst/>
        </p:spPr>
        <p:txBody>
          <a:bodyPr anchor="ctr"/>
          <a:lstStyle/>
          <a:p>
            <a:r>
              <a:rPr lang="zh-CN" altLang="en-US" sz="3900" b="1" dirty="0" smtClean="0">
                <a:solidFill>
                  <a:schemeClr val="tx2"/>
                </a:solidFill>
              </a:rPr>
              <a:t>与或图</a:t>
            </a:r>
            <a:r>
              <a:rPr lang="zh-CN" altLang="en-US" sz="3900" b="1" dirty="0">
                <a:solidFill>
                  <a:schemeClr val="tx2"/>
                </a:solidFill>
              </a:rPr>
              <a:t>的启发式搜索算法</a:t>
            </a:r>
            <a:r>
              <a:rPr lang="en-US" altLang="zh-CN" sz="3900" b="1" dirty="0">
                <a:solidFill>
                  <a:schemeClr val="tx2"/>
                </a:solidFill>
              </a:rPr>
              <a:t>AO*</a:t>
            </a:r>
          </a:p>
        </p:txBody>
      </p:sp>
      <p:sp>
        <p:nvSpPr>
          <p:cNvPr id="208924" name="Rectangle 28"/>
          <p:cNvSpPr>
            <a:spLocks noChangeArrowheads="1"/>
          </p:cNvSpPr>
          <p:nvPr/>
        </p:nvSpPr>
        <p:spPr bwMode="auto">
          <a:xfrm>
            <a:off x="2460625" y="6075363"/>
            <a:ext cx="3028950" cy="519112"/>
          </a:xfrm>
          <a:prstGeom prst="rect">
            <a:avLst/>
          </a:prstGeom>
          <a:noFill/>
          <a:ln w="6350">
            <a:noFill/>
            <a:miter lim="800000"/>
            <a:headEnd/>
            <a:tailEnd/>
          </a:ln>
          <a:effectLst/>
        </p:spPr>
        <p:txBody>
          <a:bodyPr wrap="none">
            <a:spAutoFit/>
          </a:bodyPr>
          <a:lstStyle/>
          <a:p>
            <a:r>
              <a:rPr lang="zh-CN" altLang="en-US" sz="2800" b="1">
                <a:solidFill>
                  <a:schemeClr val="tx2"/>
                </a:solidFill>
                <a:latin typeface="Tahoma" pitchFamily="34" charset="0"/>
              </a:rPr>
              <a:t>普通图搜索的情况</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5"/>
          <p:cNvSpPr>
            <a:spLocks noGrp="1"/>
          </p:cNvSpPr>
          <p:nvPr>
            <p:ph type="sldNum" sz="quarter" idx="4294967295"/>
          </p:nvPr>
        </p:nvSpPr>
        <p:spPr>
          <a:xfrm>
            <a:off x="6553200" y="6248400"/>
            <a:ext cx="2133600" cy="457200"/>
          </a:xfrm>
          <a:prstGeom prst="rect">
            <a:avLst/>
          </a:prstGeom>
        </p:spPr>
        <p:txBody>
          <a:bodyPr/>
          <a:lstStyle/>
          <a:p>
            <a:fld id="{5DB1B592-D020-4938-A534-E99B12F08402}" type="slidenum">
              <a:rPr lang="en-US" altLang="zh-CN"/>
              <a:pPr/>
              <a:t>51</a:t>
            </a:fld>
            <a:endParaRPr lang="en-US" altLang="zh-CN"/>
          </a:p>
        </p:txBody>
      </p:sp>
      <p:sp>
        <p:nvSpPr>
          <p:cNvPr id="147458" name="Rectangle 2"/>
          <p:cNvSpPr>
            <a:spLocks noGrp="1" noChangeArrowheads="1"/>
          </p:cNvSpPr>
          <p:nvPr>
            <p:ph type="title"/>
          </p:nvPr>
        </p:nvSpPr>
        <p:spPr>
          <a:xfrm>
            <a:off x="631825" y="650875"/>
            <a:ext cx="7124700" cy="642938"/>
          </a:xfrm>
        </p:spPr>
        <p:txBody>
          <a:bodyPr/>
          <a:lstStyle/>
          <a:p>
            <a:r>
              <a:rPr lang="zh-CN" altLang="en-US"/>
              <a:t>与或图</a:t>
            </a:r>
            <a:r>
              <a:rPr lang="en-US" altLang="zh-CN"/>
              <a:t>: </a:t>
            </a:r>
            <a:r>
              <a:rPr lang="zh-CN" altLang="en-US"/>
              <a:t>对局部图的评价</a:t>
            </a:r>
          </a:p>
        </p:txBody>
      </p:sp>
      <p:sp>
        <p:nvSpPr>
          <p:cNvPr id="147460" name="Oval 4"/>
          <p:cNvSpPr>
            <a:spLocks noChangeArrowheads="1"/>
          </p:cNvSpPr>
          <p:nvPr/>
        </p:nvSpPr>
        <p:spPr bwMode="auto">
          <a:xfrm>
            <a:off x="4324350" y="1924050"/>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147461" name="Oval 5"/>
          <p:cNvSpPr>
            <a:spLocks noChangeArrowheads="1"/>
          </p:cNvSpPr>
          <p:nvPr/>
        </p:nvSpPr>
        <p:spPr bwMode="auto">
          <a:xfrm>
            <a:off x="2990850" y="2609850"/>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147462" name="Oval 6"/>
          <p:cNvSpPr>
            <a:spLocks noChangeArrowheads="1"/>
          </p:cNvSpPr>
          <p:nvPr/>
        </p:nvSpPr>
        <p:spPr bwMode="auto">
          <a:xfrm>
            <a:off x="3714750" y="3181350"/>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147463" name="Oval 7"/>
          <p:cNvSpPr>
            <a:spLocks noChangeArrowheads="1"/>
          </p:cNvSpPr>
          <p:nvPr/>
        </p:nvSpPr>
        <p:spPr bwMode="auto">
          <a:xfrm>
            <a:off x="4400550" y="3981450"/>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147464" name="Oval 8"/>
          <p:cNvSpPr>
            <a:spLocks noChangeArrowheads="1"/>
          </p:cNvSpPr>
          <p:nvPr/>
        </p:nvSpPr>
        <p:spPr bwMode="auto">
          <a:xfrm>
            <a:off x="5962650" y="3067050"/>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147465" name="Oval 9"/>
          <p:cNvSpPr>
            <a:spLocks noChangeArrowheads="1"/>
          </p:cNvSpPr>
          <p:nvPr/>
        </p:nvSpPr>
        <p:spPr bwMode="auto">
          <a:xfrm>
            <a:off x="2019300" y="4171950"/>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147466" name="Oval 10"/>
          <p:cNvSpPr>
            <a:spLocks noChangeArrowheads="1"/>
          </p:cNvSpPr>
          <p:nvPr/>
        </p:nvSpPr>
        <p:spPr bwMode="auto">
          <a:xfrm>
            <a:off x="1981200" y="5295900"/>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147467" name="Oval 11"/>
          <p:cNvSpPr>
            <a:spLocks noChangeArrowheads="1"/>
          </p:cNvSpPr>
          <p:nvPr/>
        </p:nvSpPr>
        <p:spPr bwMode="auto">
          <a:xfrm>
            <a:off x="5962650" y="5295900"/>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147468" name="Oval 12"/>
          <p:cNvSpPr>
            <a:spLocks noChangeArrowheads="1"/>
          </p:cNvSpPr>
          <p:nvPr/>
        </p:nvSpPr>
        <p:spPr bwMode="auto">
          <a:xfrm>
            <a:off x="2019300" y="6191250"/>
            <a:ext cx="152400" cy="152400"/>
          </a:xfrm>
          <a:prstGeom prst="ellipse">
            <a:avLst/>
          </a:prstGeom>
          <a:noFill/>
          <a:ln w="9525">
            <a:solidFill>
              <a:schemeClr val="tx1"/>
            </a:solidFill>
            <a:round/>
            <a:headEnd/>
            <a:tailEnd/>
          </a:ln>
          <a:effectLst/>
        </p:spPr>
        <p:txBody>
          <a:bodyPr wrap="none" anchor="ctr"/>
          <a:lstStyle/>
          <a:p>
            <a:endParaRPr lang="zh-CN" altLang="en-US"/>
          </a:p>
        </p:txBody>
      </p:sp>
      <p:sp>
        <p:nvSpPr>
          <p:cNvPr id="147469" name="Line 13"/>
          <p:cNvSpPr>
            <a:spLocks noChangeShapeType="1"/>
          </p:cNvSpPr>
          <p:nvPr/>
        </p:nvSpPr>
        <p:spPr bwMode="auto">
          <a:xfrm flipH="1">
            <a:off x="3086100" y="2076450"/>
            <a:ext cx="1333500" cy="533400"/>
          </a:xfrm>
          <a:prstGeom prst="line">
            <a:avLst/>
          </a:prstGeom>
          <a:noFill/>
          <a:ln w="9525">
            <a:solidFill>
              <a:srgbClr val="FF0000"/>
            </a:solidFill>
            <a:round/>
            <a:headEnd/>
            <a:tailEnd type="triangle" w="med" len="med"/>
          </a:ln>
          <a:effectLst/>
        </p:spPr>
        <p:txBody>
          <a:bodyPr wrap="none" anchor="ctr"/>
          <a:lstStyle/>
          <a:p>
            <a:endParaRPr lang="zh-CN" altLang="en-US"/>
          </a:p>
        </p:txBody>
      </p:sp>
      <p:sp>
        <p:nvSpPr>
          <p:cNvPr id="147470" name="Line 14"/>
          <p:cNvSpPr>
            <a:spLocks noChangeShapeType="1"/>
          </p:cNvSpPr>
          <p:nvPr/>
        </p:nvSpPr>
        <p:spPr bwMode="auto">
          <a:xfrm>
            <a:off x="4419600" y="2095500"/>
            <a:ext cx="76200" cy="1885950"/>
          </a:xfrm>
          <a:prstGeom prst="line">
            <a:avLst/>
          </a:prstGeom>
          <a:noFill/>
          <a:ln w="9525">
            <a:solidFill>
              <a:schemeClr val="tx2"/>
            </a:solidFill>
            <a:round/>
            <a:headEnd/>
            <a:tailEnd type="triangle" w="med" len="med"/>
          </a:ln>
          <a:effectLst/>
        </p:spPr>
        <p:txBody>
          <a:bodyPr wrap="none" anchor="ctr"/>
          <a:lstStyle/>
          <a:p>
            <a:endParaRPr lang="zh-CN" altLang="en-US"/>
          </a:p>
        </p:txBody>
      </p:sp>
      <p:sp>
        <p:nvSpPr>
          <p:cNvPr id="147471" name="Line 15"/>
          <p:cNvSpPr>
            <a:spLocks noChangeShapeType="1"/>
          </p:cNvSpPr>
          <p:nvPr/>
        </p:nvSpPr>
        <p:spPr bwMode="auto">
          <a:xfrm>
            <a:off x="4419600" y="2095500"/>
            <a:ext cx="1562100" cy="990600"/>
          </a:xfrm>
          <a:prstGeom prst="line">
            <a:avLst/>
          </a:prstGeom>
          <a:noFill/>
          <a:ln w="9525">
            <a:solidFill>
              <a:schemeClr val="tx2"/>
            </a:solidFill>
            <a:round/>
            <a:headEnd/>
            <a:tailEnd type="triangle" w="med" len="med"/>
          </a:ln>
          <a:effectLst/>
        </p:spPr>
        <p:txBody>
          <a:bodyPr wrap="none" anchor="ctr"/>
          <a:lstStyle/>
          <a:p>
            <a:endParaRPr lang="zh-CN" altLang="en-US"/>
          </a:p>
        </p:txBody>
      </p:sp>
      <p:sp>
        <p:nvSpPr>
          <p:cNvPr id="147472" name="Line 16"/>
          <p:cNvSpPr>
            <a:spLocks noChangeShapeType="1"/>
          </p:cNvSpPr>
          <p:nvPr/>
        </p:nvSpPr>
        <p:spPr bwMode="auto">
          <a:xfrm flipH="1">
            <a:off x="2114550" y="2762250"/>
            <a:ext cx="914400" cy="1409700"/>
          </a:xfrm>
          <a:prstGeom prst="line">
            <a:avLst/>
          </a:prstGeom>
          <a:noFill/>
          <a:ln w="9525">
            <a:solidFill>
              <a:srgbClr val="FF0000"/>
            </a:solidFill>
            <a:round/>
            <a:headEnd/>
            <a:tailEnd type="triangle" w="med" len="med"/>
          </a:ln>
          <a:effectLst/>
        </p:spPr>
        <p:txBody>
          <a:bodyPr wrap="none" anchor="ctr"/>
          <a:lstStyle/>
          <a:p>
            <a:endParaRPr lang="zh-CN" altLang="en-US"/>
          </a:p>
        </p:txBody>
      </p:sp>
      <p:sp>
        <p:nvSpPr>
          <p:cNvPr id="147473" name="Line 17"/>
          <p:cNvSpPr>
            <a:spLocks noChangeShapeType="1"/>
          </p:cNvSpPr>
          <p:nvPr/>
        </p:nvSpPr>
        <p:spPr bwMode="auto">
          <a:xfrm>
            <a:off x="3067050" y="2762250"/>
            <a:ext cx="685800" cy="4191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7474" name="Line 18"/>
          <p:cNvSpPr>
            <a:spLocks noChangeShapeType="1"/>
          </p:cNvSpPr>
          <p:nvPr/>
        </p:nvSpPr>
        <p:spPr bwMode="auto">
          <a:xfrm>
            <a:off x="3848100" y="3333750"/>
            <a:ext cx="628650" cy="6286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7475" name="Line 19"/>
          <p:cNvSpPr>
            <a:spLocks noChangeShapeType="1"/>
          </p:cNvSpPr>
          <p:nvPr/>
        </p:nvSpPr>
        <p:spPr bwMode="auto">
          <a:xfrm flipV="1">
            <a:off x="3905250" y="3162300"/>
            <a:ext cx="2057400" cy="76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7476" name="Line 20"/>
          <p:cNvSpPr>
            <a:spLocks noChangeShapeType="1"/>
          </p:cNvSpPr>
          <p:nvPr/>
        </p:nvSpPr>
        <p:spPr bwMode="auto">
          <a:xfrm flipV="1">
            <a:off x="2171700" y="4095750"/>
            <a:ext cx="2266950" cy="1333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7477" name="Line 21"/>
          <p:cNvSpPr>
            <a:spLocks noChangeShapeType="1"/>
          </p:cNvSpPr>
          <p:nvPr/>
        </p:nvSpPr>
        <p:spPr bwMode="auto">
          <a:xfrm flipH="1">
            <a:off x="2095500" y="4324350"/>
            <a:ext cx="19050" cy="9715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7478" name="Line 22"/>
          <p:cNvSpPr>
            <a:spLocks noChangeShapeType="1"/>
          </p:cNvSpPr>
          <p:nvPr/>
        </p:nvSpPr>
        <p:spPr bwMode="auto">
          <a:xfrm flipH="1">
            <a:off x="4572000" y="3219450"/>
            <a:ext cx="1447800" cy="8001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7479" name="Line 23"/>
          <p:cNvSpPr>
            <a:spLocks noChangeShapeType="1"/>
          </p:cNvSpPr>
          <p:nvPr/>
        </p:nvSpPr>
        <p:spPr bwMode="auto">
          <a:xfrm>
            <a:off x="6019800" y="3219450"/>
            <a:ext cx="19050" cy="2057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7480" name="Line 24"/>
          <p:cNvSpPr>
            <a:spLocks noChangeShapeType="1"/>
          </p:cNvSpPr>
          <p:nvPr/>
        </p:nvSpPr>
        <p:spPr bwMode="auto">
          <a:xfrm flipH="1">
            <a:off x="2133600" y="4114800"/>
            <a:ext cx="2305050" cy="1200150"/>
          </a:xfrm>
          <a:prstGeom prst="line">
            <a:avLst/>
          </a:prstGeom>
          <a:noFill/>
          <a:ln w="9525">
            <a:solidFill>
              <a:schemeClr val="tx2"/>
            </a:solidFill>
            <a:round/>
            <a:headEnd/>
            <a:tailEnd type="triangle" w="med" len="med"/>
          </a:ln>
          <a:effectLst/>
        </p:spPr>
        <p:txBody>
          <a:bodyPr wrap="none" anchor="ctr"/>
          <a:lstStyle/>
          <a:p>
            <a:endParaRPr lang="zh-CN" altLang="en-US"/>
          </a:p>
        </p:txBody>
      </p:sp>
      <p:sp>
        <p:nvSpPr>
          <p:cNvPr id="147481" name="Line 25"/>
          <p:cNvSpPr>
            <a:spLocks noChangeShapeType="1"/>
          </p:cNvSpPr>
          <p:nvPr/>
        </p:nvSpPr>
        <p:spPr bwMode="auto">
          <a:xfrm flipH="1">
            <a:off x="2133600" y="4133850"/>
            <a:ext cx="2305050" cy="2057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7482" name="Line 26"/>
          <p:cNvSpPr>
            <a:spLocks noChangeShapeType="1"/>
          </p:cNvSpPr>
          <p:nvPr/>
        </p:nvSpPr>
        <p:spPr bwMode="auto">
          <a:xfrm>
            <a:off x="4533900" y="4133850"/>
            <a:ext cx="1428750" cy="11811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7483" name="Line 27"/>
          <p:cNvSpPr>
            <a:spLocks noChangeShapeType="1"/>
          </p:cNvSpPr>
          <p:nvPr/>
        </p:nvSpPr>
        <p:spPr bwMode="auto">
          <a:xfrm>
            <a:off x="2133600" y="5391150"/>
            <a:ext cx="382905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7484" name="Line 28"/>
          <p:cNvSpPr>
            <a:spLocks noChangeShapeType="1"/>
          </p:cNvSpPr>
          <p:nvPr/>
        </p:nvSpPr>
        <p:spPr bwMode="auto">
          <a:xfrm>
            <a:off x="2095500" y="5410200"/>
            <a:ext cx="19050" cy="8001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7485" name="Arc 29"/>
          <p:cNvSpPr>
            <a:spLocks/>
          </p:cNvSpPr>
          <p:nvPr/>
        </p:nvSpPr>
        <p:spPr bwMode="auto">
          <a:xfrm flipV="1">
            <a:off x="4438650" y="2247900"/>
            <a:ext cx="209550" cy="1143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round/>
            <a:headEnd/>
            <a:tailEnd/>
          </a:ln>
          <a:effectLst/>
        </p:spPr>
        <p:txBody>
          <a:bodyPr wrap="none" anchor="ctr"/>
          <a:lstStyle/>
          <a:p>
            <a:endParaRPr lang="zh-CN" altLang="en-US"/>
          </a:p>
        </p:txBody>
      </p:sp>
      <p:sp>
        <p:nvSpPr>
          <p:cNvPr id="147486" name="Arc 30"/>
          <p:cNvSpPr>
            <a:spLocks/>
          </p:cNvSpPr>
          <p:nvPr/>
        </p:nvSpPr>
        <p:spPr bwMode="auto">
          <a:xfrm flipV="1">
            <a:off x="4019550" y="3238500"/>
            <a:ext cx="76200" cy="247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47487" name="Freeform 31"/>
          <p:cNvSpPr>
            <a:spLocks/>
          </p:cNvSpPr>
          <p:nvPr/>
        </p:nvSpPr>
        <p:spPr bwMode="auto">
          <a:xfrm>
            <a:off x="4229100" y="4305300"/>
            <a:ext cx="476250" cy="114300"/>
          </a:xfrm>
          <a:custGeom>
            <a:avLst/>
            <a:gdLst/>
            <a:ahLst/>
            <a:cxnLst>
              <a:cxn ang="0">
                <a:pos x="0" y="12"/>
              </a:cxn>
              <a:cxn ang="0">
                <a:pos x="132" y="72"/>
              </a:cxn>
              <a:cxn ang="0">
                <a:pos x="216" y="60"/>
              </a:cxn>
              <a:cxn ang="0">
                <a:pos x="300" y="0"/>
              </a:cxn>
            </a:cxnLst>
            <a:rect l="0" t="0" r="r" b="b"/>
            <a:pathLst>
              <a:path w="300" h="72">
                <a:moveTo>
                  <a:pt x="0" y="12"/>
                </a:moveTo>
                <a:lnTo>
                  <a:pt x="132" y="72"/>
                </a:lnTo>
                <a:lnTo>
                  <a:pt x="216" y="60"/>
                </a:lnTo>
                <a:lnTo>
                  <a:pt x="300" y="0"/>
                </a:lnTo>
              </a:path>
            </a:pathLst>
          </a:custGeom>
          <a:noFill/>
          <a:ln w="9525" cap="flat" cmpd="sng">
            <a:solidFill>
              <a:schemeClr val="tx1"/>
            </a:solidFill>
            <a:prstDash val="solid"/>
            <a:round/>
            <a:headEnd type="none" w="med" len="med"/>
            <a:tailEnd type="none" w="med" len="med"/>
          </a:ln>
          <a:effectLst/>
        </p:spPr>
        <p:txBody>
          <a:bodyPr wrap="none" anchor="ctr"/>
          <a:lstStyle/>
          <a:p>
            <a:endParaRPr lang="zh-CN" altLang="en-US"/>
          </a:p>
        </p:txBody>
      </p:sp>
      <p:sp>
        <p:nvSpPr>
          <p:cNvPr id="147488" name="Arc 32"/>
          <p:cNvSpPr>
            <a:spLocks/>
          </p:cNvSpPr>
          <p:nvPr/>
        </p:nvSpPr>
        <p:spPr bwMode="auto">
          <a:xfrm flipV="1">
            <a:off x="2114550" y="4229100"/>
            <a:ext cx="400050" cy="2667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47489" name="Arc 33"/>
          <p:cNvSpPr>
            <a:spLocks/>
          </p:cNvSpPr>
          <p:nvPr/>
        </p:nvSpPr>
        <p:spPr bwMode="auto">
          <a:xfrm flipV="1">
            <a:off x="2095500" y="5391150"/>
            <a:ext cx="342900" cy="285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47490" name="Line 34"/>
          <p:cNvSpPr>
            <a:spLocks noChangeShapeType="1"/>
          </p:cNvSpPr>
          <p:nvPr/>
        </p:nvSpPr>
        <p:spPr bwMode="auto">
          <a:xfrm flipH="1">
            <a:off x="2190750" y="3333750"/>
            <a:ext cx="1600200" cy="8572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7491" name="Text Box 35"/>
          <p:cNvSpPr txBox="1">
            <a:spLocks noChangeArrowheads="1"/>
          </p:cNvSpPr>
          <p:nvPr/>
        </p:nvSpPr>
        <p:spPr bwMode="auto">
          <a:xfrm>
            <a:off x="1927225" y="6419850"/>
            <a:ext cx="793750" cy="457200"/>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400" b="1">
                <a:latin typeface="Times New Roman" pitchFamily="18" charset="0"/>
              </a:rPr>
              <a:t>目标</a:t>
            </a:r>
          </a:p>
        </p:txBody>
      </p:sp>
      <p:sp>
        <p:nvSpPr>
          <p:cNvPr id="147492" name="Text Box 36"/>
          <p:cNvSpPr txBox="1">
            <a:spLocks noChangeArrowheads="1"/>
          </p:cNvSpPr>
          <p:nvPr/>
        </p:nvSpPr>
        <p:spPr bwMode="auto">
          <a:xfrm>
            <a:off x="5851525" y="5543550"/>
            <a:ext cx="793750" cy="457200"/>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400" b="1">
                <a:latin typeface="Times New Roman" pitchFamily="18" charset="0"/>
              </a:rPr>
              <a:t>目标</a:t>
            </a:r>
          </a:p>
        </p:txBody>
      </p:sp>
      <p:sp>
        <p:nvSpPr>
          <p:cNvPr id="147493" name="Text Box 37"/>
          <p:cNvSpPr txBox="1">
            <a:spLocks noChangeArrowheads="1"/>
          </p:cNvSpPr>
          <p:nvPr/>
        </p:nvSpPr>
        <p:spPr bwMode="auto">
          <a:xfrm>
            <a:off x="4495800" y="1695450"/>
            <a:ext cx="1409700" cy="457200"/>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400" b="1">
                <a:latin typeface="Times New Roman" pitchFamily="18" charset="0"/>
              </a:rPr>
              <a:t>初始节点</a:t>
            </a:r>
          </a:p>
        </p:txBody>
      </p:sp>
      <p:sp>
        <p:nvSpPr>
          <p:cNvPr id="147494" name="Text Box 38"/>
          <p:cNvSpPr txBox="1">
            <a:spLocks noChangeArrowheads="1"/>
          </p:cNvSpPr>
          <p:nvPr/>
        </p:nvSpPr>
        <p:spPr bwMode="auto">
          <a:xfrm>
            <a:off x="1619250" y="4019550"/>
            <a:ext cx="533400" cy="457200"/>
          </a:xfrm>
          <a:prstGeom prst="rect">
            <a:avLst/>
          </a:prstGeom>
          <a:noFill/>
          <a:ln w="9525">
            <a:noFill/>
            <a:miter lim="800000"/>
            <a:headEnd/>
            <a:tailEnd/>
          </a:ln>
          <a:effectLst/>
        </p:spPr>
        <p:txBody>
          <a:bodyPr>
            <a:spAutoFit/>
          </a:bodyPr>
          <a:lstStyle/>
          <a:p>
            <a:pPr>
              <a:spcBef>
                <a:spcPct val="50000"/>
              </a:spcBef>
            </a:pPr>
            <a:r>
              <a:rPr kumimoji="1" lang="en-US" altLang="zh-CN" sz="2400">
                <a:latin typeface="Times New Roman" pitchFamily="18" charset="0"/>
              </a:rPr>
              <a:t>a</a:t>
            </a:r>
          </a:p>
        </p:txBody>
      </p:sp>
      <p:sp>
        <p:nvSpPr>
          <p:cNvPr id="147495" name="Text Box 39"/>
          <p:cNvSpPr txBox="1">
            <a:spLocks noChangeArrowheads="1"/>
          </p:cNvSpPr>
          <p:nvPr/>
        </p:nvSpPr>
        <p:spPr bwMode="auto">
          <a:xfrm>
            <a:off x="1581150" y="5086350"/>
            <a:ext cx="533400" cy="457200"/>
          </a:xfrm>
          <a:prstGeom prst="rect">
            <a:avLst/>
          </a:prstGeom>
          <a:noFill/>
          <a:ln w="9525">
            <a:noFill/>
            <a:miter lim="800000"/>
            <a:headEnd/>
            <a:tailEnd/>
          </a:ln>
          <a:effectLst/>
        </p:spPr>
        <p:txBody>
          <a:bodyPr>
            <a:spAutoFit/>
          </a:bodyPr>
          <a:lstStyle/>
          <a:p>
            <a:pPr>
              <a:spcBef>
                <a:spcPct val="50000"/>
              </a:spcBef>
            </a:pPr>
            <a:r>
              <a:rPr kumimoji="1" lang="en-US" altLang="zh-CN" sz="2400">
                <a:latin typeface="Times New Roman" pitchFamily="18" charset="0"/>
              </a:rPr>
              <a:t>b</a:t>
            </a:r>
          </a:p>
        </p:txBody>
      </p:sp>
      <p:sp>
        <p:nvSpPr>
          <p:cNvPr id="147496" name="Text Box 40"/>
          <p:cNvSpPr txBox="1">
            <a:spLocks noChangeArrowheads="1"/>
          </p:cNvSpPr>
          <p:nvPr/>
        </p:nvSpPr>
        <p:spPr bwMode="auto">
          <a:xfrm>
            <a:off x="6210300" y="2876550"/>
            <a:ext cx="533400" cy="457200"/>
          </a:xfrm>
          <a:prstGeom prst="rect">
            <a:avLst/>
          </a:prstGeom>
          <a:noFill/>
          <a:ln w="9525">
            <a:noFill/>
            <a:miter lim="800000"/>
            <a:headEnd/>
            <a:tailEnd/>
          </a:ln>
          <a:effectLst/>
        </p:spPr>
        <p:txBody>
          <a:bodyPr>
            <a:spAutoFit/>
          </a:bodyPr>
          <a:lstStyle/>
          <a:p>
            <a:pPr>
              <a:spcBef>
                <a:spcPct val="50000"/>
              </a:spcBef>
            </a:pPr>
            <a:r>
              <a:rPr kumimoji="1" lang="en-US" altLang="zh-CN" sz="2400">
                <a:latin typeface="Times New Roman" pitchFamily="18" charset="0"/>
              </a:rPr>
              <a:t>c</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2133600" cy="457200"/>
          </a:xfrm>
          <a:prstGeom prst="rect">
            <a:avLst/>
          </a:prstGeom>
        </p:spPr>
        <p:txBody>
          <a:bodyPr/>
          <a:lstStyle/>
          <a:p>
            <a:fld id="{BAF95C2E-9944-4492-8D31-CD6DAAB500C2}" type="slidenum">
              <a:rPr lang="en-US" altLang="zh-CN"/>
              <a:pPr/>
              <a:t>52</a:t>
            </a:fld>
            <a:endParaRPr lang="en-US" altLang="zh-CN"/>
          </a:p>
        </p:txBody>
      </p:sp>
      <p:sp>
        <p:nvSpPr>
          <p:cNvPr id="148482" name="Rectangle 2"/>
          <p:cNvSpPr>
            <a:spLocks noGrp="1" noChangeArrowheads="1"/>
          </p:cNvSpPr>
          <p:nvPr>
            <p:ph type="title"/>
          </p:nvPr>
        </p:nvSpPr>
        <p:spPr/>
        <p:txBody>
          <a:bodyPr/>
          <a:lstStyle/>
          <a:p>
            <a:r>
              <a:rPr lang="zh-CN" altLang="zh-CN"/>
              <a:t>两个过程</a:t>
            </a:r>
            <a:endParaRPr lang="zh-CN" altLang="en-US"/>
          </a:p>
        </p:txBody>
      </p:sp>
      <p:sp>
        <p:nvSpPr>
          <p:cNvPr id="148483" name="Rectangle 3"/>
          <p:cNvSpPr>
            <a:spLocks noGrp="1" noChangeArrowheads="1"/>
          </p:cNvSpPr>
          <p:nvPr>
            <p:ph type="body" idx="1"/>
          </p:nvPr>
        </p:nvSpPr>
        <p:spPr/>
        <p:txBody>
          <a:bodyPr/>
          <a:lstStyle/>
          <a:p>
            <a:r>
              <a:rPr lang="zh-CN" altLang="en-US" b="1"/>
              <a:t>图生成过程，即扩展节点</a:t>
            </a:r>
          </a:p>
          <a:p>
            <a:pPr lvl="1"/>
            <a:r>
              <a:rPr lang="zh-CN" altLang="en-US" b="1"/>
              <a:t>从最优的局部途中选择一个节点扩展</a:t>
            </a:r>
          </a:p>
          <a:p>
            <a:r>
              <a:rPr lang="zh-CN" altLang="en-US" b="1"/>
              <a:t>计算耗散值的过程</a:t>
            </a:r>
          </a:p>
          <a:p>
            <a:pPr lvl="1"/>
            <a:r>
              <a:rPr lang="zh-CN" altLang="en-US" b="1"/>
              <a:t>对当前的局部图重新新计算耗散值</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灯片编号占位符 5"/>
          <p:cNvSpPr>
            <a:spLocks noGrp="1"/>
          </p:cNvSpPr>
          <p:nvPr>
            <p:ph type="sldNum" sz="quarter" idx="4294967295"/>
          </p:nvPr>
        </p:nvSpPr>
        <p:spPr>
          <a:xfrm>
            <a:off x="6553200" y="6248400"/>
            <a:ext cx="2133600" cy="457200"/>
          </a:xfrm>
          <a:prstGeom prst="rect">
            <a:avLst/>
          </a:prstGeom>
        </p:spPr>
        <p:txBody>
          <a:bodyPr/>
          <a:lstStyle/>
          <a:p>
            <a:fld id="{C8E11E62-48BF-4D24-B16A-E13A75805D56}" type="slidenum">
              <a:rPr lang="en-US" altLang="zh-CN"/>
              <a:pPr/>
              <a:t>53</a:t>
            </a:fld>
            <a:endParaRPr lang="en-US" altLang="zh-CN"/>
          </a:p>
        </p:txBody>
      </p:sp>
      <p:sp>
        <p:nvSpPr>
          <p:cNvPr id="149506" name="Rectangle 2"/>
          <p:cNvSpPr>
            <a:spLocks noGrp="1" noChangeArrowheads="1"/>
          </p:cNvSpPr>
          <p:nvPr>
            <p:ph type="title"/>
          </p:nvPr>
        </p:nvSpPr>
        <p:spPr>
          <a:xfrm>
            <a:off x="665163" y="561975"/>
            <a:ext cx="7127875" cy="765175"/>
          </a:xfrm>
        </p:spPr>
        <p:txBody>
          <a:bodyPr/>
          <a:lstStyle/>
          <a:p>
            <a:r>
              <a:rPr lang="en-US" altLang="zh-CN"/>
              <a:t>AO*</a:t>
            </a:r>
            <a:r>
              <a:rPr lang="zh-CN" altLang="en-US"/>
              <a:t>算法举例</a:t>
            </a:r>
          </a:p>
        </p:txBody>
      </p:sp>
      <p:sp>
        <p:nvSpPr>
          <p:cNvPr id="149507" name="Rectangle 3"/>
          <p:cNvSpPr>
            <a:spLocks noGrp="1" noChangeArrowheads="1"/>
          </p:cNvSpPr>
          <p:nvPr>
            <p:ph type="body" idx="1"/>
          </p:nvPr>
        </p:nvSpPr>
        <p:spPr>
          <a:xfrm>
            <a:off x="685800" y="7010400"/>
            <a:ext cx="7772400" cy="190500"/>
          </a:xfrm>
        </p:spPr>
        <p:txBody>
          <a:bodyPr/>
          <a:lstStyle/>
          <a:p>
            <a:pPr>
              <a:lnSpc>
                <a:spcPct val="90000"/>
              </a:lnSpc>
            </a:pPr>
            <a:endParaRPr lang="zh-CN" altLang="zh-CN" sz="2600"/>
          </a:p>
        </p:txBody>
      </p:sp>
      <p:sp>
        <p:nvSpPr>
          <p:cNvPr id="149543" name="Text Box 39"/>
          <p:cNvSpPr txBox="1">
            <a:spLocks noChangeArrowheads="1"/>
          </p:cNvSpPr>
          <p:nvPr/>
        </p:nvSpPr>
        <p:spPr bwMode="auto">
          <a:xfrm>
            <a:off x="6261100" y="1814513"/>
            <a:ext cx="1952625" cy="5386387"/>
          </a:xfrm>
          <a:prstGeom prst="rect">
            <a:avLst/>
          </a:prstGeom>
          <a:noFill/>
          <a:ln w="9525">
            <a:noFill/>
            <a:miter lim="800000"/>
            <a:headEnd/>
            <a:tailEnd/>
          </a:ln>
          <a:effectLst/>
        </p:spPr>
        <p:txBody>
          <a:bodyPr wrap="none" anchor="ctr">
            <a:spAutoFit/>
          </a:bodyPr>
          <a:lstStyle/>
          <a:p>
            <a:r>
              <a:rPr kumimoji="1" lang="zh-CN" altLang="en-US" sz="2400" b="1">
                <a:latin typeface="Times New Roman" pitchFamily="18" charset="0"/>
              </a:rPr>
              <a:t>其中：</a:t>
            </a:r>
          </a:p>
          <a:p>
            <a:r>
              <a:rPr kumimoji="1" lang="zh-CN" altLang="en-US" sz="2400" b="1">
                <a:latin typeface="Times New Roman" pitchFamily="18" charset="0"/>
              </a:rPr>
              <a:t>    </a:t>
            </a:r>
            <a:r>
              <a:rPr kumimoji="1" lang="en-US" altLang="zh-CN" sz="2400" b="1">
                <a:latin typeface="Times New Roman" pitchFamily="18" charset="0"/>
              </a:rPr>
              <a:t>h(n</a:t>
            </a:r>
            <a:r>
              <a:rPr kumimoji="1" lang="en-US" altLang="zh-CN" sz="2400" b="1" baseline="-25000">
                <a:latin typeface="Times New Roman" pitchFamily="18" charset="0"/>
              </a:rPr>
              <a:t>0</a:t>
            </a:r>
            <a:r>
              <a:rPr kumimoji="1" lang="en-US" altLang="zh-CN" sz="2400" b="1">
                <a:latin typeface="Times New Roman" pitchFamily="18" charset="0"/>
              </a:rPr>
              <a:t>)=3</a:t>
            </a:r>
          </a:p>
          <a:p>
            <a:r>
              <a:rPr kumimoji="1" lang="en-US" altLang="zh-CN" sz="2400" b="1">
                <a:latin typeface="Times New Roman" pitchFamily="18" charset="0"/>
              </a:rPr>
              <a:t>    h(n</a:t>
            </a:r>
            <a:r>
              <a:rPr kumimoji="1" lang="en-US" altLang="zh-CN" sz="2400" b="1" baseline="-25000">
                <a:latin typeface="Times New Roman" pitchFamily="18" charset="0"/>
              </a:rPr>
              <a:t>1</a:t>
            </a:r>
            <a:r>
              <a:rPr kumimoji="1" lang="en-US" altLang="zh-CN" sz="2400" b="1">
                <a:latin typeface="Times New Roman" pitchFamily="18" charset="0"/>
              </a:rPr>
              <a:t>)=2</a:t>
            </a:r>
          </a:p>
          <a:p>
            <a:r>
              <a:rPr kumimoji="1" lang="en-US" altLang="zh-CN" sz="2400" b="1">
                <a:latin typeface="Times New Roman" pitchFamily="18" charset="0"/>
              </a:rPr>
              <a:t>    h(n</a:t>
            </a:r>
            <a:r>
              <a:rPr kumimoji="1" lang="en-US" altLang="zh-CN" sz="2400" b="1" baseline="-25000">
                <a:latin typeface="Times New Roman" pitchFamily="18" charset="0"/>
              </a:rPr>
              <a:t>2</a:t>
            </a:r>
            <a:r>
              <a:rPr kumimoji="1" lang="en-US" altLang="zh-CN" sz="2400" b="1">
                <a:latin typeface="Times New Roman" pitchFamily="18" charset="0"/>
              </a:rPr>
              <a:t>)=4</a:t>
            </a:r>
          </a:p>
          <a:p>
            <a:r>
              <a:rPr kumimoji="1" lang="en-US" altLang="zh-CN" sz="2400" b="1">
                <a:latin typeface="Times New Roman" pitchFamily="18" charset="0"/>
              </a:rPr>
              <a:t>    h(n</a:t>
            </a:r>
            <a:r>
              <a:rPr kumimoji="1" lang="en-US" altLang="zh-CN" sz="2400" b="1" baseline="-25000">
                <a:latin typeface="Times New Roman" pitchFamily="18" charset="0"/>
              </a:rPr>
              <a:t>3</a:t>
            </a:r>
            <a:r>
              <a:rPr kumimoji="1" lang="en-US" altLang="zh-CN" sz="2400" b="1">
                <a:latin typeface="Times New Roman" pitchFamily="18" charset="0"/>
              </a:rPr>
              <a:t>)=4</a:t>
            </a:r>
          </a:p>
          <a:p>
            <a:r>
              <a:rPr kumimoji="1" lang="en-US" altLang="zh-CN" sz="2400" b="1">
                <a:latin typeface="Times New Roman" pitchFamily="18" charset="0"/>
              </a:rPr>
              <a:t>    h(n</a:t>
            </a:r>
            <a:r>
              <a:rPr kumimoji="1" lang="en-US" altLang="zh-CN" sz="2400" b="1" baseline="-25000">
                <a:latin typeface="Times New Roman" pitchFamily="18" charset="0"/>
              </a:rPr>
              <a:t>4</a:t>
            </a:r>
            <a:r>
              <a:rPr kumimoji="1" lang="en-US" altLang="zh-CN" sz="2400" b="1">
                <a:latin typeface="Times New Roman" pitchFamily="18" charset="0"/>
              </a:rPr>
              <a:t>)=1</a:t>
            </a:r>
          </a:p>
          <a:p>
            <a:r>
              <a:rPr kumimoji="1" lang="en-US" altLang="zh-CN" sz="2400" b="1">
                <a:latin typeface="Times New Roman" pitchFamily="18" charset="0"/>
              </a:rPr>
              <a:t>    h(n</a:t>
            </a:r>
            <a:r>
              <a:rPr kumimoji="1" lang="en-US" altLang="zh-CN" sz="2400" b="1" baseline="-25000">
                <a:latin typeface="Times New Roman" pitchFamily="18" charset="0"/>
              </a:rPr>
              <a:t>5</a:t>
            </a:r>
            <a:r>
              <a:rPr kumimoji="1" lang="en-US" altLang="zh-CN" sz="2400" b="1">
                <a:latin typeface="Times New Roman" pitchFamily="18" charset="0"/>
              </a:rPr>
              <a:t>)=1</a:t>
            </a:r>
          </a:p>
          <a:p>
            <a:r>
              <a:rPr kumimoji="1" lang="en-US" altLang="zh-CN" sz="2400" b="1">
                <a:latin typeface="Times New Roman" pitchFamily="18" charset="0"/>
              </a:rPr>
              <a:t>    h(n</a:t>
            </a:r>
            <a:r>
              <a:rPr kumimoji="1" lang="en-US" altLang="zh-CN" sz="2400" b="1" baseline="-25000">
                <a:latin typeface="Times New Roman" pitchFamily="18" charset="0"/>
              </a:rPr>
              <a:t>6</a:t>
            </a:r>
            <a:r>
              <a:rPr kumimoji="1" lang="en-US" altLang="zh-CN" sz="2400" b="1">
                <a:latin typeface="Times New Roman" pitchFamily="18" charset="0"/>
              </a:rPr>
              <a:t>)=2</a:t>
            </a:r>
          </a:p>
          <a:p>
            <a:r>
              <a:rPr kumimoji="1" lang="en-US" altLang="zh-CN" sz="2400" b="1">
                <a:latin typeface="Times New Roman" pitchFamily="18" charset="0"/>
              </a:rPr>
              <a:t>    h(n</a:t>
            </a:r>
            <a:r>
              <a:rPr kumimoji="1" lang="en-US" altLang="zh-CN" sz="2400" b="1" baseline="-25000">
                <a:latin typeface="Times New Roman" pitchFamily="18" charset="0"/>
              </a:rPr>
              <a:t>7</a:t>
            </a:r>
            <a:r>
              <a:rPr kumimoji="1" lang="en-US" altLang="zh-CN" sz="2400" b="1">
                <a:latin typeface="Times New Roman" pitchFamily="18" charset="0"/>
              </a:rPr>
              <a:t>)=0</a:t>
            </a:r>
          </a:p>
          <a:p>
            <a:r>
              <a:rPr kumimoji="1" lang="en-US" altLang="zh-CN" sz="2400" b="1">
                <a:latin typeface="Times New Roman" pitchFamily="18" charset="0"/>
              </a:rPr>
              <a:t>    h(n</a:t>
            </a:r>
            <a:r>
              <a:rPr kumimoji="1" lang="en-US" altLang="zh-CN" sz="2400" b="1" baseline="-25000">
                <a:latin typeface="Times New Roman" pitchFamily="18" charset="0"/>
              </a:rPr>
              <a:t>8</a:t>
            </a:r>
            <a:r>
              <a:rPr kumimoji="1" lang="en-US" altLang="zh-CN" sz="2400" b="1">
                <a:latin typeface="Times New Roman" pitchFamily="18" charset="0"/>
              </a:rPr>
              <a:t>)=0</a:t>
            </a:r>
          </a:p>
          <a:p>
            <a:endParaRPr kumimoji="1" lang="en-US" altLang="zh-CN" sz="2400" b="1">
              <a:latin typeface="Times New Roman" pitchFamily="18" charset="0"/>
            </a:endParaRPr>
          </a:p>
          <a:p>
            <a:r>
              <a:rPr kumimoji="1" lang="zh-CN" altLang="en-US" sz="2400" b="1">
                <a:latin typeface="Times New Roman" pitchFamily="18" charset="0"/>
              </a:rPr>
              <a:t>设：</a:t>
            </a:r>
            <a:r>
              <a:rPr kumimoji="1" lang="en-US" altLang="zh-CN" sz="2400" b="1">
                <a:latin typeface="Times New Roman" pitchFamily="18" charset="0"/>
              </a:rPr>
              <a:t>K</a:t>
            </a:r>
            <a:r>
              <a:rPr kumimoji="1" lang="zh-CN" altLang="en-US" sz="2400" b="1">
                <a:latin typeface="Times New Roman" pitchFamily="18" charset="0"/>
              </a:rPr>
              <a:t>连接符</a:t>
            </a:r>
          </a:p>
          <a:p>
            <a:r>
              <a:rPr kumimoji="1" lang="zh-CN" altLang="en-US" sz="2400" b="1">
                <a:latin typeface="Times New Roman" pitchFamily="18" charset="0"/>
              </a:rPr>
              <a:t>的耗散值为</a:t>
            </a:r>
            <a:r>
              <a:rPr kumimoji="1" lang="en-US" altLang="zh-CN" sz="2400" b="1">
                <a:latin typeface="Times New Roman" pitchFamily="18" charset="0"/>
              </a:rPr>
              <a:t>K</a:t>
            </a:r>
          </a:p>
          <a:p>
            <a:pPr>
              <a:spcBef>
                <a:spcPct val="50000"/>
              </a:spcBef>
            </a:pPr>
            <a:endParaRPr kumimoji="1" lang="en-US" altLang="zh-CN" sz="2400" b="1">
              <a:latin typeface="Times New Roman" pitchFamily="18" charset="0"/>
            </a:endParaRPr>
          </a:p>
        </p:txBody>
      </p:sp>
      <p:grpSp>
        <p:nvGrpSpPr>
          <p:cNvPr id="2" name="Group 49"/>
          <p:cNvGrpSpPr>
            <a:grpSpLocks/>
          </p:cNvGrpSpPr>
          <p:nvPr/>
        </p:nvGrpSpPr>
        <p:grpSpPr bwMode="auto">
          <a:xfrm>
            <a:off x="307975" y="1333500"/>
            <a:ext cx="5118100" cy="5181600"/>
            <a:chOff x="194" y="732"/>
            <a:chExt cx="3224" cy="3264"/>
          </a:xfrm>
        </p:grpSpPr>
        <p:grpSp>
          <p:nvGrpSpPr>
            <p:cNvPr id="3" name="Group 4"/>
            <p:cNvGrpSpPr>
              <a:grpSpLocks/>
            </p:cNvGrpSpPr>
            <p:nvPr/>
          </p:nvGrpSpPr>
          <p:grpSpPr bwMode="auto">
            <a:xfrm>
              <a:off x="446" y="732"/>
              <a:ext cx="2972" cy="3264"/>
              <a:chOff x="1214" y="732"/>
              <a:chExt cx="2972" cy="3264"/>
            </a:xfrm>
          </p:grpSpPr>
          <p:sp>
            <p:nvSpPr>
              <p:cNvPr id="149509" name="Oval 5"/>
              <p:cNvSpPr>
                <a:spLocks noChangeArrowheads="1"/>
              </p:cNvSpPr>
              <p:nvPr/>
            </p:nvSpPr>
            <p:spPr bwMode="auto">
              <a:xfrm>
                <a:off x="2724" y="876"/>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149510" name="Oval 6"/>
              <p:cNvSpPr>
                <a:spLocks noChangeArrowheads="1"/>
              </p:cNvSpPr>
              <p:nvPr/>
            </p:nvSpPr>
            <p:spPr bwMode="auto">
              <a:xfrm>
                <a:off x="1884" y="1308"/>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149511" name="Oval 7"/>
              <p:cNvSpPr>
                <a:spLocks noChangeArrowheads="1"/>
              </p:cNvSpPr>
              <p:nvPr/>
            </p:nvSpPr>
            <p:spPr bwMode="auto">
              <a:xfrm>
                <a:off x="2340" y="1668"/>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149512" name="Oval 8"/>
              <p:cNvSpPr>
                <a:spLocks noChangeArrowheads="1"/>
              </p:cNvSpPr>
              <p:nvPr/>
            </p:nvSpPr>
            <p:spPr bwMode="auto">
              <a:xfrm>
                <a:off x="2772" y="2172"/>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149513" name="Oval 9"/>
              <p:cNvSpPr>
                <a:spLocks noChangeArrowheads="1"/>
              </p:cNvSpPr>
              <p:nvPr/>
            </p:nvSpPr>
            <p:spPr bwMode="auto">
              <a:xfrm>
                <a:off x="3756" y="1596"/>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149514" name="Oval 10"/>
              <p:cNvSpPr>
                <a:spLocks noChangeArrowheads="1"/>
              </p:cNvSpPr>
              <p:nvPr/>
            </p:nvSpPr>
            <p:spPr bwMode="auto">
              <a:xfrm>
                <a:off x="1272" y="2292"/>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149515" name="Oval 11"/>
              <p:cNvSpPr>
                <a:spLocks noChangeArrowheads="1"/>
              </p:cNvSpPr>
              <p:nvPr/>
            </p:nvSpPr>
            <p:spPr bwMode="auto">
              <a:xfrm>
                <a:off x="1248" y="3000"/>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149516" name="Oval 12"/>
              <p:cNvSpPr>
                <a:spLocks noChangeArrowheads="1"/>
              </p:cNvSpPr>
              <p:nvPr/>
            </p:nvSpPr>
            <p:spPr bwMode="auto">
              <a:xfrm>
                <a:off x="3756" y="3000"/>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149517" name="Oval 13"/>
              <p:cNvSpPr>
                <a:spLocks noChangeArrowheads="1"/>
              </p:cNvSpPr>
              <p:nvPr/>
            </p:nvSpPr>
            <p:spPr bwMode="auto">
              <a:xfrm>
                <a:off x="1272" y="3564"/>
                <a:ext cx="96" cy="96"/>
              </a:xfrm>
              <a:prstGeom prst="ellipse">
                <a:avLst/>
              </a:prstGeom>
              <a:noFill/>
              <a:ln w="9525">
                <a:solidFill>
                  <a:schemeClr val="tx1"/>
                </a:solidFill>
                <a:round/>
                <a:headEnd/>
                <a:tailEnd/>
              </a:ln>
              <a:effectLst/>
            </p:spPr>
            <p:txBody>
              <a:bodyPr wrap="none" anchor="ctr"/>
              <a:lstStyle/>
              <a:p>
                <a:endParaRPr lang="zh-CN" altLang="en-US"/>
              </a:p>
            </p:txBody>
          </p:sp>
          <p:sp>
            <p:nvSpPr>
              <p:cNvPr id="149518" name="Line 14"/>
              <p:cNvSpPr>
                <a:spLocks noChangeShapeType="1"/>
              </p:cNvSpPr>
              <p:nvPr/>
            </p:nvSpPr>
            <p:spPr bwMode="auto">
              <a:xfrm flipH="1">
                <a:off x="1944" y="972"/>
                <a:ext cx="840" cy="33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9519" name="Line 15"/>
              <p:cNvSpPr>
                <a:spLocks noChangeShapeType="1"/>
              </p:cNvSpPr>
              <p:nvPr/>
            </p:nvSpPr>
            <p:spPr bwMode="auto">
              <a:xfrm>
                <a:off x="2784" y="984"/>
                <a:ext cx="48" cy="118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9520" name="Line 16"/>
              <p:cNvSpPr>
                <a:spLocks noChangeShapeType="1"/>
              </p:cNvSpPr>
              <p:nvPr/>
            </p:nvSpPr>
            <p:spPr bwMode="auto">
              <a:xfrm>
                <a:off x="2784" y="984"/>
                <a:ext cx="984" cy="62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9521" name="Line 17"/>
              <p:cNvSpPr>
                <a:spLocks noChangeShapeType="1"/>
              </p:cNvSpPr>
              <p:nvPr/>
            </p:nvSpPr>
            <p:spPr bwMode="auto">
              <a:xfrm flipH="1">
                <a:off x="1332" y="1404"/>
                <a:ext cx="576" cy="88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9522" name="Line 18"/>
              <p:cNvSpPr>
                <a:spLocks noChangeShapeType="1"/>
              </p:cNvSpPr>
              <p:nvPr/>
            </p:nvSpPr>
            <p:spPr bwMode="auto">
              <a:xfrm>
                <a:off x="1932" y="1404"/>
                <a:ext cx="432" cy="26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9523" name="Line 19"/>
              <p:cNvSpPr>
                <a:spLocks noChangeShapeType="1"/>
              </p:cNvSpPr>
              <p:nvPr/>
            </p:nvSpPr>
            <p:spPr bwMode="auto">
              <a:xfrm>
                <a:off x="2424" y="1764"/>
                <a:ext cx="396" cy="39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9524" name="Line 20"/>
              <p:cNvSpPr>
                <a:spLocks noChangeShapeType="1"/>
              </p:cNvSpPr>
              <p:nvPr/>
            </p:nvSpPr>
            <p:spPr bwMode="auto">
              <a:xfrm flipV="1">
                <a:off x="2460" y="1656"/>
                <a:ext cx="1296" cy="4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9525" name="Line 21"/>
              <p:cNvSpPr>
                <a:spLocks noChangeShapeType="1"/>
              </p:cNvSpPr>
              <p:nvPr/>
            </p:nvSpPr>
            <p:spPr bwMode="auto">
              <a:xfrm flipV="1">
                <a:off x="1368" y="2244"/>
                <a:ext cx="1428" cy="8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9526" name="Line 22"/>
              <p:cNvSpPr>
                <a:spLocks noChangeShapeType="1"/>
              </p:cNvSpPr>
              <p:nvPr/>
            </p:nvSpPr>
            <p:spPr bwMode="auto">
              <a:xfrm flipH="1">
                <a:off x="1320" y="2388"/>
                <a:ext cx="12" cy="61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9527" name="Line 23"/>
              <p:cNvSpPr>
                <a:spLocks noChangeShapeType="1"/>
              </p:cNvSpPr>
              <p:nvPr/>
            </p:nvSpPr>
            <p:spPr bwMode="auto">
              <a:xfrm flipH="1">
                <a:off x="2880" y="1692"/>
                <a:ext cx="912" cy="50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9528" name="Line 24"/>
              <p:cNvSpPr>
                <a:spLocks noChangeShapeType="1"/>
              </p:cNvSpPr>
              <p:nvPr/>
            </p:nvSpPr>
            <p:spPr bwMode="auto">
              <a:xfrm>
                <a:off x="3792" y="1692"/>
                <a:ext cx="12" cy="129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9529" name="Line 25"/>
              <p:cNvSpPr>
                <a:spLocks noChangeShapeType="1"/>
              </p:cNvSpPr>
              <p:nvPr/>
            </p:nvSpPr>
            <p:spPr bwMode="auto">
              <a:xfrm flipH="1">
                <a:off x="1344" y="2256"/>
                <a:ext cx="1452" cy="75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9530" name="Line 26"/>
              <p:cNvSpPr>
                <a:spLocks noChangeShapeType="1"/>
              </p:cNvSpPr>
              <p:nvPr/>
            </p:nvSpPr>
            <p:spPr bwMode="auto">
              <a:xfrm flipH="1">
                <a:off x="1344" y="2268"/>
                <a:ext cx="1452" cy="129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9531" name="Line 27"/>
              <p:cNvSpPr>
                <a:spLocks noChangeShapeType="1"/>
              </p:cNvSpPr>
              <p:nvPr/>
            </p:nvSpPr>
            <p:spPr bwMode="auto">
              <a:xfrm>
                <a:off x="2856" y="2268"/>
                <a:ext cx="900" cy="74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9532" name="Line 28"/>
              <p:cNvSpPr>
                <a:spLocks noChangeShapeType="1"/>
              </p:cNvSpPr>
              <p:nvPr/>
            </p:nvSpPr>
            <p:spPr bwMode="auto">
              <a:xfrm>
                <a:off x="1344" y="3060"/>
                <a:ext cx="2412"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9533" name="Line 29"/>
              <p:cNvSpPr>
                <a:spLocks noChangeShapeType="1"/>
              </p:cNvSpPr>
              <p:nvPr/>
            </p:nvSpPr>
            <p:spPr bwMode="auto">
              <a:xfrm>
                <a:off x="1320" y="3072"/>
                <a:ext cx="12" cy="50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9534" name="Arc 30"/>
              <p:cNvSpPr>
                <a:spLocks/>
              </p:cNvSpPr>
              <p:nvPr/>
            </p:nvSpPr>
            <p:spPr bwMode="auto">
              <a:xfrm flipV="1">
                <a:off x="2796" y="1080"/>
                <a:ext cx="13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49535" name="Arc 31"/>
              <p:cNvSpPr>
                <a:spLocks/>
              </p:cNvSpPr>
              <p:nvPr/>
            </p:nvSpPr>
            <p:spPr bwMode="auto">
              <a:xfrm flipV="1">
                <a:off x="2532" y="1704"/>
                <a:ext cx="48" cy="15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49536" name="Freeform 32"/>
              <p:cNvSpPr>
                <a:spLocks/>
              </p:cNvSpPr>
              <p:nvPr/>
            </p:nvSpPr>
            <p:spPr bwMode="auto">
              <a:xfrm>
                <a:off x="2664" y="2376"/>
                <a:ext cx="300" cy="72"/>
              </a:xfrm>
              <a:custGeom>
                <a:avLst/>
                <a:gdLst/>
                <a:ahLst/>
                <a:cxnLst>
                  <a:cxn ang="0">
                    <a:pos x="0" y="12"/>
                  </a:cxn>
                  <a:cxn ang="0">
                    <a:pos x="132" y="72"/>
                  </a:cxn>
                  <a:cxn ang="0">
                    <a:pos x="216" y="60"/>
                  </a:cxn>
                  <a:cxn ang="0">
                    <a:pos x="300" y="0"/>
                  </a:cxn>
                </a:cxnLst>
                <a:rect l="0" t="0" r="r" b="b"/>
                <a:pathLst>
                  <a:path w="300" h="72">
                    <a:moveTo>
                      <a:pt x="0" y="12"/>
                    </a:moveTo>
                    <a:lnTo>
                      <a:pt x="132" y="72"/>
                    </a:lnTo>
                    <a:lnTo>
                      <a:pt x="216" y="60"/>
                    </a:lnTo>
                    <a:lnTo>
                      <a:pt x="300" y="0"/>
                    </a:lnTo>
                  </a:path>
                </a:pathLst>
              </a:custGeom>
              <a:noFill/>
              <a:ln w="9525" cap="flat" cmpd="sng">
                <a:solidFill>
                  <a:schemeClr val="tx1"/>
                </a:solidFill>
                <a:prstDash val="solid"/>
                <a:round/>
                <a:headEnd type="none" w="med" len="med"/>
                <a:tailEnd type="none" w="med" len="med"/>
              </a:ln>
              <a:effectLst/>
            </p:spPr>
            <p:txBody>
              <a:bodyPr wrap="none" anchor="ctr"/>
              <a:lstStyle/>
              <a:p>
                <a:endParaRPr lang="zh-CN" altLang="en-US"/>
              </a:p>
            </p:txBody>
          </p:sp>
          <p:sp>
            <p:nvSpPr>
              <p:cNvPr id="149537" name="Arc 33"/>
              <p:cNvSpPr>
                <a:spLocks/>
              </p:cNvSpPr>
              <p:nvPr/>
            </p:nvSpPr>
            <p:spPr bwMode="auto">
              <a:xfrm flipV="1">
                <a:off x="1332" y="2328"/>
                <a:ext cx="252" cy="16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49538" name="Arc 34"/>
              <p:cNvSpPr>
                <a:spLocks/>
              </p:cNvSpPr>
              <p:nvPr/>
            </p:nvSpPr>
            <p:spPr bwMode="auto">
              <a:xfrm flipV="1">
                <a:off x="1320" y="3060"/>
                <a:ext cx="216" cy="1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49539" name="Line 35"/>
              <p:cNvSpPr>
                <a:spLocks noChangeShapeType="1"/>
              </p:cNvSpPr>
              <p:nvPr/>
            </p:nvSpPr>
            <p:spPr bwMode="auto">
              <a:xfrm flipH="1">
                <a:off x="1380" y="1764"/>
                <a:ext cx="1008" cy="5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9540" name="Text Box 36"/>
              <p:cNvSpPr txBox="1">
                <a:spLocks noChangeArrowheads="1"/>
              </p:cNvSpPr>
              <p:nvPr/>
            </p:nvSpPr>
            <p:spPr bwMode="auto">
              <a:xfrm>
                <a:off x="1214" y="3708"/>
                <a:ext cx="500" cy="288"/>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400" b="1">
                    <a:latin typeface="Times New Roman" pitchFamily="18" charset="0"/>
                  </a:rPr>
                  <a:t>目标</a:t>
                </a:r>
              </a:p>
            </p:txBody>
          </p:sp>
          <p:sp>
            <p:nvSpPr>
              <p:cNvPr id="149541" name="Text Box 37"/>
              <p:cNvSpPr txBox="1">
                <a:spLocks noChangeArrowheads="1"/>
              </p:cNvSpPr>
              <p:nvPr/>
            </p:nvSpPr>
            <p:spPr bwMode="auto">
              <a:xfrm>
                <a:off x="3686" y="3156"/>
                <a:ext cx="500" cy="288"/>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400" b="1">
                    <a:latin typeface="Times New Roman" pitchFamily="18" charset="0"/>
                  </a:rPr>
                  <a:t>目标</a:t>
                </a:r>
              </a:p>
            </p:txBody>
          </p:sp>
          <p:sp>
            <p:nvSpPr>
              <p:cNvPr id="149542" name="Text Box 38"/>
              <p:cNvSpPr txBox="1">
                <a:spLocks noChangeArrowheads="1"/>
              </p:cNvSpPr>
              <p:nvPr/>
            </p:nvSpPr>
            <p:spPr bwMode="auto">
              <a:xfrm>
                <a:off x="2832" y="732"/>
                <a:ext cx="888" cy="288"/>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400" b="1">
                    <a:latin typeface="Times New Roman" pitchFamily="18" charset="0"/>
                  </a:rPr>
                  <a:t>初始节点</a:t>
                </a:r>
              </a:p>
            </p:txBody>
          </p:sp>
        </p:grpSp>
        <p:sp>
          <p:nvSpPr>
            <p:cNvPr id="149544" name="Text Box 40"/>
            <p:cNvSpPr txBox="1">
              <a:spLocks noChangeArrowheads="1"/>
            </p:cNvSpPr>
            <p:nvPr/>
          </p:nvSpPr>
          <p:spPr bwMode="auto">
            <a:xfrm>
              <a:off x="1694" y="754"/>
              <a:ext cx="236" cy="231"/>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a:latin typeface="Times New Roman" pitchFamily="18" charset="0"/>
                </a:rPr>
                <a:t>n</a:t>
              </a:r>
              <a:r>
                <a:rPr kumimoji="1" lang="en-US" altLang="zh-CN" baseline="-25000">
                  <a:latin typeface="Times New Roman" pitchFamily="18" charset="0"/>
                </a:rPr>
                <a:t>0</a:t>
              </a:r>
            </a:p>
          </p:txBody>
        </p:sp>
        <p:sp>
          <p:nvSpPr>
            <p:cNvPr id="149545" name="Text Box 41"/>
            <p:cNvSpPr txBox="1">
              <a:spLocks noChangeArrowheads="1"/>
            </p:cNvSpPr>
            <p:nvPr/>
          </p:nvSpPr>
          <p:spPr bwMode="auto">
            <a:xfrm>
              <a:off x="830" y="1234"/>
              <a:ext cx="236" cy="231"/>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a:latin typeface="Times New Roman" pitchFamily="18" charset="0"/>
                </a:rPr>
                <a:t>n</a:t>
              </a:r>
              <a:r>
                <a:rPr kumimoji="1" lang="en-US" altLang="zh-CN" baseline="-25000">
                  <a:latin typeface="Times New Roman" pitchFamily="18" charset="0"/>
                </a:rPr>
                <a:t>1</a:t>
              </a:r>
            </a:p>
          </p:txBody>
        </p:sp>
        <p:sp>
          <p:nvSpPr>
            <p:cNvPr id="149546" name="Text Box 42"/>
            <p:cNvSpPr txBox="1">
              <a:spLocks noChangeArrowheads="1"/>
            </p:cNvSpPr>
            <p:nvPr/>
          </p:nvSpPr>
          <p:spPr bwMode="auto">
            <a:xfrm>
              <a:off x="1622" y="1438"/>
              <a:ext cx="236" cy="231"/>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a:latin typeface="Times New Roman" pitchFamily="18" charset="0"/>
                </a:rPr>
                <a:t>n</a:t>
              </a:r>
              <a:r>
                <a:rPr kumimoji="1" lang="en-US" altLang="zh-CN" baseline="-25000">
                  <a:latin typeface="Times New Roman" pitchFamily="18" charset="0"/>
                </a:rPr>
                <a:t>2</a:t>
              </a:r>
            </a:p>
          </p:txBody>
        </p:sp>
        <p:sp>
          <p:nvSpPr>
            <p:cNvPr id="149547" name="Text Box 43"/>
            <p:cNvSpPr txBox="1">
              <a:spLocks noChangeArrowheads="1"/>
            </p:cNvSpPr>
            <p:nvPr/>
          </p:nvSpPr>
          <p:spPr bwMode="auto">
            <a:xfrm>
              <a:off x="350" y="2110"/>
              <a:ext cx="236" cy="231"/>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a:latin typeface="Times New Roman" pitchFamily="18" charset="0"/>
                </a:rPr>
                <a:t>n</a:t>
              </a:r>
              <a:r>
                <a:rPr kumimoji="1" lang="en-US" altLang="zh-CN" baseline="-25000">
                  <a:latin typeface="Times New Roman" pitchFamily="18" charset="0"/>
                </a:rPr>
                <a:t>3</a:t>
              </a:r>
            </a:p>
          </p:txBody>
        </p:sp>
        <p:sp>
          <p:nvSpPr>
            <p:cNvPr id="149548" name="Text Box 44"/>
            <p:cNvSpPr txBox="1">
              <a:spLocks noChangeArrowheads="1"/>
            </p:cNvSpPr>
            <p:nvPr/>
          </p:nvSpPr>
          <p:spPr bwMode="auto">
            <a:xfrm>
              <a:off x="3146" y="1546"/>
              <a:ext cx="236" cy="231"/>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a:latin typeface="Times New Roman" pitchFamily="18" charset="0"/>
                </a:rPr>
                <a:t>n</a:t>
              </a:r>
              <a:r>
                <a:rPr kumimoji="1" lang="en-US" altLang="zh-CN" baseline="-25000">
                  <a:latin typeface="Times New Roman" pitchFamily="18" charset="0"/>
                </a:rPr>
                <a:t>4</a:t>
              </a:r>
            </a:p>
          </p:txBody>
        </p:sp>
        <p:sp>
          <p:nvSpPr>
            <p:cNvPr id="149549" name="Text Box 45"/>
            <p:cNvSpPr txBox="1">
              <a:spLocks noChangeArrowheads="1"/>
            </p:cNvSpPr>
            <p:nvPr/>
          </p:nvSpPr>
          <p:spPr bwMode="auto">
            <a:xfrm>
              <a:off x="2162" y="2146"/>
              <a:ext cx="236" cy="231"/>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a:latin typeface="Times New Roman" pitchFamily="18" charset="0"/>
                </a:rPr>
                <a:t>n</a:t>
              </a:r>
              <a:r>
                <a:rPr kumimoji="1" lang="en-US" altLang="zh-CN" baseline="-25000">
                  <a:latin typeface="Times New Roman" pitchFamily="18" charset="0"/>
                </a:rPr>
                <a:t>5</a:t>
              </a:r>
            </a:p>
          </p:txBody>
        </p:sp>
        <p:sp>
          <p:nvSpPr>
            <p:cNvPr id="149550" name="Text Box 46"/>
            <p:cNvSpPr txBox="1">
              <a:spLocks noChangeArrowheads="1"/>
            </p:cNvSpPr>
            <p:nvPr/>
          </p:nvSpPr>
          <p:spPr bwMode="auto">
            <a:xfrm>
              <a:off x="194" y="2890"/>
              <a:ext cx="236" cy="231"/>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a:latin typeface="Times New Roman" pitchFamily="18" charset="0"/>
                </a:rPr>
                <a:t>n</a:t>
              </a:r>
              <a:r>
                <a:rPr kumimoji="1" lang="en-US" altLang="zh-CN" baseline="-25000">
                  <a:latin typeface="Times New Roman" pitchFamily="18" charset="0"/>
                </a:rPr>
                <a:t>6</a:t>
              </a:r>
            </a:p>
          </p:txBody>
        </p:sp>
        <p:sp>
          <p:nvSpPr>
            <p:cNvPr id="149551" name="Text Box 47"/>
            <p:cNvSpPr txBox="1">
              <a:spLocks noChangeArrowheads="1"/>
            </p:cNvSpPr>
            <p:nvPr/>
          </p:nvSpPr>
          <p:spPr bwMode="auto">
            <a:xfrm>
              <a:off x="266" y="3682"/>
              <a:ext cx="236" cy="231"/>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a:latin typeface="Times New Roman" pitchFamily="18" charset="0"/>
                </a:rPr>
                <a:t>n</a:t>
              </a:r>
              <a:r>
                <a:rPr kumimoji="1" lang="en-US" altLang="zh-CN" baseline="-25000">
                  <a:latin typeface="Times New Roman" pitchFamily="18" charset="0"/>
                </a:rPr>
                <a:t>7</a:t>
              </a:r>
            </a:p>
          </p:txBody>
        </p:sp>
        <p:sp>
          <p:nvSpPr>
            <p:cNvPr id="149552" name="Text Box 48"/>
            <p:cNvSpPr txBox="1">
              <a:spLocks noChangeArrowheads="1"/>
            </p:cNvSpPr>
            <p:nvPr/>
          </p:nvSpPr>
          <p:spPr bwMode="auto">
            <a:xfrm>
              <a:off x="3146" y="2938"/>
              <a:ext cx="236" cy="231"/>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a:latin typeface="Times New Roman" pitchFamily="18" charset="0"/>
                </a:rPr>
                <a:t>n</a:t>
              </a:r>
              <a:r>
                <a:rPr kumimoji="1" lang="en-US" altLang="zh-CN" baseline="-25000">
                  <a:latin typeface="Times New Roman" pitchFamily="18" charset="0"/>
                </a:rPr>
                <a:t>8</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3"/>
          <p:cNvSpPr>
            <a:spLocks noGrp="1"/>
          </p:cNvSpPr>
          <p:nvPr>
            <p:ph type="sldNum" sz="quarter" idx="4294967295"/>
          </p:nvPr>
        </p:nvSpPr>
        <p:spPr>
          <a:xfrm>
            <a:off x="6553200" y="6248400"/>
            <a:ext cx="2133600" cy="457200"/>
          </a:xfrm>
          <a:prstGeom prst="rect">
            <a:avLst/>
          </a:prstGeom>
        </p:spPr>
        <p:txBody>
          <a:bodyPr/>
          <a:lstStyle/>
          <a:p>
            <a:fld id="{0BC7DA9D-6DC4-44C0-9770-96721E902AC8}" type="slidenum">
              <a:rPr lang="en-US" altLang="zh-CN"/>
              <a:pPr/>
              <a:t>54</a:t>
            </a:fld>
            <a:endParaRPr lang="en-US" altLang="zh-CN"/>
          </a:p>
        </p:txBody>
      </p:sp>
      <p:grpSp>
        <p:nvGrpSpPr>
          <p:cNvPr id="2" name="Group 93"/>
          <p:cNvGrpSpPr>
            <a:grpSpLocks/>
          </p:cNvGrpSpPr>
          <p:nvPr/>
        </p:nvGrpSpPr>
        <p:grpSpPr bwMode="auto">
          <a:xfrm>
            <a:off x="652463" y="1573213"/>
            <a:ext cx="3800475" cy="5254625"/>
            <a:chOff x="37" y="427"/>
            <a:chExt cx="2467" cy="3310"/>
          </a:xfrm>
        </p:grpSpPr>
        <p:sp>
          <p:nvSpPr>
            <p:cNvPr id="150532" name="Oval 4"/>
            <p:cNvSpPr>
              <a:spLocks noChangeArrowheads="1"/>
            </p:cNvSpPr>
            <p:nvPr/>
          </p:nvSpPr>
          <p:spPr bwMode="auto">
            <a:xfrm>
              <a:off x="1382" y="636"/>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0533" name="Oval 5"/>
            <p:cNvSpPr>
              <a:spLocks noChangeArrowheads="1"/>
            </p:cNvSpPr>
            <p:nvPr/>
          </p:nvSpPr>
          <p:spPr bwMode="auto">
            <a:xfrm>
              <a:off x="762" y="1068"/>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0534" name="Oval 6"/>
            <p:cNvSpPr>
              <a:spLocks noChangeArrowheads="1"/>
            </p:cNvSpPr>
            <p:nvPr/>
          </p:nvSpPr>
          <p:spPr bwMode="auto">
            <a:xfrm>
              <a:off x="1099" y="1428"/>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0535" name="Oval 7"/>
            <p:cNvSpPr>
              <a:spLocks noChangeArrowheads="1"/>
            </p:cNvSpPr>
            <p:nvPr/>
          </p:nvSpPr>
          <p:spPr bwMode="auto">
            <a:xfrm>
              <a:off x="1418" y="1932"/>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0536" name="Oval 8"/>
            <p:cNvSpPr>
              <a:spLocks noChangeArrowheads="1"/>
            </p:cNvSpPr>
            <p:nvPr/>
          </p:nvSpPr>
          <p:spPr bwMode="auto">
            <a:xfrm>
              <a:off x="2145" y="1356"/>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0537" name="Oval 9"/>
            <p:cNvSpPr>
              <a:spLocks noChangeArrowheads="1"/>
            </p:cNvSpPr>
            <p:nvPr/>
          </p:nvSpPr>
          <p:spPr bwMode="auto">
            <a:xfrm>
              <a:off x="309" y="2052"/>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0538" name="Oval 10"/>
            <p:cNvSpPr>
              <a:spLocks noChangeArrowheads="1"/>
            </p:cNvSpPr>
            <p:nvPr/>
          </p:nvSpPr>
          <p:spPr bwMode="auto">
            <a:xfrm>
              <a:off x="292" y="2760"/>
              <a:ext cx="70" cy="96"/>
            </a:xfrm>
            <a:prstGeom prst="ellipse">
              <a:avLst/>
            </a:prstGeom>
            <a:noFill/>
            <a:ln w="9525">
              <a:solidFill>
                <a:schemeClr val="tx1"/>
              </a:solidFill>
              <a:round/>
              <a:headEnd/>
              <a:tailEnd/>
            </a:ln>
            <a:effectLst/>
          </p:spPr>
          <p:txBody>
            <a:bodyPr wrap="none" anchor="ctr"/>
            <a:lstStyle/>
            <a:p>
              <a:endParaRPr lang="zh-CN" altLang="en-US"/>
            </a:p>
          </p:txBody>
        </p:sp>
        <p:sp>
          <p:nvSpPr>
            <p:cNvPr id="150539" name="Oval 11"/>
            <p:cNvSpPr>
              <a:spLocks noChangeArrowheads="1"/>
            </p:cNvSpPr>
            <p:nvPr/>
          </p:nvSpPr>
          <p:spPr bwMode="auto">
            <a:xfrm>
              <a:off x="2145" y="2760"/>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0540" name="Oval 12"/>
            <p:cNvSpPr>
              <a:spLocks noChangeArrowheads="1"/>
            </p:cNvSpPr>
            <p:nvPr/>
          </p:nvSpPr>
          <p:spPr bwMode="auto">
            <a:xfrm>
              <a:off x="309" y="3324"/>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0541" name="Line 13"/>
            <p:cNvSpPr>
              <a:spLocks noChangeShapeType="1"/>
            </p:cNvSpPr>
            <p:nvPr/>
          </p:nvSpPr>
          <p:spPr bwMode="auto">
            <a:xfrm flipH="1">
              <a:off x="806" y="732"/>
              <a:ext cx="621" cy="33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0542" name="Line 14"/>
            <p:cNvSpPr>
              <a:spLocks noChangeShapeType="1"/>
            </p:cNvSpPr>
            <p:nvPr/>
          </p:nvSpPr>
          <p:spPr bwMode="auto">
            <a:xfrm>
              <a:off x="1427" y="744"/>
              <a:ext cx="35" cy="118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0543" name="Line 15"/>
            <p:cNvSpPr>
              <a:spLocks noChangeShapeType="1"/>
            </p:cNvSpPr>
            <p:nvPr/>
          </p:nvSpPr>
          <p:spPr bwMode="auto">
            <a:xfrm>
              <a:off x="1427" y="744"/>
              <a:ext cx="727" cy="62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0544" name="Line 16"/>
            <p:cNvSpPr>
              <a:spLocks noChangeShapeType="1"/>
            </p:cNvSpPr>
            <p:nvPr/>
          </p:nvSpPr>
          <p:spPr bwMode="auto">
            <a:xfrm flipH="1">
              <a:off x="354" y="1164"/>
              <a:ext cx="425" cy="88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0545" name="Line 17"/>
            <p:cNvSpPr>
              <a:spLocks noChangeShapeType="1"/>
            </p:cNvSpPr>
            <p:nvPr/>
          </p:nvSpPr>
          <p:spPr bwMode="auto">
            <a:xfrm>
              <a:off x="797" y="1164"/>
              <a:ext cx="319" cy="26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0546" name="Line 18"/>
            <p:cNvSpPr>
              <a:spLocks noChangeShapeType="1"/>
            </p:cNvSpPr>
            <p:nvPr/>
          </p:nvSpPr>
          <p:spPr bwMode="auto">
            <a:xfrm>
              <a:off x="1161" y="1524"/>
              <a:ext cx="292" cy="39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0547" name="Line 19"/>
            <p:cNvSpPr>
              <a:spLocks noChangeShapeType="1"/>
            </p:cNvSpPr>
            <p:nvPr/>
          </p:nvSpPr>
          <p:spPr bwMode="auto">
            <a:xfrm flipV="1">
              <a:off x="1187" y="1416"/>
              <a:ext cx="958" cy="4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0548" name="Line 20"/>
            <p:cNvSpPr>
              <a:spLocks noChangeShapeType="1"/>
            </p:cNvSpPr>
            <p:nvPr/>
          </p:nvSpPr>
          <p:spPr bwMode="auto">
            <a:xfrm flipV="1">
              <a:off x="380" y="2004"/>
              <a:ext cx="1056" cy="8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0549" name="Line 21"/>
            <p:cNvSpPr>
              <a:spLocks noChangeShapeType="1"/>
            </p:cNvSpPr>
            <p:nvPr/>
          </p:nvSpPr>
          <p:spPr bwMode="auto">
            <a:xfrm flipH="1">
              <a:off x="345" y="2148"/>
              <a:ext cx="9" cy="612"/>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0550" name="Line 22"/>
            <p:cNvSpPr>
              <a:spLocks noChangeShapeType="1"/>
            </p:cNvSpPr>
            <p:nvPr/>
          </p:nvSpPr>
          <p:spPr bwMode="auto">
            <a:xfrm flipH="1">
              <a:off x="1498" y="1452"/>
              <a:ext cx="674" cy="50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0551" name="Line 23"/>
            <p:cNvSpPr>
              <a:spLocks noChangeShapeType="1"/>
            </p:cNvSpPr>
            <p:nvPr/>
          </p:nvSpPr>
          <p:spPr bwMode="auto">
            <a:xfrm>
              <a:off x="2172" y="1452"/>
              <a:ext cx="9" cy="129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0552" name="Line 24"/>
            <p:cNvSpPr>
              <a:spLocks noChangeShapeType="1"/>
            </p:cNvSpPr>
            <p:nvPr/>
          </p:nvSpPr>
          <p:spPr bwMode="auto">
            <a:xfrm flipH="1">
              <a:off x="362" y="2016"/>
              <a:ext cx="1074" cy="75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0553" name="Line 25"/>
            <p:cNvSpPr>
              <a:spLocks noChangeShapeType="1"/>
            </p:cNvSpPr>
            <p:nvPr/>
          </p:nvSpPr>
          <p:spPr bwMode="auto">
            <a:xfrm flipH="1">
              <a:off x="362" y="2028"/>
              <a:ext cx="1074" cy="129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0554" name="Line 26"/>
            <p:cNvSpPr>
              <a:spLocks noChangeShapeType="1"/>
            </p:cNvSpPr>
            <p:nvPr/>
          </p:nvSpPr>
          <p:spPr bwMode="auto">
            <a:xfrm>
              <a:off x="1480" y="2028"/>
              <a:ext cx="665" cy="74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0555" name="Line 27"/>
            <p:cNvSpPr>
              <a:spLocks noChangeShapeType="1"/>
            </p:cNvSpPr>
            <p:nvPr/>
          </p:nvSpPr>
          <p:spPr bwMode="auto">
            <a:xfrm>
              <a:off x="362" y="2820"/>
              <a:ext cx="178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0556" name="Line 28"/>
            <p:cNvSpPr>
              <a:spLocks noChangeShapeType="1"/>
            </p:cNvSpPr>
            <p:nvPr/>
          </p:nvSpPr>
          <p:spPr bwMode="auto">
            <a:xfrm>
              <a:off x="345" y="2832"/>
              <a:ext cx="9" cy="50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0557" name="Arc 29"/>
            <p:cNvSpPr>
              <a:spLocks/>
            </p:cNvSpPr>
            <p:nvPr/>
          </p:nvSpPr>
          <p:spPr bwMode="auto">
            <a:xfrm flipV="1">
              <a:off x="1436" y="840"/>
              <a:ext cx="97"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50558" name="Arc 30"/>
            <p:cNvSpPr>
              <a:spLocks/>
            </p:cNvSpPr>
            <p:nvPr/>
          </p:nvSpPr>
          <p:spPr bwMode="auto">
            <a:xfrm flipV="1">
              <a:off x="1241" y="1464"/>
              <a:ext cx="35" cy="15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50559" name="Freeform 31"/>
            <p:cNvSpPr>
              <a:spLocks/>
            </p:cNvSpPr>
            <p:nvPr/>
          </p:nvSpPr>
          <p:spPr bwMode="auto">
            <a:xfrm>
              <a:off x="1338" y="2136"/>
              <a:ext cx="222" cy="72"/>
            </a:xfrm>
            <a:custGeom>
              <a:avLst/>
              <a:gdLst/>
              <a:ahLst/>
              <a:cxnLst>
                <a:cxn ang="0">
                  <a:pos x="0" y="12"/>
                </a:cxn>
                <a:cxn ang="0">
                  <a:pos x="132" y="72"/>
                </a:cxn>
                <a:cxn ang="0">
                  <a:pos x="216" y="60"/>
                </a:cxn>
                <a:cxn ang="0">
                  <a:pos x="300" y="0"/>
                </a:cxn>
              </a:cxnLst>
              <a:rect l="0" t="0" r="r" b="b"/>
              <a:pathLst>
                <a:path w="300" h="72">
                  <a:moveTo>
                    <a:pt x="0" y="12"/>
                  </a:moveTo>
                  <a:lnTo>
                    <a:pt x="132" y="72"/>
                  </a:lnTo>
                  <a:lnTo>
                    <a:pt x="216" y="60"/>
                  </a:lnTo>
                  <a:lnTo>
                    <a:pt x="300" y="0"/>
                  </a:lnTo>
                </a:path>
              </a:pathLst>
            </a:custGeom>
            <a:noFill/>
            <a:ln w="9525" cap="flat" cmpd="sng">
              <a:solidFill>
                <a:schemeClr val="tx1"/>
              </a:solidFill>
              <a:prstDash val="solid"/>
              <a:round/>
              <a:headEnd type="none" w="med" len="med"/>
              <a:tailEnd type="none" w="med" len="med"/>
            </a:ln>
            <a:effectLst/>
          </p:spPr>
          <p:txBody>
            <a:bodyPr wrap="none" anchor="ctr"/>
            <a:lstStyle/>
            <a:p>
              <a:endParaRPr lang="zh-CN" altLang="en-US"/>
            </a:p>
          </p:txBody>
        </p:sp>
        <p:sp>
          <p:nvSpPr>
            <p:cNvPr id="150560" name="Arc 32"/>
            <p:cNvSpPr>
              <a:spLocks/>
            </p:cNvSpPr>
            <p:nvPr/>
          </p:nvSpPr>
          <p:spPr bwMode="auto">
            <a:xfrm flipV="1">
              <a:off x="354" y="2088"/>
              <a:ext cx="186" cy="16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50561" name="Arc 33"/>
            <p:cNvSpPr>
              <a:spLocks/>
            </p:cNvSpPr>
            <p:nvPr/>
          </p:nvSpPr>
          <p:spPr bwMode="auto">
            <a:xfrm flipV="1">
              <a:off x="345" y="2820"/>
              <a:ext cx="159" cy="1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50562" name="Line 34"/>
            <p:cNvSpPr>
              <a:spLocks noChangeShapeType="1"/>
            </p:cNvSpPr>
            <p:nvPr/>
          </p:nvSpPr>
          <p:spPr bwMode="auto">
            <a:xfrm flipH="1">
              <a:off x="389" y="1524"/>
              <a:ext cx="745" cy="54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0563" name="Text Box 35"/>
            <p:cNvSpPr txBox="1">
              <a:spLocks noChangeArrowheads="1"/>
            </p:cNvSpPr>
            <p:nvPr/>
          </p:nvSpPr>
          <p:spPr bwMode="auto">
            <a:xfrm>
              <a:off x="226" y="3487"/>
              <a:ext cx="452" cy="250"/>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000" b="1">
                  <a:latin typeface="Times New Roman" pitchFamily="18" charset="0"/>
                </a:rPr>
                <a:t>目标</a:t>
              </a:r>
            </a:p>
          </p:txBody>
        </p:sp>
        <p:sp>
          <p:nvSpPr>
            <p:cNvPr id="150564" name="Text Box 36"/>
            <p:cNvSpPr txBox="1">
              <a:spLocks noChangeArrowheads="1"/>
            </p:cNvSpPr>
            <p:nvPr/>
          </p:nvSpPr>
          <p:spPr bwMode="auto">
            <a:xfrm>
              <a:off x="2052" y="2935"/>
              <a:ext cx="452" cy="250"/>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000" b="1">
                  <a:latin typeface="Times New Roman" pitchFamily="18" charset="0"/>
                </a:rPr>
                <a:t>目标</a:t>
              </a:r>
            </a:p>
          </p:txBody>
        </p:sp>
        <p:sp>
          <p:nvSpPr>
            <p:cNvPr id="150565" name="Text Box 37"/>
            <p:cNvSpPr txBox="1">
              <a:spLocks noChangeArrowheads="1"/>
            </p:cNvSpPr>
            <p:nvPr/>
          </p:nvSpPr>
          <p:spPr bwMode="auto">
            <a:xfrm>
              <a:off x="1699" y="427"/>
              <a:ext cx="783" cy="250"/>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000" b="1">
                  <a:latin typeface="Times New Roman" pitchFamily="18" charset="0"/>
                </a:rPr>
                <a:t>初始节点</a:t>
              </a:r>
            </a:p>
          </p:txBody>
        </p:sp>
        <p:sp>
          <p:nvSpPr>
            <p:cNvPr id="150566" name="Text Box 38"/>
            <p:cNvSpPr txBox="1">
              <a:spLocks noChangeArrowheads="1"/>
            </p:cNvSpPr>
            <p:nvPr/>
          </p:nvSpPr>
          <p:spPr bwMode="auto">
            <a:xfrm>
              <a:off x="1145" y="505"/>
              <a:ext cx="264"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0</a:t>
              </a:r>
            </a:p>
          </p:txBody>
        </p:sp>
        <p:sp>
          <p:nvSpPr>
            <p:cNvPr id="150567" name="Text Box 39"/>
            <p:cNvSpPr txBox="1">
              <a:spLocks noChangeArrowheads="1"/>
            </p:cNvSpPr>
            <p:nvPr/>
          </p:nvSpPr>
          <p:spPr bwMode="auto">
            <a:xfrm>
              <a:off x="507" y="985"/>
              <a:ext cx="265"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1</a:t>
              </a:r>
            </a:p>
          </p:txBody>
        </p:sp>
        <p:sp>
          <p:nvSpPr>
            <p:cNvPr id="150568" name="Text Box 40"/>
            <p:cNvSpPr txBox="1">
              <a:spLocks noChangeArrowheads="1"/>
            </p:cNvSpPr>
            <p:nvPr/>
          </p:nvSpPr>
          <p:spPr bwMode="auto">
            <a:xfrm>
              <a:off x="1091" y="1189"/>
              <a:ext cx="265"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2</a:t>
              </a:r>
            </a:p>
          </p:txBody>
        </p:sp>
        <p:sp>
          <p:nvSpPr>
            <p:cNvPr id="150569" name="Text Box 41"/>
            <p:cNvSpPr txBox="1">
              <a:spLocks noChangeArrowheads="1"/>
            </p:cNvSpPr>
            <p:nvPr/>
          </p:nvSpPr>
          <p:spPr bwMode="auto">
            <a:xfrm>
              <a:off x="151" y="1861"/>
              <a:ext cx="265"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3</a:t>
              </a:r>
            </a:p>
          </p:txBody>
        </p:sp>
        <p:sp>
          <p:nvSpPr>
            <p:cNvPr id="150570" name="Text Box 42"/>
            <p:cNvSpPr txBox="1">
              <a:spLocks noChangeArrowheads="1"/>
            </p:cNvSpPr>
            <p:nvPr/>
          </p:nvSpPr>
          <p:spPr bwMode="auto">
            <a:xfrm>
              <a:off x="2217" y="1297"/>
              <a:ext cx="265"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4</a:t>
              </a:r>
            </a:p>
          </p:txBody>
        </p:sp>
        <p:sp>
          <p:nvSpPr>
            <p:cNvPr id="150571" name="Text Box 43"/>
            <p:cNvSpPr txBox="1">
              <a:spLocks noChangeArrowheads="1"/>
            </p:cNvSpPr>
            <p:nvPr/>
          </p:nvSpPr>
          <p:spPr bwMode="auto">
            <a:xfrm>
              <a:off x="1491" y="1897"/>
              <a:ext cx="265"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5</a:t>
              </a:r>
            </a:p>
          </p:txBody>
        </p:sp>
        <p:sp>
          <p:nvSpPr>
            <p:cNvPr id="150572" name="Text Box 44"/>
            <p:cNvSpPr txBox="1">
              <a:spLocks noChangeArrowheads="1"/>
            </p:cNvSpPr>
            <p:nvPr/>
          </p:nvSpPr>
          <p:spPr bwMode="auto">
            <a:xfrm>
              <a:off x="37" y="2641"/>
              <a:ext cx="265"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6</a:t>
              </a:r>
            </a:p>
          </p:txBody>
        </p:sp>
        <p:sp>
          <p:nvSpPr>
            <p:cNvPr id="150573" name="Text Box 45"/>
            <p:cNvSpPr txBox="1">
              <a:spLocks noChangeArrowheads="1"/>
            </p:cNvSpPr>
            <p:nvPr/>
          </p:nvSpPr>
          <p:spPr bwMode="auto">
            <a:xfrm>
              <a:off x="87" y="3433"/>
              <a:ext cx="265"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7</a:t>
              </a:r>
            </a:p>
          </p:txBody>
        </p:sp>
        <p:sp>
          <p:nvSpPr>
            <p:cNvPr id="150574" name="Text Box 46"/>
            <p:cNvSpPr txBox="1">
              <a:spLocks noChangeArrowheads="1"/>
            </p:cNvSpPr>
            <p:nvPr/>
          </p:nvSpPr>
          <p:spPr bwMode="auto">
            <a:xfrm>
              <a:off x="2218" y="2689"/>
              <a:ext cx="264"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8</a:t>
              </a:r>
            </a:p>
          </p:txBody>
        </p:sp>
      </p:grpSp>
      <p:sp>
        <p:nvSpPr>
          <p:cNvPr id="150617" name="Text Box 89"/>
          <p:cNvSpPr txBox="1">
            <a:spLocks noChangeArrowheads="1"/>
          </p:cNvSpPr>
          <p:nvPr/>
        </p:nvSpPr>
        <p:spPr bwMode="auto">
          <a:xfrm>
            <a:off x="7521575" y="1868488"/>
            <a:ext cx="703263"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4</a:t>
            </a:r>
            <a:r>
              <a:rPr kumimoji="1" lang="en-US" altLang="zh-CN" sz="2000" b="1">
                <a:latin typeface="Times New Roman" pitchFamily="18" charset="0"/>
              </a:rPr>
              <a:t>(1)</a:t>
            </a:r>
          </a:p>
        </p:txBody>
      </p:sp>
      <p:sp>
        <p:nvSpPr>
          <p:cNvPr id="150619" name="Text Box 91"/>
          <p:cNvSpPr txBox="1">
            <a:spLocks noChangeArrowheads="1"/>
          </p:cNvSpPr>
          <p:nvPr/>
        </p:nvSpPr>
        <p:spPr bwMode="auto">
          <a:xfrm>
            <a:off x="6194425" y="4649788"/>
            <a:ext cx="1077913" cy="854075"/>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000" b="1">
                <a:latin typeface="Times New Roman" pitchFamily="18" charset="0"/>
              </a:rPr>
              <a:t>红色：</a:t>
            </a:r>
            <a:r>
              <a:rPr kumimoji="1" lang="en-US" altLang="zh-CN" sz="2000" b="1">
                <a:latin typeface="Times New Roman" pitchFamily="18" charset="0"/>
              </a:rPr>
              <a:t>4</a:t>
            </a:r>
          </a:p>
          <a:p>
            <a:pPr algn="ctr">
              <a:spcBef>
                <a:spcPct val="50000"/>
              </a:spcBef>
            </a:pPr>
            <a:r>
              <a:rPr kumimoji="1" lang="zh-CN" altLang="en-US" sz="2000" b="1">
                <a:latin typeface="Times New Roman" pitchFamily="18" charset="0"/>
              </a:rPr>
              <a:t>黄色：</a:t>
            </a:r>
            <a:r>
              <a:rPr kumimoji="1" lang="en-US" altLang="zh-CN" sz="2000" b="1">
                <a:latin typeface="Times New Roman" pitchFamily="18" charset="0"/>
              </a:rPr>
              <a:t>3</a:t>
            </a:r>
          </a:p>
        </p:txBody>
      </p:sp>
      <p:grpSp>
        <p:nvGrpSpPr>
          <p:cNvPr id="3" name="Group 96"/>
          <p:cNvGrpSpPr>
            <a:grpSpLocks/>
          </p:cNvGrpSpPr>
          <p:nvPr/>
        </p:nvGrpSpPr>
        <p:grpSpPr bwMode="auto">
          <a:xfrm>
            <a:off x="4329113" y="430213"/>
            <a:ext cx="3538537" cy="2921000"/>
            <a:chOff x="2871" y="343"/>
            <a:chExt cx="2229" cy="1840"/>
          </a:xfrm>
        </p:grpSpPr>
        <p:sp>
          <p:nvSpPr>
            <p:cNvPr id="150591" name="Oval 63"/>
            <p:cNvSpPr>
              <a:spLocks noChangeArrowheads="1"/>
            </p:cNvSpPr>
            <p:nvPr/>
          </p:nvSpPr>
          <p:spPr bwMode="auto">
            <a:xfrm>
              <a:off x="4000" y="552"/>
              <a:ext cx="69" cy="96"/>
            </a:xfrm>
            <a:prstGeom prst="ellipse">
              <a:avLst/>
            </a:prstGeom>
            <a:noFill/>
            <a:ln w="9525">
              <a:solidFill>
                <a:schemeClr val="tx1"/>
              </a:solidFill>
              <a:round/>
              <a:headEnd/>
              <a:tailEnd/>
            </a:ln>
            <a:effectLst/>
          </p:spPr>
          <p:txBody>
            <a:bodyPr wrap="none" anchor="ctr"/>
            <a:lstStyle/>
            <a:p>
              <a:endParaRPr lang="zh-CN" altLang="en-US"/>
            </a:p>
          </p:txBody>
        </p:sp>
        <p:sp>
          <p:nvSpPr>
            <p:cNvPr id="150592" name="Oval 64"/>
            <p:cNvSpPr>
              <a:spLocks noChangeArrowheads="1"/>
            </p:cNvSpPr>
            <p:nvPr/>
          </p:nvSpPr>
          <p:spPr bwMode="auto">
            <a:xfrm>
              <a:off x="3380" y="984"/>
              <a:ext cx="69" cy="96"/>
            </a:xfrm>
            <a:prstGeom prst="ellipse">
              <a:avLst/>
            </a:prstGeom>
            <a:noFill/>
            <a:ln w="9525">
              <a:solidFill>
                <a:schemeClr val="tx1"/>
              </a:solidFill>
              <a:round/>
              <a:headEnd/>
              <a:tailEnd/>
            </a:ln>
            <a:effectLst/>
          </p:spPr>
          <p:txBody>
            <a:bodyPr wrap="none" anchor="ctr"/>
            <a:lstStyle/>
            <a:p>
              <a:endParaRPr lang="zh-CN" altLang="en-US"/>
            </a:p>
          </p:txBody>
        </p:sp>
        <p:sp>
          <p:nvSpPr>
            <p:cNvPr id="150594" name="Oval 66"/>
            <p:cNvSpPr>
              <a:spLocks noChangeArrowheads="1"/>
            </p:cNvSpPr>
            <p:nvPr/>
          </p:nvSpPr>
          <p:spPr bwMode="auto">
            <a:xfrm>
              <a:off x="4036" y="1848"/>
              <a:ext cx="69" cy="96"/>
            </a:xfrm>
            <a:prstGeom prst="ellipse">
              <a:avLst/>
            </a:prstGeom>
            <a:noFill/>
            <a:ln w="9525">
              <a:solidFill>
                <a:schemeClr val="tx1"/>
              </a:solidFill>
              <a:round/>
              <a:headEnd/>
              <a:tailEnd/>
            </a:ln>
            <a:effectLst/>
          </p:spPr>
          <p:txBody>
            <a:bodyPr wrap="none" anchor="ctr"/>
            <a:lstStyle/>
            <a:p>
              <a:endParaRPr lang="zh-CN" altLang="en-US"/>
            </a:p>
          </p:txBody>
        </p:sp>
        <p:sp>
          <p:nvSpPr>
            <p:cNvPr id="150595" name="Oval 67"/>
            <p:cNvSpPr>
              <a:spLocks noChangeArrowheads="1"/>
            </p:cNvSpPr>
            <p:nvPr/>
          </p:nvSpPr>
          <p:spPr bwMode="auto">
            <a:xfrm>
              <a:off x="4763" y="1272"/>
              <a:ext cx="69" cy="96"/>
            </a:xfrm>
            <a:prstGeom prst="ellipse">
              <a:avLst/>
            </a:prstGeom>
            <a:noFill/>
            <a:ln w="9525">
              <a:solidFill>
                <a:schemeClr val="tx1"/>
              </a:solidFill>
              <a:round/>
              <a:headEnd/>
              <a:tailEnd/>
            </a:ln>
            <a:effectLst/>
          </p:spPr>
          <p:txBody>
            <a:bodyPr wrap="none" anchor="ctr"/>
            <a:lstStyle/>
            <a:p>
              <a:endParaRPr lang="zh-CN" altLang="en-US"/>
            </a:p>
          </p:txBody>
        </p:sp>
        <p:sp>
          <p:nvSpPr>
            <p:cNvPr id="150597" name="Line 69"/>
            <p:cNvSpPr>
              <a:spLocks noChangeShapeType="1"/>
            </p:cNvSpPr>
            <p:nvPr/>
          </p:nvSpPr>
          <p:spPr bwMode="auto">
            <a:xfrm flipH="1">
              <a:off x="3440" y="648"/>
              <a:ext cx="603" cy="336"/>
            </a:xfrm>
            <a:prstGeom prst="line">
              <a:avLst/>
            </a:prstGeom>
            <a:noFill/>
            <a:ln w="9525">
              <a:solidFill>
                <a:srgbClr val="FF9900"/>
              </a:solidFill>
              <a:round/>
              <a:headEnd/>
              <a:tailEnd type="triangle" w="med" len="med"/>
            </a:ln>
            <a:effectLst/>
          </p:spPr>
          <p:txBody>
            <a:bodyPr wrap="none" anchor="ctr"/>
            <a:lstStyle/>
            <a:p>
              <a:endParaRPr lang="zh-CN" altLang="en-US"/>
            </a:p>
          </p:txBody>
        </p:sp>
        <p:sp>
          <p:nvSpPr>
            <p:cNvPr id="150598" name="Line 70"/>
            <p:cNvSpPr>
              <a:spLocks noChangeShapeType="1"/>
            </p:cNvSpPr>
            <p:nvPr/>
          </p:nvSpPr>
          <p:spPr bwMode="auto">
            <a:xfrm>
              <a:off x="4044" y="660"/>
              <a:ext cx="34" cy="1188"/>
            </a:xfrm>
            <a:prstGeom prst="line">
              <a:avLst/>
            </a:prstGeom>
            <a:noFill/>
            <a:ln w="9525">
              <a:solidFill>
                <a:srgbClr val="FF0000"/>
              </a:solidFill>
              <a:round/>
              <a:headEnd/>
              <a:tailEnd type="triangle" w="med" len="med"/>
            </a:ln>
            <a:effectLst/>
          </p:spPr>
          <p:txBody>
            <a:bodyPr wrap="none" anchor="ctr"/>
            <a:lstStyle/>
            <a:p>
              <a:endParaRPr lang="zh-CN" altLang="en-US"/>
            </a:p>
          </p:txBody>
        </p:sp>
        <p:sp>
          <p:nvSpPr>
            <p:cNvPr id="150599" name="Line 71"/>
            <p:cNvSpPr>
              <a:spLocks noChangeShapeType="1"/>
            </p:cNvSpPr>
            <p:nvPr/>
          </p:nvSpPr>
          <p:spPr bwMode="auto">
            <a:xfrm>
              <a:off x="4065" y="660"/>
              <a:ext cx="705" cy="624"/>
            </a:xfrm>
            <a:prstGeom prst="line">
              <a:avLst/>
            </a:prstGeom>
            <a:noFill/>
            <a:ln w="9525">
              <a:solidFill>
                <a:srgbClr val="FF0000"/>
              </a:solidFill>
              <a:round/>
              <a:headEnd/>
              <a:tailEnd type="triangle" w="med" len="med"/>
            </a:ln>
            <a:effectLst/>
          </p:spPr>
          <p:txBody>
            <a:bodyPr wrap="none" anchor="ctr"/>
            <a:lstStyle/>
            <a:p>
              <a:endParaRPr lang="zh-CN" altLang="en-US"/>
            </a:p>
          </p:txBody>
        </p:sp>
        <p:sp>
          <p:nvSpPr>
            <p:cNvPr id="150606" name="Arc 78"/>
            <p:cNvSpPr>
              <a:spLocks/>
            </p:cNvSpPr>
            <p:nvPr/>
          </p:nvSpPr>
          <p:spPr bwMode="auto">
            <a:xfrm flipV="1">
              <a:off x="4055" y="756"/>
              <a:ext cx="94"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0000"/>
              </a:solidFill>
              <a:round/>
              <a:headEnd/>
              <a:tailEnd/>
            </a:ln>
            <a:effectLst/>
          </p:spPr>
          <p:txBody>
            <a:bodyPr wrap="none" anchor="ctr"/>
            <a:lstStyle/>
            <a:p>
              <a:endParaRPr lang="zh-CN" altLang="en-US"/>
            </a:p>
          </p:txBody>
        </p:sp>
        <p:sp>
          <p:nvSpPr>
            <p:cNvPr id="150611" name="Text Box 83"/>
            <p:cNvSpPr txBox="1">
              <a:spLocks noChangeArrowheads="1"/>
            </p:cNvSpPr>
            <p:nvPr/>
          </p:nvSpPr>
          <p:spPr bwMode="auto">
            <a:xfrm>
              <a:off x="4340" y="343"/>
              <a:ext cx="760" cy="250"/>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000" b="1">
                  <a:latin typeface="Times New Roman" pitchFamily="18" charset="0"/>
                </a:rPr>
                <a:t>初始节点</a:t>
              </a:r>
            </a:p>
          </p:txBody>
        </p:sp>
        <p:sp>
          <p:nvSpPr>
            <p:cNvPr id="150612" name="Text Box 84"/>
            <p:cNvSpPr txBox="1">
              <a:spLocks noChangeArrowheads="1"/>
            </p:cNvSpPr>
            <p:nvPr/>
          </p:nvSpPr>
          <p:spPr bwMode="auto">
            <a:xfrm>
              <a:off x="3768" y="421"/>
              <a:ext cx="257"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0</a:t>
              </a:r>
            </a:p>
          </p:txBody>
        </p:sp>
        <p:sp>
          <p:nvSpPr>
            <p:cNvPr id="150613" name="Text Box 85"/>
            <p:cNvSpPr txBox="1">
              <a:spLocks noChangeArrowheads="1"/>
            </p:cNvSpPr>
            <p:nvPr/>
          </p:nvSpPr>
          <p:spPr bwMode="auto">
            <a:xfrm>
              <a:off x="2871" y="889"/>
              <a:ext cx="443"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1</a:t>
              </a:r>
              <a:r>
                <a:rPr kumimoji="1" lang="en-US" altLang="zh-CN" sz="2000" b="1">
                  <a:latin typeface="Times New Roman" pitchFamily="18" charset="0"/>
                </a:rPr>
                <a:t>(2)</a:t>
              </a:r>
            </a:p>
          </p:txBody>
        </p:sp>
        <p:sp>
          <p:nvSpPr>
            <p:cNvPr id="150618" name="Text Box 90"/>
            <p:cNvSpPr txBox="1">
              <a:spLocks noChangeArrowheads="1"/>
            </p:cNvSpPr>
            <p:nvPr/>
          </p:nvSpPr>
          <p:spPr bwMode="auto">
            <a:xfrm>
              <a:off x="4023" y="1933"/>
              <a:ext cx="443"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5</a:t>
              </a:r>
              <a:r>
                <a:rPr kumimoji="1" lang="en-US" altLang="zh-CN" sz="2000" b="1">
                  <a:latin typeface="Times New Roman" pitchFamily="18" charset="0"/>
                </a:rPr>
                <a:t>(1)</a:t>
              </a:r>
            </a:p>
          </p:txBody>
        </p:sp>
        <p:sp>
          <p:nvSpPr>
            <p:cNvPr id="150623" name="Line 95"/>
            <p:cNvSpPr>
              <a:spLocks noChangeShapeType="1"/>
            </p:cNvSpPr>
            <p:nvPr/>
          </p:nvSpPr>
          <p:spPr bwMode="auto">
            <a:xfrm flipH="1">
              <a:off x="3511" y="624"/>
              <a:ext cx="245" cy="168"/>
            </a:xfrm>
            <a:prstGeom prst="line">
              <a:avLst/>
            </a:prstGeom>
            <a:noFill/>
            <a:ln w="9525">
              <a:solidFill>
                <a:schemeClr val="tx2"/>
              </a:solidFill>
              <a:round/>
              <a:headEnd/>
              <a:tailEnd type="triangle" w="med" len="me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6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619"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灯片编号占位符 3"/>
          <p:cNvSpPr>
            <a:spLocks noGrp="1"/>
          </p:cNvSpPr>
          <p:nvPr>
            <p:ph type="sldNum" sz="quarter" idx="4294967295"/>
          </p:nvPr>
        </p:nvSpPr>
        <p:spPr>
          <a:xfrm>
            <a:off x="6553200" y="6248400"/>
            <a:ext cx="2133600" cy="457200"/>
          </a:xfrm>
          <a:prstGeom prst="rect">
            <a:avLst/>
          </a:prstGeom>
        </p:spPr>
        <p:txBody>
          <a:bodyPr/>
          <a:lstStyle/>
          <a:p>
            <a:fld id="{4887C92B-A114-4F05-98E1-8C499222B986}" type="slidenum">
              <a:rPr lang="en-US" altLang="zh-CN"/>
              <a:pPr/>
              <a:t>55</a:t>
            </a:fld>
            <a:endParaRPr lang="en-US" altLang="zh-CN"/>
          </a:p>
        </p:txBody>
      </p:sp>
      <p:sp>
        <p:nvSpPr>
          <p:cNvPr id="151555" name="Oval 3"/>
          <p:cNvSpPr>
            <a:spLocks noChangeArrowheads="1"/>
          </p:cNvSpPr>
          <p:nvPr/>
        </p:nvSpPr>
        <p:spPr bwMode="auto">
          <a:xfrm>
            <a:off x="2193925" y="1009650"/>
            <a:ext cx="112713" cy="152400"/>
          </a:xfrm>
          <a:prstGeom prst="ellipse">
            <a:avLst/>
          </a:prstGeom>
          <a:noFill/>
          <a:ln w="9525">
            <a:solidFill>
              <a:schemeClr val="tx1"/>
            </a:solidFill>
            <a:round/>
            <a:headEnd/>
            <a:tailEnd/>
          </a:ln>
          <a:effectLst/>
        </p:spPr>
        <p:txBody>
          <a:bodyPr wrap="none" anchor="ctr"/>
          <a:lstStyle/>
          <a:p>
            <a:endParaRPr lang="zh-CN" altLang="en-US"/>
          </a:p>
        </p:txBody>
      </p:sp>
      <p:sp>
        <p:nvSpPr>
          <p:cNvPr id="151556" name="Oval 4"/>
          <p:cNvSpPr>
            <a:spLocks noChangeArrowheads="1"/>
          </p:cNvSpPr>
          <p:nvPr/>
        </p:nvSpPr>
        <p:spPr bwMode="auto">
          <a:xfrm>
            <a:off x="1209675" y="1695450"/>
            <a:ext cx="112713" cy="152400"/>
          </a:xfrm>
          <a:prstGeom prst="ellipse">
            <a:avLst/>
          </a:prstGeom>
          <a:noFill/>
          <a:ln w="9525">
            <a:solidFill>
              <a:schemeClr val="tx1"/>
            </a:solidFill>
            <a:round/>
            <a:headEnd/>
            <a:tailEnd/>
          </a:ln>
          <a:effectLst/>
        </p:spPr>
        <p:txBody>
          <a:bodyPr wrap="none" anchor="ctr"/>
          <a:lstStyle/>
          <a:p>
            <a:endParaRPr lang="zh-CN" altLang="en-US"/>
          </a:p>
        </p:txBody>
      </p:sp>
      <p:sp>
        <p:nvSpPr>
          <p:cNvPr id="151557" name="Oval 5"/>
          <p:cNvSpPr>
            <a:spLocks noChangeArrowheads="1"/>
          </p:cNvSpPr>
          <p:nvPr/>
        </p:nvSpPr>
        <p:spPr bwMode="auto">
          <a:xfrm>
            <a:off x="1744663" y="2266950"/>
            <a:ext cx="112712" cy="152400"/>
          </a:xfrm>
          <a:prstGeom prst="ellipse">
            <a:avLst/>
          </a:prstGeom>
          <a:noFill/>
          <a:ln w="9525">
            <a:solidFill>
              <a:schemeClr val="tx1"/>
            </a:solidFill>
            <a:round/>
            <a:headEnd/>
            <a:tailEnd/>
          </a:ln>
          <a:effectLst/>
        </p:spPr>
        <p:txBody>
          <a:bodyPr wrap="none" anchor="ctr"/>
          <a:lstStyle/>
          <a:p>
            <a:endParaRPr lang="zh-CN" altLang="en-US"/>
          </a:p>
        </p:txBody>
      </p:sp>
      <p:sp>
        <p:nvSpPr>
          <p:cNvPr id="151558" name="Oval 6"/>
          <p:cNvSpPr>
            <a:spLocks noChangeArrowheads="1"/>
          </p:cNvSpPr>
          <p:nvPr/>
        </p:nvSpPr>
        <p:spPr bwMode="auto">
          <a:xfrm>
            <a:off x="2251075" y="3067050"/>
            <a:ext cx="112713" cy="152400"/>
          </a:xfrm>
          <a:prstGeom prst="ellipse">
            <a:avLst/>
          </a:prstGeom>
          <a:noFill/>
          <a:ln w="9525">
            <a:solidFill>
              <a:schemeClr val="tx1"/>
            </a:solidFill>
            <a:round/>
            <a:headEnd/>
            <a:tailEnd/>
          </a:ln>
          <a:effectLst/>
        </p:spPr>
        <p:txBody>
          <a:bodyPr wrap="none" anchor="ctr"/>
          <a:lstStyle/>
          <a:p>
            <a:endParaRPr lang="zh-CN" altLang="en-US"/>
          </a:p>
        </p:txBody>
      </p:sp>
      <p:sp>
        <p:nvSpPr>
          <p:cNvPr id="151559" name="Oval 7"/>
          <p:cNvSpPr>
            <a:spLocks noChangeArrowheads="1"/>
          </p:cNvSpPr>
          <p:nvPr/>
        </p:nvSpPr>
        <p:spPr bwMode="auto">
          <a:xfrm>
            <a:off x="3405188" y="2152650"/>
            <a:ext cx="112712" cy="152400"/>
          </a:xfrm>
          <a:prstGeom prst="ellipse">
            <a:avLst/>
          </a:prstGeom>
          <a:noFill/>
          <a:ln w="9525">
            <a:solidFill>
              <a:schemeClr val="tx1"/>
            </a:solidFill>
            <a:round/>
            <a:headEnd/>
            <a:tailEnd/>
          </a:ln>
          <a:effectLst/>
        </p:spPr>
        <p:txBody>
          <a:bodyPr wrap="none" anchor="ctr"/>
          <a:lstStyle/>
          <a:p>
            <a:endParaRPr lang="zh-CN" altLang="en-US"/>
          </a:p>
        </p:txBody>
      </p:sp>
      <p:sp>
        <p:nvSpPr>
          <p:cNvPr id="151560" name="Oval 8"/>
          <p:cNvSpPr>
            <a:spLocks noChangeArrowheads="1"/>
          </p:cNvSpPr>
          <p:nvPr/>
        </p:nvSpPr>
        <p:spPr bwMode="auto">
          <a:xfrm>
            <a:off x="490538" y="3257550"/>
            <a:ext cx="112712" cy="152400"/>
          </a:xfrm>
          <a:prstGeom prst="ellipse">
            <a:avLst/>
          </a:prstGeom>
          <a:noFill/>
          <a:ln w="9525">
            <a:solidFill>
              <a:schemeClr val="tx1"/>
            </a:solidFill>
            <a:round/>
            <a:headEnd/>
            <a:tailEnd/>
          </a:ln>
          <a:effectLst/>
        </p:spPr>
        <p:txBody>
          <a:bodyPr wrap="none" anchor="ctr"/>
          <a:lstStyle/>
          <a:p>
            <a:endParaRPr lang="zh-CN" altLang="en-US"/>
          </a:p>
        </p:txBody>
      </p:sp>
      <p:sp>
        <p:nvSpPr>
          <p:cNvPr id="151561" name="Oval 9"/>
          <p:cNvSpPr>
            <a:spLocks noChangeArrowheads="1"/>
          </p:cNvSpPr>
          <p:nvPr/>
        </p:nvSpPr>
        <p:spPr bwMode="auto">
          <a:xfrm>
            <a:off x="463550" y="4381500"/>
            <a:ext cx="111125" cy="152400"/>
          </a:xfrm>
          <a:prstGeom prst="ellipse">
            <a:avLst/>
          </a:prstGeom>
          <a:noFill/>
          <a:ln w="9525">
            <a:solidFill>
              <a:schemeClr val="tx1"/>
            </a:solidFill>
            <a:round/>
            <a:headEnd/>
            <a:tailEnd/>
          </a:ln>
          <a:effectLst/>
        </p:spPr>
        <p:txBody>
          <a:bodyPr wrap="none" anchor="ctr"/>
          <a:lstStyle/>
          <a:p>
            <a:endParaRPr lang="zh-CN" altLang="en-US"/>
          </a:p>
        </p:txBody>
      </p:sp>
      <p:sp>
        <p:nvSpPr>
          <p:cNvPr id="151562" name="Oval 10"/>
          <p:cNvSpPr>
            <a:spLocks noChangeArrowheads="1"/>
          </p:cNvSpPr>
          <p:nvPr/>
        </p:nvSpPr>
        <p:spPr bwMode="auto">
          <a:xfrm>
            <a:off x="3405188" y="4381500"/>
            <a:ext cx="112712" cy="152400"/>
          </a:xfrm>
          <a:prstGeom prst="ellipse">
            <a:avLst/>
          </a:prstGeom>
          <a:noFill/>
          <a:ln w="9525">
            <a:solidFill>
              <a:schemeClr val="tx1"/>
            </a:solidFill>
            <a:round/>
            <a:headEnd/>
            <a:tailEnd/>
          </a:ln>
          <a:effectLst/>
        </p:spPr>
        <p:txBody>
          <a:bodyPr wrap="none" anchor="ctr"/>
          <a:lstStyle/>
          <a:p>
            <a:endParaRPr lang="zh-CN" altLang="en-US"/>
          </a:p>
        </p:txBody>
      </p:sp>
      <p:sp>
        <p:nvSpPr>
          <p:cNvPr id="151563" name="Oval 11"/>
          <p:cNvSpPr>
            <a:spLocks noChangeArrowheads="1"/>
          </p:cNvSpPr>
          <p:nvPr/>
        </p:nvSpPr>
        <p:spPr bwMode="auto">
          <a:xfrm>
            <a:off x="490538" y="5276850"/>
            <a:ext cx="112712" cy="152400"/>
          </a:xfrm>
          <a:prstGeom prst="ellipse">
            <a:avLst/>
          </a:prstGeom>
          <a:noFill/>
          <a:ln w="9525">
            <a:solidFill>
              <a:schemeClr val="tx1"/>
            </a:solidFill>
            <a:round/>
            <a:headEnd/>
            <a:tailEnd/>
          </a:ln>
          <a:effectLst/>
        </p:spPr>
        <p:txBody>
          <a:bodyPr wrap="none" anchor="ctr"/>
          <a:lstStyle/>
          <a:p>
            <a:endParaRPr lang="zh-CN" altLang="en-US"/>
          </a:p>
        </p:txBody>
      </p:sp>
      <p:sp>
        <p:nvSpPr>
          <p:cNvPr id="151564" name="Line 12"/>
          <p:cNvSpPr>
            <a:spLocks noChangeShapeType="1"/>
          </p:cNvSpPr>
          <p:nvPr/>
        </p:nvSpPr>
        <p:spPr bwMode="auto">
          <a:xfrm flipH="1">
            <a:off x="1279525" y="1162050"/>
            <a:ext cx="985838"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1565" name="Line 13"/>
          <p:cNvSpPr>
            <a:spLocks noChangeShapeType="1"/>
          </p:cNvSpPr>
          <p:nvPr/>
        </p:nvSpPr>
        <p:spPr bwMode="auto">
          <a:xfrm>
            <a:off x="2265363" y="1181100"/>
            <a:ext cx="55562" cy="18859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1566" name="Line 14"/>
          <p:cNvSpPr>
            <a:spLocks noChangeShapeType="1"/>
          </p:cNvSpPr>
          <p:nvPr/>
        </p:nvSpPr>
        <p:spPr bwMode="auto">
          <a:xfrm>
            <a:off x="2265363" y="1181100"/>
            <a:ext cx="1154112" cy="990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1567" name="Line 15"/>
          <p:cNvSpPr>
            <a:spLocks noChangeShapeType="1"/>
          </p:cNvSpPr>
          <p:nvPr/>
        </p:nvSpPr>
        <p:spPr bwMode="auto">
          <a:xfrm flipH="1">
            <a:off x="561975" y="1847850"/>
            <a:ext cx="674688" cy="14097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1568" name="Line 16"/>
          <p:cNvSpPr>
            <a:spLocks noChangeShapeType="1"/>
          </p:cNvSpPr>
          <p:nvPr/>
        </p:nvSpPr>
        <p:spPr bwMode="auto">
          <a:xfrm>
            <a:off x="1265238" y="1847850"/>
            <a:ext cx="506412" cy="4191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1569" name="Line 17"/>
          <p:cNvSpPr>
            <a:spLocks noChangeShapeType="1"/>
          </p:cNvSpPr>
          <p:nvPr/>
        </p:nvSpPr>
        <p:spPr bwMode="auto">
          <a:xfrm>
            <a:off x="1843088" y="2419350"/>
            <a:ext cx="463550" cy="6286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1570" name="Line 18"/>
          <p:cNvSpPr>
            <a:spLocks noChangeShapeType="1"/>
          </p:cNvSpPr>
          <p:nvPr/>
        </p:nvSpPr>
        <p:spPr bwMode="auto">
          <a:xfrm flipV="1">
            <a:off x="1884363" y="2247900"/>
            <a:ext cx="1520825" cy="76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1571" name="Line 19"/>
          <p:cNvSpPr>
            <a:spLocks noChangeShapeType="1"/>
          </p:cNvSpPr>
          <p:nvPr/>
        </p:nvSpPr>
        <p:spPr bwMode="auto">
          <a:xfrm flipV="1">
            <a:off x="603250" y="3181350"/>
            <a:ext cx="1676400" cy="1333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1572" name="Line 20"/>
          <p:cNvSpPr>
            <a:spLocks noChangeShapeType="1"/>
          </p:cNvSpPr>
          <p:nvPr/>
        </p:nvSpPr>
        <p:spPr bwMode="auto">
          <a:xfrm flipH="1">
            <a:off x="547688" y="3409950"/>
            <a:ext cx="14287" cy="9715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1573" name="Line 21"/>
          <p:cNvSpPr>
            <a:spLocks noChangeShapeType="1"/>
          </p:cNvSpPr>
          <p:nvPr/>
        </p:nvSpPr>
        <p:spPr bwMode="auto">
          <a:xfrm flipH="1">
            <a:off x="2378075" y="2305050"/>
            <a:ext cx="1069975" cy="8001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1574" name="Line 22"/>
          <p:cNvSpPr>
            <a:spLocks noChangeShapeType="1"/>
          </p:cNvSpPr>
          <p:nvPr/>
        </p:nvSpPr>
        <p:spPr bwMode="auto">
          <a:xfrm>
            <a:off x="3448050" y="2305050"/>
            <a:ext cx="14288" cy="2057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1575" name="Line 23"/>
          <p:cNvSpPr>
            <a:spLocks noChangeShapeType="1"/>
          </p:cNvSpPr>
          <p:nvPr/>
        </p:nvSpPr>
        <p:spPr bwMode="auto">
          <a:xfrm flipH="1">
            <a:off x="574675" y="3200400"/>
            <a:ext cx="1704975" cy="12001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1576" name="Line 24"/>
          <p:cNvSpPr>
            <a:spLocks noChangeShapeType="1"/>
          </p:cNvSpPr>
          <p:nvPr/>
        </p:nvSpPr>
        <p:spPr bwMode="auto">
          <a:xfrm flipH="1">
            <a:off x="574675" y="3219450"/>
            <a:ext cx="1704975" cy="2057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1577" name="Line 25"/>
          <p:cNvSpPr>
            <a:spLocks noChangeShapeType="1"/>
          </p:cNvSpPr>
          <p:nvPr/>
        </p:nvSpPr>
        <p:spPr bwMode="auto">
          <a:xfrm>
            <a:off x="2349500" y="3219450"/>
            <a:ext cx="1055688" cy="11811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1578" name="Line 26"/>
          <p:cNvSpPr>
            <a:spLocks noChangeShapeType="1"/>
          </p:cNvSpPr>
          <p:nvPr/>
        </p:nvSpPr>
        <p:spPr bwMode="auto">
          <a:xfrm>
            <a:off x="574675" y="4476750"/>
            <a:ext cx="28305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1579" name="Line 27"/>
          <p:cNvSpPr>
            <a:spLocks noChangeShapeType="1"/>
          </p:cNvSpPr>
          <p:nvPr/>
        </p:nvSpPr>
        <p:spPr bwMode="auto">
          <a:xfrm>
            <a:off x="547688" y="4495800"/>
            <a:ext cx="14287" cy="8001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1580" name="Arc 28"/>
          <p:cNvSpPr>
            <a:spLocks/>
          </p:cNvSpPr>
          <p:nvPr/>
        </p:nvSpPr>
        <p:spPr bwMode="auto">
          <a:xfrm flipV="1">
            <a:off x="2279650" y="1333500"/>
            <a:ext cx="153988" cy="1143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51581" name="Arc 29"/>
          <p:cNvSpPr>
            <a:spLocks/>
          </p:cNvSpPr>
          <p:nvPr/>
        </p:nvSpPr>
        <p:spPr bwMode="auto">
          <a:xfrm flipV="1">
            <a:off x="1970088" y="2324100"/>
            <a:ext cx="55562" cy="247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51582" name="Freeform 30"/>
          <p:cNvSpPr>
            <a:spLocks/>
          </p:cNvSpPr>
          <p:nvPr/>
        </p:nvSpPr>
        <p:spPr bwMode="auto">
          <a:xfrm>
            <a:off x="2124075" y="3390900"/>
            <a:ext cx="352425" cy="114300"/>
          </a:xfrm>
          <a:custGeom>
            <a:avLst/>
            <a:gdLst/>
            <a:ahLst/>
            <a:cxnLst>
              <a:cxn ang="0">
                <a:pos x="0" y="12"/>
              </a:cxn>
              <a:cxn ang="0">
                <a:pos x="132" y="72"/>
              </a:cxn>
              <a:cxn ang="0">
                <a:pos x="216" y="60"/>
              </a:cxn>
              <a:cxn ang="0">
                <a:pos x="300" y="0"/>
              </a:cxn>
            </a:cxnLst>
            <a:rect l="0" t="0" r="r" b="b"/>
            <a:pathLst>
              <a:path w="300" h="72">
                <a:moveTo>
                  <a:pt x="0" y="12"/>
                </a:moveTo>
                <a:lnTo>
                  <a:pt x="132" y="72"/>
                </a:lnTo>
                <a:lnTo>
                  <a:pt x="216" y="60"/>
                </a:lnTo>
                <a:lnTo>
                  <a:pt x="300" y="0"/>
                </a:lnTo>
              </a:path>
            </a:pathLst>
          </a:custGeom>
          <a:noFill/>
          <a:ln w="9525" cap="flat" cmpd="sng">
            <a:solidFill>
              <a:schemeClr val="tx1"/>
            </a:solidFill>
            <a:prstDash val="solid"/>
            <a:round/>
            <a:headEnd type="none" w="med" len="med"/>
            <a:tailEnd type="none" w="med" len="med"/>
          </a:ln>
          <a:effectLst/>
        </p:spPr>
        <p:txBody>
          <a:bodyPr wrap="none" anchor="ctr"/>
          <a:lstStyle/>
          <a:p>
            <a:endParaRPr lang="zh-CN" altLang="en-US"/>
          </a:p>
        </p:txBody>
      </p:sp>
      <p:sp>
        <p:nvSpPr>
          <p:cNvPr id="151583" name="Arc 31"/>
          <p:cNvSpPr>
            <a:spLocks/>
          </p:cNvSpPr>
          <p:nvPr/>
        </p:nvSpPr>
        <p:spPr bwMode="auto">
          <a:xfrm flipV="1">
            <a:off x="561975" y="3314700"/>
            <a:ext cx="295275" cy="2667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51584" name="Arc 32"/>
          <p:cNvSpPr>
            <a:spLocks/>
          </p:cNvSpPr>
          <p:nvPr/>
        </p:nvSpPr>
        <p:spPr bwMode="auto">
          <a:xfrm flipV="1">
            <a:off x="547688" y="4476750"/>
            <a:ext cx="252412" cy="285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51585" name="Line 33"/>
          <p:cNvSpPr>
            <a:spLocks noChangeShapeType="1"/>
          </p:cNvSpPr>
          <p:nvPr/>
        </p:nvSpPr>
        <p:spPr bwMode="auto">
          <a:xfrm flipH="1">
            <a:off x="617538" y="2419350"/>
            <a:ext cx="1182687" cy="8572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1586" name="Text Box 34"/>
          <p:cNvSpPr txBox="1">
            <a:spLocks noChangeArrowheads="1"/>
          </p:cNvSpPr>
          <p:nvPr/>
        </p:nvSpPr>
        <p:spPr bwMode="auto">
          <a:xfrm>
            <a:off x="369888" y="5535613"/>
            <a:ext cx="695325" cy="396875"/>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000" b="1">
                <a:latin typeface="Times New Roman" pitchFamily="18" charset="0"/>
              </a:rPr>
              <a:t>目标</a:t>
            </a:r>
          </a:p>
        </p:txBody>
      </p:sp>
      <p:sp>
        <p:nvSpPr>
          <p:cNvPr id="151587" name="Text Box 35"/>
          <p:cNvSpPr txBox="1">
            <a:spLocks noChangeArrowheads="1"/>
          </p:cNvSpPr>
          <p:nvPr/>
        </p:nvSpPr>
        <p:spPr bwMode="auto">
          <a:xfrm>
            <a:off x="3268663" y="4659313"/>
            <a:ext cx="695325" cy="396875"/>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000" b="1">
                <a:latin typeface="Times New Roman" pitchFamily="18" charset="0"/>
              </a:rPr>
              <a:t>目标</a:t>
            </a:r>
          </a:p>
        </p:txBody>
      </p:sp>
      <p:sp>
        <p:nvSpPr>
          <p:cNvPr id="151588" name="Text Box 36"/>
          <p:cNvSpPr txBox="1">
            <a:spLocks noChangeArrowheads="1"/>
          </p:cNvSpPr>
          <p:nvPr/>
        </p:nvSpPr>
        <p:spPr bwMode="auto">
          <a:xfrm>
            <a:off x="2716213" y="677863"/>
            <a:ext cx="1206500" cy="396875"/>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000" b="1">
                <a:latin typeface="Times New Roman" pitchFamily="18" charset="0"/>
              </a:rPr>
              <a:t>初始节点</a:t>
            </a:r>
          </a:p>
        </p:txBody>
      </p:sp>
      <p:sp>
        <p:nvSpPr>
          <p:cNvPr id="151589" name="Text Box 37"/>
          <p:cNvSpPr txBox="1">
            <a:spLocks noChangeArrowheads="1"/>
          </p:cNvSpPr>
          <p:nvPr/>
        </p:nvSpPr>
        <p:spPr bwMode="auto">
          <a:xfrm>
            <a:off x="1822450" y="801688"/>
            <a:ext cx="407988"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0</a:t>
            </a:r>
          </a:p>
        </p:txBody>
      </p:sp>
      <p:sp>
        <p:nvSpPr>
          <p:cNvPr id="151590" name="Text Box 38"/>
          <p:cNvSpPr txBox="1">
            <a:spLocks noChangeArrowheads="1"/>
          </p:cNvSpPr>
          <p:nvPr/>
        </p:nvSpPr>
        <p:spPr bwMode="auto">
          <a:xfrm>
            <a:off x="809625" y="1563688"/>
            <a:ext cx="407988"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1</a:t>
            </a:r>
          </a:p>
        </p:txBody>
      </p:sp>
      <p:sp>
        <p:nvSpPr>
          <p:cNvPr id="151591" name="Text Box 39"/>
          <p:cNvSpPr txBox="1">
            <a:spLocks noChangeArrowheads="1"/>
          </p:cNvSpPr>
          <p:nvPr/>
        </p:nvSpPr>
        <p:spPr bwMode="auto">
          <a:xfrm>
            <a:off x="1738313" y="1887538"/>
            <a:ext cx="407987"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2</a:t>
            </a:r>
          </a:p>
        </p:txBody>
      </p:sp>
      <p:sp>
        <p:nvSpPr>
          <p:cNvPr id="151592" name="Text Box 40"/>
          <p:cNvSpPr txBox="1">
            <a:spLocks noChangeArrowheads="1"/>
          </p:cNvSpPr>
          <p:nvPr/>
        </p:nvSpPr>
        <p:spPr bwMode="auto">
          <a:xfrm>
            <a:off x="246063" y="2954338"/>
            <a:ext cx="407987"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3</a:t>
            </a:r>
          </a:p>
        </p:txBody>
      </p:sp>
      <p:sp>
        <p:nvSpPr>
          <p:cNvPr id="151593" name="Text Box 41"/>
          <p:cNvSpPr txBox="1">
            <a:spLocks noChangeArrowheads="1"/>
          </p:cNvSpPr>
          <p:nvPr/>
        </p:nvSpPr>
        <p:spPr bwMode="auto">
          <a:xfrm>
            <a:off x="3525838" y="2058988"/>
            <a:ext cx="407987"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4</a:t>
            </a:r>
          </a:p>
        </p:txBody>
      </p:sp>
      <p:sp>
        <p:nvSpPr>
          <p:cNvPr id="151594" name="Text Box 42"/>
          <p:cNvSpPr txBox="1">
            <a:spLocks noChangeArrowheads="1"/>
          </p:cNvSpPr>
          <p:nvPr/>
        </p:nvSpPr>
        <p:spPr bwMode="auto">
          <a:xfrm>
            <a:off x="2371725" y="3011488"/>
            <a:ext cx="407988"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5</a:t>
            </a:r>
          </a:p>
        </p:txBody>
      </p:sp>
      <p:sp>
        <p:nvSpPr>
          <p:cNvPr id="151595" name="Text Box 43"/>
          <p:cNvSpPr txBox="1">
            <a:spLocks noChangeArrowheads="1"/>
          </p:cNvSpPr>
          <p:nvPr/>
        </p:nvSpPr>
        <p:spPr bwMode="auto">
          <a:xfrm>
            <a:off x="63500" y="4192588"/>
            <a:ext cx="407988"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6</a:t>
            </a:r>
          </a:p>
        </p:txBody>
      </p:sp>
      <p:sp>
        <p:nvSpPr>
          <p:cNvPr id="151596" name="Text Box 44"/>
          <p:cNvSpPr txBox="1">
            <a:spLocks noChangeArrowheads="1"/>
          </p:cNvSpPr>
          <p:nvPr/>
        </p:nvSpPr>
        <p:spPr bwMode="auto">
          <a:xfrm>
            <a:off x="146050" y="5449888"/>
            <a:ext cx="407988"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7</a:t>
            </a:r>
          </a:p>
        </p:txBody>
      </p:sp>
      <p:sp>
        <p:nvSpPr>
          <p:cNvPr id="151597" name="Text Box 45"/>
          <p:cNvSpPr txBox="1">
            <a:spLocks noChangeArrowheads="1"/>
          </p:cNvSpPr>
          <p:nvPr/>
        </p:nvSpPr>
        <p:spPr bwMode="auto">
          <a:xfrm>
            <a:off x="3525838" y="4268788"/>
            <a:ext cx="407987"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8</a:t>
            </a:r>
          </a:p>
        </p:txBody>
      </p:sp>
      <p:sp>
        <p:nvSpPr>
          <p:cNvPr id="151612" name="Text Box 60"/>
          <p:cNvSpPr txBox="1">
            <a:spLocks noChangeArrowheads="1"/>
          </p:cNvSpPr>
          <p:nvPr/>
        </p:nvSpPr>
        <p:spPr bwMode="auto">
          <a:xfrm>
            <a:off x="6175375" y="4649788"/>
            <a:ext cx="1077913" cy="854075"/>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000" b="1">
                <a:latin typeface="Times New Roman" pitchFamily="18" charset="0"/>
              </a:rPr>
              <a:t>红色：</a:t>
            </a:r>
            <a:r>
              <a:rPr kumimoji="1" lang="en-US" altLang="zh-CN" sz="2000" b="1">
                <a:latin typeface="Times New Roman" pitchFamily="18" charset="0"/>
              </a:rPr>
              <a:t>4</a:t>
            </a:r>
          </a:p>
          <a:p>
            <a:pPr algn="ctr">
              <a:spcBef>
                <a:spcPct val="50000"/>
              </a:spcBef>
            </a:pPr>
            <a:r>
              <a:rPr kumimoji="1" lang="zh-CN" altLang="en-US" sz="2000" b="1">
                <a:latin typeface="Times New Roman" pitchFamily="18" charset="0"/>
              </a:rPr>
              <a:t>黄色：</a:t>
            </a:r>
            <a:r>
              <a:rPr kumimoji="1" lang="en-US" altLang="zh-CN" sz="2000" b="1">
                <a:latin typeface="Times New Roman" pitchFamily="18" charset="0"/>
              </a:rPr>
              <a:t>6</a:t>
            </a:r>
          </a:p>
        </p:txBody>
      </p:sp>
      <p:sp>
        <p:nvSpPr>
          <p:cNvPr id="151625" name="Text Box 73"/>
          <p:cNvSpPr txBox="1">
            <a:spLocks noChangeArrowheads="1"/>
          </p:cNvSpPr>
          <p:nvPr/>
        </p:nvSpPr>
        <p:spPr bwMode="auto">
          <a:xfrm>
            <a:off x="4327525" y="3449638"/>
            <a:ext cx="703263"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3</a:t>
            </a:r>
            <a:r>
              <a:rPr kumimoji="1" lang="en-US" altLang="zh-CN" sz="2000" b="1">
                <a:latin typeface="Times New Roman" pitchFamily="18" charset="0"/>
              </a:rPr>
              <a:t>(4)</a:t>
            </a:r>
          </a:p>
        </p:txBody>
      </p:sp>
      <p:grpSp>
        <p:nvGrpSpPr>
          <p:cNvPr id="2" name="Group 82"/>
          <p:cNvGrpSpPr>
            <a:grpSpLocks/>
          </p:cNvGrpSpPr>
          <p:nvPr/>
        </p:nvGrpSpPr>
        <p:grpSpPr bwMode="auto">
          <a:xfrm>
            <a:off x="4338638" y="468313"/>
            <a:ext cx="3762375" cy="2921000"/>
            <a:chOff x="2925" y="343"/>
            <a:chExt cx="2370" cy="1840"/>
          </a:xfrm>
        </p:grpSpPr>
        <p:grpSp>
          <p:nvGrpSpPr>
            <p:cNvPr id="3" name="Group 46"/>
            <p:cNvGrpSpPr>
              <a:grpSpLocks/>
            </p:cNvGrpSpPr>
            <p:nvPr/>
          </p:nvGrpSpPr>
          <p:grpSpPr bwMode="auto">
            <a:xfrm>
              <a:off x="3028" y="343"/>
              <a:ext cx="2267" cy="1840"/>
              <a:chOff x="3028" y="343"/>
              <a:chExt cx="2267" cy="1840"/>
            </a:xfrm>
          </p:grpSpPr>
          <p:sp>
            <p:nvSpPr>
              <p:cNvPr id="151599" name="Oval 47"/>
              <p:cNvSpPr>
                <a:spLocks noChangeArrowheads="1"/>
              </p:cNvSpPr>
              <p:nvPr/>
            </p:nvSpPr>
            <p:spPr bwMode="auto">
              <a:xfrm>
                <a:off x="3998" y="552"/>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1600" name="Oval 48"/>
              <p:cNvSpPr>
                <a:spLocks noChangeArrowheads="1"/>
              </p:cNvSpPr>
              <p:nvPr/>
            </p:nvSpPr>
            <p:spPr bwMode="auto">
              <a:xfrm>
                <a:off x="3378" y="984"/>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1601" name="Oval 49"/>
              <p:cNvSpPr>
                <a:spLocks noChangeArrowheads="1"/>
              </p:cNvSpPr>
              <p:nvPr/>
            </p:nvSpPr>
            <p:spPr bwMode="auto">
              <a:xfrm>
                <a:off x="4034" y="1848"/>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1602" name="Oval 50"/>
              <p:cNvSpPr>
                <a:spLocks noChangeArrowheads="1"/>
              </p:cNvSpPr>
              <p:nvPr/>
            </p:nvSpPr>
            <p:spPr bwMode="auto">
              <a:xfrm>
                <a:off x="4761" y="1272"/>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1603" name="Line 51"/>
              <p:cNvSpPr>
                <a:spLocks noChangeShapeType="1"/>
              </p:cNvSpPr>
              <p:nvPr/>
            </p:nvSpPr>
            <p:spPr bwMode="auto">
              <a:xfrm flipH="1">
                <a:off x="3422" y="648"/>
                <a:ext cx="621" cy="336"/>
              </a:xfrm>
              <a:prstGeom prst="line">
                <a:avLst/>
              </a:prstGeom>
              <a:noFill/>
              <a:ln w="9525">
                <a:solidFill>
                  <a:srgbClr val="FF9900"/>
                </a:solidFill>
                <a:round/>
                <a:headEnd/>
                <a:tailEnd type="triangle" w="med" len="med"/>
              </a:ln>
              <a:effectLst/>
            </p:spPr>
            <p:txBody>
              <a:bodyPr wrap="none" anchor="ctr"/>
              <a:lstStyle/>
              <a:p>
                <a:endParaRPr lang="zh-CN" altLang="en-US"/>
              </a:p>
            </p:txBody>
          </p:sp>
          <p:sp>
            <p:nvSpPr>
              <p:cNvPr id="151604" name="Line 52"/>
              <p:cNvSpPr>
                <a:spLocks noChangeShapeType="1"/>
              </p:cNvSpPr>
              <p:nvPr/>
            </p:nvSpPr>
            <p:spPr bwMode="auto">
              <a:xfrm>
                <a:off x="4043" y="660"/>
                <a:ext cx="35" cy="1188"/>
              </a:xfrm>
              <a:prstGeom prst="line">
                <a:avLst/>
              </a:prstGeom>
              <a:noFill/>
              <a:ln w="9525">
                <a:solidFill>
                  <a:srgbClr val="FF0000"/>
                </a:solidFill>
                <a:round/>
                <a:headEnd/>
                <a:tailEnd type="triangle" w="med" len="med"/>
              </a:ln>
              <a:effectLst/>
            </p:spPr>
            <p:txBody>
              <a:bodyPr wrap="none" anchor="ctr"/>
              <a:lstStyle/>
              <a:p>
                <a:endParaRPr lang="zh-CN" altLang="en-US"/>
              </a:p>
            </p:txBody>
          </p:sp>
          <p:sp>
            <p:nvSpPr>
              <p:cNvPr id="151605" name="Line 53"/>
              <p:cNvSpPr>
                <a:spLocks noChangeShapeType="1"/>
              </p:cNvSpPr>
              <p:nvPr/>
            </p:nvSpPr>
            <p:spPr bwMode="auto">
              <a:xfrm>
                <a:off x="4043" y="660"/>
                <a:ext cx="727" cy="624"/>
              </a:xfrm>
              <a:prstGeom prst="line">
                <a:avLst/>
              </a:prstGeom>
              <a:noFill/>
              <a:ln w="9525">
                <a:solidFill>
                  <a:srgbClr val="FF0000"/>
                </a:solidFill>
                <a:round/>
                <a:headEnd/>
                <a:tailEnd type="triangle" w="med" len="med"/>
              </a:ln>
              <a:effectLst/>
            </p:spPr>
            <p:txBody>
              <a:bodyPr wrap="none" anchor="ctr"/>
              <a:lstStyle/>
              <a:p>
                <a:endParaRPr lang="zh-CN" altLang="en-US"/>
              </a:p>
            </p:txBody>
          </p:sp>
          <p:sp>
            <p:nvSpPr>
              <p:cNvPr id="151606" name="Arc 54"/>
              <p:cNvSpPr>
                <a:spLocks/>
              </p:cNvSpPr>
              <p:nvPr/>
            </p:nvSpPr>
            <p:spPr bwMode="auto">
              <a:xfrm flipV="1">
                <a:off x="4052" y="756"/>
                <a:ext cx="97"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0000"/>
                </a:solidFill>
                <a:round/>
                <a:headEnd/>
                <a:tailEnd/>
              </a:ln>
              <a:effectLst/>
            </p:spPr>
            <p:txBody>
              <a:bodyPr wrap="none" anchor="ctr"/>
              <a:lstStyle/>
              <a:p>
                <a:endParaRPr lang="zh-CN" altLang="en-US"/>
              </a:p>
            </p:txBody>
          </p:sp>
          <p:sp>
            <p:nvSpPr>
              <p:cNvPr id="151607" name="Text Box 55"/>
              <p:cNvSpPr txBox="1">
                <a:spLocks noChangeArrowheads="1"/>
              </p:cNvSpPr>
              <p:nvPr/>
            </p:nvSpPr>
            <p:spPr bwMode="auto">
              <a:xfrm>
                <a:off x="4327" y="343"/>
                <a:ext cx="760" cy="250"/>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000" b="1">
                    <a:latin typeface="Times New Roman" pitchFamily="18" charset="0"/>
                  </a:rPr>
                  <a:t>初始节点</a:t>
                </a:r>
              </a:p>
            </p:txBody>
          </p:sp>
          <p:sp>
            <p:nvSpPr>
              <p:cNvPr id="151608" name="Text Box 56"/>
              <p:cNvSpPr txBox="1">
                <a:spLocks noChangeArrowheads="1"/>
              </p:cNvSpPr>
              <p:nvPr/>
            </p:nvSpPr>
            <p:spPr bwMode="auto">
              <a:xfrm>
                <a:off x="3764" y="421"/>
                <a:ext cx="257"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0</a:t>
                </a:r>
              </a:p>
            </p:txBody>
          </p:sp>
          <p:sp>
            <p:nvSpPr>
              <p:cNvPr id="151609" name="Text Box 57"/>
              <p:cNvSpPr txBox="1">
                <a:spLocks noChangeArrowheads="1"/>
              </p:cNvSpPr>
              <p:nvPr/>
            </p:nvSpPr>
            <p:spPr bwMode="auto">
              <a:xfrm>
                <a:off x="3028" y="889"/>
                <a:ext cx="116" cy="250"/>
              </a:xfrm>
              <a:prstGeom prst="rect">
                <a:avLst/>
              </a:prstGeom>
              <a:noFill/>
              <a:ln w="9525">
                <a:noFill/>
                <a:miter lim="800000"/>
                <a:headEnd/>
                <a:tailEnd/>
              </a:ln>
              <a:effectLst/>
            </p:spPr>
            <p:txBody>
              <a:bodyPr wrap="none" anchor="ctr">
                <a:spAutoFit/>
              </a:bodyPr>
              <a:lstStyle/>
              <a:p>
                <a:pPr algn="ctr">
                  <a:spcBef>
                    <a:spcPct val="50000"/>
                  </a:spcBef>
                </a:pPr>
                <a:endParaRPr kumimoji="1" lang="zh-CN" altLang="zh-CN" sz="2000" b="1">
                  <a:latin typeface="Times New Roman" pitchFamily="18" charset="0"/>
                </a:endParaRPr>
              </a:p>
            </p:txBody>
          </p:sp>
          <p:sp>
            <p:nvSpPr>
              <p:cNvPr id="151610" name="Text Box 58"/>
              <p:cNvSpPr txBox="1">
                <a:spLocks noChangeArrowheads="1"/>
              </p:cNvSpPr>
              <p:nvPr/>
            </p:nvSpPr>
            <p:spPr bwMode="auto">
              <a:xfrm>
                <a:off x="4852" y="1213"/>
                <a:ext cx="443"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4</a:t>
                </a:r>
                <a:r>
                  <a:rPr kumimoji="1" lang="en-US" altLang="zh-CN" sz="2000" b="1">
                    <a:latin typeface="Times New Roman" pitchFamily="18" charset="0"/>
                  </a:rPr>
                  <a:t>(1)</a:t>
                </a:r>
              </a:p>
            </p:txBody>
          </p:sp>
          <p:sp>
            <p:nvSpPr>
              <p:cNvPr id="151611" name="Text Box 59"/>
              <p:cNvSpPr txBox="1">
                <a:spLocks noChangeArrowheads="1"/>
              </p:cNvSpPr>
              <p:nvPr/>
            </p:nvSpPr>
            <p:spPr bwMode="auto">
              <a:xfrm>
                <a:off x="4017" y="1933"/>
                <a:ext cx="443"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5</a:t>
                </a:r>
                <a:r>
                  <a:rPr kumimoji="1" lang="en-US" altLang="zh-CN" sz="2000" b="1">
                    <a:latin typeface="Times New Roman" pitchFamily="18" charset="0"/>
                  </a:rPr>
                  <a:t>(1)</a:t>
                </a:r>
              </a:p>
            </p:txBody>
          </p:sp>
        </p:grpSp>
        <p:sp>
          <p:nvSpPr>
            <p:cNvPr id="151613" name="Line 61"/>
            <p:cNvSpPr>
              <a:spLocks noChangeShapeType="1"/>
            </p:cNvSpPr>
            <p:nvPr/>
          </p:nvSpPr>
          <p:spPr bwMode="auto">
            <a:xfrm flipH="1">
              <a:off x="3504" y="624"/>
              <a:ext cx="252" cy="168"/>
            </a:xfrm>
            <a:prstGeom prst="line">
              <a:avLst/>
            </a:prstGeom>
            <a:noFill/>
            <a:ln w="9525">
              <a:solidFill>
                <a:schemeClr val="tx2"/>
              </a:solidFill>
              <a:round/>
              <a:headEnd/>
              <a:tailEnd type="triangle" w="med" len="med"/>
            </a:ln>
            <a:effectLst/>
          </p:spPr>
          <p:txBody>
            <a:bodyPr wrap="none" anchor="ctr"/>
            <a:lstStyle/>
            <a:p>
              <a:endParaRPr lang="zh-CN" altLang="en-US"/>
            </a:p>
          </p:txBody>
        </p:sp>
        <p:sp>
          <p:nvSpPr>
            <p:cNvPr id="151623" name="Text Box 71"/>
            <p:cNvSpPr txBox="1">
              <a:spLocks noChangeArrowheads="1"/>
            </p:cNvSpPr>
            <p:nvPr/>
          </p:nvSpPr>
          <p:spPr bwMode="auto">
            <a:xfrm>
              <a:off x="3126" y="925"/>
              <a:ext cx="257"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1</a:t>
              </a:r>
            </a:p>
          </p:txBody>
        </p:sp>
        <p:sp>
          <p:nvSpPr>
            <p:cNvPr id="151615" name="Oval 63"/>
            <p:cNvSpPr>
              <a:spLocks noChangeArrowheads="1"/>
            </p:cNvSpPr>
            <p:nvPr/>
          </p:nvSpPr>
          <p:spPr bwMode="auto">
            <a:xfrm>
              <a:off x="3715" y="1368"/>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1616" name="Oval 64"/>
            <p:cNvSpPr>
              <a:spLocks noChangeArrowheads="1"/>
            </p:cNvSpPr>
            <p:nvPr/>
          </p:nvSpPr>
          <p:spPr bwMode="auto">
            <a:xfrm>
              <a:off x="2925" y="1992"/>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1617" name="Line 65"/>
            <p:cNvSpPr>
              <a:spLocks noChangeShapeType="1"/>
            </p:cNvSpPr>
            <p:nvPr/>
          </p:nvSpPr>
          <p:spPr bwMode="auto">
            <a:xfrm flipH="1">
              <a:off x="2970" y="1104"/>
              <a:ext cx="425" cy="888"/>
            </a:xfrm>
            <a:prstGeom prst="line">
              <a:avLst/>
            </a:prstGeom>
            <a:noFill/>
            <a:ln w="9525">
              <a:solidFill>
                <a:srgbClr val="FF9900"/>
              </a:solidFill>
              <a:round/>
              <a:headEnd/>
              <a:tailEnd type="triangle" w="med" len="med"/>
            </a:ln>
            <a:effectLst/>
          </p:spPr>
          <p:txBody>
            <a:bodyPr wrap="none" anchor="ctr"/>
            <a:lstStyle/>
            <a:p>
              <a:endParaRPr lang="zh-CN" altLang="en-US"/>
            </a:p>
          </p:txBody>
        </p:sp>
        <p:sp>
          <p:nvSpPr>
            <p:cNvPr id="151618" name="Line 66"/>
            <p:cNvSpPr>
              <a:spLocks noChangeShapeType="1"/>
            </p:cNvSpPr>
            <p:nvPr/>
          </p:nvSpPr>
          <p:spPr bwMode="auto">
            <a:xfrm>
              <a:off x="3413" y="1104"/>
              <a:ext cx="319" cy="26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1624" name="Text Box 72"/>
            <p:cNvSpPr txBox="1">
              <a:spLocks noChangeArrowheads="1"/>
            </p:cNvSpPr>
            <p:nvPr/>
          </p:nvSpPr>
          <p:spPr bwMode="auto">
            <a:xfrm>
              <a:off x="3474" y="1501"/>
              <a:ext cx="443"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2</a:t>
              </a:r>
              <a:r>
                <a:rPr kumimoji="1" lang="en-US" altLang="zh-CN" sz="2000" b="1">
                  <a:latin typeface="Times New Roman" pitchFamily="18" charset="0"/>
                </a:rPr>
                <a:t>(4)</a:t>
              </a:r>
            </a:p>
          </p:txBody>
        </p:sp>
        <p:grpSp>
          <p:nvGrpSpPr>
            <p:cNvPr id="4" name="Group 77"/>
            <p:cNvGrpSpPr>
              <a:grpSpLocks/>
            </p:cNvGrpSpPr>
            <p:nvPr/>
          </p:nvGrpSpPr>
          <p:grpSpPr bwMode="auto">
            <a:xfrm>
              <a:off x="3588" y="612"/>
              <a:ext cx="156" cy="156"/>
              <a:chOff x="3588" y="612"/>
              <a:chExt cx="156" cy="156"/>
            </a:xfrm>
          </p:grpSpPr>
          <p:sp>
            <p:nvSpPr>
              <p:cNvPr id="151627" name="Line 75"/>
              <p:cNvSpPr>
                <a:spLocks noChangeShapeType="1"/>
              </p:cNvSpPr>
              <p:nvPr/>
            </p:nvSpPr>
            <p:spPr bwMode="auto">
              <a:xfrm>
                <a:off x="3660" y="612"/>
                <a:ext cx="0" cy="156"/>
              </a:xfrm>
              <a:prstGeom prst="line">
                <a:avLst/>
              </a:prstGeom>
              <a:noFill/>
              <a:ln w="9525">
                <a:solidFill>
                  <a:srgbClr val="FF0000"/>
                </a:solidFill>
                <a:round/>
                <a:headEnd/>
                <a:tailEnd/>
              </a:ln>
              <a:effectLst/>
            </p:spPr>
            <p:txBody>
              <a:bodyPr wrap="none" anchor="ctr"/>
              <a:lstStyle/>
              <a:p>
                <a:endParaRPr lang="zh-CN" altLang="en-US"/>
              </a:p>
            </p:txBody>
          </p:sp>
          <p:sp>
            <p:nvSpPr>
              <p:cNvPr id="151628" name="Line 76"/>
              <p:cNvSpPr>
                <a:spLocks noChangeShapeType="1"/>
              </p:cNvSpPr>
              <p:nvPr/>
            </p:nvSpPr>
            <p:spPr bwMode="auto">
              <a:xfrm>
                <a:off x="3588" y="660"/>
                <a:ext cx="156" cy="48"/>
              </a:xfrm>
              <a:prstGeom prst="line">
                <a:avLst/>
              </a:prstGeom>
              <a:noFill/>
              <a:ln w="9525">
                <a:solidFill>
                  <a:srgbClr val="FF0000"/>
                </a:solidFill>
                <a:round/>
                <a:headEnd/>
                <a:tailEnd/>
              </a:ln>
              <a:effectLst/>
            </p:spPr>
            <p:txBody>
              <a:bodyPr wrap="none" anchor="ctr"/>
              <a:lstStyle/>
              <a:p>
                <a:endParaRPr lang="zh-CN" altLang="en-US"/>
              </a:p>
            </p:txBody>
          </p:sp>
        </p:grpSp>
        <p:sp>
          <p:nvSpPr>
            <p:cNvPr id="151631" name="Line 79"/>
            <p:cNvSpPr>
              <a:spLocks noChangeShapeType="1"/>
            </p:cNvSpPr>
            <p:nvPr/>
          </p:nvSpPr>
          <p:spPr bwMode="auto">
            <a:xfrm>
              <a:off x="4068" y="732"/>
              <a:ext cx="108" cy="228"/>
            </a:xfrm>
            <a:prstGeom prst="line">
              <a:avLst/>
            </a:prstGeom>
            <a:noFill/>
            <a:ln w="9525">
              <a:solidFill>
                <a:srgbClr val="FF0000"/>
              </a:solidFill>
              <a:round/>
              <a:headEnd/>
              <a:tailEnd type="triangle" w="med" len="med"/>
            </a:ln>
            <a:effectLst/>
          </p:spPr>
          <p:txBody>
            <a:bodyPr wrap="none" anchor="ctr"/>
            <a:lstStyle/>
            <a:p>
              <a:endParaRPr lang="zh-CN" altLang="en-US"/>
            </a:p>
          </p:txBody>
        </p:sp>
        <p:sp>
          <p:nvSpPr>
            <p:cNvPr id="151632" name="Text Box 80"/>
            <p:cNvSpPr txBox="1">
              <a:spLocks noChangeArrowheads="1"/>
            </p:cNvSpPr>
            <p:nvPr/>
          </p:nvSpPr>
          <p:spPr bwMode="auto">
            <a:xfrm>
              <a:off x="3496" y="937"/>
              <a:ext cx="196"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5</a:t>
              </a:r>
            </a:p>
          </p:txBody>
        </p:sp>
        <p:sp>
          <p:nvSpPr>
            <p:cNvPr id="151633" name="Line 81"/>
            <p:cNvSpPr>
              <a:spLocks noChangeShapeType="1"/>
            </p:cNvSpPr>
            <p:nvPr/>
          </p:nvSpPr>
          <p:spPr bwMode="auto">
            <a:xfrm flipH="1">
              <a:off x="3036" y="1284"/>
              <a:ext cx="120" cy="312"/>
            </a:xfrm>
            <a:prstGeom prst="line">
              <a:avLst/>
            </a:prstGeom>
            <a:noFill/>
            <a:ln w="9525">
              <a:solidFill>
                <a:schemeClr val="tx2"/>
              </a:solidFill>
              <a:round/>
              <a:headEnd/>
              <a:tailEnd type="triangle" w="med" len="me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1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灯片编号占位符 3"/>
          <p:cNvSpPr>
            <a:spLocks noGrp="1"/>
          </p:cNvSpPr>
          <p:nvPr>
            <p:ph type="sldNum" sz="quarter" idx="4294967295"/>
          </p:nvPr>
        </p:nvSpPr>
        <p:spPr>
          <a:xfrm>
            <a:off x="6553200" y="6248400"/>
            <a:ext cx="2133600" cy="457200"/>
          </a:xfrm>
          <a:prstGeom prst="rect">
            <a:avLst/>
          </a:prstGeom>
        </p:spPr>
        <p:txBody>
          <a:bodyPr/>
          <a:lstStyle/>
          <a:p>
            <a:fld id="{9F812B51-EF71-45A9-B143-760D7C0F0BA1}" type="slidenum">
              <a:rPr lang="en-US" altLang="zh-CN"/>
              <a:pPr/>
              <a:t>56</a:t>
            </a:fld>
            <a:endParaRPr lang="en-US" altLang="zh-CN"/>
          </a:p>
        </p:txBody>
      </p:sp>
      <p:sp>
        <p:nvSpPr>
          <p:cNvPr id="158722" name="Oval 2"/>
          <p:cNvSpPr>
            <a:spLocks noChangeArrowheads="1"/>
          </p:cNvSpPr>
          <p:nvPr/>
        </p:nvSpPr>
        <p:spPr bwMode="auto">
          <a:xfrm>
            <a:off x="2193925" y="1009650"/>
            <a:ext cx="112713" cy="152400"/>
          </a:xfrm>
          <a:prstGeom prst="ellipse">
            <a:avLst/>
          </a:prstGeom>
          <a:noFill/>
          <a:ln w="9525">
            <a:solidFill>
              <a:schemeClr val="tx1"/>
            </a:solidFill>
            <a:round/>
            <a:headEnd/>
            <a:tailEnd/>
          </a:ln>
          <a:effectLst/>
        </p:spPr>
        <p:txBody>
          <a:bodyPr wrap="none" anchor="ctr"/>
          <a:lstStyle/>
          <a:p>
            <a:endParaRPr lang="zh-CN" altLang="en-US"/>
          </a:p>
        </p:txBody>
      </p:sp>
      <p:sp>
        <p:nvSpPr>
          <p:cNvPr id="158723" name="Oval 3"/>
          <p:cNvSpPr>
            <a:spLocks noChangeArrowheads="1"/>
          </p:cNvSpPr>
          <p:nvPr/>
        </p:nvSpPr>
        <p:spPr bwMode="auto">
          <a:xfrm>
            <a:off x="1209675" y="1695450"/>
            <a:ext cx="112713" cy="152400"/>
          </a:xfrm>
          <a:prstGeom prst="ellipse">
            <a:avLst/>
          </a:prstGeom>
          <a:noFill/>
          <a:ln w="9525">
            <a:solidFill>
              <a:schemeClr val="tx1"/>
            </a:solidFill>
            <a:round/>
            <a:headEnd/>
            <a:tailEnd/>
          </a:ln>
          <a:effectLst/>
        </p:spPr>
        <p:txBody>
          <a:bodyPr wrap="none" anchor="ctr"/>
          <a:lstStyle/>
          <a:p>
            <a:endParaRPr lang="zh-CN" altLang="en-US"/>
          </a:p>
        </p:txBody>
      </p:sp>
      <p:sp>
        <p:nvSpPr>
          <p:cNvPr id="158724" name="Oval 4"/>
          <p:cNvSpPr>
            <a:spLocks noChangeArrowheads="1"/>
          </p:cNvSpPr>
          <p:nvPr/>
        </p:nvSpPr>
        <p:spPr bwMode="auto">
          <a:xfrm>
            <a:off x="1744663" y="2266950"/>
            <a:ext cx="112712" cy="152400"/>
          </a:xfrm>
          <a:prstGeom prst="ellipse">
            <a:avLst/>
          </a:prstGeom>
          <a:noFill/>
          <a:ln w="9525">
            <a:solidFill>
              <a:schemeClr val="tx1"/>
            </a:solidFill>
            <a:round/>
            <a:headEnd/>
            <a:tailEnd/>
          </a:ln>
          <a:effectLst/>
        </p:spPr>
        <p:txBody>
          <a:bodyPr wrap="none" anchor="ctr"/>
          <a:lstStyle/>
          <a:p>
            <a:endParaRPr lang="zh-CN" altLang="en-US"/>
          </a:p>
        </p:txBody>
      </p:sp>
      <p:sp>
        <p:nvSpPr>
          <p:cNvPr id="158725" name="Oval 5"/>
          <p:cNvSpPr>
            <a:spLocks noChangeArrowheads="1"/>
          </p:cNvSpPr>
          <p:nvPr/>
        </p:nvSpPr>
        <p:spPr bwMode="auto">
          <a:xfrm>
            <a:off x="2251075" y="3067050"/>
            <a:ext cx="112713" cy="152400"/>
          </a:xfrm>
          <a:prstGeom prst="ellipse">
            <a:avLst/>
          </a:prstGeom>
          <a:noFill/>
          <a:ln w="9525">
            <a:solidFill>
              <a:schemeClr val="tx1"/>
            </a:solidFill>
            <a:round/>
            <a:headEnd/>
            <a:tailEnd/>
          </a:ln>
          <a:effectLst/>
        </p:spPr>
        <p:txBody>
          <a:bodyPr wrap="none" anchor="ctr"/>
          <a:lstStyle/>
          <a:p>
            <a:endParaRPr lang="zh-CN" altLang="en-US"/>
          </a:p>
        </p:txBody>
      </p:sp>
      <p:sp>
        <p:nvSpPr>
          <p:cNvPr id="158726" name="Oval 6"/>
          <p:cNvSpPr>
            <a:spLocks noChangeArrowheads="1"/>
          </p:cNvSpPr>
          <p:nvPr/>
        </p:nvSpPr>
        <p:spPr bwMode="auto">
          <a:xfrm>
            <a:off x="3405188" y="2152650"/>
            <a:ext cx="112712" cy="152400"/>
          </a:xfrm>
          <a:prstGeom prst="ellipse">
            <a:avLst/>
          </a:prstGeom>
          <a:noFill/>
          <a:ln w="9525">
            <a:solidFill>
              <a:schemeClr val="tx1"/>
            </a:solidFill>
            <a:round/>
            <a:headEnd/>
            <a:tailEnd/>
          </a:ln>
          <a:effectLst/>
        </p:spPr>
        <p:txBody>
          <a:bodyPr wrap="none" anchor="ctr"/>
          <a:lstStyle/>
          <a:p>
            <a:endParaRPr lang="zh-CN" altLang="en-US"/>
          </a:p>
        </p:txBody>
      </p:sp>
      <p:sp>
        <p:nvSpPr>
          <p:cNvPr id="158727" name="Oval 7"/>
          <p:cNvSpPr>
            <a:spLocks noChangeArrowheads="1"/>
          </p:cNvSpPr>
          <p:nvPr/>
        </p:nvSpPr>
        <p:spPr bwMode="auto">
          <a:xfrm>
            <a:off x="490538" y="3257550"/>
            <a:ext cx="112712" cy="152400"/>
          </a:xfrm>
          <a:prstGeom prst="ellipse">
            <a:avLst/>
          </a:prstGeom>
          <a:noFill/>
          <a:ln w="9525">
            <a:solidFill>
              <a:schemeClr val="tx1"/>
            </a:solidFill>
            <a:round/>
            <a:headEnd/>
            <a:tailEnd/>
          </a:ln>
          <a:effectLst/>
        </p:spPr>
        <p:txBody>
          <a:bodyPr wrap="none" anchor="ctr"/>
          <a:lstStyle/>
          <a:p>
            <a:endParaRPr lang="zh-CN" altLang="en-US"/>
          </a:p>
        </p:txBody>
      </p:sp>
      <p:sp>
        <p:nvSpPr>
          <p:cNvPr id="158728" name="Oval 8"/>
          <p:cNvSpPr>
            <a:spLocks noChangeArrowheads="1"/>
          </p:cNvSpPr>
          <p:nvPr/>
        </p:nvSpPr>
        <p:spPr bwMode="auto">
          <a:xfrm>
            <a:off x="463550" y="4381500"/>
            <a:ext cx="111125" cy="152400"/>
          </a:xfrm>
          <a:prstGeom prst="ellipse">
            <a:avLst/>
          </a:prstGeom>
          <a:noFill/>
          <a:ln w="9525">
            <a:solidFill>
              <a:schemeClr val="tx1"/>
            </a:solidFill>
            <a:round/>
            <a:headEnd/>
            <a:tailEnd/>
          </a:ln>
          <a:effectLst/>
        </p:spPr>
        <p:txBody>
          <a:bodyPr wrap="none" anchor="ctr"/>
          <a:lstStyle/>
          <a:p>
            <a:endParaRPr lang="zh-CN" altLang="en-US"/>
          </a:p>
        </p:txBody>
      </p:sp>
      <p:sp>
        <p:nvSpPr>
          <p:cNvPr id="158729" name="Oval 9"/>
          <p:cNvSpPr>
            <a:spLocks noChangeArrowheads="1"/>
          </p:cNvSpPr>
          <p:nvPr/>
        </p:nvSpPr>
        <p:spPr bwMode="auto">
          <a:xfrm>
            <a:off x="3405188" y="4381500"/>
            <a:ext cx="112712" cy="152400"/>
          </a:xfrm>
          <a:prstGeom prst="ellipse">
            <a:avLst/>
          </a:prstGeom>
          <a:noFill/>
          <a:ln w="9525">
            <a:solidFill>
              <a:schemeClr val="tx1"/>
            </a:solidFill>
            <a:round/>
            <a:headEnd/>
            <a:tailEnd/>
          </a:ln>
          <a:effectLst/>
        </p:spPr>
        <p:txBody>
          <a:bodyPr wrap="none" anchor="ctr"/>
          <a:lstStyle/>
          <a:p>
            <a:endParaRPr lang="zh-CN" altLang="en-US"/>
          </a:p>
        </p:txBody>
      </p:sp>
      <p:sp>
        <p:nvSpPr>
          <p:cNvPr id="158730" name="Oval 10"/>
          <p:cNvSpPr>
            <a:spLocks noChangeArrowheads="1"/>
          </p:cNvSpPr>
          <p:nvPr/>
        </p:nvSpPr>
        <p:spPr bwMode="auto">
          <a:xfrm>
            <a:off x="490538" y="5276850"/>
            <a:ext cx="112712" cy="152400"/>
          </a:xfrm>
          <a:prstGeom prst="ellipse">
            <a:avLst/>
          </a:prstGeom>
          <a:noFill/>
          <a:ln w="9525">
            <a:solidFill>
              <a:schemeClr val="tx1"/>
            </a:solidFill>
            <a:round/>
            <a:headEnd/>
            <a:tailEnd/>
          </a:ln>
          <a:effectLst/>
        </p:spPr>
        <p:txBody>
          <a:bodyPr wrap="none" anchor="ctr"/>
          <a:lstStyle/>
          <a:p>
            <a:endParaRPr lang="zh-CN" altLang="en-US"/>
          </a:p>
        </p:txBody>
      </p:sp>
      <p:sp>
        <p:nvSpPr>
          <p:cNvPr id="158731" name="Line 11"/>
          <p:cNvSpPr>
            <a:spLocks noChangeShapeType="1"/>
          </p:cNvSpPr>
          <p:nvPr/>
        </p:nvSpPr>
        <p:spPr bwMode="auto">
          <a:xfrm flipH="1">
            <a:off x="1279525" y="1162050"/>
            <a:ext cx="985838"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8732" name="Line 12"/>
          <p:cNvSpPr>
            <a:spLocks noChangeShapeType="1"/>
          </p:cNvSpPr>
          <p:nvPr/>
        </p:nvSpPr>
        <p:spPr bwMode="auto">
          <a:xfrm>
            <a:off x="2265363" y="1181100"/>
            <a:ext cx="55562" cy="18859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8733" name="Line 13"/>
          <p:cNvSpPr>
            <a:spLocks noChangeShapeType="1"/>
          </p:cNvSpPr>
          <p:nvPr/>
        </p:nvSpPr>
        <p:spPr bwMode="auto">
          <a:xfrm>
            <a:off x="2265363" y="1181100"/>
            <a:ext cx="1154112" cy="990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8734" name="Line 14"/>
          <p:cNvSpPr>
            <a:spLocks noChangeShapeType="1"/>
          </p:cNvSpPr>
          <p:nvPr/>
        </p:nvSpPr>
        <p:spPr bwMode="auto">
          <a:xfrm flipH="1">
            <a:off x="561975" y="1847850"/>
            <a:ext cx="674688" cy="14097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8735" name="Line 15"/>
          <p:cNvSpPr>
            <a:spLocks noChangeShapeType="1"/>
          </p:cNvSpPr>
          <p:nvPr/>
        </p:nvSpPr>
        <p:spPr bwMode="auto">
          <a:xfrm>
            <a:off x="1265238" y="1847850"/>
            <a:ext cx="506412" cy="4191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8736" name="Line 16"/>
          <p:cNvSpPr>
            <a:spLocks noChangeShapeType="1"/>
          </p:cNvSpPr>
          <p:nvPr/>
        </p:nvSpPr>
        <p:spPr bwMode="auto">
          <a:xfrm>
            <a:off x="1843088" y="2419350"/>
            <a:ext cx="463550" cy="6286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8737" name="Line 17"/>
          <p:cNvSpPr>
            <a:spLocks noChangeShapeType="1"/>
          </p:cNvSpPr>
          <p:nvPr/>
        </p:nvSpPr>
        <p:spPr bwMode="auto">
          <a:xfrm flipV="1">
            <a:off x="1884363" y="2247900"/>
            <a:ext cx="1520825" cy="76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8738" name="Line 18"/>
          <p:cNvSpPr>
            <a:spLocks noChangeShapeType="1"/>
          </p:cNvSpPr>
          <p:nvPr/>
        </p:nvSpPr>
        <p:spPr bwMode="auto">
          <a:xfrm flipV="1">
            <a:off x="603250" y="3181350"/>
            <a:ext cx="1676400" cy="1333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8739" name="Line 19"/>
          <p:cNvSpPr>
            <a:spLocks noChangeShapeType="1"/>
          </p:cNvSpPr>
          <p:nvPr/>
        </p:nvSpPr>
        <p:spPr bwMode="auto">
          <a:xfrm flipH="1">
            <a:off x="547688" y="3409950"/>
            <a:ext cx="14287" cy="9715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8740" name="Line 20"/>
          <p:cNvSpPr>
            <a:spLocks noChangeShapeType="1"/>
          </p:cNvSpPr>
          <p:nvPr/>
        </p:nvSpPr>
        <p:spPr bwMode="auto">
          <a:xfrm flipH="1">
            <a:off x="2378075" y="2305050"/>
            <a:ext cx="1069975" cy="8001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8741" name="Line 21"/>
          <p:cNvSpPr>
            <a:spLocks noChangeShapeType="1"/>
          </p:cNvSpPr>
          <p:nvPr/>
        </p:nvSpPr>
        <p:spPr bwMode="auto">
          <a:xfrm>
            <a:off x="3448050" y="2305050"/>
            <a:ext cx="14288" cy="2057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8742" name="Line 22"/>
          <p:cNvSpPr>
            <a:spLocks noChangeShapeType="1"/>
          </p:cNvSpPr>
          <p:nvPr/>
        </p:nvSpPr>
        <p:spPr bwMode="auto">
          <a:xfrm flipH="1">
            <a:off x="574675" y="3200400"/>
            <a:ext cx="1704975" cy="12001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8743" name="Line 23"/>
          <p:cNvSpPr>
            <a:spLocks noChangeShapeType="1"/>
          </p:cNvSpPr>
          <p:nvPr/>
        </p:nvSpPr>
        <p:spPr bwMode="auto">
          <a:xfrm flipH="1">
            <a:off x="574675" y="3219450"/>
            <a:ext cx="1704975" cy="2057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8744" name="Line 24"/>
          <p:cNvSpPr>
            <a:spLocks noChangeShapeType="1"/>
          </p:cNvSpPr>
          <p:nvPr/>
        </p:nvSpPr>
        <p:spPr bwMode="auto">
          <a:xfrm>
            <a:off x="2349500" y="3219450"/>
            <a:ext cx="1055688" cy="11811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8745" name="Line 25"/>
          <p:cNvSpPr>
            <a:spLocks noChangeShapeType="1"/>
          </p:cNvSpPr>
          <p:nvPr/>
        </p:nvSpPr>
        <p:spPr bwMode="auto">
          <a:xfrm>
            <a:off x="574675" y="4476750"/>
            <a:ext cx="28305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8746" name="Line 26"/>
          <p:cNvSpPr>
            <a:spLocks noChangeShapeType="1"/>
          </p:cNvSpPr>
          <p:nvPr/>
        </p:nvSpPr>
        <p:spPr bwMode="auto">
          <a:xfrm>
            <a:off x="547688" y="4495800"/>
            <a:ext cx="14287" cy="8001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8747" name="Arc 27"/>
          <p:cNvSpPr>
            <a:spLocks/>
          </p:cNvSpPr>
          <p:nvPr/>
        </p:nvSpPr>
        <p:spPr bwMode="auto">
          <a:xfrm flipV="1">
            <a:off x="2279650" y="1333500"/>
            <a:ext cx="153988" cy="1143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58748" name="Arc 28"/>
          <p:cNvSpPr>
            <a:spLocks/>
          </p:cNvSpPr>
          <p:nvPr/>
        </p:nvSpPr>
        <p:spPr bwMode="auto">
          <a:xfrm flipV="1">
            <a:off x="1970088" y="2324100"/>
            <a:ext cx="55562" cy="247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58749" name="Freeform 29"/>
          <p:cNvSpPr>
            <a:spLocks/>
          </p:cNvSpPr>
          <p:nvPr/>
        </p:nvSpPr>
        <p:spPr bwMode="auto">
          <a:xfrm>
            <a:off x="2124075" y="3390900"/>
            <a:ext cx="352425" cy="114300"/>
          </a:xfrm>
          <a:custGeom>
            <a:avLst/>
            <a:gdLst/>
            <a:ahLst/>
            <a:cxnLst>
              <a:cxn ang="0">
                <a:pos x="0" y="12"/>
              </a:cxn>
              <a:cxn ang="0">
                <a:pos x="132" y="72"/>
              </a:cxn>
              <a:cxn ang="0">
                <a:pos x="216" y="60"/>
              </a:cxn>
              <a:cxn ang="0">
                <a:pos x="300" y="0"/>
              </a:cxn>
            </a:cxnLst>
            <a:rect l="0" t="0" r="r" b="b"/>
            <a:pathLst>
              <a:path w="300" h="72">
                <a:moveTo>
                  <a:pt x="0" y="12"/>
                </a:moveTo>
                <a:lnTo>
                  <a:pt x="132" y="72"/>
                </a:lnTo>
                <a:lnTo>
                  <a:pt x="216" y="60"/>
                </a:lnTo>
                <a:lnTo>
                  <a:pt x="300" y="0"/>
                </a:lnTo>
              </a:path>
            </a:pathLst>
          </a:custGeom>
          <a:noFill/>
          <a:ln w="9525" cap="flat" cmpd="sng">
            <a:solidFill>
              <a:schemeClr val="tx1"/>
            </a:solidFill>
            <a:prstDash val="solid"/>
            <a:round/>
            <a:headEnd type="none" w="med" len="med"/>
            <a:tailEnd type="none" w="med" len="med"/>
          </a:ln>
          <a:effectLst/>
        </p:spPr>
        <p:txBody>
          <a:bodyPr wrap="none" anchor="ctr"/>
          <a:lstStyle/>
          <a:p>
            <a:endParaRPr lang="zh-CN" altLang="en-US"/>
          </a:p>
        </p:txBody>
      </p:sp>
      <p:sp>
        <p:nvSpPr>
          <p:cNvPr id="158750" name="Arc 30"/>
          <p:cNvSpPr>
            <a:spLocks/>
          </p:cNvSpPr>
          <p:nvPr/>
        </p:nvSpPr>
        <p:spPr bwMode="auto">
          <a:xfrm flipV="1">
            <a:off x="561975" y="3314700"/>
            <a:ext cx="295275" cy="2667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58751" name="Arc 31"/>
          <p:cNvSpPr>
            <a:spLocks/>
          </p:cNvSpPr>
          <p:nvPr/>
        </p:nvSpPr>
        <p:spPr bwMode="auto">
          <a:xfrm flipV="1">
            <a:off x="547688" y="4476750"/>
            <a:ext cx="252412" cy="285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58752" name="Line 32"/>
          <p:cNvSpPr>
            <a:spLocks noChangeShapeType="1"/>
          </p:cNvSpPr>
          <p:nvPr/>
        </p:nvSpPr>
        <p:spPr bwMode="auto">
          <a:xfrm flipH="1">
            <a:off x="617538" y="2419350"/>
            <a:ext cx="1182687" cy="8572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8753" name="Text Box 33"/>
          <p:cNvSpPr txBox="1">
            <a:spLocks noChangeArrowheads="1"/>
          </p:cNvSpPr>
          <p:nvPr/>
        </p:nvSpPr>
        <p:spPr bwMode="auto">
          <a:xfrm>
            <a:off x="369888" y="5535613"/>
            <a:ext cx="695325" cy="396875"/>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000" b="1">
                <a:latin typeface="Times New Roman" pitchFamily="18" charset="0"/>
              </a:rPr>
              <a:t>目标</a:t>
            </a:r>
          </a:p>
        </p:txBody>
      </p:sp>
      <p:sp>
        <p:nvSpPr>
          <p:cNvPr id="158754" name="Text Box 34"/>
          <p:cNvSpPr txBox="1">
            <a:spLocks noChangeArrowheads="1"/>
          </p:cNvSpPr>
          <p:nvPr/>
        </p:nvSpPr>
        <p:spPr bwMode="auto">
          <a:xfrm>
            <a:off x="3268663" y="4659313"/>
            <a:ext cx="695325" cy="396875"/>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000" b="1">
                <a:latin typeface="Times New Roman" pitchFamily="18" charset="0"/>
              </a:rPr>
              <a:t>目标</a:t>
            </a:r>
          </a:p>
        </p:txBody>
      </p:sp>
      <p:sp>
        <p:nvSpPr>
          <p:cNvPr id="158755" name="Text Box 35"/>
          <p:cNvSpPr txBox="1">
            <a:spLocks noChangeArrowheads="1"/>
          </p:cNvSpPr>
          <p:nvPr/>
        </p:nvSpPr>
        <p:spPr bwMode="auto">
          <a:xfrm>
            <a:off x="2716213" y="677863"/>
            <a:ext cx="1206500" cy="396875"/>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000" b="1">
                <a:latin typeface="Times New Roman" pitchFamily="18" charset="0"/>
              </a:rPr>
              <a:t>初始节点</a:t>
            </a:r>
          </a:p>
        </p:txBody>
      </p:sp>
      <p:sp>
        <p:nvSpPr>
          <p:cNvPr id="158756" name="Text Box 36"/>
          <p:cNvSpPr txBox="1">
            <a:spLocks noChangeArrowheads="1"/>
          </p:cNvSpPr>
          <p:nvPr/>
        </p:nvSpPr>
        <p:spPr bwMode="auto">
          <a:xfrm>
            <a:off x="1822450" y="801688"/>
            <a:ext cx="407988"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0</a:t>
            </a:r>
          </a:p>
        </p:txBody>
      </p:sp>
      <p:sp>
        <p:nvSpPr>
          <p:cNvPr id="158757" name="Text Box 37"/>
          <p:cNvSpPr txBox="1">
            <a:spLocks noChangeArrowheads="1"/>
          </p:cNvSpPr>
          <p:nvPr/>
        </p:nvSpPr>
        <p:spPr bwMode="auto">
          <a:xfrm>
            <a:off x="809625" y="1563688"/>
            <a:ext cx="407988"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1</a:t>
            </a:r>
          </a:p>
        </p:txBody>
      </p:sp>
      <p:sp>
        <p:nvSpPr>
          <p:cNvPr id="158758" name="Text Box 38"/>
          <p:cNvSpPr txBox="1">
            <a:spLocks noChangeArrowheads="1"/>
          </p:cNvSpPr>
          <p:nvPr/>
        </p:nvSpPr>
        <p:spPr bwMode="auto">
          <a:xfrm>
            <a:off x="1738313" y="1887538"/>
            <a:ext cx="407987"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2</a:t>
            </a:r>
          </a:p>
        </p:txBody>
      </p:sp>
      <p:sp>
        <p:nvSpPr>
          <p:cNvPr id="158759" name="Text Box 39"/>
          <p:cNvSpPr txBox="1">
            <a:spLocks noChangeArrowheads="1"/>
          </p:cNvSpPr>
          <p:nvPr/>
        </p:nvSpPr>
        <p:spPr bwMode="auto">
          <a:xfrm>
            <a:off x="246063" y="2954338"/>
            <a:ext cx="407987"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3</a:t>
            </a:r>
          </a:p>
        </p:txBody>
      </p:sp>
      <p:sp>
        <p:nvSpPr>
          <p:cNvPr id="158760" name="Text Box 40"/>
          <p:cNvSpPr txBox="1">
            <a:spLocks noChangeArrowheads="1"/>
          </p:cNvSpPr>
          <p:nvPr/>
        </p:nvSpPr>
        <p:spPr bwMode="auto">
          <a:xfrm>
            <a:off x="3525838" y="2058988"/>
            <a:ext cx="407987"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4</a:t>
            </a:r>
          </a:p>
        </p:txBody>
      </p:sp>
      <p:sp>
        <p:nvSpPr>
          <p:cNvPr id="158761" name="Text Box 41"/>
          <p:cNvSpPr txBox="1">
            <a:spLocks noChangeArrowheads="1"/>
          </p:cNvSpPr>
          <p:nvPr/>
        </p:nvSpPr>
        <p:spPr bwMode="auto">
          <a:xfrm>
            <a:off x="2371725" y="3011488"/>
            <a:ext cx="407988"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5</a:t>
            </a:r>
          </a:p>
        </p:txBody>
      </p:sp>
      <p:sp>
        <p:nvSpPr>
          <p:cNvPr id="158762" name="Text Box 42"/>
          <p:cNvSpPr txBox="1">
            <a:spLocks noChangeArrowheads="1"/>
          </p:cNvSpPr>
          <p:nvPr/>
        </p:nvSpPr>
        <p:spPr bwMode="auto">
          <a:xfrm>
            <a:off x="63500" y="4192588"/>
            <a:ext cx="407988"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6</a:t>
            </a:r>
          </a:p>
        </p:txBody>
      </p:sp>
      <p:sp>
        <p:nvSpPr>
          <p:cNvPr id="158763" name="Text Box 43"/>
          <p:cNvSpPr txBox="1">
            <a:spLocks noChangeArrowheads="1"/>
          </p:cNvSpPr>
          <p:nvPr/>
        </p:nvSpPr>
        <p:spPr bwMode="auto">
          <a:xfrm>
            <a:off x="146050" y="5449888"/>
            <a:ext cx="407988"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7</a:t>
            </a:r>
          </a:p>
        </p:txBody>
      </p:sp>
      <p:sp>
        <p:nvSpPr>
          <p:cNvPr id="158764" name="Text Box 44"/>
          <p:cNvSpPr txBox="1">
            <a:spLocks noChangeArrowheads="1"/>
          </p:cNvSpPr>
          <p:nvPr/>
        </p:nvSpPr>
        <p:spPr bwMode="auto">
          <a:xfrm>
            <a:off x="3525838" y="4268788"/>
            <a:ext cx="407987"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8</a:t>
            </a:r>
          </a:p>
        </p:txBody>
      </p:sp>
      <p:sp>
        <p:nvSpPr>
          <p:cNvPr id="158779" name="Text Box 59"/>
          <p:cNvSpPr txBox="1">
            <a:spLocks noChangeArrowheads="1"/>
          </p:cNvSpPr>
          <p:nvPr/>
        </p:nvSpPr>
        <p:spPr bwMode="auto">
          <a:xfrm>
            <a:off x="7064375" y="5603875"/>
            <a:ext cx="1077913" cy="854075"/>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000" b="1">
                <a:latin typeface="Times New Roman" pitchFamily="18" charset="0"/>
              </a:rPr>
              <a:t>红色：</a:t>
            </a:r>
            <a:r>
              <a:rPr kumimoji="1" lang="en-US" altLang="zh-CN" sz="2000" b="1">
                <a:latin typeface="Times New Roman" pitchFamily="18" charset="0"/>
              </a:rPr>
              <a:t>5</a:t>
            </a:r>
          </a:p>
          <a:p>
            <a:pPr algn="ctr">
              <a:spcBef>
                <a:spcPct val="50000"/>
              </a:spcBef>
            </a:pPr>
            <a:r>
              <a:rPr kumimoji="1" lang="zh-CN" altLang="en-US" sz="2000" b="1">
                <a:latin typeface="Times New Roman" pitchFamily="18" charset="0"/>
              </a:rPr>
              <a:t>黄色：</a:t>
            </a:r>
            <a:r>
              <a:rPr kumimoji="1" lang="en-US" altLang="zh-CN" sz="2000" b="1">
                <a:latin typeface="Times New Roman" pitchFamily="18" charset="0"/>
              </a:rPr>
              <a:t>6</a:t>
            </a:r>
          </a:p>
        </p:txBody>
      </p:sp>
      <p:grpSp>
        <p:nvGrpSpPr>
          <p:cNvPr id="2" name="Group 75"/>
          <p:cNvGrpSpPr>
            <a:grpSpLocks/>
          </p:cNvGrpSpPr>
          <p:nvPr/>
        </p:nvGrpSpPr>
        <p:grpSpPr bwMode="auto">
          <a:xfrm>
            <a:off x="4060825" y="430213"/>
            <a:ext cx="4078288" cy="3302000"/>
            <a:chOff x="2726" y="343"/>
            <a:chExt cx="2569" cy="2080"/>
          </a:xfrm>
        </p:grpSpPr>
        <p:sp>
          <p:nvSpPr>
            <p:cNvPr id="158766" name="Oval 46"/>
            <p:cNvSpPr>
              <a:spLocks noChangeArrowheads="1"/>
            </p:cNvSpPr>
            <p:nvPr/>
          </p:nvSpPr>
          <p:spPr bwMode="auto">
            <a:xfrm>
              <a:off x="3998" y="552"/>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8767" name="Oval 47"/>
            <p:cNvSpPr>
              <a:spLocks noChangeArrowheads="1"/>
            </p:cNvSpPr>
            <p:nvPr/>
          </p:nvSpPr>
          <p:spPr bwMode="auto">
            <a:xfrm>
              <a:off x="3378" y="984"/>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8768" name="Oval 48"/>
            <p:cNvSpPr>
              <a:spLocks noChangeArrowheads="1"/>
            </p:cNvSpPr>
            <p:nvPr/>
          </p:nvSpPr>
          <p:spPr bwMode="auto">
            <a:xfrm>
              <a:off x="4034" y="1848"/>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8769" name="Oval 49"/>
            <p:cNvSpPr>
              <a:spLocks noChangeArrowheads="1"/>
            </p:cNvSpPr>
            <p:nvPr/>
          </p:nvSpPr>
          <p:spPr bwMode="auto">
            <a:xfrm>
              <a:off x="4761" y="1272"/>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8770" name="Line 50"/>
            <p:cNvSpPr>
              <a:spLocks noChangeShapeType="1"/>
            </p:cNvSpPr>
            <p:nvPr/>
          </p:nvSpPr>
          <p:spPr bwMode="auto">
            <a:xfrm flipH="1">
              <a:off x="3422" y="648"/>
              <a:ext cx="621" cy="336"/>
            </a:xfrm>
            <a:prstGeom prst="line">
              <a:avLst/>
            </a:prstGeom>
            <a:noFill/>
            <a:ln w="9525">
              <a:solidFill>
                <a:srgbClr val="FF9900"/>
              </a:solidFill>
              <a:round/>
              <a:headEnd/>
              <a:tailEnd type="triangle" w="med" len="med"/>
            </a:ln>
            <a:effectLst/>
          </p:spPr>
          <p:txBody>
            <a:bodyPr wrap="none" anchor="ctr"/>
            <a:lstStyle/>
            <a:p>
              <a:endParaRPr lang="zh-CN" altLang="en-US"/>
            </a:p>
          </p:txBody>
        </p:sp>
        <p:sp>
          <p:nvSpPr>
            <p:cNvPr id="158771" name="Line 51"/>
            <p:cNvSpPr>
              <a:spLocks noChangeShapeType="1"/>
            </p:cNvSpPr>
            <p:nvPr/>
          </p:nvSpPr>
          <p:spPr bwMode="auto">
            <a:xfrm>
              <a:off x="4043" y="660"/>
              <a:ext cx="35" cy="1188"/>
            </a:xfrm>
            <a:prstGeom prst="line">
              <a:avLst/>
            </a:prstGeom>
            <a:noFill/>
            <a:ln w="9525">
              <a:solidFill>
                <a:srgbClr val="FF0000"/>
              </a:solidFill>
              <a:round/>
              <a:headEnd/>
              <a:tailEnd type="triangle" w="med" len="med"/>
            </a:ln>
            <a:effectLst/>
          </p:spPr>
          <p:txBody>
            <a:bodyPr wrap="none" anchor="ctr"/>
            <a:lstStyle/>
            <a:p>
              <a:endParaRPr lang="zh-CN" altLang="en-US"/>
            </a:p>
          </p:txBody>
        </p:sp>
        <p:sp>
          <p:nvSpPr>
            <p:cNvPr id="158772" name="Line 52"/>
            <p:cNvSpPr>
              <a:spLocks noChangeShapeType="1"/>
            </p:cNvSpPr>
            <p:nvPr/>
          </p:nvSpPr>
          <p:spPr bwMode="auto">
            <a:xfrm>
              <a:off x="4043" y="660"/>
              <a:ext cx="727" cy="624"/>
            </a:xfrm>
            <a:prstGeom prst="line">
              <a:avLst/>
            </a:prstGeom>
            <a:noFill/>
            <a:ln w="9525">
              <a:solidFill>
                <a:srgbClr val="FF0000"/>
              </a:solidFill>
              <a:round/>
              <a:headEnd/>
              <a:tailEnd type="triangle" w="med" len="med"/>
            </a:ln>
            <a:effectLst/>
          </p:spPr>
          <p:txBody>
            <a:bodyPr wrap="none" anchor="ctr"/>
            <a:lstStyle/>
            <a:p>
              <a:endParaRPr lang="zh-CN" altLang="en-US"/>
            </a:p>
          </p:txBody>
        </p:sp>
        <p:sp>
          <p:nvSpPr>
            <p:cNvPr id="158773" name="Arc 53"/>
            <p:cNvSpPr>
              <a:spLocks/>
            </p:cNvSpPr>
            <p:nvPr/>
          </p:nvSpPr>
          <p:spPr bwMode="auto">
            <a:xfrm flipV="1">
              <a:off x="4052" y="756"/>
              <a:ext cx="97"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0000"/>
              </a:solidFill>
              <a:round/>
              <a:headEnd/>
              <a:tailEnd/>
            </a:ln>
            <a:effectLst/>
          </p:spPr>
          <p:txBody>
            <a:bodyPr wrap="none" anchor="ctr"/>
            <a:lstStyle/>
            <a:p>
              <a:endParaRPr lang="zh-CN" altLang="en-US"/>
            </a:p>
          </p:txBody>
        </p:sp>
        <p:sp>
          <p:nvSpPr>
            <p:cNvPr id="158774" name="Text Box 54"/>
            <p:cNvSpPr txBox="1">
              <a:spLocks noChangeArrowheads="1"/>
            </p:cNvSpPr>
            <p:nvPr/>
          </p:nvSpPr>
          <p:spPr bwMode="auto">
            <a:xfrm>
              <a:off x="4327" y="343"/>
              <a:ext cx="760" cy="250"/>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000" b="1">
                  <a:latin typeface="Times New Roman" pitchFamily="18" charset="0"/>
                </a:rPr>
                <a:t>初始节点</a:t>
              </a:r>
            </a:p>
          </p:txBody>
        </p:sp>
        <p:sp>
          <p:nvSpPr>
            <p:cNvPr id="158775" name="Text Box 55"/>
            <p:cNvSpPr txBox="1">
              <a:spLocks noChangeArrowheads="1"/>
            </p:cNvSpPr>
            <p:nvPr/>
          </p:nvSpPr>
          <p:spPr bwMode="auto">
            <a:xfrm>
              <a:off x="3764" y="421"/>
              <a:ext cx="257"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0</a:t>
              </a:r>
            </a:p>
          </p:txBody>
        </p:sp>
        <p:sp>
          <p:nvSpPr>
            <p:cNvPr id="158776" name="Text Box 56"/>
            <p:cNvSpPr txBox="1">
              <a:spLocks noChangeArrowheads="1"/>
            </p:cNvSpPr>
            <p:nvPr/>
          </p:nvSpPr>
          <p:spPr bwMode="auto">
            <a:xfrm>
              <a:off x="3028" y="889"/>
              <a:ext cx="116" cy="250"/>
            </a:xfrm>
            <a:prstGeom prst="rect">
              <a:avLst/>
            </a:prstGeom>
            <a:noFill/>
            <a:ln w="9525">
              <a:noFill/>
              <a:miter lim="800000"/>
              <a:headEnd/>
              <a:tailEnd/>
            </a:ln>
            <a:effectLst/>
          </p:spPr>
          <p:txBody>
            <a:bodyPr wrap="none" anchor="ctr">
              <a:spAutoFit/>
            </a:bodyPr>
            <a:lstStyle/>
            <a:p>
              <a:pPr algn="ctr">
                <a:spcBef>
                  <a:spcPct val="50000"/>
                </a:spcBef>
              </a:pPr>
              <a:endParaRPr kumimoji="1" lang="zh-CN" altLang="zh-CN" sz="2000" b="1">
                <a:latin typeface="Times New Roman" pitchFamily="18" charset="0"/>
              </a:endParaRPr>
            </a:p>
          </p:txBody>
        </p:sp>
        <p:sp>
          <p:nvSpPr>
            <p:cNvPr id="158777" name="Text Box 57"/>
            <p:cNvSpPr txBox="1">
              <a:spLocks noChangeArrowheads="1"/>
            </p:cNvSpPr>
            <p:nvPr/>
          </p:nvSpPr>
          <p:spPr bwMode="auto">
            <a:xfrm>
              <a:off x="4852" y="1213"/>
              <a:ext cx="443"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4</a:t>
              </a:r>
              <a:r>
                <a:rPr kumimoji="1" lang="en-US" altLang="zh-CN" sz="2000" b="1">
                  <a:latin typeface="Times New Roman" pitchFamily="18" charset="0"/>
                </a:rPr>
                <a:t>(1)</a:t>
              </a:r>
            </a:p>
          </p:txBody>
        </p:sp>
        <p:sp>
          <p:nvSpPr>
            <p:cNvPr id="158778" name="Text Box 58"/>
            <p:cNvSpPr txBox="1">
              <a:spLocks noChangeArrowheads="1"/>
            </p:cNvSpPr>
            <p:nvPr/>
          </p:nvSpPr>
          <p:spPr bwMode="auto">
            <a:xfrm>
              <a:off x="3573" y="1777"/>
              <a:ext cx="443"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5</a:t>
              </a:r>
              <a:r>
                <a:rPr kumimoji="1" lang="en-US" altLang="zh-CN" sz="2000" b="1">
                  <a:latin typeface="Times New Roman" pitchFamily="18" charset="0"/>
                </a:rPr>
                <a:t>(1)</a:t>
              </a:r>
            </a:p>
          </p:txBody>
        </p:sp>
        <p:sp>
          <p:nvSpPr>
            <p:cNvPr id="158781" name="Text Box 61"/>
            <p:cNvSpPr txBox="1">
              <a:spLocks noChangeArrowheads="1"/>
            </p:cNvSpPr>
            <p:nvPr/>
          </p:nvSpPr>
          <p:spPr bwMode="auto">
            <a:xfrm>
              <a:off x="3126" y="925"/>
              <a:ext cx="257"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1</a:t>
              </a:r>
            </a:p>
          </p:txBody>
        </p:sp>
        <p:grpSp>
          <p:nvGrpSpPr>
            <p:cNvPr id="3" name="Group 62"/>
            <p:cNvGrpSpPr>
              <a:grpSpLocks/>
            </p:cNvGrpSpPr>
            <p:nvPr/>
          </p:nvGrpSpPr>
          <p:grpSpPr bwMode="auto">
            <a:xfrm>
              <a:off x="2726" y="1104"/>
              <a:ext cx="1191" cy="1319"/>
              <a:chOff x="2726" y="1104"/>
              <a:chExt cx="1191" cy="1319"/>
            </a:xfrm>
          </p:grpSpPr>
          <p:sp>
            <p:nvSpPr>
              <p:cNvPr id="158783" name="Oval 63"/>
              <p:cNvSpPr>
                <a:spLocks noChangeArrowheads="1"/>
              </p:cNvSpPr>
              <p:nvPr/>
            </p:nvSpPr>
            <p:spPr bwMode="auto">
              <a:xfrm>
                <a:off x="3715" y="1368"/>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8784" name="Oval 64"/>
              <p:cNvSpPr>
                <a:spLocks noChangeArrowheads="1"/>
              </p:cNvSpPr>
              <p:nvPr/>
            </p:nvSpPr>
            <p:spPr bwMode="auto">
              <a:xfrm>
                <a:off x="2925" y="1992"/>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8785" name="Line 65"/>
              <p:cNvSpPr>
                <a:spLocks noChangeShapeType="1"/>
              </p:cNvSpPr>
              <p:nvPr/>
            </p:nvSpPr>
            <p:spPr bwMode="auto">
              <a:xfrm flipH="1">
                <a:off x="2970" y="1104"/>
                <a:ext cx="425" cy="888"/>
              </a:xfrm>
              <a:prstGeom prst="line">
                <a:avLst/>
              </a:prstGeom>
              <a:noFill/>
              <a:ln w="9525">
                <a:solidFill>
                  <a:srgbClr val="FF9900"/>
                </a:solidFill>
                <a:round/>
                <a:headEnd/>
                <a:tailEnd type="triangle" w="med" len="med"/>
              </a:ln>
              <a:effectLst/>
            </p:spPr>
            <p:txBody>
              <a:bodyPr wrap="none" anchor="ctr"/>
              <a:lstStyle/>
              <a:p>
                <a:endParaRPr lang="zh-CN" altLang="en-US"/>
              </a:p>
            </p:txBody>
          </p:sp>
          <p:sp>
            <p:nvSpPr>
              <p:cNvPr id="158786" name="Line 66"/>
              <p:cNvSpPr>
                <a:spLocks noChangeShapeType="1"/>
              </p:cNvSpPr>
              <p:nvPr/>
            </p:nvSpPr>
            <p:spPr bwMode="auto">
              <a:xfrm>
                <a:off x="3413" y="1104"/>
                <a:ext cx="319" cy="26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8787" name="Text Box 67"/>
              <p:cNvSpPr txBox="1">
                <a:spLocks noChangeArrowheads="1"/>
              </p:cNvSpPr>
              <p:nvPr/>
            </p:nvSpPr>
            <p:spPr bwMode="auto">
              <a:xfrm>
                <a:off x="3474" y="1501"/>
                <a:ext cx="443"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2</a:t>
                </a:r>
                <a:r>
                  <a:rPr kumimoji="1" lang="en-US" altLang="zh-CN" sz="2000" b="1">
                    <a:latin typeface="Times New Roman" pitchFamily="18" charset="0"/>
                  </a:rPr>
                  <a:t>(4)</a:t>
                </a:r>
              </a:p>
            </p:txBody>
          </p:sp>
          <p:sp>
            <p:nvSpPr>
              <p:cNvPr id="158788" name="Text Box 68"/>
              <p:cNvSpPr txBox="1">
                <a:spLocks noChangeArrowheads="1"/>
              </p:cNvSpPr>
              <p:nvPr/>
            </p:nvSpPr>
            <p:spPr bwMode="auto">
              <a:xfrm>
                <a:off x="2726" y="2173"/>
                <a:ext cx="443"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3</a:t>
                </a:r>
                <a:r>
                  <a:rPr kumimoji="1" lang="en-US" altLang="zh-CN" sz="2000" b="1">
                    <a:latin typeface="Times New Roman" pitchFamily="18" charset="0"/>
                  </a:rPr>
                  <a:t>(4)</a:t>
                </a:r>
              </a:p>
            </p:txBody>
          </p:sp>
        </p:grpSp>
        <p:sp>
          <p:nvSpPr>
            <p:cNvPr id="158792" name="Line 72"/>
            <p:cNvSpPr>
              <a:spLocks noChangeShapeType="1"/>
            </p:cNvSpPr>
            <p:nvPr/>
          </p:nvSpPr>
          <p:spPr bwMode="auto">
            <a:xfrm>
              <a:off x="4068" y="732"/>
              <a:ext cx="108" cy="228"/>
            </a:xfrm>
            <a:prstGeom prst="line">
              <a:avLst/>
            </a:prstGeom>
            <a:noFill/>
            <a:ln w="9525">
              <a:solidFill>
                <a:srgbClr val="FF0000"/>
              </a:solidFill>
              <a:round/>
              <a:headEnd/>
              <a:tailEnd type="triangle" w="med" len="med"/>
            </a:ln>
            <a:effectLst/>
          </p:spPr>
          <p:txBody>
            <a:bodyPr wrap="none" anchor="ctr"/>
            <a:lstStyle/>
            <a:p>
              <a:endParaRPr lang="zh-CN" altLang="en-US"/>
            </a:p>
          </p:txBody>
        </p:sp>
        <p:sp>
          <p:nvSpPr>
            <p:cNvPr id="158793" name="Text Box 73"/>
            <p:cNvSpPr txBox="1">
              <a:spLocks noChangeArrowheads="1"/>
            </p:cNvSpPr>
            <p:nvPr/>
          </p:nvSpPr>
          <p:spPr bwMode="auto">
            <a:xfrm>
              <a:off x="3496" y="937"/>
              <a:ext cx="196"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5</a:t>
              </a:r>
            </a:p>
          </p:txBody>
        </p:sp>
        <p:sp>
          <p:nvSpPr>
            <p:cNvPr id="158794" name="Line 74"/>
            <p:cNvSpPr>
              <a:spLocks noChangeShapeType="1"/>
            </p:cNvSpPr>
            <p:nvPr/>
          </p:nvSpPr>
          <p:spPr bwMode="auto">
            <a:xfrm flipH="1">
              <a:off x="3036" y="1284"/>
              <a:ext cx="120" cy="312"/>
            </a:xfrm>
            <a:prstGeom prst="line">
              <a:avLst/>
            </a:prstGeom>
            <a:noFill/>
            <a:ln w="9525">
              <a:solidFill>
                <a:schemeClr val="tx2"/>
              </a:solidFill>
              <a:round/>
              <a:headEnd/>
              <a:tailEnd type="triangle" w="med" len="med"/>
            </a:ln>
            <a:effectLst/>
          </p:spPr>
          <p:txBody>
            <a:bodyPr wrap="none" anchor="ctr"/>
            <a:lstStyle/>
            <a:p>
              <a:endParaRPr lang="zh-CN" altLang="en-US"/>
            </a:p>
          </p:txBody>
        </p:sp>
      </p:grpSp>
      <p:grpSp>
        <p:nvGrpSpPr>
          <p:cNvPr id="4" name="Group 104"/>
          <p:cNvGrpSpPr>
            <a:grpSpLocks/>
          </p:cNvGrpSpPr>
          <p:nvPr/>
        </p:nvGrpSpPr>
        <p:grpSpPr bwMode="auto">
          <a:xfrm>
            <a:off x="3954463" y="3081338"/>
            <a:ext cx="4489450" cy="2646362"/>
            <a:chOff x="2467" y="2577"/>
            <a:chExt cx="2828" cy="1667"/>
          </a:xfrm>
        </p:grpSpPr>
        <p:sp>
          <p:nvSpPr>
            <p:cNvPr id="158801" name="Oval 81"/>
            <p:cNvSpPr>
              <a:spLocks noChangeArrowheads="1"/>
            </p:cNvSpPr>
            <p:nvPr/>
          </p:nvSpPr>
          <p:spPr bwMode="auto">
            <a:xfrm>
              <a:off x="2884" y="3321"/>
              <a:ext cx="70" cy="96"/>
            </a:xfrm>
            <a:prstGeom prst="ellipse">
              <a:avLst/>
            </a:prstGeom>
            <a:noFill/>
            <a:ln w="9525">
              <a:solidFill>
                <a:schemeClr val="tx1"/>
              </a:solidFill>
              <a:round/>
              <a:headEnd/>
              <a:tailEnd/>
            </a:ln>
            <a:effectLst/>
          </p:spPr>
          <p:txBody>
            <a:bodyPr wrap="none" anchor="ctr"/>
            <a:lstStyle/>
            <a:p>
              <a:endParaRPr lang="zh-CN" altLang="en-US"/>
            </a:p>
          </p:txBody>
        </p:sp>
        <p:sp>
          <p:nvSpPr>
            <p:cNvPr id="158802" name="Oval 82"/>
            <p:cNvSpPr>
              <a:spLocks noChangeArrowheads="1"/>
            </p:cNvSpPr>
            <p:nvPr/>
          </p:nvSpPr>
          <p:spPr bwMode="auto">
            <a:xfrm>
              <a:off x="4737" y="3321"/>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8803" name="Oval 83"/>
            <p:cNvSpPr>
              <a:spLocks noChangeArrowheads="1"/>
            </p:cNvSpPr>
            <p:nvPr/>
          </p:nvSpPr>
          <p:spPr bwMode="auto">
            <a:xfrm>
              <a:off x="2901" y="3885"/>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8806" name="Line 86"/>
            <p:cNvSpPr>
              <a:spLocks noChangeShapeType="1"/>
            </p:cNvSpPr>
            <p:nvPr/>
          </p:nvSpPr>
          <p:spPr bwMode="auto">
            <a:xfrm flipH="1">
              <a:off x="2954" y="2577"/>
              <a:ext cx="1074" cy="75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8807" name="Line 87"/>
            <p:cNvSpPr>
              <a:spLocks noChangeShapeType="1"/>
            </p:cNvSpPr>
            <p:nvPr/>
          </p:nvSpPr>
          <p:spPr bwMode="auto">
            <a:xfrm flipH="1">
              <a:off x="2954" y="2589"/>
              <a:ext cx="1074" cy="1296"/>
            </a:xfrm>
            <a:prstGeom prst="line">
              <a:avLst/>
            </a:prstGeom>
            <a:noFill/>
            <a:ln w="9525">
              <a:solidFill>
                <a:srgbClr val="FF0000"/>
              </a:solidFill>
              <a:round/>
              <a:headEnd/>
              <a:tailEnd type="triangle" w="med" len="med"/>
            </a:ln>
            <a:effectLst/>
          </p:spPr>
          <p:txBody>
            <a:bodyPr wrap="none" anchor="ctr"/>
            <a:lstStyle/>
            <a:p>
              <a:endParaRPr lang="zh-CN" altLang="en-US"/>
            </a:p>
          </p:txBody>
        </p:sp>
        <p:sp>
          <p:nvSpPr>
            <p:cNvPr id="158808" name="Line 88"/>
            <p:cNvSpPr>
              <a:spLocks noChangeShapeType="1"/>
            </p:cNvSpPr>
            <p:nvPr/>
          </p:nvSpPr>
          <p:spPr bwMode="auto">
            <a:xfrm>
              <a:off x="4072" y="2589"/>
              <a:ext cx="665" cy="744"/>
            </a:xfrm>
            <a:prstGeom prst="line">
              <a:avLst/>
            </a:prstGeom>
            <a:noFill/>
            <a:ln w="9525">
              <a:solidFill>
                <a:srgbClr val="FF0000"/>
              </a:solidFill>
              <a:round/>
              <a:headEnd/>
              <a:tailEnd type="triangle" w="med" len="med"/>
            </a:ln>
            <a:effectLst/>
          </p:spPr>
          <p:txBody>
            <a:bodyPr wrap="none" anchor="ctr"/>
            <a:lstStyle/>
            <a:p>
              <a:endParaRPr lang="zh-CN" altLang="en-US"/>
            </a:p>
          </p:txBody>
        </p:sp>
        <p:sp>
          <p:nvSpPr>
            <p:cNvPr id="158811" name="Freeform 91"/>
            <p:cNvSpPr>
              <a:spLocks/>
            </p:cNvSpPr>
            <p:nvPr/>
          </p:nvSpPr>
          <p:spPr bwMode="auto">
            <a:xfrm>
              <a:off x="3930" y="2697"/>
              <a:ext cx="222" cy="72"/>
            </a:xfrm>
            <a:custGeom>
              <a:avLst/>
              <a:gdLst/>
              <a:ahLst/>
              <a:cxnLst>
                <a:cxn ang="0">
                  <a:pos x="0" y="12"/>
                </a:cxn>
                <a:cxn ang="0">
                  <a:pos x="132" y="72"/>
                </a:cxn>
                <a:cxn ang="0">
                  <a:pos x="216" y="60"/>
                </a:cxn>
                <a:cxn ang="0">
                  <a:pos x="300" y="0"/>
                </a:cxn>
              </a:cxnLst>
              <a:rect l="0" t="0" r="r" b="b"/>
              <a:pathLst>
                <a:path w="300" h="72">
                  <a:moveTo>
                    <a:pt x="0" y="12"/>
                  </a:moveTo>
                  <a:lnTo>
                    <a:pt x="132" y="72"/>
                  </a:lnTo>
                  <a:lnTo>
                    <a:pt x="216" y="60"/>
                  </a:lnTo>
                  <a:lnTo>
                    <a:pt x="300" y="0"/>
                  </a:lnTo>
                </a:path>
              </a:pathLst>
            </a:custGeom>
            <a:noFill/>
            <a:ln w="9525" cap="flat" cmpd="sng">
              <a:solidFill>
                <a:srgbClr val="FF0000"/>
              </a:solidFill>
              <a:prstDash val="solid"/>
              <a:round/>
              <a:headEnd type="none" w="med" len="med"/>
              <a:tailEnd type="none" w="med" len="med"/>
            </a:ln>
            <a:effectLst/>
          </p:spPr>
          <p:txBody>
            <a:bodyPr wrap="none" anchor="ctr"/>
            <a:lstStyle/>
            <a:p>
              <a:endParaRPr lang="zh-CN" altLang="en-US"/>
            </a:p>
          </p:txBody>
        </p:sp>
        <p:sp>
          <p:nvSpPr>
            <p:cNvPr id="158818" name="Text Box 98"/>
            <p:cNvSpPr txBox="1">
              <a:spLocks noChangeArrowheads="1"/>
            </p:cNvSpPr>
            <p:nvPr/>
          </p:nvSpPr>
          <p:spPr bwMode="auto">
            <a:xfrm>
              <a:off x="2467" y="3082"/>
              <a:ext cx="443"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6</a:t>
              </a:r>
              <a:r>
                <a:rPr kumimoji="1" lang="en-US" altLang="zh-CN" sz="2000" b="1">
                  <a:latin typeface="Times New Roman" pitchFamily="18" charset="0"/>
                </a:rPr>
                <a:t>(2)</a:t>
              </a:r>
            </a:p>
          </p:txBody>
        </p:sp>
        <p:sp>
          <p:nvSpPr>
            <p:cNvPr id="158819" name="Text Box 99"/>
            <p:cNvSpPr txBox="1">
              <a:spLocks noChangeArrowheads="1"/>
            </p:cNvSpPr>
            <p:nvPr/>
          </p:nvSpPr>
          <p:spPr bwMode="auto">
            <a:xfrm>
              <a:off x="2591" y="3994"/>
              <a:ext cx="443"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7</a:t>
              </a:r>
              <a:r>
                <a:rPr kumimoji="1" lang="en-US" altLang="zh-CN" sz="2000" b="1">
                  <a:latin typeface="Times New Roman" pitchFamily="18" charset="0"/>
                </a:rPr>
                <a:t>(0)</a:t>
              </a:r>
            </a:p>
          </p:txBody>
        </p:sp>
        <p:sp>
          <p:nvSpPr>
            <p:cNvPr id="158820" name="Text Box 100"/>
            <p:cNvSpPr txBox="1">
              <a:spLocks noChangeArrowheads="1"/>
            </p:cNvSpPr>
            <p:nvPr/>
          </p:nvSpPr>
          <p:spPr bwMode="auto">
            <a:xfrm>
              <a:off x="4852" y="3202"/>
              <a:ext cx="443"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8</a:t>
              </a:r>
              <a:r>
                <a:rPr kumimoji="1" lang="en-US" altLang="zh-CN" sz="2000" b="1">
                  <a:latin typeface="Times New Roman" pitchFamily="18" charset="0"/>
                </a:rPr>
                <a:t>(0)</a:t>
              </a:r>
            </a:p>
          </p:txBody>
        </p:sp>
      </p:grpSp>
      <p:sp>
        <p:nvSpPr>
          <p:cNvPr id="158825" name="Text Box 105"/>
          <p:cNvSpPr txBox="1">
            <a:spLocks noChangeArrowheads="1"/>
          </p:cNvSpPr>
          <p:nvPr/>
        </p:nvSpPr>
        <p:spPr bwMode="auto">
          <a:xfrm>
            <a:off x="6411913" y="2706688"/>
            <a:ext cx="311150"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2</a:t>
            </a:r>
          </a:p>
        </p:txBody>
      </p:sp>
      <p:sp>
        <p:nvSpPr>
          <p:cNvPr id="158826" name="Line 106"/>
          <p:cNvSpPr>
            <a:spLocks noChangeShapeType="1"/>
          </p:cNvSpPr>
          <p:nvPr/>
        </p:nvSpPr>
        <p:spPr bwMode="auto">
          <a:xfrm>
            <a:off x="6191250" y="3124200"/>
            <a:ext cx="0" cy="647700"/>
          </a:xfrm>
          <a:prstGeom prst="line">
            <a:avLst/>
          </a:prstGeom>
          <a:noFill/>
          <a:ln w="9525">
            <a:solidFill>
              <a:srgbClr val="FF0000"/>
            </a:solidFill>
            <a:round/>
            <a:headEnd/>
            <a:tailEnd type="triangle" w="med" len="me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8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88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87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79" grpId="0" autoUpdateAnimBg="0"/>
      <p:bldP spid="158825" grpId="0" autoUpdateAnimBg="0"/>
      <p:bldP spid="15882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灯片编号占位符 3"/>
          <p:cNvSpPr>
            <a:spLocks noGrp="1"/>
          </p:cNvSpPr>
          <p:nvPr>
            <p:ph type="sldNum" sz="quarter" idx="4294967295"/>
          </p:nvPr>
        </p:nvSpPr>
        <p:spPr>
          <a:xfrm>
            <a:off x="6553200" y="6248400"/>
            <a:ext cx="2133600" cy="457200"/>
          </a:xfrm>
          <a:prstGeom prst="rect">
            <a:avLst/>
          </a:prstGeom>
        </p:spPr>
        <p:txBody>
          <a:bodyPr/>
          <a:lstStyle/>
          <a:p>
            <a:fld id="{2AD7CF11-C294-43D1-8896-89C3847854D7}" type="slidenum">
              <a:rPr lang="en-US" altLang="zh-CN"/>
              <a:pPr/>
              <a:t>57</a:t>
            </a:fld>
            <a:endParaRPr lang="en-US" altLang="zh-CN"/>
          </a:p>
        </p:txBody>
      </p:sp>
      <p:sp>
        <p:nvSpPr>
          <p:cNvPr id="159746" name="Oval 2"/>
          <p:cNvSpPr>
            <a:spLocks noChangeArrowheads="1"/>
          </p:cNvSpPr>
          <p:nvPr/>
        </p:nvSpPr>
        <p:spPr bwMode="auto">
          <a:xfrm>
            <a:off x="2193925" y="1009650"/>
            <a:ext cx="112713" cy="152400"/>
          </a:xfrm>
          <a:prstGeom prst="ellipse">
            <a:avLst/>
          </a:prstGeom>
          <a:noFill/>
          <a:ln w="9525">
            <a:solidFill>
              <a:schemeClr val="tx1"/>
            </a:solidFill>
            <a:round/>
            <a:headEnd/>
            <a:tailEnd/>
          </a:ln>
          <a:effectLst/>
        </p:spPr>
        <p:txBody>
          <a:bodyPr wrap="none" anchor="ctr"/>
          <a:lstStyle/>
          <a:p>
            <a:endParaRPr lang="zh-CN" altLang="en-US"/>
          </a:p>
        </p:txBody>
      </p:sp>
      <p:sp>
        <p:nvSpPr>
          <p:cNvPr id="159747" name="Oval 3"/>
          <p:cNvSpPr>
            <a:spLocks noChangeArrowheads="1"/>
          </p:cNvSpPr>
          <p:nvPr/>
        </p:nvSpPr>
        <p:spPr bwMode="auto">
          <a:xfrm>
            <a:off x="1209675" y="1695450"/>
            <a:ext cx="112713" cy="152400"/>
          </a:xfrm>
          <a:prstGeom prst="ellipse">
            <a:avLst/>
          </a:prstGeom>
          <a:noFill/>
          <a:ln w="9525">
            <a:solidFill>
              <a:schemeClr val="tx1"/>
            </a:solidFill>
            <a:round/>
            <a:headEnd/>
            <a:tailEnd/>
          </a:ln>
          <a:effectLst/>
        </p:spPr>
        <p:txBody>
          <a:bodyPr wrap="none" anchor="ctr"/>
          <a:lstStyle/>
          <a:p>
            <a:endParaRPr lang="zh-CN" altLang="en-US"/>
          </a:p>
        </p:txBody>
      </p:sp>
      <p:sp>
        <p:nvSpPr>
          <p:cNvPr id="159748" name="Oval 4"/>
          <p:cNvSpPr>
            <a:spLocks noChangeArrowheads="1"/>
          </p:cNvSpPr>
          <p:nvPr/>
        </p:nvSpPr>
        <p:spPr bwMode="auto">
          <a:xfrm>
            <a:off x="1744663" y="2266950"/>
            <a:ext cx="112712" cy="152400"/>
          </a:xfrm>
          <a:prstGeom prst="ellipse">
            <a:avLst/>
          </a:prstGeom>
          <a:noFill/>
          <a:ln w="9525">
            <a:solidFill>
              <a:schemeClr val="tx1"/>
            </a:solidFill>
            <a:round/>
            <a:headEnd/>
            <a:tailEnd/>
          </a:ln>
          <a:effectLst/>
        </p:spPr>
        <p:txBody>
          <a:bodyPr wrap="none" anchor="ctr"/>
          <a:lstStyle/>
          <a:p>
            <a:endParaRPr lang="zh-CN" altLang="en-US"/>
          </a:p>
        </p:txBody>
      </p:sp>
      <p:sp>
        <p:nvSpPr>
          <p:cNvPr id="159749" name="Oval 5"/>
          <p:cNvSpPr>
            <a:spLocks noChangeArrowheads="1"/>
          </p:cNvSpPr>
          <p:nvPr/>
        </p:nvSpPr>
        <p:spPr bwMode="auto">
          <a:xfrm>
            <a:off x="2251075" y="3067050"/>
            <a:ext cx="112713" cy="152400"/>
          </a:xfrm>
          <a:prstGeom prst="ellipse">
            <a:avLst/>
          </a:prstGeom>
          <a:noFill/>
          <a:ln w="9525">
            <a:solidFill>
              <a:schemeClr val="tx1"/>
            </a:solidFill>
            <a:round/>
            <a:headEnd/>
            <a:tailEnd/>
          </a:ln>
          <a:effectLst/>
        </p:spPr>
        <p:txBody>
          <a:bodyPr wrap="none" anchor="ctr"/>
          <a:lstStyle/>
          <a:p>
            <a:endParaRPr lang="zh-CN" altLang="en-US"/>
          </a:p>
        </p:txBody>
      </p:sp>
      <p:sp>
        <p:nvSpPr>
          <p:cNvPr id="159750" name="Oval 6"/>
          <p:cNvSpPr>
            <a:spLocks noChangeArrowheads="1"/>
          </p:cNvSpPr>
          <p:nvPr/>
        </p:nvSpPr>
        <p:spPr bwMode="auto">
          <a:xfrm>
            <a:off x="3405188" y="2152650"/>
            <a:ext cx="112712" cy="152400"/>
          </a:xfrm>
          <a:prstGeom prst="ellipse">
            <a:avLst/>
          </a:prstGeom>
          <a:noFill/>
          <a:ln w="9525">
            <a:solidFill>
              <a:schemeClr val="tx1"/>
            </a:solidFill>
            <a:round/>
            <a:headEnd/>
            <a:tailEnd/>
          </a:ln>
          <a:effectLst/>
        </p:spPr>
        <p:txBody>
          <a:bodyPr wrap="none" anchor="ctr"/>
          <a:lstStyle/>
          <a:p>
            <a:endParaRPr lang="zh-CN" altLang="en-US"/>
          </a:p>
        </p:txBody>
      </p:sp>
      <p:sp>
        <p:nvSpPr>
          <p:cNvPr id="159751" name="Oval 7"/>
          <p:cNvSpPr>
            <a:spLocks noChangeArrowheads="1"/>
          </p:cNvSpPr>
          <p:nvPr/>
        </p:nvSpPr>
        <p:spPr bwMode="auto">
          <a:xfrm>
            <a:off x="490538" y="3257550"/>
            <a:ext cx="112712" cy="152400"/>
          </a:xfrm>
          <a:prstGeom prst="ellipse">
            <a:avLst/>
          </a:prstGeom>
          <a:noFill/>
          <a:ln w="9525">
            <a:solidFill>
              <a:schemeClr val="tx1"/>
            </a:solidFill>
            <a:round/>
            <a:headEnd/>
            <a:tailEnd/>
          </a:ln>
          <a:effectLst/>
        </p:spPr>
        <p:txBody>
          <a:bodyPr wrap="none" anchor="ctr"/>
          <a:lstStyle/>
          <a:p>
            <a:endParaRPr lang="zh-CN" altLang="en-US"/>
          </a:p>
        </p:txBody>
      </p:sp>
      <p:sp>
        <p:nvSpPr>
          <p:cNvPr id="159752" name="Oval 8"/>
          <p:cNvSpPr>
            <a:spLocks noChangeArrowheads="1"/>
          </p:cNvSpPr>
          <p:nvPr/>
        </p:nvSpPr>
        <p:spPr bwMode="auto">
          <a:xfrm>
            <a:off x="463550" y="4381500"/>
            <a:ext cx="111125" cy="152400"/>
          </a:xfrm>
          <a:prstGeom prst="ellipse">
            <a:avLst/>
          </a:prstGeom>
          <a:noFill/>
          <a:ln w="9525">
            <a:solidFill>
              <a:schemeClr val="tx1"/>
            </a:solidFill>
            <a:round/>
            <a:headEnd/>
            <a:tailEnd/>
          </a:ln>
          <a:effectLst/>
        </p:spPr>
        <p:txBody>
          <a:bodyPr wrap="none" anchor="ctr"/>
          <a:lstStyle/>
          <a:p>
            <a:endParaRPr lang="zh-CN" altLang="en-US"/>
          </a:p>
        </p:txBody>
      </p:sp>
      <p:sp>
        <p:nvSpPr>
          <p:cNvPr id="159753" name="Oval 9"/>
          <p:cNvSpPr>
            <a:spLocks noChangeArrowheads="1"/>
          </p:cNvSpPr>
          <p:nvPr/>
        </p:nvSpPr>
        <p:spPr bwMode="auto">
          <a:xfrm>
            <a:off x="3405188" y="4381500"/>
            <a:ext cx="112712" cy="152400"/>
          </a:xfrm>
          <a:prstGeom prst="ellipse">
            <a:avLst/>
          </a:prstGeom>
          <a:noFill/>
          <a:ln w="9525">
            <a:solidFill>
              <a:schemeClr val="tx1"/>
            </a:solidFill>
            <a:round/>
            <a:headEnd/>
            <a:tailEnd/>
          </a:ln>
          <a:effectLst/>
        </p:spPr>
        <p:txBody>
          <a:bodyPr wrap="none" anchor="ctr"/>
          <a:lstStyle/>
          <a:p>
            <a:endParaRPr lang="zh-CN" altLang="en-US"/>
          </a:p>
        </p:txBody>
      </p:sp>
      <p:sp>
        <p:nvSpPr>
          <p:cNvPr id="159754" name="Oval 10"/>
          <p:cNvSpPr>
            <a:spLocks noChangeArrowheads="1"/>
          </p:cNvSpPr>
          <p:nvPr/>
        </p:nvSpPr>
        <p:spPr bwMode="auto">
          <a:xfrm>
            <a:off x="490538" y="5276850"/>
            <a:ext cx="112712" cy="152400"/>
          </a:xfrm>
          <a:prstGeom prst="ellipse">
            <a:avLst/>
          </a:prstGeom>
          <a:noFill/>
          <a:ln w="9525">
            <a:solidFill>
              <a:schemeClr val="tx1"/>
            </a:solidFill>
            <a:round/>
            <a:headEnd/>
            <a:tailEnd/>
          </a:ln>
          <a:effectLst/>
        </p:spPr>
        <p:txBody>
          <a:bodyPr wrap="none" anchor="ctr"/>
          <a:lstStyle/>
          <a:p>
            <a:endParaRPr lang="zh-CN" altLang="en-US"/>
          </a:p>
        </p:txBody>
      </p:sp>
      <p:sp>
        <p:nvSpPr>
          <p:cNvPr id="159755" name="Line 11"/>
          <p:cNvSpPr>
            <a:spLocks noChangeShapeType="1"/>
          </p:cNvSpPr>
          <p:nvPr/>
        </p:nvSpPr>
        <p:spPr bwMode="auto">
          <a:xfrm flipH="1">
            <a:off x="1279525" y="1162050"/>
            <a:ext cx="985838" cy="533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9756" name="Line 12"/>
          <p:cNvSpPr>
            <a:spLocks noChangeShapeType="1"/>
          </p:cNvSpPr>
          <p:nvPr/>
        </p:nvSpPr>
        <p:spPr bwMode="auto">
          <a:xfrm>
            <a:off x="2265363" y="1181100"/>
            <a:ext cx="55562" cy="18859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9757" name="Line 13"/>
          <p:cNvSpPr>
            <a:spLocks noChangeShapeType="1"/>
          </p:cNvSpPr>
          <p:nvPr/>
        </p:nvSpPr>
        <p:spPr bwMode="auto">
          <a:xfrm>
            <a:off x="2265363" y="1181100"/>
            <a:ext cx="1154112" cy="990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9758" name="Line 14"/>
          <p:cNvSpPr>
            <a:spLocks noChangeShapeType="1"/>
          </p:cNvSpPr>
          <p:nvPr/>
        </p:nvSpPr>
        <p:spPr bwMode="auto">
          <a:xfrm flipH="1">
            <a:off x="561975" y="1847850"/>
            <a:ext cx="674688" cy="14097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9759" name="Line 15"/>
          <p:cNvSpPr>
            <a:spLocks noChangeShapeType="1"/>
          </p:cNvSpPr>
          <p:nvPr/>
        </p:nvSpPr>
        <p:spPr bwMode="auto">
          <a:xfrm>
            <a:off x="1265238" y="1847850"/>
            <a:ext cx="506412" cy="4191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9760" name="Line 16"/>
          <p:cNvSpPr>
            <a:spLocks noChangeShapeType="1"/>
          </p:cNvSpPr>
          <p:nvPr/>
        </p:nvSpPr>
        <p:spPr bwMode="auto">
          <a:xfrm>
            <a:off x="1843088" y="2419350"/>
            <a:ext cx="463550" cy="6286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9761" name="Line 17"/>
          <p:cNvSpPr>
            <a:spLocks noChangeShapeType="1"/>
          </p:cNvSpPr>
          <p:nvPr/>
        </p:nvSpPr>
        <p:spPr bwMode="auto">
          <a:xfrm flipV="1">
            <a:off x="1884363" y="2247900"/>
            <a:ext cx="1520825" cy="76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9762" name="Line 18"/>
          <p:cNvSpPr>
            <a:spLocks noChangeShapeType="1"/>
          </p:cNvSpPr>
          <p:nvPr/>
        </p:nvSpPr>
        <p:spPr bwMode="auto">
          <a:xfrm flipV="1">
            <a:off x="603250" y="3181350"/>
            <a:ext cx="1676400" cy="1333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9763" name="Line 19"/>
          <p:cNvSpPr>
            <a:spLocks noChangeShapeType="1"/>
          </p:cNvSpPr>
          <p:nvPr/>
        </p:nvSpPr>
        <p:spPr bwMode="auto">
          <a:xfrm flipH="1">
            <a:off x="547688" y="3409950"/>
            <a:ext cx="14287" cy="9715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9764" name="Line 20"/>
          <p:cNvSpPr>
            <a:spLocks noChangeShapeType="1"/>
          </p:cNvSpPr>
          <p:nvPr/>
        </p:nvSpPr>
        <p:spPr bwMode="auto">
          <a:xfrm flipH="1">
            <a:off x="2378075" y="2305050"/>
            <a:ext cx="1069975" cy="8001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9765" name="Line 21"/>
          <p:cNvSpPr>
            <a:spLocks noChangeShapeType="1"/>
          </p:cNvSpPr>
          <p:nvPr/>
        </p:nvSpPr>
        <p:spPr bwMode="auto">
          <a:xfrm>
            <a:off x="3448050" y="2305050"/>
            <a:ext cx="14288" cy="2057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9766" name="Line 22"/>
          <p:cNvSpPr>
            <a:spLocks noChangeShapeType="1"/>
          </p:cNvSpPr>
          <p:nvPr/>
        </p:nvSpPr>
        <p:spPr bwMode="auto">
          <a:xfrm flipH="1">
            <a:off x="574675" y="3200400"/>
            <a:ext cx="1704975" cy="12001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9767" name="Line 23"/>
          <p:cNvSpPr>
            <a:spLocks noChangeShapeType="1"/>
          </p:cNvSpPr>
          <p:nvPr/>
        </p:nvSpPr>
        <p:spPr bwMode="auto">
          <a:xfrm flipH="1">
            <a:off x="574675" y="3219450"/>
            <a:ext cx="1704975" cy="2057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9768" name="Line 24"/>
          <p:cNvSpPr>
            <a:spLocks noChangeShapeType="1"/>
          </p:cNvSpPr>
          <p:nvPr/>
        </p:nvSpPr>
        <p:spPr bwMode="auto">
          <a:xfrm>
            <a:off x="2349500" y="3219450"/>
            <a:ext cx="1055688" cy="11811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9769" name="Line 25"/>
          <p:cNvSpPr>
            <a:spLocks noChangeShapeType="1"/>
          </p:cNvSpPr>
          <p:nvPr/>
        </p:nvSpPr>
        <p:spPr bwMode="auto">
          <a:xfrm>
            <a:off x="574675" y="4476750"/>
            <a:ext cx="2830513"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9770" name="Line 26"/>
          <p:cNvSpPr>
            <a:spLocks noChangeShapeType="1"/>
          </p:cNvSpPr>
          <p:nvPr/>
        </p:nvSpPr>
        <p:spPr bwMode="auto">
          <a:xfrm>
            <a:off x="547688" y="4495800"/>
            <a:ext cx="14287" cy="8001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9771" name="Arc 27"/>
          <p:cNvSpPr>
            <a:spLocks/>
          </p:cNvSpPr>
          <p:nvPr/>
        </p:nvSpPr>
        <p:spPr bwMode="auto">
          <a:xfrm flipV="1">
            <a:off x="2279650" y="1333500"/>
            <a:ext cx="153988" cy="1143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59772" name="Arc 28"/>
          <p:cNvSpPr>
            <a:spLocks/>
          </p:cNvSpPr>
          <p:nvPr/>
        </p:nvSpPr>
        <p:spPr bwMode="auto">
          <a:xfrm flipV="1">
            <a:off x="1970088" y="2324100"/>
            <a:ext cx="55562" cy="247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59773" name="Freeform 29"/>
          <p:cNvSpPr>
            <a:spLocks/>
          </p:cNvSpPr>
          <p:nvPr/>
        </p:nvSpPr>
        <p:spPr bwMode="auto">
          <a:xfrm>
            <a:off x="2124075" y="3390900"/>
            <a:ext cx="352425" cy="114300"/>
          </a:xfrm>
          <a:custGeom>
            <a:avLst/>
            <a:gdLst/>
            <a:ahLst/>
            <a:cxnLst>
              <a:cxn ang="0">
                <a:pos x="0" y="12"/>
              </a:cxn>
              <a:cxn ang="0">
                <a:pos x="132" y="72"/>
              </a:cxn>
              <a:cxn ang="0">
                <a:pos x="216" y="60"/>
              </a:cxn>
              <a:cxn ang="0">
                <a:pos x="300" y="0"/>
              </a:cxn>
            </a:cxnLst>
            <a:rect l="0" t="0" r="r" b="b"/>
            <a:pathLst>
              <a:path w="300" h="72">
                <a:moveTo>
                  <a:pt x="0" y="12"/>
                </a:moveTo>
                <a:lnTo>
                  <a:pt x="132" y="72"/>
                </a:lnTo>
                <a:lnTo>
                  <a:pt x="216" y="60"/>
                </a:lnTo>
                <a:lnTo>
                  <a:pt x="300" y="0"/>
                </a:lnTo>
              </a:path>
            </a:pathLst>
          </a:custGeom>
          <a:noFill/>
          <a:ln w="9525" cap="flat" cmpd="sng">
            <a:solidFill>
              <a:schemeClr val="tx1"/>
            </a:solidFill>
            <a:prstDash val="solid"/>
            <a:round/>
            <a:headEnd type="none" w="med" len="med"/>
            <a:tailEnd type="none" w="med" len="med"/>
          </a:ln>
          <a:effectLst/>
        </p:spPr>
        <p:txBody>
          <a:bodyPr wrap="none" anchor="ctr"/>
          <a:lstStyle/>
          <a:p>
            <a:endParaRPr lang="zh-CN" altLang="en-US"/>
          </a:p>
        </p:txBody>
      </p:sp>
      <p:sp>
        <p:nvSpPr>
          <p:cNvPr id="159774" name="Arc 30"/>
          <p:cNvSpPr>
            <a:spLocks/>
          </p:cNvSpPr>
          <p:nvPr/>
        </p:nvSpPr>
        <p:spPr bwMode="auto">
          <a:xfrm flipV="1">
            <a:off x="561975" y="3314700"/>
            <a:ext cx="295275" cy="2667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59775" name="Arc 31"/>
          <p:cNvSpPr>
            <a:spLocks/>
          </p:cNvSpPr>
          <p:nvPr/>
        </p:nvSpPr>
        <p:spPr bwMode="auto">
          <a:xfrm flipV="1">
            <a:off x="547688" y="4476750"/>
            <a:ext cx="252412" cy="285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p:spPr>
        <p:txBody>
          <a:bodyPr wrap="none" anchor="ctr"/>
          <a:lstStyle/>
          <a:p>
            <a:endParaRPr lang="zh-CN" altLang="en-US"/>
          </a:p>
        </p:txBody>
      </p:sp>
      <p:sp>
        <p:nvSpPr>
          <p:cNvPr id="159776" name="Line 32"/>
          <p:cNvSpPr>
            <a:spLocks noChangeShapeType="1"/>
          </p:cNvSpPr>
          <p:nvPr/>
        </p:nvSpPr>
        <p:spPr bwMode="auto">
          <a:xfrm flipH="1">
            <a:off x="617538" y="2419350"/>
            <a:ext cx="1182687" cy="85725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9777" name="Text Box 33"/>
          <p:cNvSpPr txBox="1">
            <a:spLocks noChangeArrowheads="1"/>
          </p:cNvSpPr>
          <p:nvPr/>
        </p:nvSpPr>
        <p:spPr bwMode="auto">
          <a:xfrm>
            <a:off x="369888" y="5535613"/>
            <a:ext cx="695325" cy="396875"/>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000" b="1">
                <a:latin typeface="Times New Roman" pitchFamily="18" charset="0"/>
              </a:rPr>
              <a:t>目标</a:t>
            </a:r>
          </a:p>
        </p:txBody>
      </p:sp>
      <p:sp>
        <p:nvSpPr>
          <p:cNvPr id="159778" name="Text Box 34"/>
          <p:cNvSpPr txBox="1">
            <a:spLocks noChangeArrowheads="1"/>
          </p:cNvSpPr>
          <p:nvPr/>
        </p:nvSpPr>
        <p:spPr bwMode="auto">
          <a:xfrm>
            <a:off x="3268663" y="4659313"/>
            <a:ext cx="695325" cy="396875"/>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000" b="1">
                <a:latin typeface="Times New Roman" pitchFamily="18" charset="0"/>
              </a:rPr>
              <a:t>目标</a:t>
            </a:r>
          </a:p>
        </p:txBody>
      </p:sp>
      <p:sp>
        <p:nvSpPr>
          <p:cNvPr id="159779" name="Text Box 35"/>
          <p:cNvSpPr txBox="1">
            <a:spLocks noChangeArrowheads="1"/>
          </p:cNvSpPr>
          <p:nvPr/>
        </p:nvSpPr>
        <p:spPr bwMode="auto">
          <a:xfrm>
            <a:off x="2716213" y="677863"/>
            <a:ext cx="1206500" cy="396875"/>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000" b="1">
                <a:latin typeface="Times New Roman" pitchFamily="18" charset="0"/>
              </a:rPr>
              <a:t>初始节点</a:t>
            </a:r>
          </a:p>
        </p:txBody>
      </p:sp>
      <p:sp>
        <p:nvSpPr>
          <p:cNvPr id="159780" name="Text Box 36"/>
          <p:cNvSpPr txBox="1">
            <a:spLocks noChangeArrowheads="1"/>
          </p:cNvSpPr>
          <p:nvPr/>
        </p:nvSpPr>
        <p:spPr bwMode="auto">
          <a:xfrm>
            <a:off x="1822450" y="801688"/>
            <a:ext cx="407988"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0</a:t>
            </a:r>
          </a:p>
        </p:txBody>
      </p:sp>
      <p:sp>
        <p:nvSpPr>
          <p:cNvPr id="159781" name="Text Box 37"/>
          <p:cNvSpPr txBox="1">
            <a:spLocks noChangeArrowheads="1"/>
          </p:cNvSpPr>
          <p:nvPr/>
        </p:nvSpPr>
        <p:spPr bwMode="auto">
          <a:xfrm>
            <a:off x="809625" y="1563688"/>
            <a:ext cx="407988"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1</a:t>
            </a:r>
          </a:p>
        </p:txBody>
      </p:sp>
      <p:sp>
        <p:nvSpPr>
          <p:cNvPr id="159782" name="Text Box 38"/>
          <p:cNvSpPr txBox="1">
            <a:spLocks noChangeArrowheads="1"/>
          </p:cNvSpPr>
          <p:nvPr/>
        </p:nvSpPr>
        <p:spPr bwMode="auto">
          <a:xfrm>
            <a:off x="1738313" y="1887538"/>
            <a:ext cx="407987"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2</a:t>
            </a:r>
          </a:p>
        </p:txBody>
      </p:sp>
      <p:sp>
        <p:nvSpPr>
          <p:cNvPr id="159783" name="Text Box 39"/>
          <p:cNvSpPr txBox="1">
            <a:spLocks noChangeArrowheads="1"/>
          </p:cNvSpPr>
          <p:nvPr/>
        </p:nvSpPr>
        <p:spPr bwMode="auto">
          <a:xfrm>
            <a:off x="246063" y="2954338"/>
            <a:ext cx="407987"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3</a:t>
            </a:r>
          </a:p>
        </p:txBody>
      </p:sp>
      <p:sp>
        <p:nvSpPr>
          <p:cNvPr id="159784" name="Text Box 40"/>
          <p:cNvSpPr txBox="1">
            <a:spLocks noChangeArrowheads="1"/>
          </p:cNvSpPr>
          <p:nvPr/>
        </p:nvSpPr>
        <p:spPr bwMode="auto">
          <a:xfrm>
            <a:off x="3525838" y="2058988"/>
            <a:ext cx="407987"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4</a:t>
            </a:r>
          </a:p>
        </p:txBody>
      </p:sp>
      <p:sp>
        <p:nvSpPr>
          <p:cNvPr id="159785" name="Text Box 41"/>
          <p:cNvSpPr txBox="1">
            <a:spLocks noChangeArrowheads="1"/>
          </p:cNvSpPr>
          <p:nvPr/>
        </p:nvSpPr>
        <p:spPr bwMode="auto">
          <a:xfrm>
            <a:off x="2371725" y="3011488"/>
            <a:ext cx="407988"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5</a:t>
            </a:r>
          </a:p>
        </p:txBody>
      </p:sp>
      <p:sp>
        <p:nvSpPr>
          <p:cNvPr id="159786" name="Text Box 42"/>
          <p:cNvSpPr txBox="1">
            <a:spLocks noChangeArrowheads="1"/>
          </p:cNvSpPr>
          <p:nvPr/>
        </p:nvSpPr>
        <p:spPr bwMode="auto">
          <a:xfrm>
            <a:off x="63500" y="4192588"/>
            <a:ext cx="407988"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6</a:t>
            </a:r>
          </a:p>
        </p:txBody>
      </p:sp>
      <p:sp>
        <p:nvSpPr>
          <p:cNvPr id="159787" name="Text Box 43"/>
          <p:cNvSpPr txBox="1">
            <a:spLocks noChangeArrowheads="1"/>
          </p:cNvSpPr>
          <p:nvPr/>
        </p:nvSpPr>
        <p:spPr bwMode="auto">
          <a:xfrm>
            <a:off x="146050" y="5449888"/>
            <a:ext cx="407988"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7</a:t>
            </a:r>
          </a:p>
        </p:txBody>
      </p:sp>
      <p:sp>
        <p:nvSpPr>
          <p:cNvPr id="159788" name="Text Box 44"/>
          <p:cNvSpPr txBox="1">
            <a:spLocks noChangeArrowheads="1"/>
          </p:cNvSpPr>
          <p:nvPr/>
        </p:nvSpPr>
        <p:spPr bwMode="auto">
          <a:xfrm>
            <a:off x="3525838" y="4268788"/>
            <a:ext cx="407987"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8</a:t>
            </a:r>
          </a:p>
        </p:txBody>
      </p:sp>
      <p:sp>
        <p:nvSpPr>
          <p:cNvPr id="159789" name="Text Box 45"/>
          <p:cNvSpPr txBox="1">
            <a:spLocks noChangeArrowheads="1"/>
          </p:cNvSpPr>
          <p:nvPr/>
        </p:nvSpPr>
        <p:spPr bwMode="auto">
          <a:xfrm>
            <a:off x="7064375" y="5603875"/>
            <a:ext cx="1077913" cy="854075"/>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000" b="1">
                <a:latin typeface="Times New Roman" pitchFamily="18" charset="0"/>
              </a:rPr>
              <a:t>红色：</a:t>
            </a:r>
            <a:r>
              <a:rPr kumimoji="1" lang="en-US" altLang="zh-CN" sz="2000" b="1">
                <a:latin typeface="Times New Roman" pitchFamily="18" charset="0"/>
              </a:rPr>
              <a:t>5</a:t>
            </a:r>
          </a:p>
          <a:p>
            <a:pPr algn="ctr">
              <a:spcBef>
                <a:spcPct val="50000"/>
              </a:spcBef>
            </a:pPr>
            <a:r>
              <a:rPr kumimoji="1" lang="zh-CN" altLang="en-US" sz="2000" b="1">
                <a:latin typeface="Times New Roman" pitchFamily="18" charset="0"/>
              </a:rPr>
              <a:t>黄色：</a:t>
            </a:r>
            <a:r>
              <a:rPr kumimoji="1" lang="en-US" altLang="zh-CN" sz="2000" b="1">
                <a:latin typeface="Times New Roman" pitchFamily="18" charset="0"/>
              </a:rPr>
              <a:t>6</a:t>
            </a:r>
          </a:p>
        </p:txBody>
      </p:sp>
      <p:grpSp>
        <p:nvGrpSpPr>
          <p:cNvPr id="2" name="Group 46"/>
          <p:cNvGrpSpPr>
            <a:grpSpLocks/>
          </p:cNvGrpSpPr>
          <p:nvPr/>
        </p:nvGrpSpPr>
        <p:grpSpPr bwMode="auto">
          <a:xfrm>
            <a:off x="4175125" y="525463"/>
            <a:ext cx="4078288" cy="3302000"/>
            <a:chOff x="2726" y="343"/>
            <a:chExt cx="2569" cy="2080"/>
          </a:xfrm>
        </p:grpSpPr>
        <p:sp>
          <p:nvSpPr>
            <p:cNvPr id="159791" name="Oval 47"/>
            <p:cNvSpPr>
              <a:spLocks noChangeArrowheads="1"/>
            </p:cNvSpPr>
            <p:nvPr/>
          </p:nvSpPr>
          <p:spPr bwMode="auto">
            <a:xfrm>
              <a:off x="3998" y="552"/>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9792" name="Oval 48"/>
            <p:cNvSpPr>
              <a:spLocks noChangeArrowheads="1"/>
            </p:cNvSpPr>
            <p:nvPr/>
          </p:nvSpPr>
          <p:spPr bwMode="auto">
            <a:xfrm>
              <a:off x="3378" y="984"/>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9793" name="Oval 49"/>
            <p:cNvSpPr>
              <a:spLocks noChangeArrowheads="1"/>
            </p:cNvSpPr>
            <p:nvPr/>
          </p:nvSpPr>
          <p:spPr bwMode="auto">
            <a:xfrm>
              <a:off x="4034" y="1848"/>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9794" name="Oval 50"/>
            <p:cNvSpPr>
              <a:spLocks noChangeArrowheads="1"/>
            </p:cNvSpPr>
            <p:nvPr/>
          </p:nvSpPr>
          <p:spPr bwMode="auto">
            <a:xfrm>
              <a:off x="4761" y="1272"/>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9795" name="Line 51"/>
            <p:cNvSpPr>
              <a:spLocks noChangeShapeType="1"/>
            </p:cNvSpPr>
            <p:nvPr/>
          </p:nvSpPr>
          <p:spPr bwMode="auto">
            <a:xfrm flipH="1">
              <a:off x="3422" y="648"/>
              <a:ext cx="621" cy="336"/>
            </a:xfrm>
            <a:prstGeom prst="line">
              <a:avLst/>
            </a:prstGeom>
            <a:noFill/>
            <a:ln w="9525">
              <a:solidFill>
                <a:srgbClr val="FF9900"/>
              </a:solidFill>
              <a:round/>
              <a:headEnd/>
              <a:tailEnd type="triangle" w="med" len="med"/>
            </a:ln>
            <a:effectLst/>
          </p:spPr>
          <p:txBody>
            <a:bodyPr wrap="none" anchor="ctr"/>
            <a:lstStyle/>
            <a:p>
              <a:endParaRPr lang="zh-CN" altLang="en-US"/>
            </a:p>
          </p:txBody>
        </p:sp>
        <p:sp>
          <p:nvSpPr>
            <p:cNvPr id="159796" name="Line 52"/>
            <p:cNvSpPr>
              <a:spLocks noChangeShapeType="1"/>
            </p:cNvSpPr>
            <p:nvPr/>
          </p:nvSpPr>
          <p:spPr bwMode="auto">
            <a:xfrm>
              <a:off x="4043" y="660"/>
              <a:ext cx="35" cy="1188"/>
            </a:xfrm>
            <a:prstGeom prst="line">
              <a:avLst/>
            </a:prstGeom>
            <a:noFill/>
            <a:ln w="9525">
              <a:solidFill>
                <a:srgbClr val="FF0000"/>
              </a:solidFill>
              <a:round/>
              <a:headEnd/>
              <a:tailEnd type="triangle" w="med" len="med"/>
            </a:ln>
            <a:effectLst/>
          </p:spPr>
          <p:txBody>
            <a:bodyPr wrap="none" anchor="ctr"/>
            <a:lstStyle/>
            <a:p>
              <a:endParaRPr lang="zh-CN" altLang="en-US"/>
            </a:p>
          </p:txBody>
        </p:sp>
        <p:sp>
          <p:nvSpPr>
            <p:cNvPr id="159797" name="Line 53"/>
            <p:cNvSpPr>
              <a:spLocks noChangeShapeType="1"/>
            </p:cNvSpPr>
            <p:nvPr/>
          </p:nvSpPr>
          <p:spPr bwMode="auto">
            <a:xfrm>
              <a:off x="4043" y="660"/>
              <a:ext cx="727" cy="624"/>
            </a:xfrm>
            <a:prstGeom prst="line">
              <a:avLst/>
            </a:prstGeom>
            <a:noFill/>
            <a:ln w="9525">
              <a:solidFill>
                <a:srgbClr val="FF0000"/>
              </a:solidFill>
              <a:round/>
              <a:headEnd/>
              <a:tailEnd type="triangle" w="med" len="med"/>
            </a:ln>
            <a:effectLst/>
          </p:spPr>
          <p:txBody>
            <a:bodyPr wrap="none" anchor="ctr"/>
            <a:lstStyle/>
            <a:p>
              <a:endParaRPr lang="zh-CN" altLang="en-US"/>
            </a:p>
          </p:txBody>
        </p:sp>
        <p:sp>
          <p:nvSpPr>
            <p:cNvPr id="159798" name="Arc 54"/>
            <p:cNvSpPr>
              <a:spLocks/>
            </p:cNvSpPr>
            <p:nvPr/>
          </p:nvSpPr>
          <p:spPr bwMode="auto">
            <a:xfrm flipV="1">
              <a:off x="4052" y="756"/>
              <a:ext cx="97"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0000"/>
              </a:solidFill>
              <a:round/>
              <a:headEnd/>
              <a:tailEnd/>
            </a:ln>
            <a:effectLst/>
          </p:spPr>
          <p:txBody>
            <a:bodyPr wrap="none" anchor="ctr"/>
            <a:lstStyle/>
            <a:p>
              <a:endParaRPr lang="zh-CN" altLang="en-US"/>
            </a:p>
          </p:txBody>
        </p:sp>
        <p:sp>
          <p:nvSpPr>
            <p:cNvPr id="159799" name="Text Box 55"/>
            <p:cNvSpPr txBox="1">
              <a:spLocks noChangeArrowheads="1"/>
            </p:cNvSpPr>
            <p:nvPr/>
          </p:nvSpPr>
          <p:spPr bwMode="auto">
            <a:xfrm>
              <a:off x="4327" y="343"/>
              <a:ext cx="760" cy="250"/>
            </a:xfrm>
            <a:prstGeom prst="rect">
              <a:avLst/>
            </a:prstGeom>
            <a:noFill/>
            <a:ln w="9525">
              <a:noFill/>
              <a:miter lim="800000"/>
              <a:headEnd/>
              <a:tailEnd/>
            </a:ln>
            <a:effectLst/>
          </p:spPr>
          <p:txBody>
            <a:bodyPr wrap="none" anchor="ctr">
              <a:spAutoFit/>
            </a:bodyPr>
            <a:lstStyle/>
            <a:p>
              <a:pPr algn="ctr">
                <a:spcBef>
                  <a:spcPct val="50000"/>
                </a:spcBef>
              </a:pPr>
              <a:r>
                <a:rPr kumimoji="1" lang="zh-CN" altLang="en-US" sz="2000" b="1">
                  <a:latin typeface="Times New Roman" pitchFamily="18" charset="0"/>
                </a:rPr>
                <a:t>初始节点</a:t>
              </a:r>
            </a:p>
          </p:txBody>
        </p:sp>
        <p:sp>
          <p:nvSpPr>
            <p:cNvPr id="159800" name="Text Box 56"/>
            <p:cNvSpPr txBox="1">
              <a:spLocks noChangeArrowheads="1"/>
            </p:cNvSpPr>
            <p:nvPr/>
          </p:nvSpPr>
          <p:spPr bwMode="auto">
            <a:xfrm>
              <a:off x="3764" y="421"/>
              <a:ext cx="257"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0</a:t>
              </a:r>
            </a:p>
          </p:txBody>
        </p:sp>
        <p:sp>
          <p:nvSpPr>
            <p:cNvPr id="159801" name="Text Box 57"/>
            <p:cNvSpPr txBox="1">
              <a:spLocks noChangeArrowheads="1"/>
            </p:cNvSpPr>
            <p:nvPr/>
          </p:nvSpPr>
          <p:spPr bwMode="auto">
            <a:xfrm>
              <a:off x="3028" y="889"/>
              <a:ext cx="116" cy="250"/>
            </a:xfrm>
            <a:prstGeom prst="rect">
              <a:avLst/>
            </a:prstGeom>
            <a:noFill/>
            <a:ln w="9525">
              <a:noFill/>
              <a:miter lim="800000"/>
              <a:headEnd/>
              <a:tailEnd/>
            </a:ln>
            <a:effectLst/>
          </p:spPr>
          <p:txBody>
            <a:bodyPr wrap="none" anchor="ctr">
              <a:spAutoFit/>
            </a:bodyPr>
            <a:lstStyle/>
            <a:p>
              <a:pPr algn="ctr">
                <a:spcBef>
                  <a:spcPct val="50000"/>
                </a:spcBef>
              </a:pPr>
              <a:endParaRPr kumimoji="1" lang="zh-CN" altLang="zh-CN" sz="2000" b="1">
                <a:latin typeface="Times New Roman" pitchFamily="18" charset="0"/>
              </a:endParaRPr>
            </a:p>
          </p:txBody>
        </p:sp>
        <p:sp>
          <p:nvSpPr>
            <p:cNvPr id="159802" name="Text Box 58"/>
            <p:cNvSpPr txBox="1">
              <a:spLocks noChangeArrowheads="1"/>
            </p:cNvSpPr>
            <p:nvPr/>
          </p:nvSpPr>
          <p:spPr bwMode="auto">
            <a:xfrm>
              <a:off x="4852" y="1213"/>
              <a:ext cx="443"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4</a:t>
              </a:r>
              <a:r>
                <a:rPr kumimoji="1" lang="en-US" altLang="zh-CN" sz="2000" b="1">
                  <a:latin typeface="Times New Roman" pitchFamily="18" charset="0"/>
                </a:rPr>
                <a:t>(1)</a:t>
              </a:r>
            </a:p>
          </p:txBody>
        </p:sp>
        <p:sp>
          <p:nvSpPr>
            <p:cNvPr id="159803" name="Text Box 59"/>
            <p:cNvSpPr txBox="1">
              <a:spLocks noChangeArrowheads="1"/>
            </p:cNvSpPr>
            <p:nvPr/>
          </p:nvSpPr>
          <p:spPr bwMode="auto">
            <a:xfrm>
              <a:off x="3573" y="1777"/>
              <a:ext cx="443"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5</a:t>
              </a:r>
              <a:r>
                <a:rPr kumimoji="1" lang="en-US" altLang="zh-CN" sz="2000" b="1">
                  <a:latin typeface="Times New Roman" pitchFamily="18" charset="0"/>
                </a:rPr>
                <a:t>(1)</a:t>
              </a:r>
            </a:p>
          </p:txBody>
        </p:sp>
        <p:sp>
          <p:nvSpPr>
            <p:cNvPr id="159804" name="Text Box 60"/>
            <p:cNvSpPr txBox="1">
              <a:spLocks noChangeArrowheads="1"/>
            </p:cNvSpPr>
            <p:nvPr/>
          </p:nvSpPr>
          <p:spPr bwMode="auto">
            <a:xfrm>
              <a:off x="3126" y="925"/>
              <a:ext cx="257"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1</a:t>
              </a:r>
            </a:p>
          </p:txBody>
        </p:sp>
        <p:grpSp>
          <p:nvGrpSpPr>
            <p:cNvPr id="3" name="Group 61"/>
            <p:cNvGrpSpPr>
              <a:grpSpLocks/>
            </p:cNvGrpSpPr>
            <p:nvPr/>
          </p:nvGrpSpPr>
          <p:grpSpPr bwMode="auto">
            <a:xfrm>
              <a:off x="2726" y="1104"/>
              <a:ext cx="1191" cy="1319"/>
              <a:chOff x="2726" y="1104"/>
              <a:chExt cx="1191" cy="1319"/>
            </a:xfrm>
          </p:grpSpPr>
          <p:sp>
            <p:nvSpPr>
              <p:cNvPr id="159806" name="Oval 62"/>
              <p:cNvSpPr>
                <a:spLocks noChangeArrowheads="1"/>
              </p:cNvSpPr>
              <p:nvPr/>
            </p:nvSpPr>
            <p:spPr bwMode="auto">
              <a:xfrm>
                <a:off x="3715" y="1368"/>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9807" name="Oval 63"/>
              <p:cNvSpPr>
                <a:spLocks noChangeArrowheads="1"/>
              </p:cNvSpPr>
              <p:nvPr/>
            </p:nvSpPr>
            <p:spPr bwMode="auto">
              <a:xfrm>
                <a:off x="2925" y="1992"/>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9808" name="Line 64"/>
              <p:cNvSpPr>
                <a:spLocks noChangeShapeType="1"/>
              </p:cNvSpPr>
              <p:nvPr/>
            </p:nvSpPr>
            <p:spPr bwMode="auto">
              <a:xfrm flipH="1">
                <a:off x="2970" y="1104"/>
                <a:ext cx="425" cy="888"/>
              </a:xfrm>
              <a:prstGeom prst="line">
                <a:avLst/>
              </a:prstGeom>
              <a:noFill/>
              <a:ln w="9525">
                <a:solidFill>
                  <a:srgbClr val="FF9900"/>
                </a:solidFill>
                <a:round/>
                <a:headEnd/>
                <a:tailEnd type="triangle" w="med" len="med"/>
              </a:ln>
              <a:effectLst/>
            </p:spPr>
            <p:txBody>
              <a:bodyPr wrap="none" anchor="ctr"/>
              <a:lstStyle/>
              <a:p>
                <a:endParaRPr lang="zh-CN" altLang="en-US"/>
              </a:p>
            </p:txBody>
          </p:sp>
          <p:sp>
            <p:nvSpPr>
              <p:cNvPr id="159809" name="Line 65"/>
              <p:cNvSpPr>
                <a:spLocks noChangeShapeType="1"/>
              </p:cNvSpPr>
              <p:nvPr/>
            </p:nvSpPr>
            <p:spPr bwMode="auto">
              <a:xfrm>
                <a:off x="3413" y="1104"/>
                <a:ext cx="319" cy="264"/>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9810" name="Text Box 66"/>
              <p:cNvSpPr txBox="1">
                <a:spLocks noChangeArrowheads="1"/>
              </p:cNvSpPr>
              <p:nvPr/>
            </p:nvSpPr>
            <p:spPr bwMode="auto">
              <a:xfrm>
                <a:off x="3474" y="1501"/>
                <a:ext cx="443"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2</a:t>
                </a:r>
                <a:r>
                  <a:rPr kumimoji="1" lang="en-US" altLang="zh-CN" sz="2000" b="1">
                    <a:latin typeface="Times New Roman" pitchFamily="18" charset="0"/>
                  </a:rPr>
                  <a:t>(4)</a:t>
                </a:r>
              </a:p>
            </p:txBody>
          </p:sp>
          <p:sp>
            <p:nvSpPr>
              <p:cNvPr id="159811" name="Text Box 67"/>
              <p:cNvSpPr txBox="1">
                <a:spLocks noChangeArrowheads="1"/>
              </p:cNvSpPr>
              <p:nvPr/>
            </p:nvSpPr>
            <p:spPr bwMode="auto">
              <a:xfrm>
                <a:off x="2726" y="2173"/>
                <a:ext cx="443"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3</a:t>
                </a:r>
                <a:r>
                  <a:rPr kumimoji="1" lang="en-US" altLang="zh-CN" sz="2000" b="1">
                    <a:latin typeface="Times New Roman" pitchFamily="18" charset="0"/>
                  </a:rPr>
                  <a:t>(4)</a:t>
                </a:r>
              </a:p>
            </p:txBody>
          </p:sp>
        </p:grpSp>
        <p:sp>
          <p:nvSpPr>
            <p:cNvPr id="159812" name="Line 68"/>
            <p:cNvSpPr>
              <a:spLocks noChangeShapeType="1"/>
            </p:cNvSpPr>
            <p:nvPr/>
          </p:nvSpPr>
          <p:spPr bwMode="auto">
            <a:xfrm>
              <a:off x="4068" y="732"/>
              <a:ext cx="108" cy="228"/>
            </a:xfrm>
            <a:prstGeom prst="line">
              <a:avLst/>
            </a:prstGeom>
            <a:noFill/>
            <a:ln w="9525">
              <a:solidFill>
                <a:srgbClr val="FF0000"/>
              </a:solidFill>
              <a:round/>
              <a:headEnd/>
              <a:tailEnd type="triangle" w="med" len="med"/>
            </a:ln>
            <a:effectLst/>
          </p:spPr>
          <p:txBody>
            <a:bodyPr wrap="none" anchor="ctr"/>
            <a:lstStyle/>
            <a:p>
              <a:endParaRPr lang="zh-CN" altLang="en-US"/>
            </a:p>
          </p:txBody>
        </p:sp>
        <p:sp>
          <p:nvSpPr>
            <p:cNvPr id="159813" name="Text Box 69"/>
            <p:cNvSpPr txBox="1">
              <a:spLocks noChangeArrowheads="1"/>
            </p:cNvSpPr>
            <p:nvPr/>
          </p:nvSpPr>
          <p:spPr bwMode="auto">
            <a:xfrm>
              <a:off x="3496" y="937"/>
              <a:ext cx="196"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5</a:t>
              </a:r>
            </a:p>
          </p:txBody>
        </p:sp>
        <p:sp>
          <p:nvSpPr>
            <p:cNvPr id="159814" name="Line 70"/>
            <p:cNvSpPr>
              <a:spLocks noChangeShapeType="1"/>
            </p:cNvSpPr>
            <p:nvPr/>
          </p:nvSpPr>
          <p:spPr bwMode="auto">
            <a:xfrm flipH="1">
              <a:off x="3036" y="1284"/>
              <a:ext cx="120" cy="312"/>
            </a:xfrm>
            <a:prstGeom prst="line">
              <a:avLst/>
            </a:prstGeom>
            <a:noFill/>
            <a:ln w="9525">
              <a:solidFill>
                <a:schemeClr val="tx2"/>
              </a:solidFill>
              <a:round/>
              <a:headEnd/>
              <a:tailEnd type="triangle" w="med" len="med"/>
            </a:ln>
            <a:effectLst/>
          </p:spPr>
          <p:txBody>
            <a:bodyPr wrap="none" anchor="ctr"/>
            <a:lstStyle/>
            <a:p>
              <a:endParaRPr lang="zh-CN" altLang="en-US"/>
            </a:p>
          </p:txBody>
        </p:sp>
      </p:grpSp>
      <p:grpSp>
        <p:nvGrpSpPr>
          <p:cNvPr id="4" name="Group 71"/>
          <p:cNvGrpSpPr>
            <a:grpSpLocks/>
          </p:cNvGrpSpPr>
          <p:nvPr/>
        </p:nvGrpSpPr>
        <p:grpSpPr bwMode="auto">
          <a:xfrm>
            <a:off x="3954463" y="3081338"/>
            <a:ext cx="4489450" cy="2646362"/>
            <a:chOff x="2467" y="2577"/>
            <a:chExt cx="2828" cy="1667"/>
          </a:xfrm>
        </p:grpSpPr>
        <p:sp>
          <p:nvSpPr>
            <p:cNvPr id="159816" name="Oval 72"/>
            <p:cNvSpPr>
              <a:spLocks noChangeArrowheads="1"/>
            </p:cNvSpPr>
            <p:nvPr/>
          </p:nvSpPr>
          <p:spPr bwMode="auto">
            <a:xfrm>
              <a:off x="2884" y="3321"/>
              <a:ext cx="70" cy="96"/>
            </a:xfrm>
            <a:prstGeom prst="ellipse">
              <a:avLst/>
            </a:prstGeom>
            <a:noFill/>
            <a:ln w="9525">
              <a:solidFill>
                <a:schemeClr val="tx1"/>
              </a:solidFill>
              <a:round/>
              <a:headEnd/>
              <a:tailEnd/>
            </a:ln>
            <a:effectLst/>
          </p:spPr>
          <p:txBody>
            <a:bodyPr wrap="none" anchor="ctr"/>
            <a:lstStyle/>
            <a:p>
              <a:endParaRPr lang="zh-CN" altLang="en-US"/>
            </a:p>
          </p:txBody>
        </p:sp>
        <p:sp>
          <p:nvSpPr>
            <p:cNvPr id="159817" name="Oval 73"/>
            <p:cNvSpPr>
              <a:spLocks noChangeArrowheads="1"/>
            </p:cNvSpPr>
            <p:nvPr/>
          </p:nvSpPr>
          <p:spPr bwMode="auto">
            <a:xfrm>
              <a:off x="4737" y="3321"/>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9818" name="Oval 74"/>
            <p:cNvSpPr>
              <a:spLocks noChangeArrowheads="1"/>
            </p:cNvSpPr>
            <p:nvPr/>
          </p:nvSpPr>
          <p:spPr bwMode="auto">
            <a:xfrm>
              <a:off x="2901" y="3885"/>
              <a:ext cx="71" cy="96"/>
            </a:xfrm>
            <a:prstGeom prst="ellipse">
              <a:avLst/>
            </a:prstGeom>
            <a:noFill/>
            <a:ln w="9525">
              <a:solidFill>
                <a:schemeClr val="tx1"/>
              </a:solidFill>
              <a:round/>
              <a:headEnd/>
              <a:tailEnd/>
            </a:ln>
            <a:effectLst/>
          </p:spPr>
          <p:txBody>
            <a:bodyPr wrap="none" anchor="ctr"/>
            <a:lstStyle/>
            <a:p>
              <a:endParaRPr lang="zh-CN" altLang="en-US"/>
            </a:p>
          </p:txBody>
        </p:sp>
        <p:sp>
          <p:nvSpPr>
            <p:cNvPr id="159819" name="Line 75"/>
            <p:cNvSpPr>
              <a:spLocks noChangeShapeType="1"/>
            </p:cNvSpPr>
            <p:nvPr/>
          </p:nvSpPr>
          <p:spPr bwMode="auto">
            <a:xfrm flipH="1">
              <a:off x="2954" y="2577"/>
              <a:ext cx="1074" cy="756"/>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9820" name="Line 76"/>
            <p:cNvSpPr>
              <a:spLocks noChangeShapeType="1"/>
            </p:cNvSpPr>
            <p:nvPr/>
          </p:nvSpPr>
          <p:spPr bwMode="auto">
            <a:xfrm flipH="1">
              <a:off x="2954" y="2589"/>
              <a:ext cx="1074" cy="1296"/>
            </a:xfrm>
            <a:prstGeom prst="line">
              <a:avLst/>
            </a:prstGeom>
            <a:noFill/>
            <a:ln w="9525">
              <a:solidFill>
                <a:srgbClr val="FF0000"/>
              </a:solidFill>
              <a:round/>
              <a:headEnd/>
              <a:tailEnd type="triangle" w="med" len="med"/>
            </a:ln>
            <a:effectLst/>
          </p:spPr>
          <p:txBody>
            <a:bodyPr wrap="none" anchor="ctr"/>
            <a:lstStyle/>
            <a:p>
              <a:endParaRPr lang="zh-CN" altLang="en-US"/>
            </a:p>
          </p:txBody>
        </p:sp>
        <p:sp>
          <p:nvSpPr>
            <p:cNvPr id="159821" name="Line 77"/>
            <p:cNvSpPr>
              <a:spLocks noChangeShapeType="1"/>
            </p:cNvSpPr>
            <p:nvPr/>
          </p:nvSpPr>
          <p:spPr bwMode="auto">
            <a:xfrm>
              <a:off x="4072" y="2589"/>
              <a:ext cx="665" cy="744"/>
            </a:xfrm>
            <a:prstGeom prst="line">
              <a:avLst/>
            </a:prstGeom>
            <a:noFill/>
            <a:ln w="9525">
              <a:solidFill>
                <a:srgbClr val="FF0000"/>
              </a:solidFill>
              <a:round/>
              <a:headEnd/>
              <a:tailEnd type="triangle" w="med" len="med"/>
            </a:ln>
            <a:effectLst/>
          </p:spPr>
          <p:txBody>
            <a:bodyPr wrap="none" anchor="ctr"/>
            <a:lstStyle/>
            <a:p>
              <a:endParaRPr lang="zh-CN" altLang="en-US"/>
            </a:p>
          </p:txBody>
        </p:sp>
        <p:sp>
          <p:nvSpPr>
            <p:cNvPr id="159822" name="Freeform 78"/>
            <p:cNvSpPr>
              <a:spLocks/>
            </p:cNvSpPr>
            <p:nvPr/>
          </p:nvSpPr>
          <p:spPr bwMode="auto">
            <a:xfrm>
              <a:off x="3930" y="2697"/>
              <a:ext cx="222" cy="72"/>
            </a:xfrm>
            <a:custGeom>
              <a:avLst/>
              <a:gdLst/>
              <a:ahLst/>
              <a:cxnLst>
                <a:cxn ang="0">
                  <a:pos x="0" y="12"/>
                </a:cxn>
                <a:cxn ang="0">
                  <a:pos x="132" y="72"/>
                </a:cxn>
                <a:cxn ang="0">
                  <a:pos x="216" y="60"/>
                </a:cxn>
                <a:cxn ang="0">
                  <a:pos x="300" y="0"/>
                </a:cxn>
              </a:cxnLst>
              <a:rect l="0" t="0" r="r" b="b"/>
              <a:pathLst>
                <a:path w="300" h="72">
                  <a:moveTo>
                    <a:pt x="0" y="12"/>
                  </a:moveTo>
                  <a:lnTo>
                    <a:pt x="132" y="72"/>
                  </a:lnTo>
                  <a:lnTo>
                    <a:pt x="216" y="60"/>
                  </a:lnTo>
                  <a:lnTo>
                    <a:pt x="300" y="0"/>
                  </a:lnTo>
                </a:path>
              </a:pathLst>
            </a:custGeom>
            <a:noFill/>
            <a:ln w="9525" cap="flat" cmpd="sng">
              <a:solidFill>
                <a:srgbClr val="FF0000"/>
              </a:solidFill>
              <a:prstDash val="solid"/>
              <a:round/>
              <a:headEnd type="none" w="med" len="med"/>
              <a:tailEnd type="none" w="med" len="med"/>
            </a:ln>
            <a:effectLst/>
          </p:spPr>
          <p:txBody>
            <a:bodyPr wrap="none" anchor="ctr"/>
            <a:lstStyle/>
            <a:p>
              <a:endParaRPr lang="zh-CN" altLang="en-US"/>
            </a:p>
          </p:txBody>
        </p:sp>
        <p:sp>
          <p:nvSpPr>
            <p:cNvPr id="159823" name="Text Box 79"/>
            <p:cNvSpPr txBox="1">
              <a:spLocks noChangeArrowheads="1"/>
            </p:cNvSpPr>
            <p:nvPr/>
          </p:nvSpPr>
          <p:spPr bwMode="auto">
            <a:xfrm>
              <a:off x="2467" y="3082"/>
              <a:ext cx="443"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6</a:t>
              </a:r>
              <a:r>
                <a:rPr kumimoji="1" lang="en-US" altLang="zh-CN" sz="2000" b="1">
                  <a:latin typeface="Times New Roman" pitchFamily="18" charset="0"/>
                </a:rPr>
                <a:t>(2)</a:t>
              </a:r>
            </a:p>
          </p:txBody>
        </p:sp>
        <p:sp>
          <p:nvSpPr>
            <p:cNvPr id="159824" name="Text Box 80"/>
            <p:cNvSpPr txBox="1">
              <a:spLocks noChangeArrowheads="1"/>
            </p:cNvSpPr>
            <p:nvPr/>
          </p:nvSpPr>
          <p:spPr bwMode="auto">
            <a:xfrm>
              <a:off x="2591" y="3994"/>
              <a:ext cx="443"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7</a:t>
              </a:r>
              <a:r>
                <a:rPr kumimoji="1" lang="en-US" altLang="zh-CN" sz="2000" b="1">
                  <a:latin typeface="Times New Roman" pitchFamily="18" charset="0"/>
                </a:rPr>
                <a:t>(0)</a:t>
              </a:r>
            </a:p>
          </p:txBody>
        </p:sp>
        <p:sp>
          <p:nvSpPr>
            <p:cNvPr id="159825" name="Text Box 81"/>
            <p:cNvSpPr txBox="1">
              <a:spLocks noChangeArrowheads="1"/>
            </p:cNvSpPr>
            <p:nvPr/>
          </p:nvSpPr>
          <p:spPr bwMode="auto">
            <a:xfrm>
              <a:off x="4852" y="3202"/>
              <a:ext cx="443" cy="250"/>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n</a:t>
              </a:r>
              <a:r>
                <a:rPr kumimoji="1" lang="en-US" altLang="zh-CN" sz="2000" b="1" baseline="-25000">
                  <a:latin typeface="Times New Roman" pitchFamily="18" charset="0"/>
                </a:rPr>
                <a:t>8</a:t>
              </a:r>
              <a:r>
                <a:rPr kumimoji="1" lang="en-US" altLang="zh-CN" sz="2000" b="1">
                  <a:latin typeface="Times New Roman" pitchFamily="18" charset="0"/>
                </a:rPr>
                <a:t>(0)</a:t>
              </a:r>
            </a:p>
          </p:txBody>
        </p:sp>
      </p:grpSp>
      <p:sp>
        <p:nvSpPr>
          <p:cNvPr id="159826" name="Text Box 82"/>
          <p:cNvSpPr txBox="1">
            <a:spLocks noChangeArrowheads="1"/>
          </p:cNvSpPr>
          <p:nvPr/>
        </p:nvSpPr>
        <p:spPr bwMode="auto">
          <a:xfrm>
            <a:off x="6526213" y="2801938"/>
            <a:ext cx="311150"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2</a:t>
            </a:r>
          </a:p>
        </p:txBody>
      </p:sp>
      <p:sp>
        <p:nvSpPr>
          <p:cNvPr id="159827" name="Line 83"/>
          <p:cNvSpPr>
            <a:spLocks noChangeShapeType="1"/>
          </p:cNvSpPr>
          <p:nvPr/>
        </p:nvSpPr>
        <p:spPr bwMode="auto">
          <a:xfrm>
            <a:off x="6305550" y="3219450"/>
            <a:ext cx="0" cy="647700"/>
          </a:xfrm>
          <a:prstGeom prst="line">
            <a:avLst/>
          </a:prstGeom>
          <a:noFill/>
          <a:ln w="9525">
            <a:solidFill>
              <a:srgbClr val="FF0000"/>
            </a:solidFill>
            <a:round/>
            <a:headEnd/>
            <a:tailEnd type="triangle" w="med" len="med"/>
          </a:ln>
          <a:effectLst/>
        </p:spPr>
        <p:txBody>
          <a:bodyPr wrap="none" anchor="ctr"/>
          <a:lstStyle/>
          <a:p>
            <a:endParaRPr lang="zh-CN" altLang="en-US"/>
          </a:p>
        </p:txBody>
      </p:sp>
      <p:sp>
        <p:nvSpPr>
          <p:cNvPr id="159828" name="Line 84"/>
          <p:cNvSpPr>
            <a:spLocks noChangeShapeType="1"/>
          </p:cNvSpPr>
          <p:nvPr/>
        </p:nvSpPr>
        <p:spPr bwMode="auto">
          <a:xfrm flipH="1">
            <a:off x="6438900" y="2114550"/>
            <a:ext cx="990600" cy="8001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9829" name="Line 85"/>
          <p:cNvSpPr>
            <a:spLocks noChangeShapeType="1"/>
          </p:cNvSpPr>
          <p:nvPr/>
        </p:nvSpPr>
        <p:spPr bwMode="auto">
          <a:xfrm>
            <a:off x="7486650" y="2152650"/>
            <a:ext cx="19050" cy="2076450"/>
          </a:xfrm>
          <a:prstGeom prst="line">
            <a:avLst/>
          </a:prstGeom>
          <a:noFill/>
          <a:ln w="9525">
            <a:solidFill>
              <a:srgbClr val="FF0000"/>
            </a:solidFill>
            <a:round/>
            <a:headEnd/>
            <a:tailEnd type="triangle" w="med" len="med"/>
          </a:ln>
          <a:effectLst/>
        </p:spPr>
        <p:txBody>
          <a:bodyPr wrap="none" anchor="ctr"/>
          <a:lstStyle/>
          <a:p>
            <a:endParaRPr lang="zh-CN" altLang="en-US"/>
          </a:p>
        </p:txBody>
      </p:sp>
      <p:sp>
        <p:nvSpPr>
          <p:cNvPr id="159830" name="Text Box 86"/>
          <p:cNvSpPr txBox="1">
            <a:spLocks noChangeArrowheads="1"/>
          </p:cNvSpPr>
          <p:nvPr/>
        </p:nvSpPr>
        <p:spPr bwMode="auto">
          <a:xfrm>
            <a:off x="7612063" y="1582738"/>
            <a:ext cx="311150" cy="396875"/>
          </a:xfrm>
          <a:prstGeom prst="rect">
            <a:avLst/>
          </a:prstGeom>
          <a:noFill/>
          <a:ln w="9525">
            <a:noFill/>
            <a:miter lim="800000"/>
            <a:headEnd/>
            <a:tailEnd/>
          </a:ln>
          <a:effectLst/>
        </p:spPr>
        <p:txBody>
          <a:bodyPr wrap="none" anchor="ctr">
            <a:spAutoFit/>
          </a:bodyPr>
          <a:lstStyle/>
          <a:p>
            <a:pPr algn="ctr">
              <a:spcBef>
                <a:spcPct val="50000"/>
              </a:spcBef>
            </a:pPr>
            <a:r>
              <a:rPr kumimoji="1" lang="en-US" altLang="zh-CN" sz="2000" b="1">
                <a:latin typeface="Times New Roman" pitchFamily="18" charset="0"/>
              </a:rPr>
              <a:t>1</a:t>
            </a:r>
          </a:p>
        </p:txBody>
      </p:sp>
      <p:sp>
        <p:nvSpPr>
          <p:cNvPr id="159831" name="Line 87"/>
          <p:cNvSpPr>
            <a:spLocks noChangeShapeType="1"/>
          </p:cNvSpPr>
          <p:nvPr/>
        </p:nvSpPr>
        <p:spPr bwMode="auto">
          <a:xfrm>
            <a:off x="7639050" y="2324100"/>
            <a:ext cx="0" cy="895350"/>
          </a:xfrm>
          <a:prstGeom prst="line">
            <a:avLst/>
          </a:prstGeom>
          <a:noFill/>
          <a:ln w="9525">
            <a:solidFill>
              <a:srgbClr val="FF0000"/>
            </a:solidFill>
            <a:round/>
            <a:headEnd/>
            <a:tailEnd type="triangle" w="med" len="me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8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8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9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89" grpId="0" autoUpdateAnimBg="0"/>
      <p:bldP spid="159830" grpId="0" autoUpdateAnimBg="0"/>
      <p:bldP spid="15983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2133600" cy="457200"/>
          </a:xfrm>
          <a:prstGeom prst="rect">
            <a:avLst/>
          </a:prstGeom>
        </p:spPr>
        <p:txBody>
          <a:bodyPr/>
          <a:lstStyle/>
          <a:p>
            <a:fld id="{BCF8FAF9-D59A-456D-82A2-177FA2ED92C7}" type="slidenum">
              <a:rPr lang="en-US" altLang="zh-CN"/>
              <a:pPr/>
              <a:t>58</a:t>
            </a:fld>
            <a:endParaRPr lang="en-US" altLang="zh-CN"/>
          </a:p>
        </p:txBody>
      </p:sp>
      <p:sp>
        <p:nvSpPr>
          <p:cNvPr id="259074" name="Rectangle 2"/>
          <p:cNvSpPr>
            <a:spLocks noGrp="1" noChangeArrowheads="1"/>
          </p:cNvSpPr>
          <p:nvPr>
            <p:ph type="title"/>
          </p:nvPr>
        </p:nvSpPr>
        <p:spPr/>
        <p:txBody>
          <a:bodyPr/>
          <a:lstStyle/>
          <a:p>
            <a:pPr algn="ctr"/>
            <a:r>
              <a:rPr lang="en-US" altLang="zh-CN" sz="4000"/>
              <a:t>AO*</a:t>
            </a:r>
            <a:r>
              <a:rPr lang="zh-CN" altLang="en-US" sz="4000"/>
              <a:t>算法</a:t>
            </a:r>
          </a:p>
        </p:txBody>
      </p:sp>
      <p:sp>
        <p:nvSpPr>
          <p:cNvPr id="259075" name="Rectangle 3"/>
          <p:cNvSpPr>
            <a:spLocks noGrp="1" noChangeArrowheads="1"/>
          </p:cNvSpPr>
          <p:nvPr>
            <p:ph type="body" idx="1"/>
          </p:nvPr>
        </p:nvSpPr>
        <p:spPr>
          <a:xfrm>
            <a:off x="0" y="1719263"/>
            <a:ext cx="8686800" cy="4411662"/>
          </a:xfrm>
        </p:spPr>
        <p:txBody>
          <a:bodyPr/>
          <a:lstStyle/>
          <a:p>
            <a:pPr>
              <a:lnSpc>
                <a:spcPct val="80000"/>
              </a:lnSpc>
              <a:buFont typeface="Wingdings" pitchFamily="2" charset="2"/>
              <a:buNone/>
            </a:pPr>
            <a:r>
              <a:rPr lang="en-US" altLang="zh-CN" sz="3200" b="1">
                <a:solidFill>
                  <a:srgbClr val="3C26C0"/>
                </a:solidFill>
              </a:rPr>
              <a:t>    </a:t>
            </a:r>
            <a:r>
              <a:rPr lang="en-US" altLang="zh-CN" sz="3600" b="1">
                <a:solidFill>
                  <a:srgbClr val="3C26C0"/>
                </a:solidFill>
              </a:rPr>
              <a:t>AO*</a:t>
            </a:r>
            <a:r>
              <a:rPr lang="zh-CN" altLang="en-US" sz="3600" b="1">
                <a:solidFill>
                  <a:srgbClr val="3C26C0"/>
                </a:solidFill>
              </a:rPr>
              <a:t>算法可划分成两个操作阶段：</a:t>
            </a:r>
          </a:p>
          <a:p>
            <a:pPr>
              <a:lnSpc>
                <a:spcPct val="80000"/>
              </a:lnSpc>
              <a:buFont typeface="Wingdings" pitchFamily="2" charset="2"/>
              <a:buNone/>
            </a:pPr>
            <a:endParaRPr lang="zh-CN" altLang="en-US" sz="3200" b="1"/>
          </a:p>
          <a:p>
            <a:pPr>
              <a:lnSpc>
                <a:spcPct val="80000"/>
              </a:lnSpc>
              <a:buFont typeface="Wingdings" pitchFamily="2" charset="2"/>
              <a:buNone/>
            </a:pPr>
            <a:r>
              <a:rPr lang="zh-CN" altLang="en-US" sz="3200" b="1"/>
              <a:t>   第一阶段是完成</a:t>
            </a:r>
            <a:r>
              <a:rPr lang="zh-CN" altLang="en-US" sz="3200" b="1">
                <a:solidFill>
                  <a:srgbClr val="FF0000"/>
                </a:solidFill>
              </a:rPr>
              <a:t>自顶向下</a:t>
            </a:r>
            <a:r>
              <a:rPr lang="zh-CN" altLang="en-US" sz="3200" b="1"/>
              <a:t>的图生成操作</a:t>
            </a:r>
            <a:r>
              <a:rPr lang="en-US" altLang="zh-CN" sz="3200" b="1"/>
              <a:t>,</a:t>
            </a:r>
            <a:r>
              <a:rPr lang="zh-CN" altLang="en-US" sz="3200" b="1"/>
              <a:t>先通过有标记的连接符，找到目前为止最好的一个局部解图，然后对其中一个非终结点进行扩展，并对其后继结点赋估计耗散值和加能解标记。</a:t>
            </a:r>
          </a:p>
          <a:p>
            <a:pPr>
              <a:lnSpc>
                <a:spcPct val="80000"/>
              </a:lnSpc>
              <a:buFont typeface="Wingdings" pitchFamily="2" charset="2"/>
              <a:buNone/>
            </a:pPr>
            <a:endParaRPr lang="en-US" altLang="zh-CN" sz="2800" b="1"/>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2133600" cy="457200"/>
          </a:xfrm>
          <a:prstGeom prst="rect">
            <a:avLst/>
          </a:prstGeom>
        </p:spPr>
        <p:txBody>
          <a:bodyPr/>
          <a:lstStyle/>
          <a:p>
            <a:fld id="{952743C8-16AB-4409-8063-F539E77B93FA}" type="slidenum">
              <a:rPr lang="en-US" altLang="zh-CN"/>
              <a:pPr/>
              <a:t>59</a:t>
            </a:fld>
            <a:endParaRPr lang="en-US" altLang="zh-CN"/>
          </a:p>
        </p:txBody>
      </p:sp>
      <p:sp>
        <p:nvSpPr>
          <p:cNvPr id="260098" name="Rectangle 2"/>
          <p:cNvSpPr>
            <a:spLocks noGrp="1" noChangeArrowheads="1"/>
          </p:cNvSpPr>
          <p:nvPr>
            <p:ph type="title"/>
          </p:nvPr>
        </p:nvSpPr>
        <p:spPr/>
        <p:txBody>
          <a:bodyPr/>
          <a:lstStyle/>
          <a:p>
            <a:pPr algn="ctr"/>
            <a:r>
              <a:rPr lang="en-US" altLang="zh-CN" sz="4000"/>
              <a:t>AO*</a:t>
            </a:r>
            <a:r>
              <a:rPr lang="zh-CN" altLang="en-US" sz="4000"/>
              <a:t>算法</a:t>
            </a:r>
          </a:p>
        </p:txBody>
      </p:sp>
      <p:sp>
        <p:nvSpPr>
          <p:cNvPr id="260099" name="Rectangle 3"/>
          <p:cNvSpPr>
            <a:spLocks noGrp="1" noChangeArrowheads="1"/>
          </p:cNvSpPr>
          <p:nvPr>
            <p:ph type="body" idx="1"/>
          </p:nvPr>
        </p:nvSpPr>
        <p:spPr>
          <a:xfrm>
            <a:off x="0" y="1471613"/>
            <a:ext cx="8686800" cy="5138737"/>
          </a:xfrm>
        </p:spPr>
        <p:txBody>
          <a:bodyPr/>
          <a:lstStyle/>
          <a:p>
            <a:pPr>
              <a:lnSpc>
                <a:spcPct val="90000"/>
              </a:lnSpc>
              <a:buFont typeface="Wingdings" pitchFamily="2" charset="2"/>
              <a:buNone/>
            </a:pPr>
            <a:r>
              <a:rPr lang="en-US" altLang="zh-CN" sz="2800" b="1"/>
              <a:t>    </a:t>
            </a:r>
            <a:r>
              <a:rPr lang="zh-CN" altLang="en-US" sz="3200" b="1"/>
              <a:t>第二阶段是完成</a:t>
            </a:r>
            <a:r>
              <a:rPr lang="zh-CN" altLang="en-US" sz="3200" b="1">
                <a:solidFill>
                  <a:srgbClr val="FF0000"/>
                </a:solidFill>
              </a:rPr>
              <a:t>自下向上</a:t>
            </a:r>
            <a:r>
              <a:rPr lang="zh-CN" altLang="en-US" sz="3200" b="1"/>
              <a:t>的耗散值修正计算、连接符</a:t>
            </a:r>
            <a:r>
              <a:rPr lang="en-US" altLang="zh-CN" sz="3200" b="1"/>
              <a:t>(</a:t>
            </a:r>
            <a:r>
              <a:rPr lang="zh-CN" altLang="en-US" sz="3200" b="1"/>
              <a:t>即指针</a:t>
            </a:r>
            <a:r>
              <a:rPr lang="en-US" altLang="zh-CN" sz="3200" b="1"/>
              <a:t>)</a:t>
            </a:r>
            <a:r>
              <a:rPr lang="zh-CN" altLang="en-US" sz="3200" b="1"/>
              <a:t>的标记以及结点的能解标记。</a:t>
            </a:r>
          </a:p>
          <a:p>
            <a:pPr>
              <a:lnSpc>
                <a:spcPct val="90000"/>
              </a:lnSpc>
              <a:buFont typeface="Wingdings" pitchFamily="2" charset="2"/>
              <a:buNone/>
            </a:pPr>
            <a:endParaRPr lang="zh-CN" altLang="en-US" sz="3200" b="1"/>
          </a:p>
          <a:p>
            <a:pPr>
              <a:lnSpc>
                <a:spcPct val="90000"/>
              </a:lnSpc>
              <a:buFont typeface="Wingdings" pitchFamily="2" charset="2"/>
              <a:buNone/>
            </a:pPr>
            <a:r>
              <a:rPr lang="zh-CN" altLang="en-US" sz="3200" b="1"/>
              <a:t>   耗散值的修正从刚被扩展的结点</a:t>
            </a:r>
            <a:r>
              <a:rPr lang="en-US" altLang="zh-CN" sz="3200" b="1"/>
              <a:t>n</a:t>
            </a:r>
            <a:r>
              <a:rPr lang="zh-CN" altLang="en-US" sz="3200" b="1"/>
              <a:t>开始，其修正耗散值</a:t>
            </a:r>
            <a:r>
              <a:rPr lang="en-US" altLang="zh-CN" sz="3200" b="1"/>
              <a:t>q(n)</a:t>
            </a:r>
            <a:r>
              <a:rPr lang="zh-CN" altLang="en-US" sz="3200" b="1"/>
              <a:t>取估计</a:t>
            </a:r>
            <a:r>
              <a:rPr lang="en-US" altLang="zh-CN" sz="3200" b="1"/>
              <a:t>h(n)</a:t>
            </a:r>
            <a:r>
              <a:rPr lang="zh-CN" altLang="en-US" sz="3200" b="1"/>
              <a:t>的所有值中最小的一个，然后根据耗散值递归计算公式逐级向上修正其先辈结点的耗散值，只有下层耗散值修正后，才可能影响上一层结点的耗散值，因此必须自底向上一直修正到初始结点。这由算法中的内循环过程完成。</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7585" name="组合 15609"/>
          <p:cNvGrpSpPr>
            <a:grpSpLocks/>
          </p:cNvGrpSpPr>
          <p:nvPr/>
        </p:nvGrpSpPr>
        <p:grpSpPr bwMode="auto">
          <a:xfrm>
            <a:off x="228600" y="887413"/>
            <a:ext cx="8699500" cy="4989512"/>
            <a:chOff x="144" y="559"/>
            <a:chExt cx="5480" cy="3143"/>
          </a:xfrm>
        </p:grpSpPr>
        <p:grpSp>
          <p:nvGrpSpPr>
            <p:cNvPr id="67588" name="组合 15361"/>
            <p:cNvGrpSpPr>
              <a:grpSpLocks/>
            </p:cNvGrpSpPr>
            <p:nvPr/>
          </p:nvGrpSpPr>
          <p:grpSpPr bwMode="auto">
            <a:xfrm>
              <a:off x="2220" y="559"/>
              <a:ext cx="852" cy="768"/>
              <a:chOff x="1536" y="576"/>
              <a:chExt cx="852" cy="768"/>
            </a:xfrm>
          </p:grpSpPr>
          <p:sp>
            <p:nvSpPr>
              <p:cNvPr id="67764" name="矩形 15362"/>
              <p:cNvSpPr>
                <a:spLocks noChangeArrowheads="1"/>
              </p:cNvSpPr>
              <p:nvPr/>
            </p:nvSpPr>
            <p:spPr bwMode="auto">
              <a:xfrm>
                <a:off x="1584" y="576"/>
                <a:ext cx="768" cy="768"/>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67765" name="直接连接符 15363"/>
              <p:cNvSpPr>
                <a:spLocks noChangeShapeType="1"/>
              </p:cNvSpPr>
              <p:nvPr/>
            </p:nvSpPr>
            <p:spPr bwMode="auto">
              <a:xfrm>
                <a:off x="1968" y="576"/>
                <a:ext cx="0" cy="768"/>
              </a:xfrm>
              <a:prstGeom prst="line">
                <a:avLst/>
              </a:prstGeom>
              <a:noFill/>
              <a:ln w="9525">
                <a:solidFill>
                  <a:srgbClr val="000066"/>
                </a:solidFill>
                <a:round/>
                <a:headEnd/>
                <a:tailEnd/>
              </a:ln>
            </p:spPr>
            <p:txBody>
              <a:bodyPr/>
              <a:lstStyle/>
              <a:p>
                <a:endParaRPr lang="zh-CN" altLang="en-US"/>
              </a:p>
            </p:txBody>
          </p:sp>
          <p:sp>
            <p:nvSpPr>
              <p:cNvPr id="67766" name="直接连接符 15364"/>
              <p:cNvSpPr>
                <a:spLocks noChangeShapeType="1"/>
              </p:cNvSpPr>
              <p:nvPr/>
            </p:nvSpPr>
            <p:spPr bwMode="auto">
              <a:xfrm>
                <a:off x="2160" y="576"/>
                <a:ext cx="0" cy="768"/>
              </a:xfrm>
              <a:prstGeom prst="line">
                <a:avLst/>
              </a:prstGeom>
              <a:noFill/>
              <a:ln w="9525">
                <a:solidFill>
                  <a:srgbClr val="000066"/>
                </a:solidFill>
                <a:round/>
                <a:headEnd/>
                <a:tailEnd/>
              </a:ln>
            </p:spPr>
            <p:txBody>
              <a:bodyPr/>
              <a:lstStyle/>
              <a:p>
                <a:endParaRPr lang="zh-CN" altLang="en-US"/>
              </a:p>
            </p:txBody>
          </p:sp>
          <p:sp>
            <p:nvSpPr>
              <p:cNvPr id="67767" name="直接连接符 15365"/>
              <p:cNvSpPr>
                <a:spLocks noChangeShapeType="1"/>
              </p:cNvSpPr>
              <p:nvPr/>
            </p:nvSpPr>
            <p:spPr bwMode="auto">
              <a:xfrm>
                <a:off x="1776" y="576"/>
                <a:ext cx="0" cy="768"/>
              </a:xfrm>
              <a:prstGeom prst="line">
                <a:avLst/>
              </a:prstGeom>
              <a:noFill/>
              <a:ln w="9525">
                <a:solidFill>
                  <a:srgbClr val="000066"/>
                </a:solidFill>
                <a:round/>
                <a:headEnd/>
                <a:tailEnd/>
              </a:ln>
            </p:spPr>
            <p:txBody>
              <a:bodyPr/>
              <a:lstStyle/>
              <a:p>
                <a:endParaRPr lang="zh-CN" altLang="en-US"/>
              </a:p>
            </p:txBody>
          </p:sp>
          <p:sp>
            <p:nvSpPr>
              <p:cNvPr id="67768" name="直接连接符 15366"/>
              <p:cNvSpPr>
                <a:spLocks noChangeShapeType="1"/>
              </p:cNvSpPr>
              <p:nvPr/>
            </p:nvSpPr>
            <p:spPr bwMode="auto">
              <a:xfrm>
                <a:off x="1584" y="768"/>
                <a:ext cx="768" cy="0"/>
              </a:xfrm>
              <a:prstGeom prst="line">
                <a:avLst/>
              </a:prstGeom>
              <a:noFill/>
              <a:ln w="9525">
                <a:solidFill>
                  <a:srgbClr val="000066"/>
                </a:solidFill>
                <a:round/>
                <a:headEnd/>
                <a:tailEnd/>
              </a:ln>
            </p:spPr>
            <p:txBody>
              <a:bodyPr/>
              <a:lstStyle/>
              <a:p>
                <a:endParaRPr lang="zh-CN" altLang="en-US"/>
              </a:p>
            </p:txBody>
          </p:sp>
          <p:sp>
            <p:nvSpPr>
              <p:cNvPr id="67769" name="直接连接符 15367"/>
              <p:cNvSpPr>
                <a:spLocks noChangeShapeType="1"/>
              </p:cNvSpPr>
              <p:nvPr/>
            </p:nvSpPr>
            <p:spPr bwMode="auto">
              <a:xfrm>
                <a:off x="1584" y="960"/>
                <a:ext cx="768" cy="0"/>
              </a:xfrm>
              <a:prstGeom prst="line">
                <a:avLst/>
              </a:prstGeom>
              <a:noFill/>
              <a:ln w="9525">
                <a:solidFill>
                  <a:srgbClr val="000066"/>
                </a:solidFill>
                <a:round/>
                <a:headEnd/>
                <a:tailEnd/>
              </a:ln>
            </p:spPr>
            <p:txBody>
              <a:bodyPr/>
              <a:lstStyle/>
              <a:p>
                <a:endParaRPr lang="zh-CN" altLang="en-US"/>
              </a:p>
            </p:txBody>
          </p:sp>
          <p:sp>
            <p:nvSpPr>
              <p:cNvPr id="67770" name="直接连接符 15368"/>
              <p:cNvSpPr>
                <a:spLocks noChangeShapeType="1"/>
              </p:cNvSpPr>
              <p:nvPr/>
            </p:nvSpPr>
            <p:spPr bwMode="auto">
              <a:xfrm>
                <a:off x="1584" y="1152"/>
                <a:ext cx="768" cy="0"/>
              </a:xfrm>
              <a:prstGeom prst="line">
                <a:avLst/>
              </a:prstGeom>
              <a:noFill/>
              <a:ln w="9525">
                <a:solidFill>
                  <a:srgbClr val="000066"/>
                </a:solidFill>
                <a:round/>
                <a:headEnd/>
                <a:tailEnd/>
              </a:ln>
            </p:spPr>
            <p:txBody>
              <a:bodyPr/>
              <a:lstStyle/>
              <a:p>
                <a:endParaRPr lang="zh-CN" altLang="en-US"/>
              </a:p>
            </p:txBody>
          </p:sp>
          <p:sp>
            <p:nvSpPr>
              <p:cNvPr id="67771" name="文本框 15369"/>
              <p:cNvSpPr txBox="1">
                <a:spLocks noChangeArrowheads="1"/>
              </p:cNvSpPr>
              <p:nvPr/>
            </p:nvSpPr>
            <p:spPr bwMode="auto">
              <a:xfrm>
                <a:off x="1584" y="768"/>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a:t>
                </a:r>
                <a:endParaRPr lang="en-US" altLang="zh-CN">
                  <a:ea typeface="宋体" pitchFamily="2" charset="-122"/>
                </a:endParaRPr>
              </a:p>
            </p:txBody>
          </p:sp>
          <p:sp>
            <p:nvSpPr>
              <p:cNvPr id="67772" name="文本框 15370"/>
              <p:cNvSpPr txBox="1">
                <a:spLocks noChangeArrowheads="1"/>
              </p:cNvSpPr>
              <p:nvPr/>
            </p:nvSpPr>
            <p:spPr bwMode="auto">
              <a:xfrm>
                <a:off x="1776" y="115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2</a:t>
                </a:r>
                <a:endParaRPr lang="en-US" altLang="zh-CN">
                  <a:ea typeface="宋体" pitchFamily="2" charset="-122"/>
                </a:endParaRPr>
              </a:p>
            </p:txBody>
          </p:sp>
          <p:sp>
            <p:nvSpPr>
              <p:cNvPr id="67773" name="文本框 15371"/>
              <p:cNvSpPr txBox="1">
                <a:spLocks noChangeArrowheads="1"/>
              </p:cNvSpPr>
              <p:nvPr/>
            </p:nvSpPr>
            <p:spPr bwMode="auto">
              <a:xfrm>
                <a:off x="1776" y="768"/>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3</a:t>
                </a:r>
                <a:endParaRPr lang="en-US" altLang="zh-CN">
                  <a:ea typeface="宋体" pitchFamily="2" charset="-122"/>
                </a:endParaRPr>
              </a:p>
            </p:txBody>
          </p:sp>
          <p:sp>
            <p:nvSpPr>
              <p:cNvPr id="67774" name="文本框 15372"/>
              <p:cNvSpPr txBox="1">
                <a:spLocks noChangeArrowheads="1"/>
              </p:cNvSpPr>
              <p:nvPr/>
            </p:nvSpPr>
            <p:spPr bwMode="auto">
              <a:xfrm>
                <a:off x="1968" y="576"/>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4</a:t>
                </a:r>
                <a:endParaRPr lang="en-US" altLang="zh-CN">
                  <a:ea typeface="宋体" pitchFamily="2" charset="-122"/>
                </a:endParaRPr>
              </a:p>
            </p:txBody>
          </p:sp>
          <p:sp>
            <p:nvSpPr>
              <p:cNvPr id="67775" name="文本框 15373"/>
              <p:cNvSpPr txBox="1">
                <a:spLocks noChangeArrowheads="1"/>
              </p:cNvSpPr>
              <p:nvPr/>
            </p:nvSpPr>
            <p:spPr bwMode="auto">
              <a:xfrm>
                <a:off x="1776" y="960"/>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5</a:t>
                </a:r>
                <a:endParaRPr lang="en-US" altLang="zh-CN">
                  <a:ea typeface="宋体" pitchFamily="2" charset="-122"/>
                </a:endParaRPr>
              </a:p>
            </p:txBody>
          </p:sp>
          <p:sp>
            <p:nvSpPr>
              <p:cNvPr id="67776" name="文本框 15374"/>
              <p:cNvSpPr txBox="1">
                <a:spLocks noChangeArrowheads="1"/>
              </p:cNvSpPr>
              <p:nvPr/>
            </p:nvSpPr>
            <p:spPr bwMode="auto">
              <a:xfrm>
                <a:off x="2160" y="960"/>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6</a:t>
                </a:r>
                <a:endParaRPr lang="en-US" altLang="zh-CN">
                  <a:ea typeface="宋体" pitchFamily="2" charset="-122"/>
                </a:endParaRPr>
              </a:p>
            </p:txBody>
          </p:sp>
          <p:sp>
            <p:nvSpPr>
              <p:cNvPr id="67777" name="文本框 15375"/>
              <p:cNvSpPr txBox="1">
                <a:spLocks noChangeArrowheads="1"/>
              </p:cNvSpPr>
              <p:nvPr/>
            </p:nvSpPr>
            <p:spPr bwMode="auto">
              <a:xfrm>
                <a:off x="1584" y="960"/>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7</a:t>
                </a:r>
                <a:endParaRPr lang="en-US" altLang="zh-CN">
                  <a:ea typeface="宋体" pitchFamily="2" charset="-122"/>
                </a:endParaRPr>
              </a:p>
            </p:txBody>
          </p:sp>
          <p:sp>
            <p:nvSpPr>
              <p:cNvPr id="67778" name="文本框 15376"/>
              <p:cNvSpPr txBox="1">
                <a:spLocks noChangeArrowheads="1"/>
              </p:cNvSpPr>
              <p:nvPr/>
            </p:nvSpPr>
            <p:spPr bwMode="auto">
              <a:xfrm>
                <a:off x="1968" y="960"/>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8</a:t>
                </a:r>
                <a:endParaRPr lang="en-US" altLang="zh-CN">
                  <a:ea typeface="宋体" pitchFamily="2" charset="-122"/>
                </a:endParaRPr>
              </a:p>
            </p:txBody>
          </p:sp>
          <p:sp>
            <p:nvSpPr>
              <p:cNvPr id="67779" name="文本框 15377"/>
              <p:cNvSpPr txBox="1">
                <a:spLocks noChangeArrowheads="1"/>
              </p:cNvSpPr>
              <p:nvPr/>
            </p:nvSpPr>
            <p:spPr bwMode="auto">
              <a:xfrm>
                <a:off x="1796" y="576"/>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9</a:t>
                </a:r>
                <a:endParaRPr lang="en-US" altLang="zh-CN">
                  <a:ea typeface="宋体" pitchFamily="2" charset="-122"/>
                </a:endParaRPr>
              </a:p>
            </p:txBody>
          </p:sp>
          <p:sp>
            <p:nvSpPr>
              <p:cNvPr id="67780" name="文本框 15378"/>
              <p:cNvSpPr txBox="1">
                <a:spLocks noChangeArrowheads="1"/>
              </p:cNvSpPr>
              <p:nvPr/>
            </p:nvSpPr>
            <p:spPr bwMode="auto">
              <a:xfrm>
                <a:off x="1932" y="1152"/>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10</a:t>
                </a:r>
                <a:endParaRPr lang="en-US" altLang="zh-CN">
                  <a:ea typeface="宋体" pitchFamily="2" charset="-122"/>
                </a:endParaRPr>
              </a:p>
            </p:txBody>
          </p:sp>
          <p:sp>
            <p:nvSpPr>
              <p:cNvPr id="67781" name="文本框 15379"/>
              <p:cNvSpPr txBox="1">
                <a:spLocks noChangeArrowheads="1"/>
              </p:cNvSpPr>
              <p:nvPr/>
            </p:nvSpPr>
            <p:spPr bwMode="auto">
              <a:xfrm>
                <a:off x="1536" y="576"/>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11</a:t>
                </a:r>
                <a:endParaRPr lang="en-US" altLang="zh-CN">
                  <a:ea typeface="宋体" pitchFamily="2" charset="-122"/>
                </a:endParaRPr>
              </a:p>
            </p:txBody>
          </p:sp>
          <p:sp>
            <p:nvSpPr>
              <p:cNvPr id="67782" name="文本框 15380"/>
              <p:cNvSpPr txBox="1">
                <a:spLocks noChangeArrowheads="1"/>
              </p:cNvSpPr>
              <p:nvPr/>
            </p:nvSpPr>
            <p:spPr bwMode="auto">
              <a:xfrm>
                <a:off x="2160" y="768"/>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12</a:t>
                </a:r>
                <a:endParaRPr lang="en-US" altLang="zh-CN">
                  <a:ea typeface="宋体" pitchFamily="2" charset="-122"/>
                </a:endParaRPr>
              </a:p>
            </p:txBody>
          </p:sp>
          <p:sp>
            <p:nvSpPr>
              <p:cNvPr id="67783" name="文本框 15381"/>
              <p:cNvSpPr txBox="1">
                <a:spLocks noChangeArrowheads="1"/>
              </p:cNvSpPr>
              <p:nvPr/>
            </p:nvSpPr>
            <p:spPr bwMode="auto">
              <a:xfrm>
                <a:off x="2160" y="1152"/>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14</a:t>
                </a:r>
                <a:endParaRPr lang="en-US" altLang="zh-CN">
                  <a:ea typeface="宋体" pitchFamily="2" charset="-122"/>
                </a:endParaRPr>
              </a:p>
            </p:txBody>
          </p:sp>
          <p:sp>
            <p:nvSpPr>
              <p:cNvPr id="67784" name="文本框 15382"/>
              <p:cNvSpPr txBox="1">
                <a:spLocks noChangeArrowheads="1"/>
              </p:cNvSpPr>
              <p:nvPr/>
            </p:nvSpPr>
            <p:spPr bwMode="auto">
              <a:xfrm>
                <a:off x="1548" y="1152"/>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13</a:t>
                </a:r>
                <a:endParaRPr lang="en-US" altLang="zh-CN">
                  <a:ea typeface="宋体" pitchFamily="2" charset="-122"/>
                </a:endParaRPr>
              </a:p>
            </p:txBody>
          </p:sp>
          <p:sp>
            <p:nvSpPr>
              <p:cNvPr id="67785" name="文本框 15383"/>
              <p:cNvSpPr txBox="1">
                <a:spLocks noChangeArrowheads="1"/>
              </p:cNvSpPr>
              <p:nvPr/>
            </p:nvSpPr>
            <p:spPr bwMode="auto">
              <a:xfrm>
                <a:off x="2160" y="576"/>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15</a:t>
                </a:r>
                <a:endParaRPr lang="en-US" altLang="zh-CN">
                  <a:ea typeface="宋体" pitchFamily="2" charset="-122"/>
                </a:endParaRPr>
              </a:p>
            </p:txBody>
          </p:sp>
        </p:grpSp>
        <p:grpSp>
          <p:nvGrpSpPr>
            <p:cNvPr id="67589" name="组合 15384"/>
            <p:cNvGrpSpPr>
              <a:grpSpLocks/>
            </p:cNvGrpSpPr>
            <p:nvPr/>
          </p:nvGrpSpPr>
          <p:grpSpPr bwMode="auto">
            <a:xfrm>
              <a:off x="384" y="1755"/>
              <a:ext cx="852" cy="768"/>
              <a:chOff x="384" y="1248"/>
              <a:chExt cx="852" cy="768"/>
            </a:xfrm>
          </p:grpSpPr>
          <p:sp>
            <p:nvSpPr>
              <p:cNvPr id="67742" name="矩形 15385"/>
              <p:cNvSpPr>
                <a:spLocks noChangeArrowheads="1"/>
              </p:cNvSpPr>
              <p:nvPr/>
            </p:nvSpPr>
            <p:spPr bwMode="auto">
              <a:xfrm>
                <a:off x="432" y="1248"/>
                <a:ext cx="768" cy="768"/>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67743" name="直接连接符 15386"/>
              <p:cNvSpPr>
                <a:spLocks noChangeShapeType="1"/>
              </p:cNvSpPr>
              <p:nvPr/>
            </p:nvSpPr>
            <p:spPr bwMode="auto">
              <a:xfrm>
                <a:off x="816" y="1248"/>
                <a:ext cx="0" cy="768"/>
              </a:xfrm>
              <a:prstGeom prst="line">
                <a:avLst/>
              </a:prstGeom>
              <a:noFill/>
              <a:ln w="9525">
                <a:solidFill>
                  <a:srgbClr val="000066"/>
                </a:solidFill>
                <a:round/>
                <a:headEnd/>
                <a:tailEnd/>
              </a:ln>
            </p:spPr>
            <p:txBody>
              <a:bodyPr/>
              <a:lstStyle/>
              <a:p>
                <a:endParaRPr lang="zh-CN" altLang="en-US"/>
              </a:p>
            </p:txBody>
          </p:sp>
          <p:sp>
            <p:nvSpPr>
              <p:cNvPr id="67744" name="直接连接符 15387"/>
              <p:cNvSpPr>
                <a:spLocks noChangeShapeType="1"/>
              </p:cNvSpPr>
              <p:nvPr/>
            </p:nvSpPr>
            <p:spPr bwMode="auto">
              <a:xfrm>
                <a:off x="1008" y="1248"/>
                <a:ext cx="0" cy="768"/>
              </a:xfrm>
              <a:prstGeom prst="line">
                <a:avLst/>
              </a:prstGeom>
              <a:noFill/>
              <a:ln w="9525">
                <a:solidFill>
                  <a:srgbClr val="000066"/>
                </a:solidFill>
                <a:round/>
                <a:headEnd/>
                <a:tailEnd/>
              </a:ln>
            </p:spPr>
            <p:txBody>
              <a:bodyPr/>
              <a:lstStyle/>
              <a:p>
                <a:endParaRPr lang="zh-CN" altLang="en-US"/>
              </a:p>
            </p:txBody>
          </p:sp>
          <p:sp>
            <p:nvSpPr>
              <p:cNvPr id="67745" name="直接连接符 15388"/>
              <p:cNvSpPr>
                <a:spLocks noChangeShapeType="1"/>
              </p:cNvSpPr>
              <p:nvPr/>
            </p:nvSpPr>
            <p:spPr bwMode="auto">
              <a:xfrm>
                <a:off x="624" y="1248"/>
                <a:ext cx="0" cy="768"/>
              </a:xfrm>
              <a:prstGeom prst="line">
                <a:avLst/>
              </a:prstGeom>
              <a:noFill/>
              <a:ln w="9525">
                <a:solidFill>
                  <a:srgbClr val="000066"/>
                </a:solidFill>
                <a:round/>
                <a:headEnd/>
                <a:tailEnd/>
              </a:ln>
            </p:spPr>
            <p:txBody>
              <a:bodyPr/>
              <a:lstStyle/>
              <a:p>
                <a:endParaRPr lang="zh-CN" altLang="en-US"/>
              </a:p>
            </p:txBody>
          </p:sp>
          <p:sp>
            <p:nvSpPr>
              <p:cNvPr id="67746" name="直接连接符 15389"/>
              <p:cNvSpPr>
                <a:spLocks noChangeShapeType="1"/>
              </p:cNvSpPr>
              <p:nvPr/>
            </p:nvSpPr>
            <p:spPr bwMode="auto">
              <a:xfrm>
                <a:off x="432" y="1440"/>
                <a:ext cx="768" cy="0"/>
              </a:xfrm>
              <a:prstGeom prst="line">
                <a:avLst/>
              </a:prstGeom>
              <a:noFill/>
              <a:ln w="9525">
                <a:solidFill>
                  <a:srgbClr val="000066"/>
                </a:solidFill>
                <a:round/>
                <a:headEnd/>
                <a:tailEnd/>
              </a:ln>
            </p:spPr>
            <p:txBody>
              <a:bodyPr/>
              <a:lstStyle/>
              <a:p>
                <a:endParaRPr lang="zh-CN" altLang="en-US"/>
              </a:p>
            </p:txBody>
          </p:sp>
          <p:sp>
            <p:nvSpPr>
              <p:cNvPr id="67747" name="直接连接符 15390"/>
              <p:cNvSpPr>
                <a:spLocks noChangeShapeType="1"/>
              </p:cNvSpPr>
              <p:nvPr/>
            </p:nvSpPr>
            <p:spPr bwMode="auto">
              <a:xfrm>
                <a:off x="432" y="1632"/>
                <a:ext cx="768" cy="0"/>
              </a:xfrm>
              <a:prstGeom prst="line">
                <a:avLst/>
              </a:prstGeom>
              <a:noFill/>
              <a:ln w="9525">
                <a:solidFill>
                  <a:srgbClr val="000066"/>
                </a:solidFill>
                <a:round/>
                <a:headEnd/>
                <a:tailEnd/>
              </a:ln>
            </p:spPr>
            <p:txBody>
              <a:bodyPr/>
              <a:lstStyle/>
              <a:p>
                <a:endParaRPr lang="zh-CN" altLang="en-US"/>
              </a:p>
            </p:txBody>
          </p:sp>
          <p:sp>
            <p:nvSpPr>
              <p:cNvPr id="67748" name="直接连接符 15391"/>
              <p:cNvSpPr>
                <a:spLocks noChangeShapeType="1"/>
              </p:cNvSpPr>
              <p:nvPr/>
            </p:nvSpPr>
            <p:spPr bwMode="auto">
              <a:xfrm>
                <a:off x="432" y="1824"/>
                <a:ext cx="768" cy="0"/>
              </a:xfrm>
              <a:prstGeom prst="line">
                <a:avLst/>
              </a:prstGeom>
              <a:noFill/>
              <a:ln w="9525">
                <a:solidFill>
                  <a:srgbClr val="000066"/>
                </a:solidFill>
                <a:round/>
                <a:headEnd/>
                <a:tailEnd/>
              </a:ln>
            </p:spPr>
            <p:txBody>
              <a:bodyPr/>
              <a:lstStyle/>
              <a:p>
                <a:endParaRPr lang="zh-CN" altLang="en-US"/>
              </a:p>
            </p:txBody>
          </p:sp>
          <p:sp>
            <p:nvSpPr>
              <p:cNvPr id="67749" name="文本框 15392"/>
              <p:cNvSpPr txBox="1">
                <a:spLocks noChangeArrowheads="1"/>
              </p:cNvSpPr>
              <p:nvPr/>
            </p:nvSpPr>
            <p:spPr bwMode="auto">
              <a:xfrm>
                <a:off x="432" y="1440"/>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a:t>
                </a:r>
                <a:endParaRPr lang="en-US" altLang="zh-CN">
                  <a:ea typeface="宋体" pitchFamily="2" charset="-122"/>
                </a:endParaRPr>
              </a:p>
            </p:txBody>
          </p:sp>
          <p:sp>
            <p:nvSpPr>
              <p:cNvPr id="67750" name="文本框 15393"/>
              <p:cNvSpPr txBox="1">
                <a:spLocks noChangeArrowheads="1"/>
              </p:cNvSpPr>
              <p:nvPr/>
            </p:nvSpPr>
            <p:spPr bwMode="auto">
              <a:xfrm>
                <a:off x="624" y="1824"/>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2</a:t>
                </a:r>
                <a:endParaRPr lang="en-US" altLang="zh-CN">
                  <a:ea typeface="宋体" pitchFamily="2" charset="-122"/>
                </a:endParaRPr>
              </a:p>
            </p:txBody>
          </p:sp>
          <p:sp>
            <p:nvSpPr>
              <p:cNvPr id="67751" name="文本框 15394"/>
              <p:cNvSpPr txBox="1">
                <a:spLocks noChangeArrowheads="1"/>
              </p:cNvSpPr>
              <p:nvPr/>
            </p:nvSpPr>
            <p:spPr bwMode="auto">
              <a:xfrm>
                <a:off x="816" y="1440"/>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3</a:t>
                </a:r>
                <a:endParaRPr lang="en-US" altLang="zh-CN">
                  <a:ea typeface="宋体" pitchFamily="2" charset="-122"/>
                </a:endParaRPr>
              </a:p>
            </p:txBody>
          </p:sp>
          <p:sp>
            <p:nvSpPr>
              <p:cNvPr id="67752" name="文本框 15395"/>
              <p:cNvSpPr txBox="1">
                <a:spLocks noChangeArrowheads="1"/>
              </p:cNvSpPr>
              <p:nvPr/>
            </p:nvSpPr>
            <p:spPr bwMode="auto">
              <a:xfrm>
                <a:off x="816" y="1248"/>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4</a:t>
                </a:r>
                <a:endParaRPr lang="en-US" altLang="zh-CN">
                  <a:ea typeface="宋体" pitchFamily="2" charset="-122"/>
                </a:endParaRPr>
              </a:p>
            </p:txBody>
          </p:sp>
          <p:sp>
            <p:nvSpPr>
              <p:cNvPr id="67753" name="文本框 15396"/>
              <p:cNvSpPr txBox="1">
                <a:spLocks noChangeArrowheads="1"/>
              </p:cNvSpPr>
              <p:nvPr/>
            </p:nvSpPr>
            <p:spPr bwMode="auto">
              <a:xfrm>
                <a:off x="624" y="16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5</a:t>
                </a:r>
                <a:endParaRPr lang="en-US" altLang="zh-CN">
                  <a:ea typeface="宋体" pitchFamily="2" charset="-122"/>
                </a:endParaRPr>
              </a:p>
            </p:txBody>
          </p:sp>
          <p:sp>
            <p:nvSpPr>
              <p:cNvPr id="67754" name="文本框 15397"/>
              <p:cNvSpPr txBox="1">
                <a:spLocks noChangeArrowheads="1"/>
              </p:cNvSpPr>
              <p:nvPr/>
            </p:nvSpPr>
            <p:spPr bwMode="auto">
              <a:xfrm>
                <a:off x="1008" y="16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6</a:t>
                </a:r>
                <a:endParaRPr lang="en-US" altLang="zh-CN">
                  <a:ea typeface="宋体" pitchFamily="2" charset="-122"/>
                </a:endParaRPr>
              </a:p>
            </p:txBody>
          </p:sp>
          <p:sp>
            <p:nvSpPr>
              <p:cNvPr id="67755" name="文本框 15398"/>
              <p:cNvSpPr txBox="1">
                <a:spLocks noChangeArrowheads="1"/>
              </p:cNvSpPr>
              <p:nvPr/>
            </p:nvSpPr>
            <p:spPr bwMode="auto">
              <a:xfrm>
                <a:off x="432" y="16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7</a:t>
                </a:r>
                <a:endParaRPr lang="en-US" altLang="zh-CN">
                  <a:ea typeface="宋体" pitchFamily="2" charset="-122"/>
                </a:endParaRPr>
              </a:p>
            </p:txBody>
          </p:sp>
          <p:sp>
            <p:nvSpPr>
              <p:cNvPr id="67756" name="文本框 15399"/>
              <p:cNvSpPr txBox="1">
                <a:spLocks noChangeArrowheads="1"/>
              </p:cNvSpPr>
              <p:nvPr/>
            </p:nvSpPr>
            <p:spPr bwMode="auto">
              <a:xfrm>
                <a:off x="816" y="16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8</a:t>
                </a:r>
                <a:endParaRPr lang="en-US" altLang="zh-CN">
                  <a:ea typeface="宋体" pitchFamily="2" charset="-122"/>
                </a:endParaRPr>
              </a:p>
            </p:txBody>
          </p:sp>
          <p:sp>
            <p:nvSpPr>
              <p:cNvPr id="67757" name="文本框 15400"/>
              <p:cNvSpPr txBox="1">
                <a:spLocks noChangeArrowheads="1"/>
              </p:cNvSpPr>
              <p:nvPr/>
            </p:nvSpPr>
            <p:spPr bwMode="auto">
              <a:xfrm>
                <a:off x="644" y="1248"/>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9</a:t>
                </a:r>
                <a:endParaRPr lang="en-US" altLang="zh-CN">
                  <a:ea typeface="宋体" pitchFamily="2" charset="-122"/>
                </a:endParaRPr>
              </a:p>
            </p:txBody>
          </p:sp>
          <p:sp>
            <p:nvSpPr>
              <p:cNvPr id="67758" name="文本框 15401"/>
              <p:cNvSpPr txBox="1">
                <a:spLocks noChangeArrowheads="1"/>
              </p:cNvSpPr>
              <p:nvPr/>
            </p:nvSpPr>
            <p:spPr bwMode="auto">
              <a:xfrm>
                <a:off x="780" y="1824"/>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10</a:t>
                </a:r>
                <a:endParaRPr lang="en-US" altLang="zh-CN">
                  <a:ea typeface="宋体" pitchFamily="2" charset="-122"/>
                </a:endParaRPr>
              </a:p>
            </p:txBody>
          </p:sp>
          <p:sp>
            <p:nvSpPr>
              <p:cNvPr id="67759" name="文本框 15402"/>
              <p:cNvSpPr txBox="1">
                <a:spLocks noChangeArrowheads="1"/>
              </p:cNvSpPr>
              <p:nvPr/>
            </p:nvSpPr>
            <p:spPr bwMode="auto">
              <a:xfrm>
                <a:off x="384" y="1248"/>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11</a:t>
                </a:r>
                <a:endParaRPr lang="en-US" altLang="zh-CN">
                  <a:ea typeface="宋体" pitchFamily="2" charset="-122"/>
                </a:endParaRPr>
              </a:p>
            </p:txBody>
          </p:sp>
          <p:sp>
            <p:nvSpPr>
              <p:cNvPr id="67760" name="文本框 15403"/>
              <p:cNvSpPr txBox="1">
                <a:spLocks noChangeArrowheads="1"/>
              </p:cNvSpPr>
              <p:nvPr/>
            </p:nvSpPr>
            <p:spPr bwMode="auto">
              <a:xfrm>
                <a:off x="1008" y="1440"/>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12</a:t>
                </a:r>
                <a:endParaRPr lang="en-US" altLang="zh-CN">
                  <a:ea typeface="宋体" pitchFamily="2" charset="-122"/>
                </a:endParaRPr>
              </a:p>
            </p:txBody>
          </p:sp>
          <p:sp>
            <p:nvSpPr>
              <p:cNvPr id="67761" name="文本框 15404"/>
              <p:cNvSpPr txBox="1">
                <a:spLocks noChangeArrowheads="1"/>
              </p:cNvSpPr>
              <p:nvPr/>
            </p:nvSpPr>
            <p:spPr bwMode="auto">
              <a:xfrm>
                <a:off x="1008" y="1824"/>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14</a:t>
                </a:r>
                <a:endParaRPr lang="en-US" altLang="zh-CN">
                  <a:ea typeface="宋体" pitchFamily="2" charset="-122"/>
                </a:endParaRPr>
              </a:p>
            </p:txBody>
          </p:sp>
          <p:sp>
            <p:nvSpPr>
              <p:cNvPr id="67762" name="文本框 15405"/>
              <p:cNvSpPr txBox="1">
                <a:spLocks noChangeArrowheads="1"/>
              </p:cNvSpPr>
              <p:nvPr/>
            </p:nvSpPr>
            <p:spPr bwMode="auto">
              <a:xfrm>
                <a:off x="396" y="1824"/>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13</a:t>
                </a:r>
                <a:endParaRPr lang="en-US" altLang="zh-CN">
                  <a:ea typeface="宋体" pitchFamily="2" charset="-122"/>
                </a:endParaRPr>
              </a:p>
            </p:txBody>
          </p:sp>
          <p:sp>
            <p:nvSpPr>
              <p:cNvPr id="67763" name="文本框 15406"/>
              <p:cNvSpPr txBox="1">
                <a:spLocks noChangeArrowheads="1"/>
              </p:cNvSpPr>
              <p:nvPr/>
            </p:nvSpPr>
            <p:spPr bwMode="auto">
              <a:xfrm>
                <a:off x="1008" y="1248"/>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15</a:t>
                </a:r>
                <a:endParaRPr lang="en-US" altLang="zh-CN">
                  <a:ea typeface="宋体" pitchFamily="2" charset="-122"/>
                </a:endParaRPr>
              </a:p>
            </p:txBody>
          </p:sp>
        </p:grpSp>
        <p:grpSp>
          <p:nvGrpSpPr>
            <p:cNvPr id="67590" name="组合 15407"/>
            <p:cNvGrpSpPr>
              <a:grpSpLocks/>
            </p:cNvGrpSpPr>
            <p:nvPr/>
          </p:nvGrpSpPr>
          <p:grpSpPr bwMode="auto">
            <a:xfrm>
              <a:off x="1644" y="1755"/>
              <a:ext cx="852" cy="768"/>
              <a:chOff x="1644" y="1248"/>
              <a:chExt cx="852" cy="768"/>
            </a:xfrm>
          </p:grpSpPr>
          <p:sp>
            <p:nvSpPr>
              <p:cNvPr id="67720" name="矩形 15408"/>
              <p:cNvSpPr>
                <a:spLocks noChangeArrowheads="1"/>
              </p:cNvSpPr>
              <p:nvPr/>
            </p:nvSpPr>
            <p:spPr bwMode="auto">
              <a:xfrm>
                <a:off x="1692" y="1248"/>
                <a:ext cx="768" cy="768"/>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67721" name="直接连接符 15409"/>
              <p:cNvSpPr>
                <a:spLocks noChangeShapeType="1"/>
              </p:cNvSpPr>
              <p:nvPr/>
            </p:nvSpPr>
            <p:spPr bwMode="auto">
              <a:xfrm>
                <a:off x="2076" y="1248"/>
                <a:ext cx="0" cy="768"/>
              </a:xfrm>
              <a:prstGeom prst="line">
                <a:avLst/>
              </a:prstGeom>
              <a:noFill/>
              <a:ln w="9525">
                <a:solidFill>
                  <a:srgbClr val="000066"/>
                </a:solidFill>
                <a:round/>
                <a:headEnd/>
                <a:tailEnd/>
              </a:ln>
            </p:spPr>
            <p:txBody>
              <a:bodyPr/>
              <a:lstStyle/>
              <a:p>
                <a:endParaRPr lang="zh-CN" altLang="en-US"/>
              </a:p>
            </p:txBody>
          </p:sp>
          <p:sp>
            <p:nvSpPr>
              <p:cNvPr id="67722" name="直接连接符 15410"/>
              <p:cNvSpPr>
                <a:spLocks noChangeShapeType="1"/>
              </p:cNvSpPr>
              <p:nvPr/>
            </p:nvSpPr>
            <p:spPr bwMode="auto">
              <a:xfrm>
                <a:off x="2268" y="1248"/>
                <a:ext cx="0" cy="768"/>
              </a:xfrm>
              <a:prstGeom prst="line">
                <a:avLst/>
              </a:prstGeom>
              <a:noFill/>
              <a:ln w="9525">
                <a:solidFill>
                  <a:srgbClr val="000066"/>
                </a:solidFill>
                <a:round/>
                <a:headEnd/>
                <a:tailEnd/>
              </a:ln>
            </p:spPr>
            <p:txBody>
              <a:bodyPr/>
              <a:lstStyle/>
              <a:p>
                <a:endParaRPr lang="zh-CN" altLang="en-US"/>
              </a:p>
            </p:txBody>
          </p:sp>
          <p:sp>
            <p:nvSpPr>
              <p:cNvPr id="67723" name="直接连接符 15411"/>
              <p:cNvSpPr>
                <a:spLocks noChangeShapeType="1"/>
              </p:cNvSpPr>
              <p:nvPr/>
            </p:nvSpPr>
            <p:spPr bwMode="auto">
              <a:xfrm>
                <a:off x="1884" y="1248"/>
                <a:ext cx="0" cy="768"/>
              </a:xfrm>
              <a:prstGeom prst="line">
                <a:avLst/>
              </a:prstGeom>
              <a:noFill/>
              <a:ln w="9525">
                <a:solidFill>
                  <a:srgbClr val="000066"/>
                </a:solidFill>
                <a:round/>
                <a:headEnd/>
                <a:tailEnd/>
              </a:ln>
            </p:spPr>
            <p:txBody>
              <a:bodyPr/>
              <a:lstStyle/>
              <a:p>
                <a:endParaRPr lang="zh-CN" altLang="en-US"/>
              </a:p>
            </p:txBody>
          </p:sp>
          <p:sp>
            <p:nvSpPr>
              <p:cNvPr id="67724" name="直接连接符 15412"/>
              <p:cNvSpPr>
                <a:spLocks noChangeShapeType="1"/>
              </p:cNvSpPr>
              <p:nvPr/>
            </p:nvSpPr>
            <p:spPr bwMode="auto">
              <a:xfrm>
                <a:off x="1692" y="1440"/>
                <a:ext cx="768" cy="0"/>
              </a:xfrm>
              <a:prstGeom prst="line">
                <a:avLst/>
              </a:prstGeom>
              <a:noFill/>
              <a:ln w="9525">
                <a:solidFill>
                  <a:srgbClr val="000066"/>
                </a:solidFill>
                <a:round/>
                <a:headEnd/>
                <a:tailEnd/>
              </a:ln>
            </p:spPr>
            <p:txBody>
              <a:bodyPr/>
              <a:lstStyle/>
              <a:p>
                <a:endParaRPr lang="zh-CN" altLang="en-US"/>
              </a:p>
            </p:txBody>
          </p:sp>
          <p:sp>
            <p:nvSpPr>
              <p:cNvPr id="67725" name="直接连接符 15413"/>
              <p:cNvSpPr>
                <a:spLocks noChangeShapeType="1"/>
              </p:cNvSpPr>
              <p:nvPr/>
            </p:nvSpPr>
            <p:spPr bwMode="auto">
              <a:xfrm>
                <a:off x="1692" y="1632"/>
                <a:ext cx="768" cy="0"/>
              </a:xfrm>
              <a:prstGeom prst="line">
                <a:avLst/>
              </a:prstGeom>
              <a:noFill/>
              <a:ln w="9525">
                <a:solidFill>
                  <a:srgbClr val="000066"/>
                </a:solidFill>
                <a:round/>
                <a:headEnd/>
                <a:tailEnd/>
              </a:ln>
            </p:spPr>
            <p:txBody>
              <a:bodyPr/>
              <a:lstStyle/>
              <a:p>
                <a:endParaRPr lang="zh-CN" altLang="en-US"/>
              </a:p>
            </p:txBody>
          </p:sp>
          <p:sp>
            <p:nvSpPr>
              <p:cNvPr id="67726" name="直接连接符 15414"/>
              <p:cNvSpPr>
                <a:spLocks noChangeShapeType="1"/>
              </p:cNvSpPr>
              <p:nvPr/>
            </p:nvSpPr>
            <p:spPr bwMode="auto">
              <a:xfrm>
                <a:off x="1692" y="1824"/>
                <a:ext cx="768" cy="0"/>
              </a:xfrm>
              <a:prstGeom prst="line">
                <a:avLst/>
              </a:prstGeom>
              <a:noFill/>
              <a:ln w="9525">
                <a:solidFill>
                  <a:srgbClr val="000066"/>
                </a:solidFill>
                <a:round/>
                <a:headEnd/>
                <a:tailEnd/>
              </a:ln>
            </p:spPr>
            <p:txBody>
              <a:bodyPr/>
              <a:lstStyle/>
              <a:p>
                <a:endParaRPr lang="zh-CN" altLang="en-US"/>
              </a:p>
            </p:txBody>
          </p:sp>
          <p:sp>
            <p:nvSpPr>
              <p:cNvPr id="67727" name="文本框 15415"/>
              <p:cNvSpPr txBox="1">
                <a:spLocks noChangeArrowheads="1"/>
              </p:cNvSpPr>
              <p:nvPr/>
            </p:nvSpPr>
            <p:spPr bwMode="auto">
              <a:xfrm>
                <a:off x="1692" y="1440"/>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a:t>
                </a:r>
                <a:endParaRPr lang="en-US" altLang="zh-CN">
                  <a:ea typeface="宋体" pitchFamily="2" charset="-122"/>
                </a:endParaRPr>
              </a:p>
            </p:txBody>
          </p:sp>
          <p:sp>
            <p:nvSpPr>
              <p:cNvPr id="67728" name="文本框 15416"/>
              <p:cNvSpPr txBox="1">
                <a:spLocks noChangeArrowheads="1"/>
              </p:cNvSpPr>
              <p:nvPr/>
            </p:nvSpPr>
            <p:spPr bwMode="auto">
              <a:xfrm>
                <a:off x="1884" y="1824"/>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2</a:t>
                </a:r>
                <a:endParaRPr lang="en-US" altLang="zh-CN">
                  <a:ea typeface="宋体" pitchFamily="2" charset="-122"/>
                </a:endParaRPr>
              </a:p>
            </p:txBody>
          </p:sp>
          <p:sp>
            <p:nvSpPr>
              <p:cNvPr id="67729" name="文本框 15417"/>
              <p:cNvSpPr txBox="1">
                <a:spLocks noChangeArrowheads="1"/>
              </p:cNvSpPr>
              <p:nvPr/>
            </p:nvSpPr>
            <p:spPr bwMode="auto">
              <a:xfrm>
                <a:off x="1884" y="1440"/>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3</a:t>
                </a:r>
                <a:endParaRPr lang="en-US" altLang="zh-CN">
                  <a:ea typeface="宋体" pitchFamily="2" charset="-122"/>
                </a:endParaRPr>
              </a:p>
            </p:txBody>
          </p:sp>
          <p:sp>
            <p:nvSpPr>
              <p:cNvPr id="67730" name="文本框 15418"/>
              <p:cNvSpPr txBox="1">
                <a:spLocks noChangeArrowheads="1"/>
              </p:cNvSpPr>
              <p:nvPr/>
            </p:nvSpPr>
            <p:spPr bwMode="auto">
              <a:xfrm>
                <a:off x="2076" y="1440"/>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4</a:t>
                </a:r>
                <a:endParaRPr lang="en-US" altLang="zh-CN">
                  <a:ea typeface="宋体" pitchFamily="2" charset="-122"/>
                </a:endParaRPr>
              </a:p>
            </p:txBody>
          </p:sp>
          <p:sp>
            <p:nvSpPr>
              <p:cNvPr id="67731" name="文本框 15419"/>
              <p:cNvSpPr txBox="1">
                <a:spLocks noChangeArrowheads="1"/>
              </p:cNvSpPr>
              <p:nvPr/>
            </p:nvSpPr>
            <p:spPr bwMode="auto">
              <a:xfrm>
                <a:off x="1884" y="16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5</a:t>
                </a:r>
                <a:endParaRPr lang="en-US" altLang="zh-CN">
                  <a:ea typeface="宋体" pitchFamily="2" charset="-122"/>
                </a:endParaRPr>
              </a:p>
            </p:txBody>
          </p:sp>
          <p:sp>
            <p:nvSpPr>
              <p:cNvPr id="67732" name="文本框 15420"/>
              <p:cNvSpPr txBox="1">
                <a:spLocks noChangeArrowheads="1"/>
              </p:cNvSpPr>
              <p:nvPr/>
            </p:nvSpPr>
            <p:spPr bwMode="auto">
              <a:xfrm>
                <a:off x="2268" y="16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6</a:t>
                </a:r>
                <a:endParaRPr lang="en-US" altLang="zh-CN">
                  <a:ea typeface="宋体" pitchFamily="2" charset="-122"/>
                </a:endParaRPr>
              </a:p>
            </p:txBody>
          </p:sp>
          <p:sp>
            <p:nvSpPr>
              <p:cNvPr id="67733" name="文本框 15421"/>
              <p:cNvSpPr txBox="1">
                <a:spLocks noChangeArrowheads="1"/>
              </p:cNvSpPr>
              <p:nvPr/>
            </p:nvSpPr>
            <p:spPr bwMode="auto">
              <a:xfrm>
                <a:off x="1692" y="16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7</a:t>
                </a:r>
                <a:endParaRPr lang="en-US" altLang="zh-CN">
                  <a:ea typeface="宋体" pitchFamily="2" charset="-122"/>
                </a:endParaRPr>
              </a:p>
            </p:txBody>
          </p:sp>
          <p:sp>
            <p:nvSpPr>
              <p:cNvPr id="67734" name="文本框 15422"/>
              <p:cNvSpPr txBox="1">
                <a:spLocks noChangeArrowheads="1"/>
              </p:cNvSpPr>
              <p:nvPr/>
            </p:nvSpPr>
            <p:spPr bwMode="auto">
              <a:xfrm>
                <a:off x="2076" y="16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8</a:t>
                </a:r>
                <a:endParaRPr lang="en-US" altLang="zh-CN">
                  <a:ea typeface="宋体" pitchFamily="2" charset="-122"/>
                </a:endParaRPr>
              </a:p>
            </p:txBody>
          </p:sp>
          <p:sp>
            <p:nvSpPr>
              <p:cNvPr id="67735" name="文本框 15423"/>
              <p:cNvSpPr txBox="1">
                <a:spLocks noChangeArrowheads="1"/>
              </p:cNvSpPr>
              <p:nvPr/>
            </p:nvSpPr>
            <p:spPr bwMode="auto">
              <a:xfrm>
                <a:off x="1904" y="1248"/>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9</a:t>
                </a:r>
                <a:endParaRPr lang="en-US" altLang="zh-CN">
                  <a:ea typeface="宋体" pitchFamily="2" charset="-122"/>
                </a:endParaRPr>
              </a:p>
            </p:txBody>
          </p:sp>
          <p:sp>
            <p:nvSpPr>
              <p:cNvPr id="67736" name="文本框 15424"/>
              <p:cNvSpPr txBox="1">
                <a:spLocks noChangeArrowheads="1"/>
              </p:cNvSpPr>
              <p:nvPr/>
            </p:nvSpPr>
            <p:spPr bwMode="auto">
              <a:xfrm>
                <a:off x="2040" y="1824"/>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10</a:t>
                </a:r>
                <a:endParaRPr lang="en-US" altLang="zh-CN">
                  <a:ea typeface="宋体" pitchFamily="2" charset="-122"/>
                </a:endParaRPr>
              </a:p>
            </p:txBody>
          </p:sp>
          <p:sp>
            <p:nvSpPr>
              <p:cNvPr id="67737" name="文本框 15425"/>
              <p:cNvSpPr txBox="1">
                <a:spLocks noChangeArrowheads="1"/>
              </p:cNvSpPr>
              <p:nvPr/>
            </p:nvSpPr>
            <p:spPr bwMode="auto">
              <a:xfrm>
                <a:off x="1644" y="1248"/>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11</a:t>
                </a:r>
                <a:endParaRPr lang="en-US" altLang="zh-CN">
                  <a:ea typeface="宋体" pitchFamily="2" charset="-122"/>
                </a:endParaRPr>
              </a:p>
            </p:txBody>
          </p:sp>
          <p:sp>
            <p:nvSpPr>
              <p:cNvPr id="67738" name="文本框 15426"/>
              <p:cNvSpPr txBox="1">
                <a:spLocks noChangeArrowheads="1"/>
              </p:cNvSpPr>
              <p:nvPr/>
            </p:nvSpPr>
            <p:spPr bwMode="auto">
              <a:xfrm>
                <a:off x="2268" y="1440"/>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12</a:t>
                </a:r>
                <a:endParaRPr lang="en-US" altLang="zh-CN">
                  <a:ea typeface="宋体" pitchFamily="2" charset="-122"/>
                </a:endParaRPr>
              </a:p>
            </p:txBody>
          </p:sp>
          <p:sp>
            <p:nvSpPr>
              <p:cNvPr id="67739" name="文本框 15427"/>
              <p:cNvSpPr txBox="1">
                <a:spLocks noChangeArrowheads="1"/>
              </p:cNvSpPr>
              <p:nvPr/>
            </p:nvSpPr>
            <p:spPr bwMode="auto">
              <a:xfrm>
                <a:off x="2268" y="1824"/>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14</a:t>
                </a:r>
                <a:endParaRPr lang="en-US" altLang="zh-CN">
                  <a:ea typeface="宋体" pitchFamily="2" charset="-122"/>
                </a:endParaRPr>
              </a:p>
            </p:txBody>
          </p:sp>
          <p:sp>
            <p:nvSpPr>
              <p:cNvPr id="67740" name="文本框 15428"/>
              <p:cNvSpPr txBox="1">
                <a:spLocks noChangeArrowheads="1"/>
              </p:cNvSpPr>
              <p:nvPr/>
            </p:nvSpPr>
            <p:spPr bwMode="auto">
              <a:xfrm>
                <a:off x="1656" y="1824"/>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13</a:t>
                </a:r>
                <a:endParaRPr lang="en-US" altLang="zh-CN">
                  <a:ea typeface="宋体" pitchFamily="2" charset="-122"/>
                </a:endParaRPr>
              </a:p>
            </p:txBody>
          </p:sp>
          <p:sp>
            <p:nvSpPr>
              <p:cNvPr id="67741" name="文本框 15429"/>
              <p:cNvSpPr txBox="1">
                <a:spLocks noChangeArrowheads="1"/>
              </p:cNvSpPr>
              <p:nvPr/>
            </p:nvSpPr>
            <p:spPr bwMode="auto">
              <a:xfrm>
                <a:off x="2268" y="1248"/>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15</a:t>
                </a:r>
                <a:endParaRPr lang="en-US" altLang="zh-CN">
                  <a:ea typeface="宋体" pitchFamily="2" charset="-122"/>
                </a:endParaRPr>
              </a:p>
            </p:txBody>
          </p:sp>
        </p:grpSp>
        <p:grpSp>
          <p:nvGrpSpPr>
            <p:cNvPr id="67591" name="组合 15430"/>
            <p:cNvGrpSpPr>
              <a:grpSpLocks/>
            </p:cNvGrpSpPr>
            <p:nvPr/>
          </p:nvGrpSpPr>
          <p:grpSpPr bwMode="auto">
            <a:xfrm>
              <a:off x="2928" y="1755"/>
              <a:ext cx="852" cy="768"/>
              <a:chOff x="2928" y="1248"/>
              <a:chExt cx="852" cy="768"/>
            </a:xfrm>
          </p:grpSpPr>
          <p:sp>
            <p:nvSpPr>
              <p:cNvPr id="67698" name="矩形 15431"/>
              <p:cNvSpPr>
                <a:spLocks noChangeArrowheads="1"/>
              </p:cNvSpPr>
              <p:nvPr/>
            </p:nvSpPr>
            <p:spPr bwMode="auto">
              <a:xfrm>
                <a:off x="2976" y="1248"/>
                <a:ext cx="768" cy="768"/>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67699" name="直接连接符 15432"/>
              <p:cNvSpPr>
                <a:spLocks noChangeShapeType="1"/>
              </p:cNvSpPr>
              <p:nvPr/>
            </p:nvSpPr>
            <p:spPr bwMode="auto">
              <a:xfrm>
                <a:off x="3360" y="1248"/>
                <a:ext cx="0" cy="768"/>
              </a:xfrm>
              <a:prstGeom prst="line">
                <a:avLst/>
              </a:prstGeom>
              <a:noFill/>
              <a:ln w="9525">
                <a:solidFill>
                  <a:srgbClr val="000066"/>
                </a:solidFill>
                <a:round/>
                <a:headEnd/>
                <a:tailEnd/>
              </a:ln>
            </p:spPr>
            <p:txBody>
              <a:bodyPr/>
              <a:lstStyle/>
              <a:p>
                <a:endParaRPr lang="zh-CN" altLang="en-US"/>
              </a:p>
            </p:txBody>
          </p:sp>
          <p:sp>
            <p:nvSpPr>
              <p:cNvPr id="67700" name="直接连接符 15433"/>
              <p:cNvSpPr>
                <a:spLocks noChangeShapeType="1"/>
              </p:cNvSpPr>
              <p:nvPr/>
            </p:nvSpPr>
            <p:spPr bwMode="auto">
              <a:xfrm>
                <a:off x="3552" y="1248"/>
                <a:ext cx="0" cy="768"/>
              </a:xfrm>
              <a:prstGeom prst="line">
                <a:avLst/>
              </a:prstGeom>
              <a:noFill/>
              <a:ln w="9525">
                <a:solidFill>
                  <a:srgbClr val="000066"/>
                </a:solidFill>
                <a:round/>
                <a:headEnd/>
                <a:tailEnd/>
              </a:ln>
            </p:spPr>
            <p:txBody>
              <a:bodyPr/>
              <a:lstStyle/>
              <a:p>
                <a:endParaRPr lang="zh-CN" altLang="en-US"/>
              </a:p>
            </p:txBody>
          </p:sp>
          <p:sp>
            <p:nvSpPr>
              <p:cNvPr id="67701" name="直接连接符 15434"/>
              <p:cNvSpPr>
                <a:spLocks noChangeShapeType="1"/>
              </p:cNvSpPr>
              <p:nvPr/>
            </p:nvSpPr>
            <p:spPr bwMode="auto">
              <a:xfrm>
                <a:off x="3168" y="1248"/>
                <a:ext cx="0" cy="768"/>
              </a:xfrm>
              <a:prstGeom prst="line">
                <a:avLst/>
              </a:prstGeom>
              <a:noFill/>
              <a:ln w="9525">
                <a:solidFill>
                  <a:srgbClr val="000066"/>
                </a:solidFill>
                <a:round/>
                <a:headEnd/>
                <a:tailEnd/>
              </a:ln>
            </p:spPr>
            <p:txBody>
              <a:bodyPr/>
              <a:lstStyle/>
              <a:p>
                <a:endParaRPr lang="zh-CN" altLang="en-US"/>
              </a:p>
            </p:txBody>
          </p:sp>
          <p:sp>
            <p:nvSpPr>
              <p:cNvPr id="67702" name="直接连接符 15435"/>
              <p:cNvSpPr>
                <a:spLocks noChangeShapeType="1"/>
              </p:cNvSpPr>
              <p:nvPr/>
            </p:nvSpPr>
            <p:spPr bwMode="auto">
              <a:xfrm>
                <a:off x="2976" y="1440"/>
                <a:ext cx="768" cy="0"/>
              </a:xfrm>
              <a:prstGeom prst="line">
                <a:avLst/>
              </a:prstGeom>
              <a:noFill/>
              <a:ln w="9525">
                <a:solidFill>
                  <a:srgbClr val="000066"/>
                </a:solidFill>
                <a:round/>
                <a:headEnd/>
                <a:tailEnd/>
              </a:ln>
            </p:spPr>
            <p:txBody>
              <a:bodyPr/>
              <a:lstStyle/>
              <a:p>
                <a:endParaRPr lang="zh-CN" altLang="en-US"/>
              </a:p>
            </p:txBody>
          </p:sp>
          <p:sp>
            <p:nvSpPr>
              <p:cNvPr id="67703" name="直接连接符 15436"/>
              <p:cNvSpPr>
                <a:spLocks noChangeShapeType="1"/>
              </p:cNvSpPr>
              <p:nvPr/>
            </p:nvSpPr>
            <p:spPr bwMode="auto">
              <a:xfrm>
                <a:off x="2976" y="1632"/>
                <a:ext cx="768" cy="0"/>
              </a:xfrm>
              <a:prstGeom prst="line">
                <a:avLst/>
              </a:prstGeom>
              <a:noFill/>
              <a:ln w="9525">
                <a:solidFill>
                  <a:srgbClr val="000066"/>
                </a:solidFill>
                <a:round/>
                <a:headEnd/>
                <a:tailEnd/>
              </a:ln>
            </p:spPr>
            <p:txBody>
              <a:bodyPr/>
              <a:lstStyle/>
              <a:p>
                <a:endParaRPr lang="zh-CN" altLang="en-US"/>
              </a:p>
            </p:txBody>
          </p:sp>
          <p:sp>
            <p:nvSpPr>
              <p:cNvPr id="67704" name="直接连接符 15437"/>
              <p:cNvSpPr>
                <a:spLocks noChangeShapeType="1"/>
              </p:cNvSpPr>
              <p:nvPr/>
            </p:nvSpPr>
            <p:spPr bwMode="auto">
              <a:xfrm>
                <a:off x="2976" y="1824"/>
                <a:ext cx="768" cy="0"/>
              </a:xfrm>
              <a:prstGeom prst="line">
                <a:avLst/>
              </a:prstGeom>
              <a:noFill/>
              <a:ln w="9525">
                <a:solidFill>
                  <a:srgbClr val="000066"/>
                </a:solidFill>
                <a:round/>
                <a:headEnd/>
                <a:tailEnd/>
              </a:ln>
            </p:spPr>
            <p:txBody>
              <a:bodyPr/>
              <a:lstStyle/>
              <a:p>
                <a:endParaRPr lang="zh-CN" altLang="en-US"/>
              </a:p>
            </p:txBody>
          </p:sp>
          <p:sp>
            <p:nvSpPr>
              <p:cNvPr id="67705" name="文本框 15438"/>
              <p:cNvSpPr txBox="1">
                <a:spLocks noChangeArrowheads="1"/>
              </p:cNvSpPr>
              <p:nvPr/>
            </p:nvSpPr>
            <p:spPr bwMode="auto">
              <a:xfrm>
                <a:off x="2976" y="1440"/>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a:t>
                </a:r>
                <a:endParaRPr lang="en-US" altLang="zh-CN">
                  <a:ea typeface="宋体" pitchFamily="2" charset="-122"/>
                </a:endParaRPr>
              </a:p>
            </p:txBody>
          </p:sp>
          <p:sp>
            <p:nvSpPr>
              <p:cNvPr id="67706" name="文本框 15439"/>
              <p:cNvSpPr txBox="1">
                <a:spLocks noChangeArrowheads="1"/>
              </p:cNvSpPr>
              <p:nvPr/>
            </p:nvSpPr>
            <p:spPr bwMode="auto">
              <a:xfrm>
                <a:off x="3168" y="1824"/>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2</a:t>
                </a:r>
                <a:endParaRPr lang="en-US" altLang="zh-CN">
                  <a:ea typeface="宋体" pitchFamily="2" charset="-122"/>
                </a:endParaRPr>
              </a:p>
            </p:txBody>
          </p:sp>
          <p:sp>
            <p:nvSpPr>
              <p:cNvPr id="67707" name="文本框 15440"/>
              <p:cNvSpPr txBox="1">
                <a:spLocks noChangeArrowheads="1"/>
              </p:cNvSpPr>
              <p:nvPr/>
            </p:nvSpPr>
            <p:spPr bwMode="auto">
              <a:xfrm>
                <a:off x="3168" y="1440"/>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3</a:t>
                </a:r>
                <a:endParaRPr lang="en-US" altLang="zh-CN">
                  <a:ea typeface="宋体" pitchFamily="2" charset="-122"/>
                </a:endParaRPr>
              </a:p>
            </p:txBody>
          </p:sp>
          <p:sp>
            <p:nvSpPr>
              <p:cNvPr id="67708" name="文本框 15441"/>
              <p:cNvSpPr txBox="1">
                <a:spLocks noChangeArrowheads="1"/>
              </p:cNvSpPr>
              <p:nvPr/>
            </p:nvSpPr>
            <p:spPr bwMode="auto">
              <a:xfrm>
                <a:off x="3360" y="1248"/>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4</a:t>
                </a:r>
                <a:endParaRPr lang="en-US" altLang="zh-CN">
                  <a:ea typeface="宋体" pitchFamily="2" charset="-122"/>
                </a:endParaRPr>
              </a:p>
            </p:txBody>
          </p:sp>
          <p:sp>
            <p:nvSpPr>
              <p:cNvPr id="67709" name="文本框 15442"/>
              <p:cNvSpPr txBox="1">
                <a:spLocks noChangeArrowheads="1"/>
              </p:cNvSpPr>
              <p:nvPr/>
            </p:nvSpPr>
            <p:spPr bwMode="auto">
              <a:xfrm>
                <a:off x="3168" y="16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5</a:t>
                </a:r>
                <a:endParaRPr lang="en-US" altLang="zh-CN">
                  <a:ea typeface="宋体" pitchFamily="2" charset="-122"/>
                </a:endParaRPr>
              </a:p>
            </p:txBody>
          </p:sp>
          <p:sp>
            <p:nvSpPr>
              <p:cNvPr id="67710" name="文本框 15443"/>
              <p:cNvSpPr txBox="1">
                <a:spLocks noChangeArrowheads="1"/>
              </p:cNvSpPr>
              <p:nvPr/>
            </p:nvSpPr>
            <p:spPr bwMode="auto">
              <a:xfrm>
                <a:off x="3552" y="16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6</a:t>
                </a:r>
                <a:endParaRPr lang="en-US" altLang="zh-CN">
                  <a:ea typeface="宋体" pitchFamily="2" charset="-122"/>
                </a:endParaRPr>
              </a:p>
            </p:txBody>
          </p:sp>
          <p:sp>
            <p:nvSpPr>
              <p:cNvPr id="67711" name="文本框 15444"/>
              <p:cNvSpPr txBox="1">
                <a:spLocks noChangeArrowheads="1"/>
              </p:cNvSpPr>
              <p:nvPr/>
            </p:nvSpPr>
            <p:spPr bwMode="auto">
              <a:xfrm>
                <a:off x="2976" y="16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7</a:t>
                </a:r>
                <a:endParaRPr lang="en-US" altLang="zh-CN">
                  <a:ea typeface="宋体" pitchFamily="2" charset="-122"/>
                </a:endParaRPr>
              </a:p>
            </p:txBody>
          </p:sp>
          <p:sp>
            <p:nvSpPr>
              <p:cNvPr id="67712" name="文本框 15445"/>
              <p:cNvSpPr txBox="1">
                <a:spLocks noChangeArrowheads="1"/>
              </p:cNvSpPr>
              <p:nvPr/>
            </p:nvSpPr>
            <p:spPr bwMode="auto">
              <a:xfrm>
                <a:off x="3360" y="16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8</a:t>
                </a:r>
                <a:endParaRPr lang="en-US" altLang="zh-CN">
                  <a:ea typeface="宋体" pitchFamily="2" charset="-122"/>
                </a:endParaRPr>
              </a:p>
            </p:txBody>
          </p:sp>
          <p:sp>
            <p:nvSpPr>
              <p:cNvPr id="67713" name="文本框 15446"/>
              <p:cNvSpPr txBox="1">
                <a:spLocks noChangeArrowheads="1"/>
              </p:cNvSpPr>
              <p:nvPr/>
            </p:nvSpPr>
            <p:spPr bwMode="auto">
              <a:xfrm>
                <a:off x="3188" y="1248"/>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9</a:t>
                </a:r>
                <a:endParaRPr lang="en-US" altLang="zh-CN">
                  <a:ea typeface="宋体" pitchFamily="2" charset="-122"/>
                </a:endParaRPr>
              </a:p>
            </p:txBody>
          </p:sp>
          <p:sp>
            <p:nvSpPr>
              <p:cNvPr id="67714" name="文本框 15447"/>
              <p:cNvSpPr txBox="1">
                <a:spLocks noChangeArrowheads="1"/>
              </p:cNvSpPr>
              <p:nvPr/>
            </p:nvSpPr>
            <p:spPr bwMode="auto">
              <a:xfrm>
                <a:off x="3324" y="1824"/>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10</a:t>
                </a:r>
                <a:endParaRPr lang="en-US" altLang="zh-CN">
                  <a:ea typeface="宋体" pitchFamily="2" charset="-122"/>
                </a:endParaRPr>
              </a:p>
            </p:txBody>
          </p:sp>
          <p:sp>
            <p:nvSpPr>
              <p:cNvPr id="67715" name="文本框 15448"/>
              <p:cNvSpPr txBox="1">
                <a:spLocks noChangeArrowheads="1"/>
              </p:cNvSpPr>
              <p:nvPr/>
            </p:nvSpPr>
            <p:spPr bwMode="auto">
              <a:xfrm>
                <a:off x="2928" y="1248"/>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11</a:t>
                </a:r>
                <a:endParaRPr lang="en-US" altLang="zh-CN">
                  <a:ea typeface="宋体" pitchFamily="2" charset="-122"/>
                </a:endParaRPr>
              </a:p>
            </p:txBody>
          </p:sp>
          <p:sp>
            <p:nvSpPr>
              <p:cNvPr id="67716" name="文本框 15449"/>
              <p:cNvSpPr txBox="1">
                <a:spLocks noChangeArrowheads="1"/>
              </p:cNvSpPr>
              <p:nvPr/>
            </p:nvSpPr>
            <p:spPr bwMode="auto">
              <a:xfrm>
                <a:off x="3360" y="1440"/>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12</a:t>
                </a:r>
                <a:endParaRPr lang="en-US" altLang="zh-CN">
                  <a:ea typeface="宋体" pitchFamily="2" charset="-122"/>
                </a:endParaRPr>
              </a:p>
            </p:txBody>
          </p:sp>
          <p:sp>
            <p:nvSpPr>
              <p:cNvPr id="67717" name="文本框 15450"/>
              <p:cNvSpPr txBox="1">
                <a:spLocks noChangeArrowheads="1"/>
              </p:cNvSpPr>
              <p:nvPr/>
            </p:nvSpPr>
            <p:spPr bwMode="auto">
              <a:xfrm>
                <a:off x="3552" y="1824"/>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14</a:t>
                </a:r>
                <a:endParaRPr lang="en-US" altLang="zh-CN">
                  <a:ea typeface="宋体" pitchFamily="2" charset="-122"/>
                </a:endParaRPr>
              </a:p>
            </p:txBody>
          </p:sp>
          <p:sp>
            <p:nvSpPr>
              <p:cNvPr id="67718" name="文本框 15451"/>
              <p:cNvSpPr txBox="1">
                <a:spLocks noChangeArrowheads="1"/>
              </p:cNvSpPr>
              <p:nvPr/>
            </p:nvSpPr>
            <p:spPr bwMode="auto">
              <a:xfrm>
                <a:off x="2940" y="1824"/>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13</a:t>
                </a:r>
                <a:endParaRPr lang="en-US" altLang="zh-CN">
                  <a:ea typeface="宋体" pitchFamily="2" charset="-122"/>
                </a:endParaRPr>
              </a:p>
            </p:txBody>
          </p:sp>
          <p:sp>
            <p:nvSpPr>
              <p:cNvPr id="67719" name="文本框 15452"/>
              <p:cNvSpPr txBox="1">
                <a:spLocks noChangeArrowheads="1"/>
              </p:cNvSpPr>
              <p:nvPr/>
            </p:nvSpPr>
            <p:spPr bwMode="auto">
              <a:xfrm>
                <a:off x="3552" y="1248"/>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15</a:t>
                </a:r>
                <a:endParaRPr lang="en-US" altLang="zh-CN">
                  <a:ea typeface="宋体" pitchFamily="2" charset="-122"/>
                </a:endParaRPr>
              </a:p>
            </p:txBody>
          </p:sp>
        </p:grpSp>
        <p:grpSp>
          <p:nvGrpSpPr>
            <p:cNvPr id="67592" name="组合 15453"/>
            <p:cNvGrpSpPr>
              <a:grpSpLocks/>
            </p:cNvGrpSpPr>
            <p:nvPr/>
          </p:nvGrpSpPr>
          <p:grpSpPr bwMode="auto">
            <a:xfrm>
              <a:off x="4188" y="1755"/>
              <a:ext cx="852" cy="768"/>
              <a:chOff x="4188" y="1248"/>
              <a:chExt cx="852" cy="768"/>
            </a:xfrm>
          </p:grpSpPr>
          <p:sp>
            <p:nvSpPr>
              <p:cNvPr id="67676" name="矩形 15454"/>
              <p:cNvSpPr>
                <a:spLocks noChangeArrowheads="1"/>
              </p:cNvSpPr>
              <p:nvPr/>
            </p:nvSpPr>
            <p:spPr bwMode="auto">
              <a:xfrm>
                <a:off x="4236" y="1248"/>
                <a:ext cx="768" cy="768"/>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67677" name="直接连接符 15455"/>
              <p:cNvSpPr>
                <a:spLocks noChangeShapeType="1"/>
              </p:cNvSpPr>
              <p:nvPr/>
            </p:nvSpPr>
            <p:spPr bwMode="auto">
              <a:xfrm>
                <a:off x="4620" y="1248"/>
                <a:ext cx="0" cy="768"/>
              </a:xfrm>
              <a:prstGeom prst="line">
                <a:avLst/>
              </a:prstGeom>
              <a:noFill/>
              <a:ln w="9525">
                <a:solidFill>
                  <a:srgbClr val="000066"/>
                </a:solidFill>
                <a:round/>
                <a:headEnd/>
                <a:tailEnd/>
              </a:ln>
            </p:spPr>
            <p:txBody>
              <a:bodyPr/>
              <a:lstStyle/>
              <a:p>
                <a:endParaRPr lang="zh-CN" altLang="en-US"/>
              </a:p>
            </p:txBody>
          </p:sp>
          <p:sp>
            <p:nvSpPr>
              <p:cNvPr id="67678" name="直接连接符 15456"/>
              <p:cNvSpPr>
                <a:spLocks noChangeShapeType="1"/>
              </p:cNvSpPr>
              <p:nvPr/>
            </p:nvSpPr>
            <p:spPr bwMode="auto">
              <a:xfrm>
                <a:off x="4812" y="1248"/>
                <a:ext cx="0" cy="768"/>
              </a:xfrm>
              <a:prstGeom prst="line">
                <a:avLst/>
              </a:prstGeom>
              <a:noFill/>
              <a:ln w="9525">
                <a:solidFill>
                  <a:srgbClr val="000066"/>
                </a:solidFill>
                <a:round/>
                <a:headEnd/>
                <a:tailEnd/>
              </a:ln>
            </p:spPr>
            <p:txBody>
              <a:bodyPr/>
              <a:lstStyle/>
              <a:p>
                <a:endParaRPr lang="zh-CN" altLang="en-US"/>
              </a:p>
            </p:txBody>
          </p:sp>
          <p:sp>
            <p:nvSpPr>
              <p:cNvPr id="67679" name="直接连接符 15457"/>
              <p:cNvSpPr>
                <a:spLocks noChangeShapeType="1"/>
              </p:cNvSpPr>
              <p:nvPr/>
            </p:nvSpPr>
            <p:spPr bwMode="auto">
              <a:xfrm>
                <a:off x="4428" y="1248"/>
                <a:ext cx="0" cy="768"/>
              </a:xfrm>
              <a:prstGeom prst="line">
                <a:avLst/>
              </a:prstGeom>
              <a:noFill/>
              <a:ln w="9525">
                <a:solidFill>
                  <a:srgbClr val="000066"/>
                </a:solidFill>
                <a:round/>
                <a:headEnd/>
                <a:tailEnd/>
              </a:ln>
            </p:spPr>
            <p:txBody>
              <a:bodyPr/>
              <a:lstStyle/>
              <a:p>
                <a:endParaRPr lang="zh-CN" altLang="en-US"/>
              </a:p>
            </p:txBody>
          </p:sp>
          <p:sp>
            <p:nvSpPr>
              <p:cNvPr id="67680" name="直接连接符 15458"/>
              <p:cNvSpPr>
                <a:spLocks noChangeShapeType="1"/>
              </p:cNvSpPr>
              <p:nvPr/>
            </p:nvSpPr>
            <p:spPr bwMode="auto">
              <a:xfrm>
                <a:off x="4236" y="1440"/>
                <a:ext cx="768" cy="0"/>
              </a:xfrm>
              <a:prstGeom prst="line">
                <a:avLst/>
              </a:prstGeom>
              <a:noFill/>
              <a:ln w="9525">
                <a:solidFill>
                  <a:srgbClr val="000066"/>
                </a:solidFill>
                <a:round/>
                <a:headEnd/>
                <a:tailEnd/>
              </a:ln>
            </p:spPr>
            <p:txBody>
              <a:bodyPr/>
              <a:lstStyle/>
              <a:p>
                <a:endParaRPr lang="zh-CN" altLang="en-US"/>
              </a:p>
            </p:txBody>
          </p:sp>
          <p:sp>
            <p:nvSpPr>
              <p:cNvPr id="67681" name="直接连接符 15459"/>
              <p:cNvSpPr>
                <a:spLocks noChangeShapeType="1"/>
              </p:cNvSpPr>
              <p:nvPr/>
            </p:nvSpPr>
            <p:spPr bwMode="auto">
              <a:xfrm>
                <a:off x="4236" y="1632"/>
                <a:ext cx="768" cy="0"/>
              </a:xfrm>
              <a:prstGeom prst="line">
                <a:avLst/>
              </a:prstGeom>
              <a:noFill/>
              <a:ln w="9525">
                <a:solidFill>
                  <a:srgbClr val="000066"/>
                </a:solidFill>
                <a:round/>
                <a:headEnd/>
                <a:tailEnd/>
              </a:ln>
            </p:spPr>
            <p:txBody>
              <a:bodyPr/>
              <a:lstStyle/>
              <a:p>
                <a:endParaRPr lang="zh-CN" altLang="en-US"/>
              </a:p>
            </p:txBody>
          </p:sp>
          <p:sp>
            <p:nvSpPr>
              <p:cNvPr id="67682" name="直接连接符 15460"/>
              <p:cNvSpPr>
                <a:spLocks noChangeShapeType="1"/>
              </p:cNvSpPr>
              <p:nvPr/>
            </p:nvSpPr>
            <p:spPr bwMode="auto">
              <a:xfrm>
                <a:off x="4236" y="1824"/>
                <a:ext cx="768" cy="0"/>
              </a:xfrm>
              <a:prstGeom prst="line">
                <a:avLst/>
              </a:prstGeom>
              <a:noFill/>
              <a:ln w="9525">
                <a:solidFill>
                  <a:srgbClr val="000066"/>
                </a:solidFill>
                <a:round/>
                <a:headEnd/>
                <a:tailEnd/>
              </a:ln>
            </p:spPr>
            <p:txBody>
              <a:bodyPr/>
              <a:lstStyle/>
              <a:p>
                <a:endParaRPr lang="zh-CN" altLang="en-US"/>
              </a:p>
            </p:txBody>
          </p:sp>
          <p:sp>
            <p:nvSpPr>
              <p:cNvPr id="67683" name="文本框 15461"/>
              <p:cNvSpPr txBox="1">
                <a:spLocks noChangeArrowheads="1"/>
              </p:cNvSpPr>
              <p:nvPr/>
            </p:nvSpPr>
            <p:spPr bwMode="auto">
              <a:xfrm>
                <a:off x="4236" y="1440"/>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a:t>
                </a:r>
                <a:endParaRPr lang="en-US" altLang="zh-CN">
                  <a:ea typeface="宋体" pitchFamily="2" charset="-122"/>
                </a:endParaRPr>
              </a:p>
            </p:txBody>
          </p:sp>
          <p:sp>
            <p:nvSpPr>
              <p:cNvPr id="67684" name="文本框 15462"/>
              <p:cNvSpPr txBox="1">
                <a:spLocks noChangeArrowheads="1"/>
              </p:cNvSpPr>
              <p:nvPr/>
            </p:nvSpPr>
            <p:spPr bwMode="auto">
              <a:xfrm>
                <a:off x="4428" y="1824"/>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2</a:t>
                </a:r>
                <a:endParaRPr lang="en-US" altLang="zh-CN">
                  <a:ea typeface="宋体" pitchFamily="2" charset="-122"/>
                </a:endParaRPr>
              </a:p>
            </p:txBody>
          </p:sp>
          <p:sp>
            <p:nvSpPr>
              <p:cNvPr id="67685" name="文本框 15463"/>
              <p:cNvSpPr txBox="1">
                <a:spLocks noChangeArrowheads="1"/>
              </p:cNvSpPr>
              <p:nvPr/>
            </p:nvSpPr>
            <p:spPr bwMode="auto">
              <a:xfrm>
                <a:off x="4428" y="1440"/>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3</a:t>
                </a:r>
                <a:endParaRPr lang="en-US" altLang="zh-CN">
                  <a:ea typeface="宋体" pitchFamily="2" charset="-122"/>
                </a:endParaRPr>
              </a:p>
            </p:txBody>
          </p:sp>
          <p:sp>
            <p:nvSpPr>
              <p:cNvPr id="67686" name="文本框 15464"/>
              <p:cNvSpPr txBox="1">
                <a:spLocks noChangeArrowheads="1"/>
              </p:cNvSpPr>
              <p:nvPr/>
            </p:nvSpPr>
            <p:spPr bwMode="auto">
              <a:xfrm>
                <a:off x="4620" y="1248"/>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4</a:t>
                </a:r>
                <a:endParaRPr lang="en-US" altLang="zh-CN">
                  <a:ea typeface="宋体" pitchFamily="2" charset="-122"/>
                </a:endParaRPr>
              </a:p>
            </p:txBody>
          </p:sp>
          <p:sp>
            <p:nvSpPr>
              <p:cNvPr id="67687" name="文本框 15465"/>
              <p:cNvSpPr txBox="1">
                <a:spLocks noChangeArrowheads="1"/>
              </p:cNvSpPr>
              <p:nvPr/>
            </p:nvSpPr>
            <p:spPr bwMode="auto">
              <a:xfrm>
                <a:off x="4428" y="16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5</a:t>
                </a:r>
                <a:endParaRPr lang="en-US" altLang="zh-CN">
                  <a:ea typeface="宋体" pitchFamily="2" charset="-122"/>
                </a:endParaRPr>
              </a:p>
            </p:txBody>
          </p:sp>
          <p:sp>
            <p:nvSpPr>
              <p:cNvPr id="67688" name="文本框 15466"/>
              <p:cNvSpPr txBox="1">
                <a:spLocks noChangeArrowheads="1"/>
              </p:cNvSpPr>
              <p:nvPr/>
            </p:nvSpPr>
            <p:spPr bwMode="auto">
              <a:xfrm>
                <a:off x="4812" y="16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6</a:t>
                </a:r>
                <a:endParaRPr lang="en-US" altLang="zh-CN">
                  <a:ea typeface="宋体" pitchFamily="2" charset="-122"/>
                </a:endParaRPr>
              </a:p>
            </p:txBody>
          </p:sp>
          <p:sp>
            <p:nvSpPr>
              <p:cNvPr id="67689" name="文本框 15467"/>
              <p:cNvSpPr txBox="1">
                <a:spLocks noChangeArrowheads="1"/>
              </p:cNvSpPr>
              <p:nvPr/>
            </p:nvSpPr>
            <p:spPr bwMode="auto">
              <a:xfrm>
                <a:off x="4236" y="16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7</a:t>
                </a:r>
                <a:endParaRPr lang="en-US" altLang="zh-CN">
                  <a:ea typeface="宋体" pitchFamily="2" charset="-122"/>
                </a:endParaRPr>
              </a:p>
            </p:txBody>
          </p:sp>
          <p:sp>
            <p:nvSpPr>
              <p:cNvPr id="67690" name="文本框 15468"/>
              <p:cNvSpPr txBox="1">
                <a:spLocks noChangeArrowheads="1"/>
              </p:cNvSpPr>
              <p:nvPr/>
            </p:nvSpPr>
            <p:spPr bwMode="auto">
              <a:xfrm>
                <a:off x="4620" y="1440"/>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8</a:t>
                </a:r>
                <a:endParaRPr lang="en-US" altLang="zh-CN">
                  <a:ea typeface="宋体" pitchFamily="2" charset="-122"/>
                </a:endParaRPr>
              </a:p>
            </p:txBody>
          </p:sp>
          <p:sp>
            <p:nvSpPr>
              <p:cNvPr id="67691" name="文本框 15469"/>
              <p:cNvSpPr txBox="1">
                <a:spLocks noChangeArrowheads="1"/>
              </p:cNvSpPr>
              <p:nvPr/>
            </p:nvSpPr>
            <p:spPr bwMode="auto">
              <a:xfrm>
                <a:off x="4448" y="1248"/>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9</a:t>
                </a:r>
                <a:endParaRPr lang="en-US" altLang="zh-CN">
                  <a:ea typeface="宋体" pitchFamily="2" charset="-122"/>
                </a:endParaRPr>
              </a:p>
            </p:txBody>
          </p:sp>
          <p:sp>
            <p:nvSpPr>
              <p:cNvPr id="67692" name="文本框 15470"/>
              <p:cNvSpPr txBox="1">
                <a:spLocks noChangeArrowheads="1"/>
              </p:cNvSpPr>
              <p:nvPr/>
            </p:nvSpPr>
            <p:spPr bwMode="auto">
              <a:xfrm>
                <a:off x="4584" y="1824"/>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10</a:t>
                </a:r>
                <a:endParaRPr lang="en-US" altLang="zh-CN">
                  <a:ea typeface="宋体" pitchFamily="2" charset="-122"/>
                </a:endParaRPr>
              </a:p>
            </p:txBody>
          </p:sp>
          <p:sp>
            <p:nvSpPr>
              <p:cNvPr id="67693" name="文本框 15471"/>
              <p:cNvSpPr txBox="1">
                <a:spLocks noChangeArrowheads="1"/>
              </p:cNvSpPr>
              <p:nvPr/>
            </p:nvSpPr>
            <p:spPr bwMode="auto">
              <a:xfrm>
                <a:off x="4188" y="1248"/>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11</a:t>
                </a:r>
                <a:endParaRPr lang="en-US" altLang="zh-CN">
                  <a:ea typeface="宋体" pitchFamily="2" charset="-122"/>
                </a:endParaRPr>
              </a:p>
            </p:txBody>
          </p:sp>
          <p:sp>
            <p:nvSpPr>
              <p:cNvPr id="67694" name="文本框 15472"/>
              <p:cNvSpPr txBox="1">
                <a:spLocks noChangeArrowheads="1"/>
              </p:cNvSpPr>
              <p:nvPr/>
            </p:nvSpPr>
            <p:spPr bwMode="auto">
              <a:xfrm>
                <a:off x="4812" y="1440"/>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12</a:t>
                </a:r>
                <a:endParaRPr lang="en-US" altLang="zh-CN">
                  <a:ea typeface="宋体" pitchFamily="2" charset="-122"/>
                </a:endParaRPr>
              </a:p>
            </p:txBody>
          </p:sp>
          <p:sp>
            <p:nvSpPr>
              <p:cNvPr id="67695" name="文本框 15473"/>
              <p:cNvSpPr txBox="1">
                <a:spLocks noChangeArrowheads="1"/>
              </p:cNvSpPr>
              <p:nvPr/>
            </p:nvSpPr>
            <p:spPr bwMode="auto">
              <a:xfrm>
                <a:off x="4812" y="1824"/>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14</a:t>
                </a:r>
                <a:endParaRPr lang="en-US" altLang="zh-CN">
                  <a:ea typeface="宋体" pitchFamily="2" charset="-122"/>
                </a:endParaRPr>
              </a:p>
            </p:txBody>
          </p:sp>
          <p:sp>
            <p:nvSpPr>
              <p:cNvPr id="67696" name="文本框 15474"/>
              <p:cNvSpPr txBox="1">
                <a:spLocks noChangeArrowheads="1"/>
              </p:cNvSpPr>
              <p:nvPr/>
            </p:nvSpPr>
            <p:spPr bwMode="auto">
              <a:xfrm>
                <a:off x="4200" y="1824"/>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13</a:t>
                </a:r>
                <a:endParaRPr lang="en-US" altLang="zh-CN">
                  <a:ea typeface="宋体" pitchFamily="2" charset="-122"/>
                </a:endParaRPr>
              </a:p>
            </p:txBody>
          </p:sp>
          <p:sp>
            <p:nvSpPr>
              <p:cNvPr id="67697" name="文本框 15475"/>
              <p:cNvSpPr txBox="1">
                <a:spLocks noChangeArrowheads="1"/>
              </p:cNvSpPr>
              <p:nvPr/>
            </p:nvSpPr>
            <p:spPr bwMode="auto">
              <a:xfrm>
                <a:off x="4812" y="1248"/>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15</a:t>
                </a:r>
                <a:endParaRPr lang="en-US" altLang="zh-CN">
                  <a:ea typeface="宋体" pitchFamily="2" charset="-122"/>
                </a:endParaRPr>
              </a:p>
            </p:txBody>
          </p:sp>
        </p:grpSp>
        <p:sp>
          <p:nvSpPr>
            <p:cNvPr id="67593" name="直接连接符 15476"/>
            <p:cNvSpPr>
              <a:spLocks noChangeShapeType="1"/>
            </p:cNvSpPr>
            <p:nvPr/>
          </p:nvSpPr>
          <p:spPr bwMode="auto">
            <a:xfrm>
              <a:off x="2688" y="1323"/>
              <a:ext cx="1968" cy="432"/>
            </a:xfrm>
            <a:prstGeom prst="line">
              <a:avLst/>
            </a:prstGeom>
            <a:noFill/>
            <a:ln w="19050">
              <a:solidFill>
                <a:srgbClr val="000066"/>
              </a:solidFill>
              <a:round/>
              <a:headEnd type="triangle" w="med" len="med"/>
              <a:tailEnd type="triangle" w="med" len="med"/>
            </a:ln>
          </p:spPr>
          <p:txBody>
            <a:bodyPr/>
            <a:lstStyle/>
            <a:p>
              <a:endParaRPr lang="zh-CN" altLang="en-US"/>
            </a:p>
          </p:txBody>
        </p:sp>
        <p:sp>
          <p:nvSpPr>
            <p:cNvPr id="67594" name="直接连接符 15477"/>
            <p:cNvSpPr>
              <a:spLocks noChangeShapeType="1"/>
            </p:cNvSpPr>
            <p:nvPr/>
          </p:nvSpPr>
          <p:spPr bwMode="auto">
            <a:xfrm>
              <a:off x="2640" y="1323"/>
              <a:ext cx="720" cy="432"/>
            </a:xfrm>
            <a:prstGeom prst="line">
              <a:avLst/>
            </a:prstGeom>
            <a:noFill/>
            <a:ln w="19050">
              <a:solidFill>
                <a:srgbClr val="000066"/>
              </a:solidFill>
              <a:round/>
              <a:headEnd type="triangle" w="med" len="med"/>
              <a:tailEnd type="triangle" w="med" len="med"/>
            </a:ln>
          </p:spPr>
          <p:txBody>
            <a:bodyPr/>
            <a:lstStyle/>
            <a:p>
              <a:endParaRPr lang="zh-CN" altLang="en-US"/>
            </a:p>
          </p:txBody>
        </p:sp>
        <p:sp>
          <p:nvSpPr>
            <p:cNvPr id="67595" name="直接连接符 15478"/>
            <p:cNvSpPr>
              <a:spLocks noChangeShapeType="1"/>
            </p:cNvSpPr>
            <p:nvPr/>
          </p:nvSpPr>
          <p:spPr bwMode="auto">
            <a:xfrm flipH="1">
              <a:off x="2064" y="1323"/>
              <a:ext cx="576" cy="432"/>
            </a:xfrm>
            <a:prstGeom prst="line">
              <a:avLst/>
            </a:prstGeom>
            <a:noFill/>
            <a:ln w="19050">
              <a:solidFill>
                <a:srgbClr val="000066"/>
              </a:solidFill>
              <a:round/>
              <a:headEnd type="triangle" w="med" len="med"/>
              <a:tailEnd type="triangle" w="med" len="med"/>
            </a:ln>
          </p:spPr>
          <p:txBody>
            <a:bodyPr/>
            <a:lstStyle/>
            <a:p>
              <a:endParaRPr lang="zh-CN" altLang="en-US"/>
            </a:p>
          </p:txBody>
        </p:sp>
        <p:sp>
          <p:nvSpPr>
            <p:cNvPr id="67596" name="直接连接符 15479"/>
            <p:cNvSpPr>
              <a:spLocks noChangeShapeType="1"/>
            </p:cNvSpPr>
            <p:nvPr/>
          </p:nvSpPr>
          <p:spPr bwMode="auto">
            <a:xfrm flipV="1">
              <a:off x="816" y="1323"/>
              <a:ext cx="1824" cy="432"/>
            </a:xfrm>
            <a:prstGeom prst="line">
              <a:avLst/>
            </a:prstGeom>
            <a:noFill/>
            <a:ln w="19050">
              <a:solidFill>
                <a:srgbClr val="000066"/>
              </a:solidFill>
              <a:round/>
              <a:headEnd type="triangle" w="med" len="med"/>
              <a:tailEnd type="triangle" w="med" len="med"/>
            </a:ln>
          </p:spPr>
          <p:txBody>
            <a:bodyPr/>
            <a:lstStyle/>
            <a:p>
              <a:endParaRPr lang="zh-CN" altLang="en-US"/>
            </a:p>
          </p:txBody>
        </p:sp>
        <p:sp>
          <p:nvSpPr>
            <p:cNvPr id="67597" name="直接连接符 15480"/>
            <p:cNvSpPr>
              <a:spLocks noChangeShapeType="1"/>
            </p:cNvSpPr>
            <p:nvPr/>
          </p:nvSpPr>
          <p:spPr bwMode="auto">
            <a:xfrm flipH="1">
              <a:off x="144" y="2523"/>
              <a:ext cx="513" cy="411"/>
            </a:xfrm>
            <a:prstGeom prst="line">
              <a:avLst/>
            </a:prstGeom>
            <a:noFill/>
            <a:ln w="19050">
              <a:solidFill>
                <a:srgbClr val="000066"/>
              </a:solidFill>
              <a:round/>
              <a:headEnd type="triangle" w="med" len="med"/>
              <a:tailEnd type="triangle" w="med" len="med"/>
            </a:ln>
          </p:spPr>
          <p:txBody>
            <a:bodyPr/>
            <a:lstStyle/>
            <a:p>
              <a:endParaRPr lang="zh-CN" altLang="en-US"/>
            </a:p>
          </p:txBody>
        </p:sp>
        <p:sp>
          <p:nvSpPr>
            <p:cNvPr id="67598" name="直接连接符 15481"/>
            <p:cNvSpPr>
              <a:spLocks noChangeShapeType="1"/>
            </p:cNvSpPr>
            <p:nvPr/>
          </p:nvSpPr>
          <p:spPr bwMode="auto">
            <a:xfrm flipH="1">
              <a:off x="432" y="2523"/>
              <a:ext cx="225" cy="411"/>
            </a:xfrm>
            <a:prstGeom prst="line">
              <a:avLst/>
            </a:prstGeom>
            <a:noFill/>
            <a:ln w="19050">
              <a:solidFill>
                <a:srgbClr val="000066"/>
              </a:solidFill>
              <a:round/>
              <a:headEnd type="triangle" w="med" len="med"/>
              <a:tailEnd type="triangle" w="med" len="med"/>
            </a:ln>
          </p:spPr>
          <p:txBody>
            <a:bodyPr/>
            <a:lstStyle/>
            <a:p>
              <a:endParaRPr lang="zh-CN" altLang="en-US"/>
            </a:p>
          </p:txBody>
        </p:sp>
        <p:sp>
          <p:nvSpPr>
            <p:cNvPr id="67599" name="直接连接符 15482"/>
            <p:cNvSpPr>
              <a:spLocks noChangeShapeType="1"/>
            </p:cNvSpPr>
            <p:nvPr/>
          </p:nvSpPr>
          <p:spPr bwMode="auto">
            <a:xfrm>
              <a:off x="657" y="2523"/>
              <a:ext cx="204" cy="411"/>
            </a:xfrm>
            <a:prstGeom prst="line">
              <a:avLst/>
            </a:prstGeom>
            <a:noFill/>
            <a:ln w="19050">
              <a:solidFill>
                <a:srgbClr val="000066"/>
              </a:solidFill>
              <a:round/>
              <a:headEnd type="triangle" w="med" len="med"/>
              <a:tailEnd type="triangle" w="med" len="med"/>
            </a:ln>
          </p:spPr>
          <p:txBody>
            <a:bodyPr/>
            <a:lstStyle/>
            <a:p>
              <a:endParaRPr lang="zh-CN" altLang="en-US"/>
            </a:p>
          </p:txBody>
        </p:sp>
        <p:grpSp>
          <p:nvGrpSpPr>
            <p:cNvPr id="67600" name="组合 15483"/>
            <p:cNvGrpSpPr>
              <a:grpSpLocks/>
            </p:cNvGrpSpPr>
            <p:nvPr/>
          </p:nvGrpSpPr>
          <p:grpSpPr bwMode="auto">
            <a:xfrm>
              <a:off x="1008" y="2934"/>
              <a:ext cx="852" cy="768"/>
              <a:chOff x="1008" y="2640"/>
              <a:chExt cx="852" cy="768"/>
            </a:xfrm>
          </p:grpSpPr>
          <p:sp>
            <p:nvSpPr>
              <p:cNvPr id="67654" name="矩形 15484"/>
              <p:cNvSpPr>
                <a:spLocks noChangeArrowheads="1"/>
              </p:cNvSpPr>
              <p:nvPr/>
            </p:nvSpPr>
            <p:spPr bwMode="auto">
              <a:xfrm>
                <a:off x="1056" y="2640"/>
                <a:ext cx="768" cy="768"/>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67655" name="直接连接符 15485"/>
              <p:cNvSpPr>
                <a:spLocks noChangeShapeType="1"/>
              </p:cNvSpPr>
              <p:nvPr/>
            </p:nvSpPr>
            <p:spPr bwMode="auto">
              <a:xfrm>
                <a:off x="1440" y="2640"/>
                <a:ext cx="0" cy="768"/>
              </a:xfrm>
              <a:prstGeom prst="line">
                <a:avLst/>
              </a:prstGeom>
              <a:noFill/>
              <a:ln w="9525">
                <a:solidFill>
                  <a:srgbClr val="000066"/>
                </a:solidFill>
                <a:round/>
                <a:headEnd/>
                <a:tailEnd/>
              </a:ln>
            </p:spPr>
            <p:txBody>
              <a:bodyPr/>
              <a:lstStyle/>
              <a:p>
                <a:endParaRPr lang="zh-CN" altLang="en-US"/>
              </a:p>
            </p:txBody>
          </p:sp>
          <p:sp>
            <p:nvSpPr>
              <p:cNvPr id="67656" name="直接连接符 15486"/>
              <p:cNvSpPr>
                <a:spLocks noChangeShapeType="1"/>
              </p:cNvSpPr>
              <p:nvPr/>
            </p:nvSpPr>
            <p:spPr bwMode="auto">
              <a:xfrm>
                <a:off x="1632" y="2640"/>
                <a:ext cx="0" cy="768"/>
              </a:xfrm>
              <a:prstGeom prst="line">
                <a:avLst/>
              </a:prstGeom>
              <a:noFill/>
              <a:ln w="9525">
                <a:solidFill>
                  <a:srgbClr val="000066"/>
                </a:solidFill>
                <a:round/>
                <a:headEnd/>
                <a:tailEnd/>
              </a:ln>
            </p:spPr>
            <p:txBody>
              <a:bodyPr/>
              <a:lstStyle/>
              <a:p>
                <a:endParaRPr lang="zh-CN" altLang="en-US"/>
              </a:p>
            </p:txBody>
          </p:sp>
          <p:sp>
            <p:nvSpPr>
              <p:cNvPr id="67657" name="直接连接符 15487"/>
              <p:cNvSpPr>
                <a:spLocks noChangeShapeType="1"/>
              </p:cNvSpPr>
              <p:nvPr/>
            </p:nvSpPr>
            <p:spPr bwMode="auto">
              <a:xfrm>
                <a:off x="1248" y="2640"/>
                <a:ext cx="0" cy="768"/>
              </a:xfrm>
              <a:prstGeom prst="line">
                <a:avLst/>
              </a:prstGeom>
              <a:noFill/>
              <a:ln w="9525">
                <a:solidFill>
                  <a:srgbClr val="000066"/>
                </a:solidFill>
                <a:round/>
                <a:headEnd/>
                <a:tailEnd/>
              </a:ln>
            </p:spPr>
            <p:txBody>
              <a:bodyPr/>
              <a:lstStyle/>
              <a:p>
                <a:endParaRPr lang="zh-CN" altLang="en-US"/>
              </a:p>
            </p:txBody>
          </p:sp>
          <p:sp>
            <p:nvSpPr>
              <p:cNvPr id="67658" name="直接连接符 15488"/>
              <p:cNvSpPr>
                <a:spLocks noChangeShapeType="1"/>
              </p:cNvSpPr>
              <p:nvPr/>
            </p:nvSpPr>
            <p:spPr bwMode="auto">
              <a:xfrm>
                <a:off x="1056" y="2832"/>
                <a:ext cx="768" cy="0"/>
              </a:xfrm>
              <a:prstGeom prst="line">
                <a:avLst/>
              </a:prstGeom>
              <a:noFill/>
              <a:ln w="9525">
                <a:solidFill>
                  <a:srgbClr val="000066"/>
                </a:solidFill>
                <a:round/>
                <a:headEnd/>
                <a:tailEnd/>
              </a:ln>
            </p:spPr>
            <p:txBody>
              <a:bodyPr/>
              <a:lstStyle/>
              <a:p>
                <a:endParaRPr lang="zh-CN" altLang="en-US"/>
              </a:p>
            </p:txBody>
          </p:sp>
          <p:sp>
            <p:nvSpPr>
              <p:cNvPr id="67659" name="直接连接符 15489"/>
              <p:cNvSpPr>
                <a:spLocks noChangeShapeType="1"/>
              </p:cNvSpPr>
              <p:nvPr/>
            </p:nvSpPr>
            <p:spPr bwMode="auto">
              <a:xfrm>
                <a:off x="1056" y="3024"/>
                <a:ext cx="768" cy="0"/>
              </a:xfrm>
              <a:prstGeom prst="line">
                <a:avLst/>
              </a:prstGeom>
              <a:noFill/>
              <a:ln w="9525">
                <a:solidFill>
                  <a:srgbClr val="000066"/>
                </a:solidFill>
                <a:round/>
                <a:headEnd/>
                <a:tailEnd/>
              </a:ln>
            </p:spPr>
            <p:txBody>
              <a:bodyPr/>
              <a:lstStyle/>
              <a:p>
                <a:endParaRPr lang="zh-CN" altLang="en-US"/>
              </a:p>
            </p:txBody>
          </p:sp>
          <p:sp>
            <p:nvSpPr>
              <p:cNvPr id="67660" name="直接连接符 15490"/>
              <p:cNvSpPr>
                <a:spLocks noChangeShapeType="1"/>
              </p:cNvSpPr>
              <p:nvPr/>
            </p:nvSpPr>
            <p:spPr bwMode="auto">
              <a:xfrm>
                <a:off x="1056" y="3216"/>
                <a:ext cx="768" cy="0"/>
              </a:xfrm>
              <a:prstGeom prst="line">
                <a:avLst/>
              </a:prstGeom>
              <a:noFill/>
              <a:ln w="9525">
                <a:solidFill>
                  <a:srgbClr val="000066"/>
                </a:solidFill>
                <a:round/>
                <a:headEnd/>
                <a:tailEnd/>
              </a:ln>
            </p:spPr>
            <p:txBody>
              <a:bodyPr/>
              <a:lstStyle/>
              <a:p>
                <a:endParaRPr lang="zh-CN" altLang="en-US"/>
              </a:p>
            </p:txBody>
          </p:sp>
          <p:sp>
            <p:nvSpPr>
              <p:cNvPr id="67661" name="文本框 15491"/>
              <p:cNvSpPr txBox="1">
                <a:spLocks noChangeArrowheads="1"/>
              </p:cNvSpPr>
              <p:nvPr/>
            </p:nvSpPr>
            <p:spPr bwMode="auto">
              <a:xfrm>
                <a:off x="1056" y="28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a:t>
                </a:r>
                <a:endParaRPr lang="en-US" altLang="zh-CN">
                  <a:ea typeface="宋体" pitchFamily="2" charset="-122"/>
                </a:endParaRPr>
              </a:p>
            </p:txBody>
          </p:sp>
          <p:sp>
            <p:nvSpPr>
              <p:cNvPr id="67662" name="文本框 15492"/>
              <p:cNvSpPr txBox="1">
                <a:spLocks noChangeArrowheads="1"/>
              </p:cNvSpPr>
              <p:nvPr/>
            </p:nvSpPr>
            <p:spPr bwMode="auto">
              <a:xfrm>
                <a:off x="1248" y="3216"/>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2</a:t>
                </a:r>
                <a:endParaRPr lang="en-US" altLang="zh-CN">
                  <a:ea typeface="宋体" pitchFamily="2" charset="-122"/>
                </a:endParaRPr>
              </a:p>
            </p:txBody>
          </p:sp>
          <p:sp>
            <p:nvSpPr>
              <p:cNvPr id="67663" name="文本框 15493"/>
              <p:cNvSpPr txBox="1">
                <a:spLocks noChangeArrowheads="1"/>
              </p:cNvSpPr>
              <p:nvPr/>
            </p:nvSpPr>
            <p:spPr bwMode="auto">
              <a:xfrm>
                <a:off x="1248" y="28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3</a:t>
                </a:r>
                <a:endParaRPr lang="en-US" altLang="zh-CN">
                  <a:ea typeface="宋体" pitchFamily="2" charset="-122"/>
                </a:endParaRPr>
              </a:p>
            </p:txBody>
          </p:sp>
          <p:sp>
            <p:nvSpPr>
              <p:cNvPr id="67664" name="文本框 15494"/>
              <p:cNvSpPr txBox="1">
                <a:spLocks noChangeArrowheads="1"/>
              </p:cNvSpPr>
              <p:nvPr/>
            </p:nvSpPr>
            <p:spPr bwMode="auto">
              <a:xfrm>
                <a:off x="1440" y="28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4</a:t>
                </a:r>
                <a:endParaRPr lang="en-US" altLang="zh-CN">
                  <a:ea typeface="宋体" pitchFamily="2" charset="-122"/>
                </a:endParaRPr>
              </a:p>
            </p:txBody>
          </p:sp>
          <p:sp>
            <p:nvSpPr>
              <p:cNvPr id="67665" name="文本框 15495"/>
              <p:cNvSpPr txBox="1">
                <a:spLocks noChangeArrowheads="1"/>
              </p:cNvSpPr>
              <p:nvPr/>
            </p:nvSpPr>
            <p:spPr bwMode="auto">
              <a:xfrm>
                <a:off x="1248" y="3024"/>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5</a:t>
                </a:r>
                <a:endParaRPr lang="en-US" altLang="zh-CN">
                  <a:ea typeface="宋体" pitchFamily="2" charset="-122"/>
                </a:endParaRPr>
              </a:p>
            </p:txBody>
          </p:sp>
          <p:sp>
            <p:nvSpPr>
              <p:cNvPr id="67666" name="文本框 15496"/>
              <p:cNvSpPr txBox="1">
                <a:spLocks noChangeArrowheads="1"/>
              </p:cNvSpPr>
              <p:nvPr/>
            </p:nvSpPr>
            <p:spPr bwMode="auto">
              <a:xfrm>
                <a:off x="1632" y="3024"/>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6</a:t>
                </a:r>
                <a:endParaRPr lang="en-US" altLang="zh-CN">
                  <a:ea typeface="宋体" pitchFamily="2" charset="-122"/>
                </a:endParaRPr>
              </a:p>
            </p:txBody>
          </p:sp>
          <p:sp>
            <p:nvSpPr>
              <p:cNvPr id="67667" name="文本框 15497"/>
              <p:cNvSpPr txBox="1">
                <a:spLocks noChangeArrowheads="1"/>
              </p:cNvSpPr>
              <p:nvPr/>
            </p:nvSpPr>
            <p:spPr bwMode="auto">
              <a:xfrm>
                <a:off x="1056" y="3024"/>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7</a:t>
                </a:r>
                <a:endParaRPr lang="en-US" altLang="zh-CN">
                  <a:ea typeface="宋体" pitchFamily="2" charset="-122"/>
                </a:endParaRPr>
              </a:p>
            </p:txBody>
          </p:sp>
          <p:sp>
            <p:nvSpPr>
              <p:cNvPr id="67668" name="文本框 15498"/>
              <p:cNvSpPr txBox="1">
                <a:spLocks noChangeArrowheads="1"/>
              </p:cNvSpPr>
              <p:nvPr/>
            </p:nvSpPr>
            <p:spPr bwMode="auto">
              <a:xfrm>
                <a:off x="1440" y="3024"/>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8</a:t>
                </a:r>
                <a:endParaRPr lang="en-US" altLang="zh-CN">
                  <a:ea typeface="宋体" pitchFamily="2" charset="-122"/>
                </a:endParaRPr>
              </a:p>
            </p:txBody>
          </p:sp>
          <p:sp>
            <p:nvSpPr>
              <p:cNvPr id="67669" name="文本框 15499"/>
              <p:cNvSpPr txBox="1">
                <a:spLocks noChangeArrowheads="1"/>
              </p:cNvSpPr>
              <p:nvPr/>
            </p:nvSpPr>
            <p:spPr bwMode="auto">
              <a:xfrm>
                <a:off x="1440" y="2640"/>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9</a:t>
                </a:r>
                <a:endParaRPr lang="en-US" altLang="zh-CN">
                  <a:ea typeface="宋体" pitchFamily="2" charset="-122"/>
                </a:endParaRPr>
              </a:p>
            </p:txBody>
          </p:sp>
          <p:sp>
            <p:nvSpPr>
              <p:cNvPr id="67670" name="文本框 15500"/>
              <p:cNvSpPr txBox="1">
                <a:spLocks noChangeArrowheads="1"/>
              </p:cNvSpPr>
              <p:nvPr/>
            </p:nvSpPr>
            <p:spPr bwMode="auto">
              <a:xfrm>
                <a:off x="1404" y="3216"/>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10</a:t>
                </a:r>
                <a:endParaRPr lang="en-US" altLang="zh-CN">
                  <a:ea typeface="宋体" pitchFamily="2" charset="-122"/>
                </a:endParaRPr>
              </a:p>
            </p:txBody>
          </p:sp>
          <p:sp>
            <p:nvSpPr>
              <p:cNvPr id="67671" name="文本框 15501"/>
              <p:cNvSpPr txBox="1">
                <a:spLocks noChangeArrowheads="1"/>
              </p:cNvSpPr>
              <p:nvPr/>
            </p:nvSpPr>
            <p:spPr bwMode="auto">
              <a:xfrm>
                <a:off x="1008" y="2640"/>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11</a:t>
                </a:r>
                <a:endParaRPr lang="en-US" altLang="zh-CN">
                  <a:ea typeface="宋体" pitchFamily="2" charset="-122"/>
                </a:endParaRPr>
              </a:p>
            </p:txBody>
          </p:sp>
          <p:sp>
            <p:nvSpPr>
              <p:cNvPr id="67672" name="文本框 15502"/>
              <p:cNvSpPr txBox="1">
                <a:spLocks noChangeArrowheads="1"/>
              </p:cNvSpPr>
              <p:nvPr/>
            </p:nvSpPr>
            <p:spPr bwMode="auto">
              <a:xfrm>
                <a:off x="1632" y="2832"/>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12</a:t>
                </a:r>
                <a:endParaRPr lang="en-US" altLang="zh-CN">
                  <a:ea typeface="宋体" pitchFamily="2" charset="-122"/>
                </a:endParaRPr>
              </a:p>
            </p:txBody>
          </p:sp>
          <p:sp>
            <p:nvSpPr>
              <p:cNvPr id="67673" name="文本框 15503"/>
              <p:cNvSpPr txBox="1">
                <a:spLocks noChangeArrowheads="1"/>
              </p:cNvSpPr>
              <p:nvPr/>
            </p:nvSpPr>
            <p:spPr bwMode="auto">
              <a:xfrm>
                <a:off x="1632" y="3216"/>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14</a:t>
                </a:r>
                <a:endParaRPr lang="en-US" altLang="zh-CN">
                  <a:ea typeface="宋体" pitchFamily="2" charset="-122"/>
                </a:endParaRPr>
              </a:p>
            </p:txBody>
          </p:sp>
          <p:sp>
            <p:nvSpPr>
              <p:cNvPr id="67674" name="文本框 15504"/>
              <p:cNvSpPr txBox="1">
                <a:spLocks noChangeArrowheads="1"/>
              </p:cNvSpPr>
              <p:nvPr/>
            </p:nvSpPr>
            <p:spPr bwMode="auto">
              <a:xfrm>
                <a:off x="1020" y="3216"/>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13</a:t>
                </a:r>
                <a:endParaRPr lang="en-US" altLang="zh-CN">
                  <a:ea typeface="宋体" pitchFamily="2" charset="-122"/>
                </a:endParaRPr>
              </a:p>
            </p:txBody>
          </p:sp>
          <p:sp>
            <p:nvSpPr>
              <p:cNvPr id="67675" name="文本框 15505"/>
              <p:cNvSpPr txBox="1">
                <a:spLocks noChangeArrowheads="1"/>
              </p:cNvSpPr>
              <p:nvPr/>
            </p:nvSpPr>
            <p:spPr bwMode="auto">
              <a:xfrm>
                <a:off x="1632" y="2640"/>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15</a:t>
                </a:r>
                <a:endParaRPr lang="en-US" altLang="zh-CN">
                  <a:ea typeface="宋体" pitchFamily="2" charset="-122"/>
                </a:endParaRPr>
              </a:p>
            </p:txBody>
          </p:sp>
        </p:grpSp>
        <p:grpSp>
          <p:nvGrpSpPr>
            <p:cNvPr id="67601" name="组合 15506"/>
            <p:cNvGrpSpPr>
              <a:grpSpLocks/>
            </p:cNvGrpSpPr>
            <p:nvPr/>
          </p:nvGrpSpPr>
          <p:grpSpPr bwMode="auto">
            <a:xfrm>
              <a:off x="2256" y="2934"/>
              <a:ext cx="852" cy="768"/>
              <a:chOff x="2256" y="2640"/>
              <a:chExt cx="852" cy="768"/>
            </a:xfrm>
          </p:grpSpPr>
          <p:sp>
            <p:nvSpPr>
              <p:cNvPr id="67632" name="矩形 15507"/>
              <p:cNvSpPr>
                <a:spLocks noChangeArrowheads="1"/>
              </p:cNvSpPr>
              <p:nvPr/>
            </p:nvSpPr>
            <p:spPr bwMode="auto">
              <a:xfrm>
                <a:off x="2304" y="2640"/>
                <a:ext cx="768" cy="768"/>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67633" name="直接连接符 15508"/>
              <p:cNvSpPr>
                <a:spLocks noChangeShapeType="1"/>
              </p:cNvSpPr>
              <p:nvPr/>
            </p:nvSpPr>
            <p:spPr bwMode="auto">
              <a:xfrm>
                <a:off x="2688" y="2640"/>
                <a:ext cx="0" cy="768"/>
              </a:xfrm>
              <a:prstGeom prst="line">
                <a:avLst/>
              </a:prstGeom>
              <a:noFill/>
              <a:ln w="9525">
                <a:solidFill>
                  <a:srgbClr val="000066"/>
                </a:solidFill>
                <a:round/>
                <a:headEnd/>
                <a:tailEnd/>
              </a:ln>
            </p:spPr>
            <p:txBody>
              <a:bodyPr/>
              <a:lstStyle/>
              <a:p>
                <a:endParaRPr lang="zh-CN" altLang="en-US"/>
              </a:p>
            </p:txBody>
          </p:sp>
          <p:sp>
            <p:nvSpPr>
              <p:cNvPr id="67634" name="直接连接符 15509"/>
              <p:cNvSpPr>
                <a:spLocks noChangeShapeType="1"/>
              </p:cNvSpPr>
              <p:nvPr/>
            </p:nvSpPr>
            <p:spPr bwMode="auto">
              <a:xfrm>
                <a:off x="2880" y="2640"/>
                <a:ext cx="0" cy="768"/>
              </a:xfrm>
              <a:prstGeom prst="line">
                <a:avLst/>
              </a:prstGeom>
              <a:noFill/>
              <a:ln w="9525">
                <a:solidFill>
                  <a:srgbClr val="000066"/>
                </a:solidFill>
                <a:round/>
                <a:headEnd/>
                <a:tailEnd/>
              </a:ln>
            </p:spPr>
            <p:txBody>
              <a:bodyPr/>
              <a:lstStyle/>
              <a:p>
                <a:endParaRPr lang="zh-CN" altLang="en-US"/>
              </a:p>
            </p:txBody>
          </p:sp>
          <p:sp>
            <p:nvSpPr>
              <p:cNvPr id="67635" name="直接连接符 15510"/>
              <p:cNvSpPr>
                <a:spLocks noChangeShapeType="1"/>
              </p:cNvSpPr>
              <p:nvPr/>
            </p:nvSpPr>
            <p:spPr bwMode="auto">
              <a:xfrm>
                <a:off x="2496" y="2640"/>
                <a:ext cx="0" cy="768"/>
              </a:xfrm>
              <a:prstGeom prst="line">
                <a:avLst/>
              </a:prstGeom>
              <a:noFill/>
              <a:ln w="9525">
                <a:solidFill>
                  <a:srgbClr val="000066"/>
                </a:solidFill>
                <a:round/>
                <a:headEnd/>
                <a:tailEnd/>
              </a:ln>
            </p:spPr>
            <p:txBody>
              <a:bodyPr/>
              <a:lstStyle/>
              <a:p>
                <a:endParaRPr lang="zh-CN" altLang="en-US"/>
              </a:p>
            </p:txBody>
          </p:sp>
          <p:sp>
            <p:nvSpPr>
              <p:cNvPr id="67636" name="直接连接符 15511"/>
              <p:cNvSpPr>
                <a:spLocks noChangeShapeType="1"/>
              </p:cNvSpPr>
              <p:nvPr/>
            </p:nvSpPr>
            <p:spPr bwMode="auto">
              <a:xfrm>
                <a:off x="2304" y="2832"/>
                <a:ext cx="768" cy="0"/>
              </a:xfrm>
              <a:prstGeom prst="line">
                <a:avLst/>
              </a:prstGeom>
              <a:noFill/>
              <a:ln w="9525">
                <a:solidFill>
                  <a:srgbClr val="000066"/>
                </a:solidFill>
                <a:round/>
                <a:headEnd/>
                <a:tailEnd/>
              </a:ln>
            </p:spPr>
            <p:txBody>
              <a:bodyPr/>
              <a:lstStyle/>
              <a:p>
                <a:endParaRPr lang="zh-CN" altLang="en-US"/>
              </a:p>
            </p:txBody>
          </p:sp>
          <p:sp>
            <p:nvSpPr>
              <p:cNvPr id="67637" name="直接连接符 15512"/>
              <p:cNvSpPr>
                <a:spLocks noChangeShapeType="1"/>
              </p:cNvSpPr>
              <p:nvPr/>
            </p:nvSpPr>
            <p:spPr bwMode="auto">
              <a:xfrm>
                <a:off x="2304" y="3024"/>
                <a:ext cx="768" cy="0"/>
              </a:xfrm>
              <a:prstGeom prst="line">
                <a:avLst/>
              </a:prstGeom>
              <a:noFill/>
              <a:ln w="9525">
                <a:solidFill>
                  <a:srgbClr val="000066"/>
                </a:solidFill>
                <a:round/>
                <a:headEnd/>
                <a:tailEnd/>
              </a:ln>
            </p:spPr>
            <p:txBody>
              <a:bodyPr/>
              <a:lstStyle/>
              <a:p>
                <a:endParaRPr lang="zh-CN" altLang="en-US"/>
              </a:p>
            </p:txBody>
          </p:sp>
          <p:sp>
            <p:nvSpPr>
              <p:cNvPr id="67638" name="直接连接符 15513"/>
              <p:cNvSpPr>
                <a:spLocks noChangeShapeType="1"/>
              </p:cNvSpPr>
              <p:nvPr/>
            </p:nvSpPr>
            <p:spPr bwMode="auto">
              <a:xfrm>
                <a:off x="2304" y="3216"/>
                <a:ext cx="768" cy="0"/>
              </a:xfrm>
              <a:prstGeom prst="line">
                <a:avLst/>
              </a:prstGeom>
              <a:noFill/>
              <a:ln w="9525">
                <a:solidFill>
                  <a:srgbClr val="000066"/>
                </a:solidFill>
                <a:round/>
                <a:headEnd/>
                <a:tailEnd/>
              </a:ln>
            </p:spPr>
            <p:txBody>
              <a:bodyPr/>
              <a:lstStyle/>
              <a:p>
                <a:endParaRPr lang="zh-CN" altLang="en-US"/>
              </a:p>
            </p:txBody>
          </p:sp>
          <p:sp>
            <p:nvSpPr>
              <p:cNvPr id="67639" name="文本框 15514"/>
              <p:cNvSpPr txBox="1">
                <a:spLocks noChangeArrowheads="1"/>
              </p:cNvSpPr>
              <p:nvPr/>
            </p:nvSpPr>
            <p:spPr bwMode="auto">
              <a:xfrm>
                <a:off x="2304" y="28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a:t>
                </a:r>
                <a:endParaRPr lang="en-US" altLang="zh-CN">
                  <a:ea typeface="宋体" pitchFamily="2" charset="-122"/>
                </a:endParaRPr>
              </a:p>
            </p:txBody>
          </p:sp>
          <p:sp>
            <p:nvSpPr>
              <p:cNvPr id="67640" name="文本框 15515"/>
              <p:cNvSpPr txBox="1">
                <a:spLocks noChangeArrowheads="1"/>
              </p:cNvSpPr>
              <p:nvPr/>
            </p:nvSpPr>
            <p:spPr bwMode="auto">
              <a:xfrm>
                <a:off x="2496" y="3216"/>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2</a:t>
                </a:r>
                <a:endParaRPr lang="en-US" altLang="zh-CN">
                  <a:ea typeface="宋体" pitchFamily="2" charset="-122"/>
                </a:endParaRPr>
              </a:p>
            </p:txBody>
          </p:sp>
          <p:sp>
            <p:nvSpPr>
              <p:cNvPr id="67641" name="文本框 15516"/>
              <p:cNvSpPr txBox="1">
                <a:spLocks noChangeArrowheads="1"/>
              </p:cNvSpPr>
              <p:nvPr/>
            </p:nvSpPr>
            <p:spPr bwMode="auto">
              <a:xfrm>
                <a:off x="2496" y="28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3</a:t>
                </a:r>
                <a:endParaRPr lang="en-US" altLang="zh-CN">
                  <a:ea typeface="宋体" pitchFamily="2" charset="-122"/>
                </a:endParaRPr>
              </a:p>
            </p:txBody>
          </p:sp>
          <p:sp>
            <p:nvSpPr>
              <p:cNvPr id="67642" name="文本框 15517"/>
              <p:cNvSpPr txBox="1">
                <a:spLocks noChangeArrowheads="1"/>
              </p:cNvSpPr>
              <p:nvPr/>
            </p:nvSpPr>
            <p:spPr bwMode="auto">
              <a:xfrm>
                <a:off x="2688" y="28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4</a:t>
                </a:r>
                <a:endParaRPr lang="en-US" altLang="zh-CN">
                  <a:ea typeface="宋体" pitchFamily="2" charset="-122"/>
                </a:endParaRPr>
              </a:p>
            </p:txBody>
          </p:sp>
          <p:sp>
            <p:nvSpPr>
              <p:cNvPr id="67643" name="文本框 15518"/>
              <p:cNvSpPr txBox="1">
                <a:spLocks noChangeArrowheads="1"/>
              </p:cNvSpPr>
              <p:nvPr/>
            </p:nvSpPr>
            <p:spPr bwMode="auto">
              <a:xfrm>
                <a:off x="2496" y="3024"/>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5</a:t>
                </a:r>
                <a:endParaRPr lang="en-US" altLang="zh-CN">
                  <a:ea typeface="宋体" pitchFamily="2" charset="-122"/>
                </a:endParaRPr>
              </a:p>
            </p:txBody>
          </p:sp>
          <p:sp>
            <p:nvSpPr>
              <p:cNvPr id="67644" name="文本框 15519"/>
              <p:cNvSpPr txBox="1">
                <a:spLocks noChangeArrowheads="1"/>
              </p:cNvSpPr>
              <p:nvPr/>
            </p:nvSpPr>
            <p:spPr bwMode="auto">
              <a:xfrm>
                <a:off x="2880" y="3024"/>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6</a:t>
                </a:r>
                <a:endParaRPr lang="en-US" altLang="zh-CN">
                  <a:ea typeface="宋体" pitchFamily="2" charset="-122"/>
                </a:endParaRPr>
              </a:p>
            </p:txBody>
          </p:sp>
          <p:sp>
            <p:nvSpPr>
              <p:cNvPr id="67645" name="文本框 15520"/>
              <p:cNvSpPr txBox="1">
                <a:spLocks noChangeArrowheads="1"/>
              </p:cNvSpPr>
              <p:nvPr/>
            </p:nvSpPr>
            <p:spPr bwMode="auto">
              <a:xfrm>
                <a:off x="2304" y="3024"/>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7</a:t>
                </a:r>
                <a:endParaRPr lang="en-US" altLang="zh-CN">
                  <a:ea typeface="宋体" pitchFamily="2" charset="-122"/>
                </a:endParaRPr>
              </a:p>
            </p:txBody>
          </p:sp>
          <p:sp>
            <p:nvSpPr>
              <p:cNvPr id="67646" name="文本框 15521"/>
              <p:cNvSpPr txBox="1">
                <a:spLocks noChangeArrowheads="1"/>
              </p:cNvSpPr>
              <p:nvPr/>
            </p:nvSpPr>
            <p:spPr bwMode="auto">
              <a:xfrm>
                <a:off x="2688" y="3024"/>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8</a:t>
                </a:r>
                <a:endParaRPr lang="en-US" altLang="zh-CN">
                  <a:ea typeface="宋体" pitchFamily="2" charset="-122"/>
                </a:endParaRPr>
              </a:p>
            </p:txBody>
          </p:sp>
          <p:sp>
            <p:nvSpPr>
              <p:cNvPr id="67647" name="文本框 15522"/>
              <p:cNvSpPr txBox="1">
                <a:spLocks noChangeArrowheads="1"/>
              </p:cNvSpPr>
              <p:nvPr/>
            </p:nvSpPr>
            <p:spPr bwMode="auto">
              <a:xfrm>
                <a:off x="2516" y="2640"/>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9</a:t>
                </a:r>
                <a:endParaRPr lang="en-US" altLang="zh-CN">
                  <a:ea typeface="宋体" pitchFamily="2" charset="-122"/>
                </a:endParaRPr>
              </a:p>
            </p:txBody>
          </p:sp>
          <p:sp>
            <p:nvSpPr>
              <p:cNvPr id="67648" name="文本框 15523"/>
              <p:cNvSpPr txBox="1">
                <a:spLocks noChangeArrowheads="1"/>
              </p:cNvSpPr>
              <p:nvPr/>
            </p:nvSpPr>
            <p:spPr bwMode="auto">
              <a:xfrm>
                <a:off x="2652" y="3216"/>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10</a:t>
                </a:r>
                <a:endParaRPr lang="en-US" altLang="zh-CN">
                  <a:ea typeface="宋体" pitchFamily="2" charset="-122"/>
                </a:endParaRPr>
              </a:p>
            </p:txBody>
          </p:sp>
          <p:sp>
            <p:nvSpPr>
              <p:cNvPr id="67649" name="文本框 15524"/>
              <p:cNvSpPr txBox="1">
                <a:spLocks noChangeArrowheads="1"/>
              </p:cNvSpPr>
              <p:nvPr/>
            </p:nvSpPr>
            <p:spPr bwMode="auto">
              <a:xfrm>
                <a:off x="2256" y="2640"/>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11</a:t>
                </a:r>
                <a:endParaRPr lang="en-US" altLang="zh-CN">
                  <a:ea typeface="宋体" pitchFamily="2" charset="-122"/>
                </a:endParaRPr>
              </a:p>
            </p:txBody>
          </p:sp>
          <p:sp>
            <p:nvSpPr>
              <p:cNvPr id="67650" name="文本框 15525"/>
              <p:cNvSpPr txBox="1">
                <a:spLocks noChangeArrowheads="1"/>
              </p:cNvSpPr>
              <p:nvPr/>
            </p:nvSpPr>
            <p:spPr bwMode="auto">
              <a:xfrm>
                <a:off x="2880" y="2832"/>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12</a:t>
                </a:r>
                <a:endParaRPr lang="en-US" altLang="zh-CN">
                  <a:ea typeface="宋体" pitchFamily="2" charset="-122"/>
                </a:endParaRPr>
              </a:p>
            </p:txBody>
          </p:sp>
          <p:sp>
            <p:nvSpPr>
              <p:cNvPr id="67651" name="文本框 15526"/>
              <p:cNvSpPr txBox="1">
                <a:spLocks noChangeArrowheads="1"/>
              </p:cNvSpPr>
              <p:nvPr/>
            </p:nvSpPr>
            <p:spPr bwMode="auto">
              <a:xfrm>
                <a:off x="2880" y="3216"/>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14</a:t>
                </a:r>
                <a:endParaRPr lang="en-US" altLang="zh-CN">
                  <a:ea typeface="宋体" pitchFamily="2" charset="-122"/>
                </a:endParaRPr>
              </a:p>
            </p:txBody>
          </p:sp>
          <p:sp>
            <p:nvSpPr>
              <p:cNvPr id="67652" name="文本框 15527"/>
              <p:cNvSpPr txBox="1">
                <a:spLocks noChangeArrowheads="1"/>
              </p:cNvSpPr>
              <p:nvPr/>
            </p:nvSpPr>
            <p:spPr bwMode="auto">
              <a:xfrm>
                <a:off x="2268" y="3216"/>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13</a:t>
                </a:r>
                <a:endParaRPr lang="en-US" altLang="zh-CN">
                  <a:ea typeface="宋体" pitchFamily="2" charset="-122"/>
                </a:endParaRPr>
              </a:p>
            </p:txBody>
          </p:sp>
          <p:sp>
            <p:nvSpPr>
              <p:cNvPr id="67653" name="文本框 15528"/>
              <p:cNvSpPr txBox="1">
                <a:spLocks noChangeArrowheads="1"/>
              </p:cNvSpPr>
              <p:nvPr/>
            </p:nvSpPr>
            <p:spPr bwMode="auto">
              <a:xfrm>
                <a:off x="2652" y="2640"/>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15</a:t>
                </a:r>
                <a:endParaRPr lang="en-US" altLang="zh-CN">
                  <a:ea typeface="宋体" pitchFamily="2" charset="-122"/>
                </a:endParaRPr>
              </a:p>
            </p:txBody>
          </p:sp>
        </p:grpSp>
        <p:sp>
          <p:nvSpPr>
            <p:cNvPr id="67602" name="直接连接符 15529"/>
            <p:cNvSpPr>
              <a:spLocks noChangeShapeType="1"/>
            </p:cNvSpPr>
            <p:nvPr/>
          </p:nvSpPr>
          <p:spPr bwMode="auto">
            <a:xfrm>
              <a:off x="2018" y="2523"/>
              <a:ext cx="681" cy="453"/>
            </a:xfrm>
            <a:prstGeom prst="line">
              <a:avLst/>
            </a:prstGeom>
            <a:noFill/>
            <a:ln w="19050">
              <a:solidFill>
                <a:srgbClr val="000066"/>
              </a:solidFill>
              <a:round/>
              <a:headEnd type="triangle" w="med" len="med"/>
              <a:tailEnd type="triangle" w="med" len="med"/>
            </a:ln>
          </p:spPr>
          <p:txBody>
            <a:bodyPr/>
            <a:lstStyle/>
            <a:p>
              <a:endParaRPr lang="zh-CN" altLang="en-US"/>
            </a:p>
          </p:txBody>
        </p:sp>
        <p:sp>
          <p:nvSpPr>
            <p:cNvPr id="67603" name="直接连接符 15530"/>
            <p:cNvSpPr>
              <a:spLocks noChangeShapeType="1"/>
            </p:cNvSpPr>
            <p:nvPr/>
          </p:nvSpPr>
          <p:spPr bwMode="auto">
            <a:xfrm flipH="1">
              <a:off x="1440" y="2523"/>
              <a:ext cx="578" cy="411"/>
            </a:xfrm>
            <a:prstGeom prst="line">
              <a:avLst/>
            </a:prstGeom>
            <a:noFill/>
            <a:ln w="19050">
              <a:solidFill>
                <a:srgbClr val="000066"/>
              </a:solidFill>
              <a:round/>
              <a:headEnd type="triangle" w="med" len="med"/>
              <a:tailEnd type="triangle" w="med" len="med"/>
            </a:ln>
          </p:spPr>
          <p:txBody>
            <a:bodyPr/>
            <a:lstStyle/>
            <a:p>
              <a:endParaRPr lang="zh-CN" altLang="en-US"/>
            </a:p>
          </p:txBody>
        </p:sp>
        <p:grpSp>
          <p:nvGrpSpPr>
            <p:cNvPr id="67604" name="组合 15531"/>
            <p:cNvGrpSpPr>
              <a:grpSpLocks/>
            </p:cNvGrpSpPr>
            <p:nvPr/>
          </p:nvGrpSpPr>
          <p:grpSpPr bwMode="auto">
            <a:xfrm>
              <a:off x="3852" y="2934"/>
              <a:ext cx="873" cy="768"/>
              <a:chOff x="3852" y="2640"/>
              <a:chExt cx="873" cy="768"/>
            </a:xfrm>
          </p:grpSpPr>
          <p:sp>
            <p:nvSpPr>
              <p:cNvPr id="67610" name="矩形 15532"/>
              <p:cNvSpPr>
                <a:spLocks noChangeArrowheads="1"/>
              </p:cNvSpPr>
              <p:nvPr/>
            </p:nvSpPr>
            <p:spPr bwMode="auto">
              <a:xfrm>
                <a:off x="3900" y="2640"/>
                <a:ext cx="768" cy="768"/>
              </a:xfrm>
              <a:prstGeom prst="rect">
                <a:avLst/>
              </a:prstGeom>
              <a:solidFill>
                <a:srgbClr val="FFFF00"/>
              </a:solidFill>
              <a:ln w="9525">
                <a:solidFill>
                  <a:srgbClr val="FFFF00"/>
                </a:solidFill>
                <a:miter lim="800000"/>
                <a:headEnd/>
                <a:tailEnd/>
              </a:ln>
            </p:spPr>
            <p:txBody>
              <a:bodyPr/>
              <a:lstStyle/>
              <a:p>
                <a:pPr eaLnBrk="1" hangingPunct="1">
                  <a:lnSpc>
                    <a:spcPct val="80000"/>
                  </a:lnSpc>
                  <a:spcBef>
                    <a:spcPct val="50000"/>
                  </a:spcBef>
                </a:pPr>
                <a:endParaRPr lang="zh-CN" altLang="en-US"/>
              </a:p>
            </p:txBody>
          </p:sp>
          <p:sp>
            <p:nvSpPr>
              <p:cNvPr id="67611" name="直接连接符 15533"/>
              <p:cNvSpPr>
                <a:spLocks noChangeShapeType="1"/>
              </p:cNvSpPr>
              <p:nvPr/>
            </p:nvSpPr>
            <p:spPr bwMode="auto">
              <a:xfrm>
                <a:off x="4284" y="2640"/>
                <a:ext cx="0" cy="768"/>
              </a:xfrm>
              <a:prstGeom prst="line">
                <a:avLst/>
              </a:prstGeom>
              <a:noFill/>
              <a:ln w="9525">
                <a:solidFill>
                  <a:srgbClr val="000066"/>
                </a:solidFill>
                <a:round/>
                <a:headEnd/>
                <a:tailEnd/>
              </a:ln>
            </p:spPr>
            <p:txBody>
              <a:bodyPr/>
              <a:lstStyle/>
              <a:p>
                <a:endParaRPr lang="zh-CN" altLang="en-US"/>
              </a:p>
            </p:txBody>
          </p:sp>
          <p:sp>
            <p:nvSpPr>
              <p:cNvPr id="67612" name="直接连接符 15534"/>
              <p:cNvSpPr>
                <a:spLocks noChangeShapeType="1"/>
              </p:cNvSpPr>
              <p:nvPr/>
            </p:nvSpPr>
            <p:spPr bwMode="auto">
              <a:xfrm>
                <a:off x="4476" y="2640"/>
                <a:ext cx="0" cy="768"/>
              </a:xfrm>
              <a:prstGeom prst="line">
                <a:avLst/>
              </a:prstGeom>
              <a:noFill/>
              <a:ln w="9525">
                <a:solidFill>
                  <a:srgbClr val="000066"/>
                </a:solidFill>
                <a:round/>
                <a:headEnd/>
                <a:tailEnd/>
              </a:ln>
            </p:spPr>
            <p:txBody>
              <a:bodyPr/>
              <a:lstStyle/>
              <a:p>
                <a:endParaRPr lang="zh-CN" altLang="en-US"/>
              </a:p>
            </p:txBody>
          </p:sp>
          <p:sp>
            <p:nvSpPr>
              <p:cNvPr id="67613" name="直接连接符 15535"/>
              <p:cNvSpPr>
                <a:spLocks noChangeShapeType="1"/>
              </p:cNvSpPr>
              <p:nvPr/>
            </p:nvSpPr>
            <p:spPr bwMode="auto">
              <a:xfrm>
                <a:off x="4092" y="2640"/>
                <a:ext cx="0" cy="768"/>
              </a:xfrm>
              <a:prstGeom prst="line">
                <a:avLst/>
              </a:prstGeom>
              <a:noFill/>
              <a:ln w="9525">
                <a:solidFill>
                  <a:srgbClr val="000066"/>
                </a:solidFill>
                <a:round/>
                <a:headEnd/>
                <a:tailEnd/>
              </a:ln>
            </p:spPr>
            <p:txBody>
              <a:bodyPr/>
              <a:lstStyle/>
              <a:p>
                <a:endParaRPr lang="zh-CN" altLang="en-US"/>
              </a:p>
            </p:txBody>
          </p:sp>
          <p:sp>
            <p:nvSpPr>
              <p:cNvPr id="67614" name="直接连接符 15536"/>
              <p:cNvSpPr>
                <a:spLocks noChangeShapeType="1"/>
              </p:cNvSpPr>
              <p:nvPr/>
            </p:nvSpPr>
            <p:spPr bwMode="auto">
              <a:xfrm>
                <a:off x="3900" y="2832"/>
                <a:ext cx="768" cy="0"/>
              </a:xfrm>
              <a:prstGeom prst="line">
                <a:avLst/>
              </a:prstGeom>
              <a:noFill/>
              <a:ln w="9525">
                <a:solidFill>
                  <a:srgbClr val="000066"/>
                </a:solidFill>
                <a:round/>
                <a:headEnd/>
                <a:tailEnd/>
              </a:ln>
            </p:spPr>
            <p:txBody>
              <a:bodyPr/>
              <a:lstStyle/>
              <a:p>
                <a:endParaRPr lang="zh-CN" altLang="en-US"/>
              </a:p>
            </p:txBody>
          </p:sp>
          <p:sp>
            <p:nvSpPr>
              <p:cNvPr id="67615" name="直接连接符 15537"/>
              <p:cNvSpPr>
                <a:spLocks noChangeShapeType="1"/>
              </p:cNvSpPr>
              <p:nvPr/>
            </p:nvSpPr>
            <p:spPr bwMode="auto">
              <a:xfrm>
                <a:off x="3900" y="3024"/>
                <a:ext cx="768" cy="0"/>
              </a:xfrm>
              <a:prstGeom prst="line">
                <a:avLst/>
              </a:prstGeom>
              <a:noFill/>
              <a:ln w="9525">
                <a:solidFill>
                  <a:srgbClr val="000066"/>
                </a:solidFill>
                <a:round/>
                <a:headEnd/>
                <a:tailEnd/>
              </a:ln>
            </p:spPr>
            <p:txBody>
              <a:bodyPr/>
              <a:lstStyle/>
              <a:p>
                <a:endParaRPr lang="zh-CN" altLang="en-US"/>
              </a:p>
            </p:txBody>
          </p:sp>
          <p:sp>
            <p:nvSpPr>
              <p:cNvPr id="67616" name="直接连接符 15538"/>
              <p:cNvSpPr>
                <a:spLocks noChangeShapeType="1"/>
              </p:cNvSpPr>
              <p:nvPr/>
            </p:nvSpPr>
            <p:spPr bwMode="auto">
              <a:xfrm>
                <a:off x="3900" y="3216"/>
                <a:ext cx="768" cy="0"/>
              </a:xfrm>
              <a:prstGeom prst="line">
                <a:avLst/>
              </a:prstGeom>
              <a:noFill/>
              <a:ln w="9525">
                <a:solidFill>
                  <a:srgbClr val="000066"/>
                </a:solidFill>
                <a:round/>
                <a:headEnd/>
                <a:tailEnd/>
              </a:ln>
            </p:spPr>
            <p:txBody>
              <a:bodyPr/>
              <a:lstStyle/>
              <a:p>
                <a:endParaRPr lang="zh-CN" altLang="en-US"/>
              </a:p>
            </p:txBody>
          </p:sp>
          <p:sp>
            <p:nvSpPr>
              <p:cNvPr id="67617" name="文本框 15539"/>
              <p:cNvSpPr txBox="1">
                <a:spLocks noChangeArrowheads="1"/>
              </p:cNvSpPr>
              <p:nvPr/>
            </p:nvSpPr>
            <p:spPr bwMode="auto">
              <a:xfrm>
                <a:off x="3900" y="28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a:t>
                </a:r>
                <a:endParaRPr lang="en-US" altLang="zh-CN">
                  <a:ea typeface="宋体" pitchFamily="2" charset="-122"/>
                </a:endParaRPr>
              </a:p>
            </p:txBody>
          </p:sp>
          <p:sp>
            <p:nvSpPr>
              <p:cNvPr id="67618" name="文本框 15540"/>
              <p:cNvSpPr txBox="1">
                <a:spLocks noChangeArrowheads="1"/>
              </p:cNvSpPr>
              <p:nvPr/>
            </p:nvSpPr>
            <p:spPr bwMode="auto">
              <a:xfrm>
                <a:off x="4092" y="3216"/>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2</a:t>
                </a:r>
                <a:endParaRPr lang="en-US" altLang="zh-CN">
                  <a:ea typeface="宋体" pitchFamily="2" charset="-122"/>
                </a:endParaRPr>
              </a:p>
            </p:txBody>
          </p:sp>
          <p:sp>
            <p:nvSpPr>
              <p:cNvPr id="67619" name="文本框 15541"/>
              <p:cNvSpPr txBox="1">
                <a:spLocks noChangeArrowheads="1"/>
              </p:cNvSpPr>
              <p:nvPr/>
            </p:nvSpPr>
            <p:spPr bwMode="auto">
              <a:xfrm>
                <a:off x="4092" y="2832"/>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3</a:t>
                </a:r>
                <a:endParaRPr lang="en-US" altLang="zh-CN">
                  <a:ea typeface="宋体" pitchFamily="2" charset="-122"/>
                </a:endParaRPr>
              </a:p>
            </p:txBody>
          </p:sp>
          <p:sp>
            <p:nvSpPr>
              <p:cNvPr id="67620" name="文本框 15542"/>
              <p:cNvSpPr txBox="1">
                <a:spLocks noChangeArrowheads="1"/>
              </p:cNvSpPr>
              <p:nvPr/>
            </p:nvSpPr>
            <p:spPr bwMode="auto">
              <a:xfrm>
                <a:off x="4284" y="2640"/>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4</a:t>
                </a:r>
                <a:endParaRPr lang="en-US" altLang="zh-CN">
                  <a:ea typeface="宋体" pitchFamily="2" charset="-122"/>
                </a:endParaRPr>
              </a:p>
            </p:txBody>
          </p:sp>
          <p:sp>
            <p:nvSpPr>
              <p:cNvPr id="67621" name="文本框 15543"/>
              <p:cNvSpPr txBox="1">
                <a:spLocks noChangeArrowheads="1"/>
              </p:cNvSpPr>
              <p:nvPr/>
            </p:nvSpPr>
            <p:spPr bwMode="auto">
              <a:xfrm>
                <a:off x="4092" y="3024"/>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5</a:t>
                </a:r>
                <a:endParaRPr lang="en-US" altLang="zh-CN">
                  <a:ea typeface="宋体" pitchFamily="2" charset="-122"/>
                </a:endParaRPr>
              </a:p>
            </p:txBody>
          </p:sp>
          <p:sp>
            <p:nvSpPr>
              <p:cNvPr id="67622" name="文本框 15544"/>
              <p:cNvSpPr txBox="1">
                <a:spLocks noChangeArrowheads="1"/>
              </p:cNvSpPr>
              <p:nvPr/>
            </p:nvSpPr>
            <p:spPr bwMode="auto">
              <a:xfrm>
                <a:off x="4521" y="3024"/>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6</a:t>
                </a:r>
                <a:endParaRPr lang="en-US" altLang="zh-CN">
                  <a:ea typeface="宋体" pitchFamily="2" charset="-122"/>
                </a:endParaRPr>
              </a:p>
            </p:txBody>
          </p:sp>
          <p:sp>
            <p:nvSpPr>
              <p:cNvPr id="67623" name="文本框 15545"/>
              <p:cNvSpPr txBox="1">
                <a:spLocks noChangeArrowheads="1"/>
              </p:cNvSpPr>
              <p:nvPr/>
            </p:nvSpPr>
            <p:spPr bwMode="auto">
              <a:xfrm>
                <a:off x="3900" y="3024"/>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7</a:t>
                </a:r>
                <a:endParaRPr lang="en-US" altLang="zh-CN">
                  <a:ea typeface="宋体" pitchFamily="2" charset="-122"/>
                </a:endParaRPr>
              </a:p>
            </p:txBody>
          </p:sp>
          <p:sp>
            <p:nvSpPr>
              <p:cNvPr id="67624" name="文本框 15546"/>
              <p:cNvSpPr txBox="1">
                <a:spLocks noChangeArrowheads="1"/>
              </p:cNvSpPr>
              <p:nvPr/>
            </p:nvSpPr>
            <p:spPr bwMode="auto">
              <a:xfrm>
                <a:off x="4284" y="3024"/>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8</a:t>
                </a:r>
                <a:endParaRPr lang="en-US" altLang="zh-CN">
                  <a:ea typeface="宋体" pitchFamily="2" charset="-122"/>
                </a:endParaRPr>
              </a:p>
            </p:txBody>
          </p:sp>
          <p:sp>
            <p:nvSpPr>
              <p:cNvPr id="67625" name="文本框 15547"/>
              <p:cNvSpPr txBox="1">
                <a:spLocks noChangeArrowheads="1"/>
              </p:cNvSpPr>
              <p:nvPr/>
            </p:nvSpPr>
            <p:spPr bwMode="auto">
              <a:xfrm>
                <a:off x="4112" y="2640"/>
                <a:ext cx="172"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9</a:t>
                </a:r>
                <a:endParaRPr lang="en-US" altLang="zh-CN">
                  <a:ea typeface="宋体" pitchFamily="2" charset="-122"/>
                </a:endParaRPr>
              </a:p>
            </p:txBody>
          </p:sp>
          <p:sp>
            <p:nvSpPr>
              <p:cNvPr id="67626" name="文本框 15548"/>
              <p:cNvSpPr txBox="1">
                <a:spLocks noChangeArrowheads="1"/>
              </p:cNvSpPr>
              <p:nvPr/>
            </p:nvSpPr>
            <p:spPr bwMode="auto">
              <a:xfrm>
                <a:off x="4248" y="3216"/>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10</a:t>
                </a:r>
                <a:endParaRPr lang="en-US" altLang="zh-CN">
                  <a:ea typeface="宋体" pitchFamily="2" charset="-122"/>
                </a:endParaRPr>
              </a:p>
            </p:txBody>
          </p:sp>
          <p:sp>
            <p:nvSpPr>
              <p:cNvPr id="67627" name="文本框 15549"/>
              <p:cNvSpPr txBox="1">
                <a:spLocks noChangeArrowheads="1"/>
              </p:cNvSpPr>
              <p:nvPr/>
            </p:nvSpPr>
            <p:spPr bwMode="auto">
              <a:xfrm>
                <a:off x="3852" y="2640"/>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11</a:t>
                </a:r>
                <a:endParaRPr lang="en-US" altLang="zh-CN">
                  <a:ea typeface="宋体" pitchFamily="2" charset="-122"/>
                </a:endParaRPr>
              </a:p>
            </p:txBody>
          </p:sp>
          <p:sp>
            <p:nvSpPr>
              <p:cNvPr id="67628" name="文本框 15550"/>
              <p:cNvSpPr txBox="1">
                <a:spLocks noChangeArrowheads="1"/>
              </p:cNvSpPr>
              <p:nvPr/>
            </p:nvSpPr>
            <p:spPr bwMode="auto">
              <a:xfrm>
                <a:off x="4497" y="2832"/>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12</a:t>
                </a:r>
                <a:endParaRPr lang="en-US" altLang="zh-CN">
                  <a:ea typeface="宋体" pitchFamily="2" charset="-122"/>
                </a:endParaRPr>
              </a:p>
            </p:txBody>
          </p:sp>
          <p:sp>
            <p:nvSpPr>
              <p:cNvPr id="67629" name="文本框 15551"/>
              <p:cNvSpPr txBox="1">
                <a:spLocks noChangeArrowheads="1"/>
              </p:cNvSpPr>
              <p:nvPr/>
            </p:nvSpPr>
            <p:spPr bwMode="auto">
              <a:xfrm>
                <a:off x="4476" y="3216"/>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14</a:t>
                </a:r>
                <a:endParaRPr lang="en-US" altLang="zh-CN">
                  <a:ea typeface="宋体" pitchFamily="2" charset="-122"/>
                </a:endParaRPr>
              </a:p>
            </p:txBody>
          </p:sp>
          <p:sp>
            <p:nvSpPr>
              <p:cNvPr id="67630" name="文本框 15552"/>
              <p:cNvSpPr txBox="1">
                <a:spLocks noChangeArrowheads="1"/>
              </p:cNvSpPr>
              <p:nvPr/>
            </p:nvSpPr>
            <p:spPr bwMode="auto">
              <a:xfrm>
                <a:off x="3864" y="3216"/>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13</a:t>
                </a:r>
                <a:endParaRPr lang="en-US" altLang="zh-CN">
                  <a:ea typeface="宋体" pitchFamily="2" charset="-122"/>
                </a:endParaRPr>
              </a:p>
            </p:txBody>
          </p:sp>
          <p:sp>
            <p:nvSpPr>
              <p:cNvPr id="67631" name="文本框 15553"/>
              <p:cNvSpPr txBox="1">
                <a:spLocks noChangeArrowheads="1"/>
              </p:cNvSpPr>
              <p:nvPr/>
            </p:nvSpPr>
            <p:spPr bwMode="auto">
              <a:xfrm>
                <a:off x="4476" y="2652"/>
                <a:ext cx="228" cy="192"/>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en-US" altLang="zh-CN" sz="1400">
                    <a:solidFill>
                      <a:srgbClr val="000066"/>
                    </a:solidFill>
                    <a:ea typeface="宋体" pitchFamily="2" charset="-122"/>
                  </a:rPr>
                  <a:t>15</a:t>
                </a:r>
                <a:endParaRPr lang="en-US" altLang="zh-CN">
                  <a:ea typeface="宋体" pitchFamily="2" charset="-122"/>
                </a:endParaRPr>
              </a:p>
            </p:txBody>
          </p:sp>
        </p:grpSp>
        <p:sp>
          <p:nvSpPr>
            <p:cNvPr id="67605" name="直接连接符 15554"/>
            <p:cNvSpPr>
              <a:spLocks noChangeShapeType="1"/>
            </p:cNvSpPr>
            <p:nvPr/>
          </p:nvSpPr>
          <p:spPr bwMode="auto">
            <a:xfrm>
              <a:off x="3379" y="2523"/>
              <a:ext cx="907" cy="453"/>
            </a:xfrm>
            <a:prstGeom prst="line">
              <a:avLst/>
            </a:prstGeom>
            <a:noFill/>
            <a:ln w="19050">
              <a:solidFill>
                <a:srgbClr val="000066"/>
              </a:solidFill>
              <a:round/>
              <a:headEnd type="triangle" w="med" len="med"/>
              <a:tailEnd type="triangle" w="med" len="med"/>
            </a:ln>
          </p:spPr>
          <p:txBody>
            <a:bodyPr/>
            <a:lstStyle/>
            <a:p>
              <a:endParaRPr lang="zh-CN" altLang="en-US"/>
            </a:p>
          </p:txBody>
        </p:sp>
        <p:sp>
          <p:nvSpPr>
            <p:cNvPr id="67606" name="直接连接符 15555"/>
            <p:cNvSpPr>
              <a:spLocks noChangeShapeType="1"/>
            </p:cNvSpPr>
            <p:nvPr/>
          </p:nvSpPr>
          <p:spPr bwMode="auto">
            <a:xfrm>
              <a:off x="3379" y="2523"/>
              <a:ext cx="317" cy="411"/>
            </a:xfrm>
            <a:prstGeom prst="line">
              <a:avLst/>
            </a:prstGeom>
            <a:noFill/>
            <a:ln w="19050">
              <a:solidFill>
                <a:srgbClr val="000066"/>
              </a:solidFill>
              <a:round/>
              <a:headEnd type="triangle" w="med" len="med"/>
              <a:tailEnd type="triangle" w="med" len="med"/>
            </a:ln>
          </p:spPr>
          <p:txBody>
            <a:bodyPr/>
            <a:lstStyle/>
            <a:p>
              <a:endParaRPr lang="zh-CN" altLang="en-US"/>
            </a:p>
          </p:txBody>
        </p:sp>
        <p:sp>
          <p:nvSpPr>
            <p:cNvPr id="67607" name="直接连接符 15556"/>
            <p:cNvSpPr>
              <a:spLocks noChangeShapeType="1"/>
            </p:cNvSpPr>
            <p:nvPr/>
          </p:nvSpPr>
          <p:spPr bwMode="auto">
            <a:xfrm>
              <a:off x="4604" y="2523"/>
              <a:ext cx="1020" cy="534"/>
            </a:xfrm>
            <a:prstGeom prst="line">
              <a:avLst/>
            </a:prstGeom>
            <a:noFill/>
            <a:ln w="19050">
              <a:solidFill>
                <a:srgbClr val="000066"/>
              </a:solidFill>
              <a:round/>
              <a:headEnd type="triangle" w="med" len="med"/>
              <a:tailEnd type="triangle" w="med" len="med"/>
            </a:ln>
          </p:spPr>
          <p:txBody>
            <a:bodyPr/>
            <a:lstStyle/>
            <a:p>
              <a:endParaRPr lang="zh-CN" altLang="en-US"/>
            </a:p>
          </p:txBody>
        </p:sp>
        <p:sp>
          <p:nvSpPr>
            <p:cNvPr id="67608" name="直接连接符 15557"/>
            <p:cNvSpPr>
              <a:spLocks noChangeShapeType="1"/>
            </p:cNvSpPr>
            <p:nvPr/>
          </p:nvSpPr>
          <p:spPr bwMode="auto">
            <a:xfrm>
              <a:off x="4608" y="2545"/>
              <a:ext cx="864" cy="624"/>
            </a:xfrm>
            <a:prstGeom prst="line">
              <a:avLst/>
            </a:prstGeom>
            <a:noFill/>
            <a:ln w="19050">
              <a:solidFill>
                <a:srgbClr val="000066"/>
              </a:solidFill>
              <a:round/>
              <a:headEnd type="triangle" w="med" len="med"/>
              <a:tailEnd type="triangle" w="med" len="med"/>
            </a:ln>
          </p:spPr>
          <p:txBody>
            <a:bodyPr/>
            <a:lstStyle/>
            <a:p>
              <a:endParaRPr lang="zh-CN" altLang="en-US"/>
            </a:p>
          </p:txBody>
        </p:sp>
        <p:sp>
          <p:nvSpPr>
            <p:cNvPr id="67609" name="直接连接符 15558"/>
            <p:cNvSpPr>
              <a:spLocks noChangeShapeType="1"/>
            </p:cNvSpPr>
            <p:nvPr/>
          </p:nvSpPr>
          <p:spPr bwMode="auto">
            <a:xfrm>
              <a:off x="4608" y="2545"/>
              <a:ext cx="576" cy="624"/>
            </a:xfrm>
            <a:prstGeom prst="line">
              <a:avLst/>
            </a:prstGeom>
            <a:noFill/>
            <a:ln w="19050">
              <a:solidFill>
                <a:srgbClr val="000066"/>
              </a:solidFill>
              <a:round/>
              <a:headEnd type="triangle" w="med" len="med"/>
              <a:tailEnd type="triangle" w="med" len="med"/>
            </a:ln>
          </p:spPr>
          <p:txBody>
            <a:bodyPr/>
            <a:lstStyle/>
            <a:p>
              <a:endParaRPr lang="zh-CN" altLang="en-US"/>
            </a:p>
          </p:txBody>
        </p:sp>
      </p:grpSp>
      <p:sp>
        <p:nvSpPr>
          <p:cNvPr id="16387" name="动作按钮: 后退或前一项 15559">
            <a:hlinkClick r:id="" action="ppaction://hlinkshowjump?jump=previousslide"/>
          </p:cNvPr>
          <p:cNvSpPr>
            <a:spLocks noChangeArrowheads="1"/>
          </p:cNvSpPr>
          <p:nvPr/>
        </p:nvSpPr>
        <p:spPr bwMode="auto">
          <a:xfrm>
            <a:off x="7924800" y="6019800"/>
            <a:ext cx="609600" cy="457200"/>
          </a:xfrm>
          <a:prstGeom prst="actionButtonBackPrevious">
            <a:avLst/>
          </a:prstGeom>
          <a:solidFill>
            <a:schemeClr val="accent2"/>
          </a:solidFill>
          <a:ln>
            <a:noFill/>
          </a:ln>
          <a:effectLst>
            <a:outerShdw blurRad="63500" dist="107763" dir="2700000" algn="ctr" rotWithShape="0">
              <a:schemeClr val="bg2">
                <a:alpha val="74998"/>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2"/>
              </a:buBlip>
              <a:defRPr sz="2800">
                <a:solidFill>
                  <a:schemeClr val="tx1"/>
                </a:solidFill>
                <a:latin typeface="Berlin Sans FB" charset="0"/>
                <a:ea typeface="楷体_GB2312" charset="0"/>
              </a:defRPr>
            </a:lvl1pPr>
            <a:lvl2pPr marL="742950" indent="-285750">
              <a:spcBef>
                <a:spcPct val="20000"/>
              </a:spcBef>
              <a:buSzPct val="75000"/>
              <a:buBlip>
                <a:blip r:embed="rId3"/>
              </a:buBlip>
              <a:defRPr sz="2400">
                <a:solidFill>
                  <a:schemeClr val="tx1"/>
                </a:solidFill>
                <a:latin typeface="Berlin Sans FB" charset="0"/>
                <a:ea typeface="楷体_GB2312" charset="0"/>
              </a:defRPr>
            </a:lvl2pPr>
            <a:lvl3pPr marL="1143000" indent="-228600">
              <a:spcBef>
                <a:spcPct val="20000"/>
              </a:spcBef>
              <a:buBlip>
                <a:blip r:embed="rId4"/>
              </a:buBlip>
              <a:defRPr sz="2000">
                <a:solidFill>
                  <a:schemeClr val="tx1"/>
                </a:solidFill>
                <a:latin typeface="Berlin Sans FB" charset="0"/>
                <a:ea typeface="楷体_GB2312" charset="0"/>
              </a:defRPr>
            </a:lvl3pPr>
            <a:lvl4pPr marL="1600200" indent="-228600">
              <a:spcBef>
                <a:spcPct val="20000"/>
              </a:spcBef>
              <a:buBlip>
                <a:blip r:embed="rId5"/>
              </a:buBlip>
              <a:defRPr>
                <a:solidFill>
                  <a:schemeClr val="tx1"/>
                </a:solidFill>
                <a:latin typeface="Berlin Sans FB" charset="0"/>
                <a:ea typeface="楷体_GB2312" charset="0"/>
              </a:defRPr>
            </a:lvl4pPr>
            <a:lvl5pPr marL="2057400" indent="-228600">
              <a:spcBef>
                <a:spcPct val="20000"/>
              </a:spcBef>
              <a:buClr>
                <a:schemeClr val="tx2"/>
              </a:buClr>
              <a:buChar char="–"/>
              <a:defRPr sz="1600">
                <a:solidFill>
                  <a:schemeClr val="tx1"/>
                </a:solidFill>
                <a:latin typeface="Berlin Sans FB" charset="0"/>
                <a:ea typeface="楷体_GB2312" charset="0"/>
              </a:defRPr>
            </a:lvl5pPr>
            <a:lvl6pPr marL="25146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6pPr>
            <a:lvl7pPr marL="29718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7pPr>
            <a:lvl8pPr marL="34290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8pPr>
            <a:lvl9pPr marL="3886200" indent="-228600" eaLnBrk="0" fontAlgn="base" hangingPunct="0">
              <a:spcBef>
                <a:spcPct val="20000"/>
              </a:spcBef>
              <a:spcAft>
                <a:spcPct val="0"/>
              </a:spcAft>
              <a:buClr>
                <a:schemeClr val="tx2"/>
              </a:buClr>
              <a:buChar char="–"/>
              <a:defRPr sz="1600">
                <a:solidFill>
                  <a:schemeClr val="tx1"/>
                </a:solidFill>
                <a:latin typeface="Berlin Sans FB" charset="0"/>
                <a:ea typeface="楷体_GB2312" charset="0"/>
              </a:defRPr>
            </a:lvl9pPr>
          </a:lstStyle>
          <a:p>
            <a:pPr eaLnBrk="1" hangingPunct="1">
              <a:lnSpc>
                <a:spcPct val="80000"/>
              </a:lnSpc>
              <a:spcBef>
                <a:spcPct val="50000"/>
              </a:spcBef>
              <a:buFontTx/>
              <a:buNone/>
              <a:defRPr/>
            </a:pPr>
            <a:endParaRPr lang="zh-CN" altLang="zh-CN" sz="2400" smtClean="0">
              <a:solidFill>
                <a:srgbClr val="FF6600"/>
              </a:solidFill>
              <a:latin typeface="Times New Roman" charset="0"/>
              <a:ea typeface="宋体" charset="-122"/>
            </a:endParaRPr>
          </a:p>
        </p:txBody>
      </p:sp>
      <p:sp>
        <p:nvSpPr>
          <p:cNvPr id="15561" name="文本框 15560"/>
          <p:cNvSpPr txBox="1">
            <a:spLocks noChangeArrowheads="1"/>
          </p:cNvSpPr>
          <p:nvPr/>
        </p:nvSpPr>
        <p:spPr bwMode="auto">
          <a:xfrm>
            <a:off x="2427288" y="6037263"/>
            <a:ext cx="4119562" cy="336550"/>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sz="2000">
                <a:ea typeface="宋体" pitchFamily="2" charset="-122"/>
              </a:rPr>
              <a:t>图</a:t>
            </a:r>
            <a:r>
              <a:rPr lang="en-US" altLang="zh-CN" sz="2000">
                <a:ea typeface="宋体" pitchFamily="2" charset="-122"/>
              </a:rPr>
              <a:t>2.2 </a:t>
            </a:r>
            <a:r>
              <a:rPr lang="zh-CN" altLang="en-US" sz="2000">
                <a:ea typeface="宋体" pitchFamily="2" charset="-122"/>
              </a:rPr>
              <a:t>十五数码难题部分状态空间图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1"/>
                                        </p:tgtEl>
                                        <p:attrNameLst>
                                          <p:attrName>style.visibility</p:attrName>
                                        </p:attrNameLst>
                                      </p:cBhvr>
                                      <p:to>
                                        <p:strVal val="visible"/>
                                      </p:to>
                                    </p:set>
                                    <p:anim calcmode="lin" valueType="num">
                                      <p:cBhvr>
                                        <p:cTn id="7" dur="500" fill="hold"/>
                                        <p:tgtEl>
                                          <p:spTgt spid="15561"/>
                                        </p:tgtEl>
                                        <p:attrNameLst>
                                          <p:attrName>ppt_x</p:attrName>
                                        </p:attrNameLst>
                                      </p:cBhvr>
                                      <p:tavLst>
                                        <p:tav tm="0">
                                          <p:val>
                                            <p:strVal val="0-#ppt_w/2"/>
                                          </p:val>
                                        </p:tav>
                                        <p:tav tm="100000">
                                          <p:val>
                                            <p:strVal val="#ppt_x"/>
                                          </p:val>
                                        </p:tav>
                                      </p:tavLst>
                                    </p:anim>
                                    <p:anim calcmode="lin" valueType="num">
                                      <p:cBhvr>
                                        <p:cTn id="8" dur="500" fill="hold"/>
                                        <p:tgtEl>
                                          <p:spTgt spid="155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2133600" cy="457200"/>
          </a:xfrm>
          <a:prstGeom prst="rect">
            <a:avLst/>
          </a:prstGeom>
        </p:spPr>
        <p:txBody>
          <a:bodyPr/>
          <a:lstStyle/>
          <a:p>
            <a:fld id="{CA8CF7D3-670F-49D1-A834-F8FFD221F51B}" type="slidenum">
              <a:rPr lang="en-US" altLang="zh-CN"/>
              <a:pPr/>
              <a:t>60</a:t>
            </a:fld>
            <a:endParaRPr lang="en-US" altLang="zh-CN"/>
          </a:p>
        </p:txBody>
      </p:sp>
      <p:sp>
        <p:nvSpPr>
          <p:cNvPr id="261122" name="Rectangle 2"/>
          <p:cNvSpPr>
            <a:spLocks noGrp="1" noChangeArrowheads="1"/>
          </p:cNvSpPr>
          <p:nvPr>
            <p:ph type="title"/>
          </p:nvPr>
        </p:nvSpPr>
        <p:spPr/>
        <p:txBody>
          <a:bodyPr/>
          <a:lstStyle/>
          <a:p>
            <a:pPr algn="ctr"/>
            <a:r>
              <a:rPr lang="en-US" altLang="zh-CN"/>
              <a:t>AO*</a:t>
            </a:r>
            <a:r>
              <a:rPr lang="zh-CN" altLang="en-US"/>
              <a:t>算法与</a:t>
            </a:r>
            <a:r>
              <a:rPr lang="en-US" altLang="zh-CN"/>
              <a:t>A</a:t>
            </a:r>
            <a:r>
              <a:rPr lang="zh-CN" altLang="en-US"/>
              <a:t>算法的区别</a:t>
            </a:r>
          </a:p>
        </p:txBody>
      </p:sp>
      <p:sp>
        <p:nvSpPr>
          <p:cNvPr id="261123" name="Rectangle 3"/>
          <p:cNvSpPr>
            <a:spLocks noGrp="1" noChangeArrowheads="1"/>
          </p:cNvSpPr>
          <p:nvPr>
            <p:ph type="body" idx="1"/>
          </p:nvPr>
        </p:nvSpPr>
        <p:spPr/>
        <p:txBody>
          <a:bodyPr/>
          <a:lstStyle/>
          <a:p>
            <a:pPr>
              <a:buFont typeface="Wingdings" pitchFamily="2" charset="2"/>
              <a:buNone/>
            </a:pPr>
            <a:endParaRPr lang="en-US" altLang="zh-CN"/>
          </a:p>
          <a:p>
            <a:pPr algn="just"/>
            <a:r>
              <a:rPr lang="en-US" altLang="zh-CN" sz="3200" b="1">
                <a:latin typeface="宋体" charset="-122"/>
              </a:rPr>
              <a:t>AO*</a:t>
            </a:r>
            <a:r>
              <a:rPr lang="zh-CN" altLang="en-US" sz="3200" b="1">
                <a:latin typeface="宋体" charset="-122"/>
              </a:rPr>
              <a:t>算法不能像</a:t>
            </a:r>
            <a:r>
              <a:rPr lang="en-US" altLang="zh-CN" sz="3200" b="1">
                <a:latin typeface="宋体" charset="-122"/>
              </a:rPr>
              <a:t>A</a:t>
            </a:r>
            <a:r>
              <a:rPr lang="zh-CN" altLang="en-US" sz="3200" b="1">
                <a:latin typeface="宋体" charset="-122"/>
              </a:rPr>
              <a:t>算法那样，单纯靠评价某一个结点来评价局部图。</a:t>
            </a:r>
          </a:p>
          <a:p>
            <a:pPr algn="just"/>
            <a:endParaRPr lang="zh-CN" altLang="en-US" sz="3200" b="1">
              <a:latin typeface="宋体" charset="-122"/>
            </a:endParaRPr>
          </a:p>
          <a:p>
            <a:pPr algn="just"/>
            <a:r>
              <a:rPr lang="en-US" altLang="zh-CN" sz="3200" b="1">
                <a:latin typeface="宋体" charset="-122"/>
              </a:rPr>
              <a:t>AO*</a:t>
            </a:r>
            <a:r>
              <a:rPr lang="zh-CN" altLang="en-US" sz="3200" b="1">
                <a:latin typeface="宋体" charset="-122"/>
              </a:rPr>
              <a:t>算法由于</a:t>
            </a:r>
            <a:r>
              <a:rPr lang="en-US" altLang="zh-CN" sz="3200" b="1">
                <a:latin typeface="宋体" charset="-122"/>
              </a:rPr>
              <a:t>k-</a:t>
            </a:r>
            <a:r>
              <a:rPr lang="zh-CN" altLang="en-US" sz="3200" b="1">
                <a:latin typeface="宋体" charset="-122"/>
              </a:rPr>
              <a:t>连接符连接的有关子结点，对父结点能解与否以及耗散值都有影响，因而显然不能像</a:t>
            </a:r>
            <a:r>
              <a:rPr lang="en-US" altLang="zh-CN" sz="3200" b="1">
                <a:latin typeface="宋体" charset="-122"/>
              </a:rPr>
              <a:t>A</a:t>
            </a:r>
            <a:r>
              <a:rPr lang="zh-CN" altLang="en-US" sz="3200" b="1">
                <a:latin typeface="宋体" charset="-122"/>
              </a:rPr>
              <a:t>算法那样优先扩展其中具有最小耗散值的结点。</a:t>
            </a:r>
          </a:p>
          <a:p>
            <a:pPr algn="just"/>
            <a:endParaRPr lang="en-US" altLang="zh-CN" sz="3200" b="1">
              <a:latin typeface="宋体"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2133600" cy="457200"/>
          </a:xfrm>
          <a:prstGeom prst="rect">
            <a:avLst/>
          </a:prstGeom>
        </p:spPr>
        <p:txBody>
          <a:bodyPr/>
          <a:lstStyle/>
          <a:p>
            <a:fld id="{F4C999A5-4D26-4B37-9532-412A794EC231}" type="slidenum">
              <a:rPr lang="en-US" altLang="zh-CN"/>
              <a:pPr/>
              <a:t>61</a:t>
            </a:fld>
            <a:endParaRPr lang="en-US" altLang="zh-CN"/>
          </a:p>
        </p:txBody>
      </p:sp>
      <p:sp>
        <p:nvSpPr>
          <p:cNvPr id="262147" name="Rectangle 3"/>
          <p:cNvSpPr>
            <a:spLocks noGrp="1" noChangeArrowheads="1"/>
          </p:cNvSpPr>
          <p:nvPr>
            <p:ph type="body" idx="1"/>
          </p:nvPr>
        </p:nvSpPr>
        <p:spPr>
          <a:xfrm>
            <a:off x="476250" y="2309813"/>
            <a:ext cx="8229600" cy="2620962"/>
          </a:xfrm>
        </p:spPr>
        <p:txBody>
          <a:bodyPr/>
          <a:lstStyle/>
          <a:p>
            <a:pPr algn="just"/>
            <a:r>
              <a:rPr lang="en-US" altLang="zh-CN" sz="3200" b="1">
                <a:latin typeface="宋体" charset="-122"/>
              </a:rPr>
              <a:t>AO*</a:t>
            </a:r>
            <a:r>
              <a:rPr lang="zh-CN" altLang="en-US" sz="3200" b="1">
                <a:latin typeface="宋体" charset="-122"/>
              </a:rPr>
              <a:t>算法仅适用于无环图的假设，否则耗散值递归计算不能收敛，因而在算法中还必须检查新生成的结点已在图中时，是否是正被扩展结点的先辈结点。</a:t>
            </a:r>
          </a:p>
        </p:txBody>
      </p:sp>
      <p:sp>
        <p:nvSpPr>
          <p:cNvPr id="262148" name="Rectangle 4"/>
          <p:cNvSpPr>
            <a:spLocks noGrp="1" noChangeArrowheads="1"/>
          </p:cNvSpPr>
          <p:nvPr>
            <p:ph type="title"/>
          </p:nvPr>
        </p:nvSpPr>
        <p:spPr>
          <a:noFill/>
          <a:ln/>
        </p:spPr>
        <p:txBody>
          <a:bodyPr/>
          <a:lstStyle/>
          <a:p>
            <a:pPr algn="ctr"/>
            <a:r>
              <a:rPr lang="en-US" altLang="zh-CN"/>
              <a:t>AO*</a:t>
            </a:r>
            <a:r>
              <a:rPr lang="zh-CN" altLang="en-US"/>
              <a:t>与</a:t>
            </a:r>
            <a:r>
              <a:rPr lang="en-US" altLang="zh-CN"/>
              <a:t>A</a:t>
            </a:r>
            <a:r>
              <a:rPr lang="zh-CN" altLang="en-US"/>
              <a:t>的区别</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2133600" cy="457200"/>
          </a:xfrm>
          <a:prstGeom prst="rect">
            <a:avLst/>
          </a:prstGeom>
        </p:spPr>
        <p:txBody>
          <a:bodyPr/>
          <a:lstStyle/>
          <a:p>
            <a:fld id="{5833713D-C82F-4D9C-AAF1-E5C8235BC022}" type="slidenum">
              <a:rPr lang="en-US" altLang="zh-CN"/>
              <a:pPr/>
              <a:t>62</a:t>
            </a:fld>
            <a:endParaRPr lang="en-US" altLang="zh-CN"/>
          </a:p>
        </p:txBody>
      </p:sp>
      <p:sp>
        <p:nvSpPr>
          <p:cNvPr id="263171" name="Rectangle 3"/>
          <p:cNvSpPr>
            <a:spLocks noGrp="1" noChangeArrowheads="1"/>
          </p:cNvSpPr>
          <p:nvPr>
            <p:ph type="body" idx="1"/>
          </p:nvPr>
        </p:nvSpPr>
        <p:spPr>
          <a:xfrm>
            <a:off x="495300" y="2652713"/>
            <a:ext cx="8229600" cy="2868612"/>
          </a:xfrm>
        </p:spPr>
        <p:txBody>
          <a:bodyPr/>
          <a:lstStyle/>
          <a:p>
            <a:pPr algn="just"/>
            <a:r>
              <a:rPr lang="en-US" altLang="zh-CN" sz="3200" b="1">
                <a:latin typeface="宋体" charset="-122"/>
              </a:rPr>
              <a:t>A</a:t>
            </a:r>
            <a:r>
              <a:rPr lang="zh-CN" altLang="en-US" sz="3200" b="1">
                <a:latin typeface="宋体" charset="-122"/>
              </a:rPr>
              <a:t>算法有</a:t>
            </a:r>
            <a:r>
              <a:rPr lang="en-US" altLang="zh-CN" sz="3200" b="1">
                <a:latin typeface="宋体" charset="-122"/>
              </a:rPr>
              <a:t>OPEN</a:t>
            </a:r>
            <a:r>
              <a:rPr lang="zh-CN" altLang="en-US" sz="3200" b="1">
                <a:latin typeface="宋体" charset="-122"/>
              </a:rPr>
              <a:t>表和</a:t>
            </a:r>
            <a:r>
              <a:rPr lang="en-US" altLang="zh-CN" sz="3200" b="1">
                <a:latin typeface="宋体" charset="-122"/>
              </a:rPr>
              <a:t>CLOSED</a:t>
            </a:r>
            <a:r>
              <a:rPr lang="zh-CN" altLang="en-US" sz="3200" b="1">
                <a:latin typeface="宋体" charset="-122"/>
              </a:rPr>
              <a:t>表，而</a:t>
            </a:r>
            <a:r>
              <a:rPr lang="en-US" altLang="zh-CN" sz="3200" b="1">
                <a:latin typeface="宋体" charset="-122"/>
              </a:rPr>
              <a:t>AO*</a:t>
            </a:r>
            <a:r>
              <a:rPr lang="zh-CN" altLang="en-US" sz="3200" b="1">
                <a:latin typeface="宋体" charset="-122"/>
              </a:rPr>
              <a:t>算法只用一个与或图结构，它代表到目前为止已显式生成的部分搜索图，图中每一个结点的</a:t>
            </a:r>
            <a:r>
              <a:rPr lang="en-US" altLang="zh-CN" sz="3200" b="1">
                <a:latin typeface="宋体" charset="-122"/>
              </a:rPr>
              <a:t>h(n)</a:t>
            </a:r>
            <a:r>
              <a:rPr lang="zh-CN" altLang="en-US" sz="3200" b="1">
                <a:latin typeface="宋体" charset="-122"/>
              </a:rPr>
              <a:t>值是估计最佳解图，而不是估计解路径。</a:t>
            </a:r>
          </a:p>
          <a:p>
            <a:pPr>
              <a:buFont typeface="Wingdings" pitchFamily="2" charset="2"/>
              <a:buNone/>
            </a:pPr>
            <a:endParaRPr lang="en-US" altLang="zh-CN" sz="3200" b="1">
              <a:latin typeface="宋体" charset="-122"/>
            </a:endParaRPr>
          </a:p>
        </p:txBody>
      </p:sp>
      <p:sp>
        <p:nvSpPr>
          <p:cNvPr id="263172" name="Rectangle 4"/>
          <p:cNvSpPr>
            <a:spLocks noGrp="1" noChangeArrowheads="1"/>
          </p:cNvSpPr>
          <p:nvPr>
            <p:ph type="title"/>
          </p:nvPr>
        </p:nvSpPr>
        <p:spPr>
          <a:noFill/>
          <a:ln/>
        </p:spPr>
        <p:txBody>
          <a:bodyPr/>
          <a:lstStyle/>
          <a:p>
            <a:pPr algn="ctr"/>
            <a:r>
              <a:rPr lang="en-US" altLang="zh-CN"/>
              <a:t>AO*</a:t>
            </a:r>
            <a:r>
              <a:rPr lang="zh-CN" altLang="en-US"/>
              <a:t>与</a:t>
            </a:r>
            <a:r>
              <a:rPr lang="en-US" altLang="zh-CN"/>
              <a:t>A</a:t>
            </a:r>
            <a:r>
              <a:rPr lang="zh-CN" altLang="en-US"/>
              <a:t>的区别</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1" name="灯片编号占位符 1"/>
          <p:cNvSpPr>
            <a:spLocks noGrp="1" noChangeArrowheads="1"/>
          </p:cNvSpPr>
          <p:nvPr>
            <p:ph type="sldNum" sz="quarter" idx="10"/>
          </p:nvPr>
        </p:nvSpPr>
        <p:spPr bwMode="auto">
          <a:noFill/>
          <a:ln>
            <a:miter lim="800000"/>
            <a:headEnd/>
            <a:tailEnd/>
          </a:ln>
        </p:spPr>
        <p:txBody>
          <a:bodyPr/>
          <a:lstStyle/>
          <a:p>
            <a:fld id="{5EE8D4E2-78DB-40D8-9F74-6B4A66BDCA28}" type="slidenum">
              <a:rPr lang="zh-TW" altLang="en-US"/>
              <a:pPr/>
              <a:t>63</a:t>
            </a:fld>
            <a:endParaRPr lang="zh-TW" altLang="en-US"/>
          </a:p>
        </p:txBody>
      </p:sp>
      <p:sp>
        <p:nvSpPr>
          <p:cNvPr id="577538" name="标题 577537"/>
          <p:cNvSpPr>
            <a:spLocks noGrp="1"/>
          </p:cNvSpPr>
          <p:nvPr>
            <p:ph type="title"/>
          </p:nvPr>
        </p:nvSpPr>
        <p:spPr>
          <a:xfrm>
            <a:off x="1331913" y="260350"/>
            <a:ext cx="7239000" cy="685800"/>
          </a:xfrm>
        </p:spPr>
        <p:txBody>
          <a:bodyPr vert="horz" wrap="square" lIns="91440" tIns="45720" rIns="91440" bIns="45720" numCol="1" anchorCtr="0" compatLnSpc="1">
            <a:prstTxWarp prst="textNoShape">
              <a:avLst/>
            </a:prstTxWarp>
          </a:bodyPr>
          <a:lstStyle/>
          <a:p>
            <a:pPr eaLnBrk="1" hangingPunct="1"/>
            <a:r>
              <a:rPr lang="zh-CN" altLang="zh-CN" noProof="1" smtClean="0">
                <a:effectLst>
                  <a:outerShdw blurRad="38100" dist="38100" dir="2700000" algn="tl">
                    <a:srgbClr val="C0C0C0"/>
                  </a:outerShdw>
                </a:effectLst>
                <a:latin typeface="Times New Roman" pitchFamily="18" charset="0"/>
              </a:rPr>
              <a:t>2.3 </a:t>
            </a:r>
            <a:r>
              <a:rPr lang="zh-CN" altLang="en-US" noProof="1" smtClean="0">
                <a:effectLst>
                  <a:outerShdw blurRad="38100" dist="38100" dir="2700000" algn="tl">
                    <a:srgbClr val="C0C0C0"/>
                  </a:outerShdw>
                </a:effectLst>
                <a:latin typeface="Times New Roman" pitchFamily="18" charset="0"/>
              </a:rPr>
              <a:t>谓词逻辑表示 （</a:t>
            </a:r>
            <a:r>
              <a:rPr lang="en-US" altLang="zh-CN" noProof="1" smtClean="0">
                <a:effectLst>
                  <a:outerShdw blurRad="38100" dist="38100" dir="2700000" algn="tl">
                    <a:srgbClr val="C0C0C0"/>
                  </a:outerShdw>
                </a:effectLst>
                <a:latin typeface="Times New Roman" pitchFamily="18" charset="0"/>
              </a:rPr>
              <a:t>Predict Logic</a:t>
            </a:r>
            <a:r>
              <a:rPr lang="en-US" altLang="en-US" noProof="1" smtClean="0">
                <a:effectLst>
                  <a:outerShdw blurRad="38100" dist="38100" dir="2700000" algn="tl">
                    <a:srgbClr val="C0C0C0"/>
                  </a:outerShdw>
                </a:effectLst>
                <a:latin typeface="Times New Roman" pitchFamily="18" charset="0"/>
              </a:rPr>
              <a:t>）</a:t>
            </a:r>
          </a:p>
        </p:txBody>
      </p:sp>
      <p:sp>
        <p:nvSpPr>
          <p:cNvPr id="107523" name="文本占位符 577538"/>
          <p:cNvSpPr>
            <a:spLocks noGrp="1" noChangeArrowheads="1"/>
          </p:cNvSpPr>
          <p:nvPr>
            <p:ph sz="half" idx="1"/>
          </p:nvPr>
        </p:nvSpPr>
        <p:spPr>
          <a:xfrm>
            <a:off x="971550" y="1320800"/>
            <a:ext cx="7696200" cy="1676400"/>
          </a:xfrm>
        </p:spPr>
        <p:txBody>
          <a:bodyPr/>
          <a:lstStyle/>
          <a:p>
            <a:pPr eaLnBrk="1" hangingPunct="1"/>
            <a:r>
              <a:rPr lang="zh-CN" altLang="en-US" sz="2400" smtClean="0">
                <a:latin typeface="华文新魏" pitchFamily="2" charset="-122"/>
              </a:rPr>
              <a:t>逻辑语句：一种形式语言，它能够把逻辑论证符号化，并用于证明定理，求解问题。</a:t>
            </a:r>
          </a:p>
          <a:p>
            <a:pPr eaLnBrk="1" hangingPunct="1"/>
            <a:r>
              <a:rPr lang="zh-CN" altLang="en-US" sz="2400" smtClean="0">
                <a:latin typeface="华文新魏" pitchFamily="2" charset="-122"/>
              </a:rPr>
              <a:t>形式语言：严格地按照相关领域的特定规则，以数学符号（符号串）形式描述该领域有关客体的表达式。</a:t>
            </a:r>
          </a:p>
        </p:txBody>
      </p:sp>
      <p:sp>
        <p:nvSpPr>
          <p:cNvPr id="577540" name="文本占位符 577539"/>
          <p:cNvSpPr>
            <a:spLocks noGrp="1"/>
          </p:cNvSpPr>
          <p:nvPr>
            <p:ph sz="half" idx="2"/>
          </p:nvPr>
        </p:nvSpPr>
        <p:spPr>
          <a:xfrm>
            <a:off x="1042988" y="3068638"/>
            <a:ext cx="7696200" cy="2057400"/>
          </a:xfrm>
        </p:spPr>
        <p:txBody>
          <a:bodyPr/>
          <a:lstStyle/>
          <a:p>
            <a:pPr eaLnBrk="1" hangingPunct="1">
              <a:buFontTx/>
              <a:buNone/>
            </a:pPr>
            <a:r>
              <a:rPr lang="zh-CN" altLang="zh-CN" b="1" noProof="1" smtClean="0">
                <a:solidFill>
                  <a:srgbClr val="800000"/>
                </a:solidFill>
                <a:effectLst>
                  <a:outerShdw blurRad="38100" dist="38100" dir="2700000" algn="tl">
                    <a:srgbClr val="C0C0C0"/>
                  </a:outerShdw>
                </a:effectLst>
                <a:latin typeface="Times New Roman" pitchFamily="18" charset="0"/>
              </a:rPr>
              <a:t>2.3.1 </a:t>
            </a:r>
            <a:r>
              <a:rPr lang="zh-CN" altLang="en-US" b="1" noProof="1" smtClean="0">
                <a:solidFill>
                  <a:srgbClr val="800000"/>
                </a:solidFill>
                <a:effectLst>
                  <a:outerShdw blurRad="38100" dist="38100" dir="2700000" algn="tl">
                    <a:srgbClr val="C0C0C0"/>
                  </a:outerShdw>
                </a:effectLst>
                <a:latin typeface="Times New Roman" pitchFamily="18" charset="0"/>
              </a:rPr>
              <a:t>谓词演算</a:t>
            </a:r>
          </a:p>
          <a:p>
            <a:pPr eaLnBrk="1" hangingPunct="1"/>
            <a:r>
              <a:rPr lang="zh-CN" altLang="en-US" noProof="1" smtClean="0">
                <a:latin typeface="华文新魏" pitchFamily="2" charset="-122"/>
              </a:rPr>
              <a:t>语法和语义</a:t>
            </a:r>
          </a:p>
          <a:p>
            <a:pPr lvl="1" eaLnBrk="1" hangingPunct="1"/>
            <a:r>
              <a:rPr lang="zh-CN" altLang="en-US" noProof="1" smtClean="0">
                <a:latin typeface="华文新魏" pitchFamily="2" charset="-122"/>
              </a:rPr>
              <a:t>基本符号：谓词符号、变量符号、函数符号、 常量符号、括号和逗号</a:t>
            </a:r>
          </a:p>
        </p:txBody>
      </p:sp>
      <p:sp>
        <p:nvSpPr>
          <p:cNvPr id="577541" name="文本框 577540"/>
          <p:cNvSpPr txBox="1">
            <a:spLocks noChangeArrowheads="1"/>
          </p:cNvSpPr>
          <p:nvPr/>
        </p:nvSpPr>
        <p:spPr bwMode="auto">
          <a:xfrm>
            <a:off x="2362200" y="5257800"/>
            <a:ext cx="5334000" cy="38576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b="1">
                <a:solidFill>
                  <a:srgbClr val="EB2B05"/>
                </a:solidFill>
              </a:rPr>
              <a:t>MARRIED</a:t>
            </a:r>
            <a:r>
              <a:rPr lang="en-US" altLang="zh-CN" b="1"/>
              <a:t>(</a:t>
            </a:r>
            <a:r>
              <a:rPr lang="en-US" altLang="zh-CN" b="1">
                <a:solidFill>
                  <a:srgbClr val="0000FF"/>
                </a:solidFill>
              </a:rPr>
              <a:t>father</a:t>
            </a:r>
            <a:r>
              <a:rPr lang="en-US" altLang="zh-CN" b="1"/>
              <a:t>(LI), </a:t>
            </a:r>
            <a:r>
              <a:rPr lang="en-US" altLang="zh-CN" b="1">
                <a:solidFill>
                  <a:srgbClr val="0000FF"/>
                </a:solidFill>
              </a:rPr>
              <a:t>mother</a:t>
            </a:r>
            <a:r>
              <a:rPr lang="en-US" altLang="zh-CN" b="1"/>
              <a:t>(LI))</a:t>
            </a:r>
          </a:p>
        </p:txBody>
      </p:sp>
      <p:grpSp>
        <p:nvGrpSpPr>
          <p:cNvPr id="577542" name="组合 577541"/>
          <p:cNvGrpSpPr>
            <a:grpSpLocks/>
          </p:cNvGrpSpPr>
          <p:nvPr/>
        </p:nvGrpSpPr>
        <p:grpSpPr bwMode="auto">
          <a:xfrm>
            <a:off x="1524000" y="5562600"/>
            <a:ext cx="1524000" cy="765175"/>
            <a:chOff x="960" y="3504"/>
            <a:chExt cx="960" cy="482"/>
          </a:xfrm>
        </p:grpSpPr>
        <p:sp>
          <p:nvSpPr>
            <p:cNvPr id="107535" name="文本框 577542"/>
            <p:cNvSpPr txBox="1">
              <a:spLocks noChangeArrowheads="1"/>
            </p:cNvSpPr>
            <p:nvPr/>
          </p:nvSpPr>
          <p:spPr bwMode="auto">
            <a:xfrm>
              <a:off x="960" y="3744"/>
              <a:ext cx="960" cy="242"/>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a:solidFill>
                    <a:srgbClr val="EB2B05"/>
                  </a:solidFill>
                </a:rPr>
                <a:t>谓词符号</a:t>
              </a:r>
            </a:p>
          </p:txBody>
        </p:sp>
        <p:sp>
          <p:nvSpPr>
            <p:cNvPr id="107536" name="直接连接符 577543"/>
            <p:cNvSpPr>
              <a:spLocks noChangeShapeType="1"/>
            </p:cNvSpPr>
            <p:nvPr/>
          </p:nvSpPr>
          <p:spPr bwMode="auto">
            <a:xfrm flipV="1">
              <a:off x="1392" y="3504"/>
              <a:ext cx="528" cy="240"/>
            </a:xfrm>
            <a:prstGeom prst="line">
              <a:avLst/>
            </a:prstGeom>
            <a:noFill/>
            <a:ln w="28575">
              <a:solidFill>
                <a:srgbClr val="EB2B05"/>
              </a:solidFill>
              <a:round/>
              <a:headEnd/>
              <a:tailEnd type="triangle" w="med" len="med"/>
            </a:ln>
          </p:spPr>
          <p:txBody>
            <a:bodyPr/>
            <a:lstStyle/>
            <a:p>
              <a:endParaRPr lang="zh-CN" altLang="en-US"/>
            </a:p>
          </p:txBody>
        </p:sp>
      </p:grpSp>
      <p:grpSp>
        <p:nvGrpSpPr>
          <p:cNvPr id="577545" name="组合 577544"/>
          <p:cNvGrpSpPr>
            <a:grpSpLocks/>
          </p:cNvGrpSpPr>
          <p:nvPr/>
        </p:nvGrpSpPr>
        <p:grpSpPr bwMode="auto">
          <a:xfrm>
            <a:off x="3505200" y="5562600"/>
            <a:ext cx="2514600" cy="842963"/>
            <a:chOff x="2208" y="3504"/>
            <a:chExt cx="1584" cy="531"/>
          </a:xfrm>
        </p:grpSpPr>
        <p:sp>
          <p:nvSpPr>
            <p:cNvPr id="107532" name="文本框 577545"/>
            <p:cNvSpPr txBox="1">
              <a:spLocks noChangeArrowheads="1"/>
            </p:cNvSpPr>
            <p:nvPr/>
          </p:nvSpPr>
          <p:spPr bwMode="auto">
            <a:xfrm>
              <a:off x="2208" y="3792"/>
              <a:ext cx="960" cy="243"/>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b="1">
                  <a:solidFill>
                    <a:srgbClr val="0000FF"/>
                  </a:solidFill>
                </a:rPr>
                <a:t>函数符号</a:t>
              </a:r>
            </a:p>
          </p:txBody>
        </p:sp>
        <p:sp>
          <p:nvSpPr>
            <p:cNvPr id="107533" name="直接连接符 577546"/>
            <p:cNvSpPr>
              <a:spLocks noChangeShapeType="1"/>
            </p:cNvSpPr>
            <p:nvPr/>
          </p:nvSpPr>
          <p:spPr bwMode="auto">
            <a:xfrm flipV="1">
              <a:off x="2688" y="3504"/>
              <a:ext cx="192" cy="288"/>
            </a:xfrm>
            <a:prstGeom prst="line">
              <a:avLst/>
            </a:prstGeom>
            <a:noFill/>
            <a:ln w="28575">
              <a:solidFill>
                <a:srgbClr val="EB2B05"/>
              </a:solidFill>
              <a:round/>
              <a:headEnd/>
              <a:tailEnd type="triangle" w="med" len="med"/>
            </a:ln>
          </p:spPr>
          <p:txBody>
            <a:bodyPr/>
            <a:lstStyle/>
            <a:p>
              <a:endParaRPr lang="zh-CN" altLang="en-US"/>
            </a:p>
          </p:txBody>
        </p:sp>
        <p:sp>
          <p:nvSpPr>
            <p:cNvPr id="107534" name="直接连接符 577547"/>
            <p:cNvSpPr>
              <a:spLocks noChangeShapeType="1"/>
            </p:cNvSpPr>
            <p:nvPr/>
          </p:nvSpPr>
          <p:spPr bwMode="auto">
            <a:xfrm flipV="1">
              <a:off x="2688" y="3504"/>
              <a:ext cx="1104" cy="288"/>
            </a:xfrm>
            <a:prstGeom prst="line">
              <a:avLst/>
            </a:prstGeom>
            <a:noFill/>
            <a:ln w="28575">
              <a:solidFill>
                <a:srgbClr val="EB2B05"/>
              </a:solidFill>
              <a:round/>
              <a:headEnd/>
              <a:tailEnd type="triangle" w="med" len="med"/>
            </a:ln>
          </p:spPr>
          <p:txBody>
            <a:bodyPr/>
            <a:lstStyle/>
            <a:p>
              <a:endParaRPr lang="zh-CN" altLang="en-US"/>
            </a:p>
          </p:txBody>
        </p:sp>
      </p:grpSp>
      <p:grpSp>
        <p:nvGrpSpPr>
          <p:cNvPr id="577549" name="组合 577548"/>
          <p:cNvGrpSpPr>
            <a:grpSpLocks/>
          </p:cNvGrpSpPr>
          <p:nvPr/>
        </p:nvGrpSpPr>
        <p:grpSpPr bwMode="auto">
          <a:xfrm>
            <a:off x="5181600" y="5562600"/>
            <a:ext cx="2209800" cy="914400"/>
            <a:chOff x="3264" y="3504"/>
            <a:chExt cx="1392" cy="576"/>
          </a:xfrm>
        </p:grpSpPr>
        <p:sp>
          <p:nvSpPr>
            <p:cNvPr id="107529" name="文本框 577549"/>
            <p:cNvSpPr txBox="1">
              <a:spLocks noChangeArrowheads="1"/>
            </p:cNvSpPr>
            <p:nvPr/>
          </p:nvSpPr>
          <p:spPr bwMode="auto">
            <a:xfrm>
              <a:off x="3696" y="3838"/>
              <a:ext cx="960" cy="242"/>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a:t>常量符号</a:t>
              </a:r>
            </a:p>
          </p:txBody>
        </p:sp>
        <p:sp>
          <p:nvSpPr>
            <p:cNvPr id="107530" name="直接连接符 577550"/>
            <p:cNvSpPr>
              <a:spLocks noChangeShapeType="1"/>
            </p:cNvSpPr>
            <p:nvPr/>
          </p:nvSpPr>
          <p:spPr bwMode="auto">
            <a:xfrm flipH="1" flipV="1">
              <a:off x="3264" y="3504"/>
              <a:ext cx="864" cy="336"/>
            </a:xfrm>
            <a:prstGeom prst="line">
              <a:avLst/>
            </a:prstGeom>
            <a:noFill/>
            <a:ln w="28575">
              <a:solidFill>
                <a:schemeClr val="tx1"/>
              </a:solidFill>
              <a:round/>
              <a:headEnd/>
              <a:tailEnd type="triangle" w="med" len="med"/>
            </a:ln>
          </p:spPr>
          <p:txBody>
            <a:bodyPr/>
            <a:lstStyle/>
            <a:p>
              <a:endParaRPr lang="zh-CN" altLang="en-US"/>
            </a:p>
          </p:txBody>
        </p:sp>
        <p:sp>
          <p:nvSpPr>
            <p:cNvPr id="107531" name="直接连接符 577551"/>
            <p:cNvSpPr>
              <a:spLocks noChangeShapeType="1"/>
            </p:cNvSpPr>
            <p:nvPr/>
          </p:nvSpPr>
          <p:spPr bwMode="auto">
            <a:xfrm flipV="1">
              <a:off x="4128" y="3504"/>
              <a:ext cx="144" cy="336"/>
            </a:xfrm>
            <a:prstGeom prst="line">
              <a:avLst/>
            </a:prstGeom>
            <a:noFill/>
            <a:ln w="28575">
              <a:solidFill>
                <a:schemeClr val="tx1"/>
              </a:solidFill>
              <a:round/>
              <a:headEnd/>
              <a:tailEnd type="triangle" w="med" len="me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77541"/>
                                        </p:tgtEl>
                                        <p:attrNameLst>
                                          <p:attrName>style.visibility</p:attrName>
                                        </p:attrNameLst>
                                      </p:cBhvr>
                                      <p:to>
                                        <p:strVal val="visible"/>
                                      </p:to>
                                    </p:set>
                                    <p:animEffect transition="in" filter="slide(fromLeft)">
                                      <p:cBhvr>
                                        <p:cTn id="7" dur="500"/>
                                        <p:tgtEl>
                                          <p:spTgt spid="5775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77542"/>
                                        </p:tgtEl>
                                        <p:attrNameLst>
                                          <p:attrName>style.visibility</p:attrName>
                                        </p:attrNameLst>
                                      </p:cBhvr>
                                      <p:to>
                                        <p:strVal val="visible"/>
                                      </p:to>
                                    </p:set>
                                    <p:animEffect transition="in" filter="dissolve">
                                      <p:cBhvr>
                                        <p:cTn id="12" dur="500"/>
                                        <p:tgtEl>
                                          <p:spTgt spid="5775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77545"/>
                                        </p:tgtEl>
                                        <p:attrNameLst>
                                          <p:attrName>style.visibility</p:attrName>
                                        </p:attrNameLst>
                                      </p:cBhvr>
                                      <p:to>
                                        <p:strVal val="visible"/>
                                      </p:to>
                                    </p:set>
                                    <p:animEffect transition="in" filter="dissolve">
                                      <p:cBhvr>
                                        <p:cTn id="17" dur="500"/>
                                        <p:tgtEl>
                                          <p:spTgt spid="5775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77549"/>
                                        </p:tgtEl>
                                        <p:attrNameLst>
                                          <p:attrName>style.visibility</p:attrName>
                                        </p:attrNameLst>
                                      </p:cBhvr>
                                      <p:to>
                                        <p:strVal val="visible"/>
                                      </p:to>
                                    </p:set>
                                    <p:animEffect transition="in" filter="dissolve">
                                      <p:cBhvr>
                                        <p:cTn id="22" dur="500"/>
                                        <p:tgtEl>
                                          <p:spTgt spid="577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1"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8545" name="灯片编号占位符 1"/>
          <p:cNvSpPr>
            <a:spLocks noGrp="1" noChangeArrowheads="1"/>
          </p:cNvSpPr>
          <p:nvPr>
            <p:ph type="sldNum" sz="quarter" idx="10"/>
          </p:nvPr>
        </p:nvSpPr>
        <p:spPr bwMode="auto">
          <a:noFill/>
          <a:ln>
            <a:miter lim="800000"/>
            <a:headEnd/>
            <a:tailEnd/>
          </a:ln>
        </p:spPr>
        <p:txBody>
          <a:bodyPr/>
          <a:lstStyle/>
          <a:p>
            <a:fld id="{37C37B64-0E10-4566-B7CA-5A613C1F24B2}" type="slidenum">
              <a:rPr lang="zh-TW" altLang="en-US"/>
              <a:pPr/>
              <a:t>64</a:t>
            </a:fld>
            <a:endParaRPr lang="zh-TW" altLang="en-US"/>
          </a:p>
        </p:txBody>
      </p:sp>
      <p:sp>
        <p:nvSpPr>
          <p:cNvPr id="578562" name="内容占位符 578561"/>
          <p:cNvSpPr>
            <a:spLocks noGrp="1" noChangeArrowheads="1"/>
          </p:cNvSpPr>
          <p:nvPr>
            <p:ph sz="half" idx="2"/>
          </p:nvPr>
        </p:nvSpPr>
        <p:spPr>
          <a:xfrm>
            <a:off x="457200" y="1295400"/>
            <a:ext cx="7696200" cy="990600"/>
          </a:xfrm>
        </p:spPr>
        <p:txBody>
          <a:bodyPr/>
          <a:lstStyle/>
          <a:p>
            <a:pPr lvl="1" eaLnBrk="1" hangingPunct="1"/>
            <a:r>
              <a:rPr lang="zh-CN" altLang="en-US" smtClean="0">
                <a:solidFill>
                  <a:srgbClr val="FF0000"/>
                </a:solidFill>
                <a:latin typeface="华文新魏" pitchFamily="2" charset="-122"/>
              </a:rPr>
              <a:t>原子公式</a:t>
            </a:r>
            <a:r>
              <a:rPr lang="zh-CN" altLang="en-US" smtClean="0">
                <a:latin typeface="华文新魏" pitchFamily="2" charset="-122"/>
              </a:rPr>
              <a:t>：由若干谓词符号和项组成的谓词演算。原子公式是谓词演算的基本积木块。</a:t>
            </a:r>
          </a:p>
        </p:txBody>
      </p:sp>
      <p:sp>
        <p:nvSpPr>
          <p:cNvPr id="578563" name="文本框 578562"/>
          <p:cNvSpPr txBox="1">
            <a:spLocks noChangeArrowheads="1"/>
          </p:cNvSpPr>
          <p:nvPr/>
        </p:nvSpPr>
        <p:spPr bwMode="auto">
          <a:xfrm>
            <a:off x="1447800" y="2819400"/>
            <a:ext cx="4495800" cy="1808163"/>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b="1"/>
              <a:t>如</a:t>
            </a:r>
            <a:r>
              <a:rPr lang="en-US" altLang="zh-CN" b="1"/>
              <a:t>:</a:t>
            </a:r>
          </a:p>
          <a:p>
            <a:pPr eaLnBrk="1" hangingPunct="1">
              <a:lnSpc>
                <a:spcPct val="80000"/>
              </a:lnSpc>
              <a:spcBef>
                <a:spcPct val="50000"/>
              </a:spcBef>
            </a:pPr>
            <a:r>
              <a:rPr lang="en-US" altLang="zh-CN" b="1">
                <a:solidFill>
                  <a:srgbClr val="FFFF00"/>
                </a:solidFill>
              </a:rPr>
              <a:t>        </a:t>
            </a:r>
            <a:r>
              <a:rPr lang="en-US" altLang="zh-CN" b="1">
                <a:solidFill>
                  <a:schemeClr val="tx2"/>
                </a:solidFill>
              </a:rPr>
              <a:t>INROOM(ROBOT, r1)</a:t>
            </a:r>
          </a:p>
          <a:p>
            <a:pPr eaLnBrk="1" hangingPunct="1">
              <a:lnSpc>
                <a:spcPct val="80000"/>
              </a:lnSpc>
              <a:spcBef>
                <a:spcPct val="50000"/>
              </a:spcBef>
            </a:pPr>
            <a:endParaRPr lang="en-US" altLang="zh-CN" b="1">
              <a:solidFill>
                <a:schemeClr val="tx2"/>
              </a:solidFill>
            </a:endParaRPr>
          </a:p>
          <a:p>
            <a:pPr eaLnBrk="1" hangingPunct="1">
              <a:lnSpc>
                <a:spcPct val="80000"/>
              </a:lnSpc>
              <a:spcBef>
                <a:spcPct val="50000"/>
              </a:spcBef>
            </a:pPr>
            <a:r>
              <a:rPr lang="en-US" altLang="zh-CN" b="1"/>
              <a:t>       </a:t>
            </a:r>
            <a:r>
              <a:rPr lang="zh-CN" altLang="en-US" b="1"/>
              <a:t>（机器人在</a:t>
            </a:r>
            <a:r>
              <a:rPr lang="en-US" altLang="zh-CN" b="1"/>
              <a:t>1</a:t>
            </a:r>
            <a:r>
              <a:rPr lang="zh-CN" altLang="en-US" b="1"/>
              <a:t>号房间内）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78562">
                                            <p:txEl>
                                              <p:pRg st="0" end="0"/>
                                            </p:txEl>
                                          </p:spTgt>
                                        </p:tgtEl>
                                        <p:attrNameLst>
                                          <p:attrName>style.visibility</p:attrName>
                                        </p:attrNameLst>
                                      </p:cBhvr>
                                      <p:to>
                                        <p:strVal val="visible"/>
                                      </p:to>
                                    </p:set>
                                    <p:animEffect transition="in" filter="barn(outVertical)">
                                      <p:cBhvr>
                                        <p:cTn id="7" dur="500"/>
                                        <p:tgtEl>
                                          <p:spTgt spid="5785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78563"/>
                                        </p:tgtEl>
                                        <p:attrNameLst>
                                          <p:attrName>style.visibility</p:attrName>
                                        </p:attrNameLst>
                                      </p:cBhvr>
                                      <p:to>
                                        <p:strVal val="visible"/>
                                      </p:to>
                                    </p:set>
                                    <p:anim calcmode="lin" valueType="num">
                                      <p:cBhvr additive="base">
                                        <p:cTn id="12" dur="500" fill="hold"/>
                                        <p:tgtEl>
                                          <p:spTgt spid="578563"/>
                                        </p:tgtEl>
                                        <p:attrNameLst>
                                          <p:attrName>ppt_x</p:attrName>
                                        </p:attrNameLst>
                                      </p:cBhvr>
                                      <p:tavLst>
                                        <p:tav tm="0">
                                          <p:val>
                                            <p:strVal val="0-#ppt_w/2"/>
                                          </p:val>
                                        </p:tav>
                                        <p:tav tm="100000">
                                          <p:val>
                                            <p:strVal val="#ppt_x"/>
                                          </p:val>
                                        </p:tav>
                                      </p:tavLst>
                                    </p:anim>
                                    <p:anim calcmode="lin" valueType="num">
                                      <p:cBhvr additive="base">
                                        <p:cTn id="13" dur="500" fill="hold"/>
                                        <p:tgtEl>
                                          <p:spTgt spid="578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2" grpId="0" build="p" bldLvl="3" advAuto="0"/>
      <p:bldP spid="578563" grpId="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69" name="灯片编号占位符 1"/>
          <p:cNvSpPr>
            <a:spLocks noGrp="1" noChangeArrowheads="1"/>
          </p:cNvSpPr>
          <p:nvPr>
            <p:ph type="sldNum" sz="quarter" idx="10"/>
          </p:nvPr>
        </p:nvSpPr>
        <p:spPr bwMode="auto">
          <a:noFill/>
          <a:ln>
            <a:miter lim="800000"/>
            <a:headEnd/>
            <a:tailEnd/>
          </a:ln>
        </p:spPr>
        <p:txBody>
          <a:bodyPr/>
          <a:lstStyle/>
          <a:p>
            <a:fld id="{FD29DB43-D881-476B-9BE2-5D1DFC001B9C}" type="slidenum">
              <a:rPr lang="zh-TW" altLang="en-US"/>
              <a:pPr/>
              <a:t>65</a:t>
            </a:fld>
            <a:endParaRPr lang="zh-TW" altLang="en-US"/>
          </a:p>
        </p:txBody>
      </p:sp>
      <p:sp>
        <p:nvSpPr>
          <p:cNvPr id="109570" name="文本占位符 579585"/>
          <p:cNvSpPr>
            <a:spLocks noGrp="1" noChangeArrowheads="1"/>
          </p:cNvSpPr>
          <p:nvPr>
            <p:ph sz="half" idx="1"/>
          </p:nvPr>
        </p:nvSpPr>
        <p:spPr>
          <a:xfrm>
            <a:off x="0" y="1568450"/>
            <a:ext cx="9144000" cy="2057400"/>
          </a:xfrm>
        </p:spPr>
        <p:txBody>
          <a:bodyPr/>
          <a:lstStyle/>
          <a:p>
            <a:pPr lvl="1" eaLnBrk="1" hangingPunct="1"/>
            <a:r>
              <a:rPr lang="zh-CN" altLang="en-US" sz="2800" smtClean="0"/>
              <a:t>连词</a:t>
            </a:r>
            <a:r>
              <a:rPr lang="en-US" altLang="zh-CN" sz="2800" smtClean="0"/>
              <a:t>(</a:t>
            </a:r>
            <a:r>
              <a:rPr lang="en-US" altLang="zh-CN" sz="2800" b="1" smtClean="0">
                <a:solidFill>
                  <a:srgbClr val="FFCC00"/>
                </a:solidFill>
                <a:latin typeface="Times New Roman" pitchFamily="18" charset="0"/>
              </a:rPr>
              <a:t>∧, ∨ , =&gt;, </a:t>
            </a:r>
            <a:r>
              <a:rPr lang="zh-CN" altLang="en-US" sz="2800" b="1" smtClean="0">
                <a:solidFill>
                  <a:srgbClr val="FFCC00"/>
                </a:solidFill>
                <a:latin typeface="Times New Roman" pitchFamily="18" charset="0"/>
              </a:rPr>
              <a:t>～</a:t>
            </a:r>
            <a:r>
              <a:rPr lang="en-US" altLang="zh-CN" sz="2800" smtClean="0">
                <a:latin typeface="Times New Roman" pitchFamily="18" charset="0"/>
              </a:rPr>
              <a:t>)</a:t>
            </a:r>
          </a:p>
          <a:p>
            <a:pPr lvl="1" eaLnBrk="1" hangingPunct="1">
              <a:buFontTx/>
              <a:buNone/>
            </a:pPr>
            <a:r>
              <a:rPr lang="en-US" altLang="zh-CN" smtClean="0">
                <a:solidFill>
                  <a:srgbClr val="FFFF99"/>
                </a:solidFill>
                <a:latin typeface="Times New Roman" pitchFamily="18" charset="0"/>
              </a:rPr>
              <a:t>          </a:t>
            </a:r>
            <a:r>
              <a:rPr lang="zh-CN" altLang="en-US" smtClean="0">
                <a:solidFill>
                  <a:schemeClr val="tx2"/>
                </a:solidFill>
                <a:latin typeface="Times New Roman" pitchFamily="18" charset="0"/>
              </a:rPr>
              <a:t>与</a:t>
            </a:r>
            <a:r>
              <a:rPr lang="zh-CN" altLang="en-US" smtClean="0">
                <a:latin typeface="Times New Roman" pitchFamily="18" charset="0"/>
              </a:rPr>
              <a:t>及</a:t>
            </a:r>
            <a:r>
              <a:rPr lang="zh-CN" altLang="en-US" smtClean="0">
                <a:solidFill>
                  <a:schemeClr val="tx2"/>
                </a:solidFill>
                <a:latin typeface="Times New Roman" pitchFamily="18" charset="0"/>
              </a:rPr>
              <a:t>合取</a:t>
            </a:r>
            <a:r>
              <a:rPr lang="zh-CN" altLang="en-US" smtClean="0">
                <a:latin typeface="Times New Roman" pitchFamily="18" charset="0"/>
              </a:rPr>
              <a:t>（</a:t>
            </a:r>
            <a:r>
              <a:rPr lang="en-US" altLang="zh-CN" smtClean="0">
                <a:latin typeface="Times New Roman" pitchFamily="18" charset="0"/>
              </a:rPr>
              <a:t>conjunction)</a:t>
            </a:r>
            <a:r>
              <a:rPr lang="zh-CN" altLang="en-US" smtClean="0">
                <a:latin typeface="Times New Roman" pitchFamily="18" charset="0"/>
              </a:rPr>
              <a:t>：用连词</a:t>
            </a:r>
            <a:r>
              <a:rPr lang="en-US" altLang="zh-CN" smtClean="0">
                <a:latin typeface="Times New Roman" pitchFamily="18" charset="0"/>
              </a:rPr>
              <a:t>∧</a:t>
            </a:r>
            <a:r>
              <a:rPr lang="zh-CN" altLang="en-US" smtClean="0">
                <a:latin typeface="Times New Roman" pitchFamily="18" charset="0"/>
              </a:rPr>
              <a:t>把几个公式连接起来而构成的公式。合取项是合取式的每个组成部分。</a:t>
            </a:r>
          </a:p>
        </p:txBody>
      </p:sp>
      <p:sp>
        <p:nvSpPr>
          <p:cNvPr id="579588" name="文本框 579587"/>
          <p:cNvSpPr txBox="1">
            <a:spLocks noChangeArrowheads="1"/>
          </p:cNvSpPr>
          <p:nvPr/>
        </p:nvSpPr>
        <p:spPr bwMode="auto">
          <a:xfrm>
            <a:off x="647700" y="3625850"/>
            <a:ext cx="7848600" cy="1041400"/>
          </a:xfrm>
          <a:prstGeom prst="rect">
            <a:avLst/>
          </a:prstGeom>
          <a:noFill/>
          <a:ln w="9525">
            <a:noFill/>
            <a:miter lim="800000"/>
            <a:headEnd/>
            <a:tailEnd/>
          </a:ln>
        </p:spPr>
        <p:txBody>
          <a:bodyPr>
            <a:spAutoFit/>
          </a:bodyPr>
          <a:lstStyle/>
          <a:p>
            <a:pPr lvl="2" eaLnBrk="1" hangingPunct="1">
              <a:spcBef>
                <a:spcPct val="20000"/>
              </a:spcBef>
              <a:buClr>
                <a:srgbClr val="00CC66"/>
              </a:buClr>
              <a:buSzPct val="90000"/>
              <a:buFont typeface="Wingdings" pitchFamily="2" charset="2"/>
              <a:buNone/>
            </a:pPr>
            <a:r>
              <a:rPr lang="zh-CN" altLang="en-US">
                <a:ea typeface="华文新魏" pitchFamily="2" charset="-122"/>
              </a:rPr>
              <a:t>例：</a:t>
            </a:r>
            <a:r>
              <a:rPr lang="en-US" altLang="zh-CN" b="1">
                <a:solidFill>
                  <a:srgbClr val="EB2B05"/>
                </a:solidFill>
                <a:ea typeface="华文新魏" pitchFamily="2" charset="-122"/>
              </a:rPr>
              <a:t>LIKE(I</a:t>
            </a:r>
            <a:r>
              <a:rPr lang="zh-CN" altLang="en-US" b="1">
                <a:solidFill>
                  <a:srgbClr val="EB2B05"/>
                </a:solidFill>
                <a:ea typeface="华文新魏" pitchFamily="2" charset="-122"/>
              </a:rPr>
              <a:t>，</a:t>
            </a:r>
            <a:r>
              <a:rPr lang="en-US" altLang="zh-CN" b="1">
                <a:solidFill>
                  <a:srgbClr val="EB2B05"/>
                </a:solidFill>
                <a:ea typeface="华文新魏" pitchFamily="2" charset="-122"/>
              </a:rPr>
              <a:t>MUSIC)    LIKE(I</a:t>
            </a:r>
            <a:r>
              <a:rPr lang="zh-CN" altLang="en-US" b="1">
                <a:solidFill>
                  <a:srgbClr val="EB2B05"/>
                </a:solidFill>
                <a:ea typeface="华文新魏" pitchFamily="2" charset="-122"/>
              </a:rPr>
              <a:t>，</a:t>
            </a:r>
            <a:r>
              <a:rPr lang="en-US" altLang="zh-CN" b="1">
                <a:solidFill>
                  <a:srgbClr val="EB2B05"/>
                </a:solidFill>
                <a:ea typeface="华文新魏" pitchFamily="2" charset="-122"/>
              </a:rPr>
              <a:t>PAINTING)</a:t>
            </a:r>
          </a:p>
          <a:p>
            <a:pPr lvl="2" eaLnBrk="1" hangingPunct="1">
              <a:spcBef>
                <a:spcPct val="20000"/>
              </a:spcBef>
              <a:buClr>
                <a:srgbClr val="00CC66"/>
              </a:buClr>
              <a:buSzPct val="90000"/>
              <a:buFont typeface="Wingdings" pitchFamily="2" charset="2"/>
              <a:buNone/>
            </a:pPr>
            <a:r>
              <a:rPr lang="en-US" altLang="zh-CN" sz="3200">
                <a:ea typeface="华文新魏" pitchFamily="2" charset="-122"/>
              </a:rPr>
              <a:t>         </a:t>
            </a:r>
            <a:r>
              <a:rPr lang="zh-CN" altLang="en-US">
                <a:ea typeface="华文新魏" pitchFamily="2" charset="-122"/>
              </a:rPr>
              <a:t>（我喜爱音乐和绘画。）</a:t>
            </a:r>
          </a:p>
        </p:txBody>
      </p:sp>
      <p:sp>
        <p:nvSpPr>
          <p:cNvPr id="579589" name="文本框 579588"/>
          <p:cNvSpPr txBox="1">
            <a:spLocks noChangeArrowheads="1"/>
          </p:cNvSpPr>
          <p:nvPr/>
        </p:nvSpPr>
        <p:spPr bwMode="auto">
          <a:xfrm>
            <a:off x="4614863" y="3706813"/>
            <a:ext cx="533400" cy="384175"/>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b="1">
                <a:solidFill>
                  <a:srgbClr val="FFCC00"/>
                </a:solidFill>
                <a:ea typeface="华文新魏" pitchFamily="2" charset="-122"/>
              </a:rPr>
              <a:t>∧</a:t>
            </a:r>
          </a:p>
        </p:txBody>
      </p:sp>
      <p:sp>
        <p:nvSpPr>
          <p:cNvPr id="579590" name="文本框 579589"/>
          <p:cNvSpPr txBox="1">
            <a:spLocks noChangeArrowheads="1"/>
          </p:cNvSpPr>
          <p:nvPr/>
        </p:nvSpPr>
        <p:spPr bwMode="auto">
          <a:xfrm>
            <a:off x="0" y="4692650"/>
            <a:ext cx="8839200" cy="1041400"/>
          </a:xfrm>
          <a:prstGeom prst="rect">
            <a:avLst/>
          </a:prstGeom>
          <a:noFill/>
          <a:ln w="9525">
            <a:noFill/>
            <a:miter lim="800000"/>
            <a:headEnd/>
            <a:tailEnd/>
          </a:ln>
        </p:spPr>
        <p:txBody>
          <a:bodyPr>
            <a:spAutoFit/>
          </a:bodyPr>
          <a:lstStyle/>
          <a:p>
            <a:pPr lvl="2" eaLnBrk="1" hangingPunct="1">
              <a:spcBef>
                <a:spcPct val="20000"/>
              </a:spcBef>
              <a:buClr>
                <a:srgbClr val="00CC66"/>
              </a:buClr>
              <a:buSzPct val="90000"/>
              <a:buFont typeface="Wingdings" pitchFamily="2" charset="2"/>
              <a:buNone/>
            </a:pPr>
            <a:r>
              <a:rPr lang="en-US" altLang="zh-CN" b="1">
                <a:solidFill>
                  <a:srgbClr val="EB2B05"/>
                </a:solidFill>
                <a:ea typeface="华文新魏" pitchFamily="2" charset="-122"/>
              </a:rPr>
              <a:t>LIVES(L1</a:t>
            </a:r>
            <a:r>
              <a:rPr lang="zh-CN" altLang="en-US" b="1">
                <a:solidFill>
                  <a:srgbClr val="EB2B05"/>
                </a:solidFill>
                <a:ea typeface="华文新魏" pitchFamily="2" charset="-122"/>
              </a:rPr>
              <a:t>，</a:t>
            </a:r>
            <a:r>
              <a:rPr lang="en-US" altLang="zh-CN" b="1">
                <a:solidFill>
                  <a:srgbClr val="EB2B05"/>
                </a:solidFill>
                <a:ea typeface="华文新魏" pitchFamily="2" charset="-122"/>
              </a:rPr>
              <a:t>HOUSE-1)    COLOR(HOUSE-1</a:t>
            </a:r>
            <a:r>
              <a:rPr lang="zh-CN" altLang="en-US" b="1">
                <a:solidFill>
                  <a:srgbClr val="EB2B05"/>
                </a:solidFill>
                <a:ea typeface="华文新魏" pitchFamily="2" charset="-122"/>
              </a:rPr>
              <a:t>，</a:t>
            </a:r>
            <a:r>
              <a:rPr lang="en-US" altLang="zh-CN" b="1">
                <a:solidFill>
                  <a:srgbClr val="EB2B05"/>
                </a:solidFill>
                <a:ea typeface="华文新魏" pitchFamily="2" charset="-122"/>
              </a:rPr>
              <a:t>YELLOW)</a:t>
            </a:r>
          </a:p>
          <a:p>
            <a:pPr lvl="2" eaLnBrk="1" hangingPunct="1">
              <a:spcBef>
                <a:spcPct val="20000"/>
              </a:spcBef>
              <a:buClr>
                <a:srgbClr val="00CC66"/>
              </a:buClr>
              <a:buSzPct val="90000"/>
              <a:buFont typeface="Wingdings" pitchFamily="2" charset="2"/>
              <a:buNone/>
            </a:pPr>
            <a:r>
              <a:rPr lang="en-US" altLang="zh-CN" sz="3200">
                <a:ea typeface="华文新魏" pitchFamily="2" charset="-122"/>
              </a:rPr>
              <a:t>         </a:t>
            </a:r>
            <a:r>
              <a:rPr lang="zh-CN" altLang="en-US">
                <a:ea typeface="华文新魏" pitchFamily="2" charset="-122"/>
              </a:rPr>
              <a:t>（李住在一幢黄色的房子。）</a:t>
            </a:r>
          </a:p>
        </p:txBody>
      </p:sp>
      <p:sp>
        <p:nvSpPr>
          <p:cNvPr id="579591" name="文本框 579590"/>
          <p:cNvSpPr txBox="1">
            <a:spLocks noChangeArrowheads="1"/>
          </p:cNvSpPr>
          <p:nvPr/>
        </p:nvSpPr>
        <p:spPr bwMode="auto">
          <a:xfrm>
            <a:off x="4005263" y="4773613"/>
            <a:ext cx="533400" cy="384175"/>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b="1">
                <a:solidFill>
                  <a:srgbClr val="FFCC00"/>
                </a:solidFill>
                <a:ea typeface="华文新魏" pitchFamily="2" charset="-122"/>
              </a:rPr>
              <a:t>∧</a:t>
            </a:r>
          </a:p>
        </p:txBody>
      </p:sp>
      <p:sp>
        <p:nvSpPr>
          <p:cNvPr id="579593" name="矩形 579592"/>
          <p:cNvSpPr/>
          <p:nvPr/>
        </p:nvSpPr>
        <p:spPr>
          <a:xfrm>
            <a:off x="1258888" y="260350"/>
            <a:ext cx="6697662" cy="720725"/>
          </a:xfrm>
          <a:prstGeom prst="rect">
            <a:avLst/>
          </a:prstGeom>
          <a:noFill/>
          <a:ln w="9525">
            <a:noFill/>
          </a:ln>
        </p:spPr>
        <p:txBody>
          <a:bodyPr/>
          <a:lstStyle/>
          <a:p>
            <a:pPr marL="342900" indent="-342900" eaLnBrk="1" hangingPunct="1">
              <a:spcBef>
                <a:spcPct val="20000"/>
              </a:spcBef>
            </a:pPr>
            <a:r>
              <a:rPr lang="zh-CN" altLang="en-US" sz="2800" b="1" noProof="1">
                <a:solidFill>
                  <a:srgbClr val="800000"/>
                </a:solidFill>
                <a:effectLst>
                  <a:outerShdw blurRad="38100" dist="38100" dir="2700000" algn="tl">
                    <a:srgbClr val="C0C0C0"/>
                  </a:outerShdw>
                </a:effectLst>
              </a:rPr>
              <a:t>连词和量词 </a:t>
            </a:r>
            <a:r>
              <a:rPr lang="en-US" altLang="zh-CN" sz="2800" b="1" noProof="1">
                <a:solidFill>
                  <a:srgbClr val="800000"/>
                </a:solidFill>
                <a:effectLst>
                  <a:outerShdw blurRad="38100" dist="38100" dir="2700000" algn="tl">
                    <a:srgbClr val="C0C0C0"/>
                  </a:outerShdw>
                </a:effectLst>
              </a:rPr>
              <a:t>(Connective &amp;Quantifiers)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9588"/>
                                        </p:tgtEl>
                                        <p:attrNameLst>
                                          <p:attrName>style.visibility</p:attrName>
                                        </p:attrNameLst>
                                      </p:cBhvr>
                                      <p:to>
                                        <p:strVal val="visible"/>
                                      </p:to>
                                    </p:set>
                                    <p:animEffect transition="in" filter="dissolve">
                                      <p:cBhvr>
                                        <p:cTn id="7" dur="500"/>
                                        <p:tgtEl>
                                          <p:spTgt spid="579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9589"/>
                                        </p:tgtEl>
                                        <p:attrNameLst>
                                          <p:attrName>style.visibility</p:attrName>
                                        </p:attrNameLst>
                                      </p:cBhvr>
                                      <p:to>
                                        <p:strVal val="visible"/>
                                      </p:to>
                                    </p:set>
                                    <p:animEffect transition="in" filter="dissolve">
                                      <p:cBhvr>
                                        <p:cTn id="12" dur="500"/>
                                        <p:tgtEl>
                                          <p:spTgt spid="5795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9590"/>
                                        </p:tgtEl>
                                        <p:attrNameLst>
                                          <p:attrName>style.visibility</p:attrName>
                                        </p:attrNameLst>
                                      </p:cBhvr>
                                      <p:to>
                                        <p:strVal val="visible"/>
                                      </p:to>
                                    </p:set>
                                    <p:animEffect transition="in" filter="dissolve">
                                      <p:cBhvr>
                                        <p:cTn id="17" dur="500"/>
                                        <p:tgtEl>
                                          <p:spTgt spid="5795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79591"/>
                                        </p:tgtEl>
                                        <p:attrNameLst>
                                          <p:attrName>style.visibility</p:attrName>
                                        </p:attrNameLst>
                                      </p:cBhvr>
                                      <p:to>
                                        <p:strVal val="visible"/>
                                      </p:to>
                                    </p:set>
                                    <p:animEffect transition="in" filter="dissolve">
                                      <p:cBhvr>
                                        <p:cTn id="22" dur="500"/>
                                        <p:tgtEl>
                                          <p:spTgt spid="579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8" grpId="0"/>
      <p:bldP spid="579589" grpId="0"/>
      <p:bldP spid="579590" grpId="0"/>
      <p:bldP spid="579591" grpId="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3" name="灯片编号占位符 1"/>
          <p:cNvSpPr>
            <a:spLocks noGrp="1" noChangeArrowheads="1"/>
          </p:cNvSpPr>
          <p:nvPr>
            <p:ph type="sldNum" sz="quarter" idx="10"/>
          </p:nvPr>
        </p:nvSpPr>
        <p:spPr bwMode="auto">
          <a:noFill/>
          <a:ln>
            <a:miter lim="800000"/>
            <a:headEnd/>
            <a:tailEnd/>
          </a:ln>
        </p:spPr>
        <p:txBody>
          <a:bodyPr/>
          <a:lstStyle/>
          <a:p>
            <a:fld id="{9BCE3C98-564C-4FD7-92D7-0C43B86F277B}" type="slidenum">
              <a:rPr lang="zh-TW" altLang="en-US"/>
              <a:pPr/>
              <a:t>66</a:t>
            </a:fld>
            <a:endParaRPr lang="zh-TW" altLang="en-US"/>
          </a:p>
        </p:txBody>
      </p:sp>
      <p:sp>
        <p:nvSpPr>
          <p:cNvPr id="580611" name="文本框 580610"/>
          <p:cNvSpPr txBox="1">
            <a:spLocks noChangeArrowheads="1"/>
          </p:cNvSpPr>
          <p:nvPr/>
        </p:nvSpPr>
        <p:spPr bwMode="auto">
          <a:xfrm>
            <a:off x="-609600" y="2979738"/>
            <a:ext cx="9372600" cy="1528762"/>
          </a:xfrm>
          <a:prstGeom prst="rect">
            <a:avLst/>
          </a:prstGeom>
          <a:noFill/>
          <a:ln w="9525">
            <a:noFill/>
            <a:miter lim="800000"/>
            <a:headEnd/>
            <a:tailEnd/>
          </a:ln>
        </p:spPr>
        <p:txBody>
          <a:bodyPr>
            <a:spAutoFit/>
          </a:bodyPr>
          <a:lstStyle/>
          <a:p>
            <a:pPr lvl="2" eaLnBrk="1" hangingPunct="1">
              <a:spcBef>
                <a:spcPct val="20000"/>
              </a:spcBef>
              <a:buClr>
                <a:srgbClr val="00CC66"/>
              </a:buClr>
              <a:buSzPct val="90000"/>
              <a:buFont typeface="Wingdings" pitchFamily="2" charset="2"/>
              <a:buNone/>
            </a:pPr>
            <a:r>
              <a:rPr lang="zh-CN" altLang="en-US">
                <a:ea typeface="华文新魏" pitchFamily="2" charset="-122"/>
              </a:rPr>
              <a:t>例：</a:t>
            </a:r>
            <a:br>
              <a:rPr lang="zh-CN" altLang="en-US">
                <a:ea typeface="华文新魏" pitchFamily="2" charset="-122"/>
              </a:rPr>
            </a:br>
            <a:r>
              <a:rPr lang="en-US" altLang="zh-CN">
                <a:solidFill>
                  <a:srgbClr val="EB2B05"/>
                </a:solidFill>
                <a:ea typeface="华文新魏" pitchFamily="2" charset="-122"/>
              </a:rPr>
              <a:t>PLAYS(LILI</a:t>
            </a:r>
            <a:r>
              <a:rPr lang="zh-CN" altLang="en-US">
                <a:solidFill>
                  <a:srgbClr val="EB2B05"/>
                </a:solidFill>
                <a:ea typeface="华文新魏" pitchFamily="2" charset="-122"/>
              </a:rPr>
              <a:t>，</a:t>
            </a:r>
            <a:r>
              <a:rPr lang="en-US" altLang="zh-CN">
                <a:solidFill>
                  <a:srgbClr val="EB2B05"/>
                </a:solidFill>
                <a:ea typeface="华文新魏" pitchFamily="2" charset="-122"/>
              </a:rPr>
              <a:t>BASKETBALL) </a:t>
            </a:r>
            <a:r>
              <a:rPr lang="en-US" altLang="zh-CN" sz="3200" b="1">
                <a:solidFill>
                  <a:srgbClr val="FFCC00"/>
                </a:solidFill>
                <a:ea typeface="华文新魏" pitchFamily="2" charset="-122"/>
              </a:rPr>
              <a:t>∨</a:t>
            </a:r>
            <a:r>
              <a:rPr lang="en-US" altLang="zh-CN">
                <a:solidFill>
                  <a:srgbClr val="EB2B05"/>
                </a:solidFill>
                <a:ea typeface="华文新魏" pitchFamily="2" charset="-122"/>
              </a:rPr>
              <a:t> PLAYS(LILI</a:t>
            </a:r>
            <a:r>
              <a:rPr lang="zh-CN" altLang="en-US">
                <a:solidFill>
                  <a:srgbClr val="EB2B05"/>
                </a:solidFill>
                <a:ea typeface="华文新魏" pitchFamily="2" charset="-122"/>
              </a:rPr>
              <a:t>，</a:t>
            </a:r>
            <a:r>
              <a:rPr lang="en-US" altLang="zh-CN">
                <a:solidFill>
                  <a:srgbClr val="EB2B05"/>
                </a:solidFill>
                <a:ea typeface="华文新魏" pitchFamily="2" charset="-122"/>
              </a:rPr>
              <a:t>FOOTBALL)</a:t>
            </a:r>
          </a:p>
          <a:p>
            <a:pPr lvl="2" eaLnBrk="1" hangingPunct="1">
              <a:spcBef>
                <a:spcPct val="20000"/>
              </a:spcBef>
              <a:buClr>
                <a:srgbClr val="00CC66"/>
              </a:buClr>
              <a:buSzPct val="90000"/>
              <a:buFont typeface="Wingdings" pitchFamily="2" charset="2"/>
              <a:buNone/>
            </a:pPr>
            <a:r>
              <a:rPr lang="en-US" altLang="zh-CN" sz="3200">
                <a:ea typeface="华文新魏" pitchFamily="2" charset="-122"/>
              </a:rPr>
              <a:t>                </a:t>
            </a:r>
            <a:r>
              <a:rPr lang="zh-CN" altLang="en-US">
                <a:ea typeface="华文新魏" pitchFamily="2" charset="-122"/>
              </a:rPr>
              <a:t>（李力打篮球或踢足球。）</a:t>
            </a:r>
          </a:p>
        </p:txBody>
      </p:sp>
      <p:sp>
        <p:nvSpPr>
          <p:cNvPr id="580612" name="文本框 580611"/>
          <p:cNvSpPr txBox="1">
            <a:spLocks noChangeArrowheads="1"/>
          </p:cNvSpPr>
          <p:nvPr/>
        </p:nvSpPr>
        <p:spPr bwMode="auto">
          <a:xfrm>
            <a:off x="-127000" y="1912938"/>
            <a:ext cx="8813800" cy="804862"/>
          </a:xfrm>
          <a:prstGeom prst="rect">
            <a:avLst/>
          </a:prstGeom>
          <a:noFill/>
          <a:ln w="9525">
            <a:noFill/>
            <a:miter lim="800000"/>
            <a:headEnd/>
            <a:tailEnd/>
          </a:ln>
        </p:spPr>
        <p:txBody>
          <a:bodyPr>
            <a:spAutoFit/>
          </a:bodyPr>
          <a:lstStyle/>
          <a:p>
            <a:pPr lvl="2" eaLnBrk="1" hangingPunct="1">
              <a:lnSpc>
                <a:spcPct val="90000"/>
              </a:lnSpc>
              <a:spcBef>
                <a:spcPct val="20000"/>
              </a:spcBef>
              <a:buClr>
                <a:srgbClr val="00CC66"/>
              </a:buClr>
              <a:buSzPct val="90000"/>
              <a:buFont typeface="Wingdings" pitchFamily="2" charset="2"/>
              <a:buNone/>
            </a:pPr>
            <a:r>
              <a:rPr lang="zh-CN" altLang="en-US" sz="2800">
                <a:solidFill>
                  <a:schemeClr val="tx2"/>
                </a:solidFill>
                <a:ea typeface="华文新魏" pitchFamily="2" charset="-122"/>
              </a:rPr>
              <a:t>或</a:t>
            </a:r>
            <a:r>
              <a:rPr lang="zh-CN" altLang="en-US" sz="2800">
                <a:ea typeface="华文新魏" pitchFamily="2" charset="-122"/>
              </a:rPr>
              <a:t>及</a:t>
            </a:r>
            <a:r>
              <a:rPr lang="zh-CN" altLang="en-US" sz="2800">
                <a:solidFill>
                  <a:schemeClr val="tx2"/>
                </a:solidFill>
                <a:ea typeface="华文新魏" pitchFamily="2" charset="-122"/>
              </a:rPr>
              <a:t>析取</a:t>
            </a:r>
            <a:r>
              <a:rPr lang="zh-CN" altLang="en-US" sz="2800">
                <a:ea typeface="华文新魏" pitchFamily="2" charset="-122"/>
              </a:rPr>
              <a:t>（</a:t>
            </a:r>
            <a:r>
              <a:rPr lang="en-US" altLang="zh-CN" sz="2800">
                <a:ea typeface="华文新魏" pitchFamily="2" charset="-122"/>
              </a:rPr>
              <a:t>disjunction</a:t>
            </a:r>
            <a:r>
              <a:rPr lang="zh-CN" altLang="en-US" sz="2800">
                <a:ea typeface="华文新魏" pitchFamily="2" charset="-122"/>
              </a:rPr>
              <a:t>）</a:t>
            </a:r>
            <a:r>
              <a:rPr lang="zh-CN" altLang="en-US">
                <a:ea typeface="华文新魏" pitchFamily="2" charset="-122"/>
              </a:rPr>
              <a:t>：用连词</a:t>
            </a:r>
            <a:r>
              <a:rPr lang="en-US" altLang="zh-CN">
                <a:ea typeface="华文新魏" pitchFamily="2" charset="-122"/>
              </a:rPr>
              <a:t>∨</a:t>
            </a:r>
            <a:r>
              <a:rPr lang="zh-CN" altLang="en-US">
                <a:ea typeface="华文新魏" pitchFamily="2" charset="-122"/>
              </a:rPr>
              <a:t>把几个公式连接起来而构成的公式。析取项是析取式的每个组成部分</a:t>
            </a:r>
            <a:endParaRPr lang="zh-CN" altLang="en-US"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0612"/>
                                        </p:tgtEl>
                                        <p:attrNameLst>
                                          <p:attrName>style.visibility</p:attrName>
                                        </p:attrNameLst>
                                      </p:cBhvr>
                                      <p:to>
                                        <p:strVal val="visible"/>
                                      </p:to>
                                    </p:set>
                                    <p:animEffect transition="in" filter="blinds(horizontal)">
                                      <p:cBhvr>
                                        <p:cTn id="7" dur="500"/>
                                        <p:tgtEl>
                                          <p:spTgt spid="5806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0611"/>
                                        </p:tgtEl>
                                        <p:attrNameLst>
                                          <p:attrName>style.visibility</p:attrName>
                                        </p:attrNameLst>
                                      </p:cBhvr>
                                      <p:to>
                                        <p:strVal val="visible"/>
                                      </p:to>
                                    </p:set>
                                    <p:animEffect transition="in" filter="dissolve">
                                      <p:cBhvr>
                                        <p:cTn id="12" dur="500"/>
                                        <p:tgtEl>
                                          <p:spTgt spid="580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p:bldP spid="580612" grpId="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7" name="灯片编号占位符 1"/>
          <p:cNvSpPr>
            <a:spLocks noGrp="1" noChangeArrowheads="1"/>
          </p:cNvSpPr>
          <p:nvPr>
            <p:ph type="sldNum" sz="quarter" idx="10"/>
          </p:nvPr>
        </p:nvSpPr>
        <p:spPr bwMode="auto">
          <a:noFill/>
          <a:ln>
            <a:miter lim="800000"/>
            <a:headEnd/>
            <a:tailEnd/>
          </a:ln>
        </p:spPr>
        <p:txBody>
          <a:bodyPr/>
          <a:lstStyle/>
          <a:p>
            <a:fld id="{30C2873D-20ED-49AA-9836-9114EF048F66}" type="slidenum">
              <a:rPr lang="zh-TW" altLang="en-US"/>
              <a:pPr/>
              <a:t>67</a:t>
            </a:fld>
            <a:endParaRPr lang="zh-TW" altLang="en-US"/>
          </a:p>
        </p:txBody>
      </p:sp>
      <p:sp>
        <p:nvSpPr>
          <p:cNvPr id="581635" name="文本框 581634"/>
          <p:cNvSpPr txBox="1">
            <a:spLocks noChangeArrowheads="1"/>
          </p:cNvSpPr>
          <p:nvPr/>
        </p:nvSpPr>
        <p:spPr bwMode="auto">
          <a:xfrm>
            <a:off x="-127000" y="1701800"/>
            <a:ext cx="9042400" cy="2519363"/>
          </a:xfrm>
          <a:prstGeom prst="rect">
            <a:avLst/>
          </a:prstGeom>
          <a:noFill/>
          <a:ln w="9525">
            <a:noFill/>
            <a:miter lim="800000"/>
            <a:headEnd/>
            <a:tailEnd/>
          </a:ln>
        </p:spPr>
        <p:txBody>
          <a:bodyPr>
            <a:spAutoFit/>
          </a:bodyPr>
          <a:lstStyle/>
          <a:p>
            <a:pPr lvl="2" eaLnBrk="1" hangingPunct="1">
              <a:lnSpc>
                <a:spcPct val="90000"/>
              </a:lnSpc>
              <a:spcBef>
                <a:spcPct val="20000"/>
              </a:spcBef>
              <a:buClr>
                <a:srgbClr val="00CC66"/>
              </a:buClr>
              <a:buSzPct val="90000"/>
              <a:buFont typeface="Wingdings" pitchFamily="2" charset="2"/>
              <a:buNone/>
            </a:pPr>
            <a:r>
              <a:rPr lang="zh-CN" altLang="en-US" sz="2800">
                <a:solidFill>
                  <a:schemeClr val="tx2"/>
                </a:solidFill>
                <a:ea typeface="华文新魏" pitchFamily="2" charset="-122"/>
              </a:rPr>
              <a:t>蕴涵（</a:t>
            </a:r>
            <a:r>
              <a:rPr lang="en-US" altLang="zh-CN" sz="2800">
                <a:solidFill>
                  <a:schemeClr val="tx2"/>
                </a:solidFill>
                <a:ea typeface="华文新魏" pitchFamily="2" charset="-122"/>
              </a:rPr>
              <a:t>Implication</a:t>
            </a:r>
            <a:r>
              <a:rPr lang="zh-CN" altLang="en-US" sz="2800">
                <a:solidFill>
                  <a:schemeClr val="tx2"/>
                </a:solidFill>
                <a:ea typeface="华文新魏" pitchFamily="2" charset="-122"/>
              </a:rPr>
              <a:t>）</a:t>
            </a:r>
            <a:r>
              <a:rPr lang="zh-CN" altLang="en-US">
                <a:ea typeface="华文新魏" pitchFamily="2" charset="-122"/>
              </a:rPr>
              <a:t>：</a:t>
            </a:r>
            <a:r>
              <a:rPr lang="zh-CN" altLang="en-US" sz="2800">
                <a:ea typeface="华文新魏" pitchFamily="2" charset="-122"/>
              </a:rPr>
              <a:t>“</a:t>
            </a:r>
            <a:r>
              <a:rPr lang="en-US" altLang="zh-CN" sz="2800">
                <a:ea typeface="华文新魏" pitchFamily="2" charset="-122"/>
              </a:rPr>
              <a:t>=&gt;”</a:t>
            </a:r>
            <a:r>
              <a:rPr lang="zh-CN" altLang="en-US" sz="2800">
                <a:ea typeface="华文新魏" pitchFamily="2" charset="-122"/>
              </a:rPr>
              <a:t>表示“如果</a:t>
            </a:r>
            <a:r>
              <a:rPr lang="en-US" altLang="zh-CN" sz="2800">
                <a:ea typeface="华文新魏" pitchFamily="2" charset="-122"/>
              </a:rPr>
              <a:t>—</a:t>
            </a:r>
            <a:r>
              <a:rPr lang="zh-CN" altLang="en-US" sz="2800">
                <a:ea typeface="华文新魏" pitchFamily="2" charset="-122"/>
              </a:rPr>
              <a:t>那么”（</a:t>
            </a:r>
            <a:r>
              <a:rPr lang="en-US" altLang="zh-CN" sz="2800">
                <a:ea typeface="华文新魏" pitchFamily="2" charset="-122"/>
              </a:rPr>
              <a:t>IF—THEN</a:t>
            </a:r>
            <a:r>
              <a:rPr lang="zh-CN" altLang="en-US" sz="2800">
                <a:ea typeface="华文新魏" pitchFamily="2" charset="-122"/>
              </a:rPr>
              <a:t>）关系，其所构成的公式叫做蕴涵。蕴涵的左式叫做前件</a:t>
            </a:r>
            <a:r>
              <a:rPr lang="en-US" altLang="zh-CN" sz="2800">
                <a:ea typeface="华文新魏" pitchFamily="2" charset="-122"/>
              </a:rPr>
              <a:t>,</a:t>
            </a:r>
            <a:r>
              <a:rPr lang="zh-CN" altLang="en-US" sz="2800">
                <a:ea typeface="华文新魏" pitchFamily="2" charset="-122"/>
              </a:rPr>
              <a:t>后式叫做后件。</a:t>
            </a:r>
          </a:p>
          <a:p>
            <a:pPr lvl="2" eaLnBrk="1" hangingPunct="1">
              <a:lnSpc>
                <a:spcPct val="90000"/>
              </a:lnSpc>
              <a:spcBef>
                <a:spcPct val="20000"/>
              </a:spcBef>
              <a:buClr>
                <a:srgbClr val="00CC66"/>
              </a:buClr>
              <a:buSzPct val="90000"/>
              <a:buFont typeface="Wingdings" pitchFamily="2" charset="2"/>
              <a:buNone/>
            </a:pPr>
            <a:endParaRPr lang="zh-CN" altLang="en-US" sz="2800">
              <a:ea typeface="华文新魏" pitchFamily="2" charset="-122"/>
            </a:endParaRPr>
          </a:p>
          <a:p>
            <a:pPr lvl="2" eaLnBrk="1" hangingPunct="1">
              <a:lnSpc>
                <a:spcPct val="90000"/>
              </a:lnSpc>
              <a:spcBef>
                <a:spcPct val="20000"/>
              </a:spcBef>
              <a:buClr>
                <a:srgbClr val="00CC66"/>
              </a:buClr>
              <a:buSzPct val="90000"/>
              <a:buFont typeface="Wingdings" pitchFamily="2" charset="2"/>
              <a:buNone/>
            </a:pPr>
            <a:r>
              <a:rPr lang="zh-CN" altLang="en-US" sz="2800">
                <a:ea typeface="华文新魏" pitchFamily="2" charset="-122"/>
              </a:rPr>
              <a:t>例： </a:t>
            </a:r>
            <a:r>
              <a:rPr lang="en-US" altLang="zh-CN" sz="2000">
                <a:ea typeface="华文新魏" pitchFamily="2" charset="-122"/>
              </a:rPr>
              <a:t>RUNS ( LIUHUA , FASTEST) =&gt; WINS (LIUHUA, CHAMPION)</a:t>
            </a:r>
          </a:p>
          <a:p>
            <a:pPr lvl="2" eaLnBrk="1" hangingPunct="1">
              <a:lnSpc>
                <a:spcPct val="90000"/>
              </a:lnSpc>
              <a:spcBef>
                <a:spcPct val="20000"/>
              </a:spcBef>
              <a:buClr>
                <a:srgbClr val="00CC66"/>
              </a:buClr>
              <a:buSzPct val="90000"/>
              <a:buFont typeface="Wingdings" pitchFamily="2" charset="2"/>
              <a:buNone/>
            </a:pPr>
            <a:endParaRPr lang="en-US" altLang="zh-CN" sz="2000">
              <a:ea typeface="华文新魏" pitchFamily="2" charset="-122"/>
            </a:endParaRPr>
          </a:p>
        </p:txBody>
      </p:sp>
      <p:sp>
        <p:nvSpPr>
          <p:cNvPr id="581636" name="文本框 581635"/>
          <p:cNvSpPr txBox="1">
            <a:spLocks noChangeArrowheads="1"/>
          </p:cNvSpPr>
          <p:nvPr/>
        </p:nvSpPr>
        <p:spPr bwMode="auto">
          <a:xfrm>
            <a:off x="0" y="4114800"/>
            <a:ext cx="8813800" cy="1800225"/>
          </a:xfrm>
          <a:prstGeom prst="rect">
            <a:avLst/>
          </a:prstGeom>
          <a:noFill/>
          <a:ln w="9525">
            <a:noFill/>
            <a:miter lim="800000"/>
            <a:headEnd/>
            <a:tailEnd/>
          </a:ln>
        </p:spPr>
        <p:txBody>
          <a:bodyPr>
            <a:spAutoFit/>
          </a:bodyPr>
          <a:lstStyle/>
          <a:p>
            <a:pPr lvl="2" eaLnBrk="1" hangingPunct="1">
              <a:lnSpc>
                <a:spcPct val="90000"/>
              </a:lnSpc>
              <a:spcBef>
                <a:spcPct val="20000"/>
              </a:spcBef>
              <a:buClr>
                <a:srgbClr val="00CC66"/>
              </a:buClr>
              <a:buSzPct val="90000"/>
              <a:buFont typeface="Wingdings" pitchFamily="2" charset="2"/>
              <a:buNone/>
            </a:pPr>
            <a:r>
              <a:rPr lang="zh-CN" altLang="en-US" sz="2800">
                <a:solidFill>
                  <a:schemeClr val="tx2"/>
                </a:solidFill>
                <a:ea typeface="华文新魏" pitchFamily="2" charset="-122"/>
              </a:rPr>
              <a:t>非（</a:t>
            </a:r>
            <a:r>
              <a:rPr lang="en-US" altLang="zh-CN" sz="2800">
                <a:solidFill>
                  <a:schemeClr val="tx2"/>
                </a:solidFill>
                <a:ea typeface="华文新魏" pitchFamily="2" charset="-122"/>
              </a:rPr>
              <a:t>Not</a:t>
            </a:r>
            <a:r>
              <a:rPr lang="zh-CN" altLang="en-US" sz="2800">
                <a:solidFill>
                  <a:schemeClr val="tx2"/>
                </a:solidFill>
                <a:ea typeface="华文新魏" pitchFamily="2" charset="-122"/>
              </a:rPr>
              <a:t>）</a:t>
            </a:r>
            <a:r>
              <a:rPr lang="zh-CN" altLang="en-US" sz="2800">
                <a:solidFill>
                  <a:srgbClr val="FFCC00"/>
                </a:solidFill>
                <a:ea typeface="华文新魏" pitchFamily="2" charset="-122"/>
              </a:rPr>
              <a:t> </a:t>
            </a:r>
            <a:r>
              <a:rPr lang="zh-CN" altLang="en-US">
                <a:ea typeface="华文新魏" pitchFamily="2" charset="-122"/>
              </a:rPr>
              <a:t>：</a:t>
            </a:r>
            <a:r>
              <a:rPr lang="zh-CN" altLang="en-US" sz="2800">
                <a:ea typeface="华文新魏" pitchFamily="2" charset="-122"/>
              </a:rPr>
              <a:t>表示否定，～、</a:t>
            </a:r>
            <a:r>
              <a:rPr lang="en-US" altLang="zh-CN" sz="2800">
                <a:ea typeface="华文新魏" pitchFamily="2" charset="-122"/>
              </a:rPr>
              <a:t>—</a:t>
            </a:r>
            <a:r>
              <a:rPr lang="zh-CN" altLang="en-US" sz="2800">
                <a:ea typeface="华文新魏" pitchFamily="2" charset="-122"/>
              </a:rPr>
              <a:t>均可表示</a:t>
            </a:r>
            <a:r>
              <a:rPr lang="en-US" altLang="zh-CN" sz="2800">
                <a:ea typeface="华文新魏" pitchFamily="2" charset="-122"/>
              </a:rPr>
              <a:t>, </a:t>
            </a:r>
            <a:r>
              <a:rPr lang="zh-CN" altLang="en-US" sz="2800">
                <a:ea typeface="华文新魏" pitchFamily="2" charset="-122"/>
              </a:rPr>
              <a:t>用来否定一个公式的真值。</a:t>
            </a:r>
          </a:p>
          <a:p>
            <a:pPr lvl="2" eaLnBrk="1" hangingPunct="1">
              <a:lnSpc>
                <a:spcPct val="90000"/>
              </a:lnSpc>
              <a:spcBef>
                <a:spcPct val="20000"/>
              </a:spcBef>
              <a:buClr>
                <a:srgbClr val="00CC66"/>
              </a:buClr>
              <a:buSzPct val="90000"/>
              <a:buFont typeface="Wingdings" pitchFamily="2" charset="2"/>
              <a:buNone/>
            </a:pPr>
            <a:endParaRPr lang="zh-CN" altLang="en-US" sz="2800">
              <a:ea typeface="华文新魏" pitchFamily="2" charset="-122"/>
            </a:endParaRPr>
          </a:p>
          <a:p>
            <a:pPr lvl="2" eaLnBrk="1" hangingPunct="1">
              <a:lnSpc>
                <a:spcPct val="90000"/>
              </a:lnSpc>
              <a:spcBef>
                <a:spcPct val="20000"/>
              </a:spcBef>
              <a:buClr>
                <a:srgbClr val="00CC66"/>
              </a:buClr>
              <a:buSzPct val="90000"/>
              <a:buFont typeface="Wingdings" pitchFamily="2" charset="2"/>
              <a:buNone/>
            </a:pPr>
            <a:r>
              <a:rPr lang="zh-CN" altLang="en-US" sz="2800">
                <a:ea typeface="华文新魏" pitchFamily="2" charset="-122"/>
              </a:rPr>
              <a:t>例： ～</a:t>
            </a:r>
            <a:r>
              <a:rPr lang="en-US" altLang="zh-CN" sz="2800">
                <a:ea typeface="华文新魏" pitchFamily="2" charset="-122"/>
              </a:rPr>
              <a:t>INROOM (ROBOT, </a:t>
            </a:r>
            <a:r>
              <a:rPr lang="en-US" altLang="zh-CN" sz="2800" i="1">
                <a:ea typeface="华文新魏" pitchFamily="2" charset="-122"/>
              </a:rPr>
              <a:t>r</a:t>
            </a:r>
            <a:r>
              <a:rPr lang="en-US" altLang="zh-CN" sz="2800">
                <a:ea typeface="华文新魏" pitchFamily="2" charset="-122"/>
              </a:rPr>
              <a:t>2 )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1635"/>
                                        </p:tgtEl>
                                        <p:attrNameLst>
                                          <p:attrName>style.visibility</p:attrName>
                                        </p:attrNameLst>
                                      </p:cBhvr>
                                      <p:to>
                                        <p:strVal val="visible"/>
                                      </p:to>
                                    </p:set>
                                    <p:animEffect transition="in" filter="blinds(horizontal)">
                                      <p:cBhvr>
                                        <p:cTn id="7" dur="500"/>
                                        <p:tgtEl>
                                          <p:spTgt spid="581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1636"/>
                                        </p:tgtEl>
                                        <p:attrNameLst>
                                          <p:attrName>style.visibility</p:attrName>
                                        </p:attrNameLst>
                                      </p:cBhvr>
                                      <p:to>
                                        <p:strVal val="visible"/>
                                      </p:to>
                                    </p:set>
                                    <p:animEffect transition="in" filter="blinds(horizontal)">
                                      <p:cBhvr>
                                        <p:cTn id="12" dur="500"/>
                                        <p:tgtEl>
                                          <p:spTgt spid="581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p:bldP spid="581636" grpId="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1" name="灯片编号占位符 1"/>
          <p:cNvSpPr>
            <a:spLocks noGrp="1" noChangeArrowheads="1"/>
          </p:cNvSpPr>
          <p:nvPr>
            <p:ph type="sldNum" sz="quarter" idx="10"/>
          </p:nvPr>
        </p:nvSpPr>
        <p:spPr bwMode="auto">
          <a:noFill/>
          <a:ln>
            <a:miter lim="800000"/>
            <a:headEnd/>
            <a:tailEnd/>
          </a:ln>
        </p:spPr>
        <p:txBody>
          <a:bodyPr/>
          <a:lstStyle/>
          <a:p>
            <a:fld id="{C66C5391-6EA7-4F7A-BAF5-AC3E1AB76E94}" type="slidenum">
              <a:rPr lang="zh-TW" altLang="en-US"/>
              <a:pPr/>
              <a:t>68</a:t>
            </a:fld>
            <a:endParaRPr lang="zh-TW" altLang="en-US"/>
          </a:p>
        </p:txBody>
      </p:sp>
      <p:sp>
        <p:nvSpPr>
          <p:cNvPr id="112642" name="文本占位符 624642"/>
          <p:cNvSpPr>
            <a:spLocks noGrp="1" noChangeArrowheads="1"/>
          </p:cNvSpPr>
          <p:nvPr>
            <p:ph idx="1"/>
          </p:nvPr>
        </p:nvSpPr>
        <p:spPr>
          <a:xfrm>
            <a:off x="539750" y="1484313"/>
            <a:ext cx="8459788" cy="1219200"/>
          </a:xfrm>
        </p:spPr>
        <p:txBody>
          <a:bodyPr/>
          <a:lstStyle/>
          <a:p>
            <a:pPr eaLnBrk="1" hangingPunct="1"/>
            <a:r>
              <a:rPr lang="zh-CN" altLang="en-US" smtClean="0">
                <a:latin typeface="Times New Roman" pitchFamily="18" charset="0"/>
              </a:rPr>
              <a:t>例</a:t>
            </a:r>
            <a:r>
              <a:rPr lang="en-US" altLang="zh-CN" smtClean="0">
                <a:latin typeface="Times New Roman" pitchFamily="18" charset="0"/>
              </a:rPr>
              <a:t>1</a:t>
            </a:r>
            <a:r>
              <a:rPr lang="zh-CN" altLang="en-US" smtClean="0">
                <a:latin typeface="Times New Roman" pitchFamily="18" charset="0"/>
              </a:rPr>
              <a:t>：李明是个学生，他住的房间是白色的。</a:t>
            </a:r>
          </a:p>
        </p:txBody>
      </p:sp>
      <p:sp>
        <p:nvSpPr>
          <p:cNvPr id="624645" name="矩形 624644"/>
          <p:cNvSpPr>
            <a:spLocks noChangeArrowheads="1"/>
          </p:cNvSpPr>
          <p:nvPr/>
        </p:nvSpPr>
        <p:spPr bwMode="auto">
          <a:xfrm>
            <a:off x="-36513" y="2708275"/>
            <a:ext cx="9331326" cy="457200"/>
          </a:xfrm>
          <a:prstGeom prst="rect">
            <a:avLst/>
          </a:prstGeom>
          <a:noFill/>
          <a:ln w="9525">
            <a:noFill/>
            <a:miter lim="800000"/>
            <a:headEnd/>
            <a:tailEnd/>
          </a:ln>
        </p:spPr>
        <p:txBody>
          <a:bodyPr wrap="none" anchor="ctr">
            <a:spAutoFit/>
          </a:bodyPr>
          <a:lstStyle/>
          <a:p>
            <a:pPr eaLnBrk="1" hangingPunct="1"/>
            <a:r>
              <a:rPr lang="en-US" altLang="zh-CN" b="1"/>
              <a:t>Isa(Liming, Student)∧Lives(Liming,House1)∧Color(House1, White) </a:t>
            </a:r>
          </a:p>
        </p:txBody>
      </p:sp>
      <p:sp>
        <p:nvSpPr>
          <p:cNvPr id="624646" name="矩形 624645"/>
          <p:cNvSpPr>
            <a:spLocks noChangeArrowheads="1"/>
          </p:cNvSpPr>
          <p:nvPr/>
        </p:nvSpPr>
        <p:spPr bwMode="auto">
          <a:xfrm>
            <a:off x="539750" y="3649663"/>
            <a:ext cx="8459788" cy="787400"/>
          </a:xfrm>
          <a:prstGeom prst="rect">
            <a:avLst/>
          </a:prstGeom>
          <a:noFill/>
          <a:ln w="9525">
            <a:noFill/>
            <a:miter lim="800000"/>
            <a:headEnd/>
            <a:tailEnd/>
          </a:ln>
        </p:spPr>
        <p:txBody>
          <a:bodyPr/>
          <a:lstStyle/>
          <a:p>
            <a:pPr marL="342900" indent="-342900" eaLnBrk="1" hangingPunct="1">
              <a:spcBef>
                <a:spcPct val="20000"/>
              </a:spcBef>
              <a:buFontTx/>
              <a:buChar char="•"/>
            </a:pPr>
            <a:r>
              <a:rPr lang="zh-CN" altLang="en-US" sz="2800"/>
              <a:t>例</a:t>
            </a:r>
            <a:r>
              <a:rPr lang="en-US" altLang="zh-CN" sz="2800"/>
              <a:t>2</a:t>
            </a:r>
            <a:r>
              <a:rPr lang="zh-CN" altLang="en-US" sz="2800"/>
              <a:t>：李明在学校的话，</a:t>
            </a:r>
            <a:r>
              <a:rPr lang="en-US" altLang="zh-CN" sz="2800"/>
              <a:t>Wang</a:t>
            </a:r>
            <a:r>
              <a:rPr lang="zh-CN" altLang="en-US" sz="2800"/>
              <a:t>也在学校。</a:t>
            </a:r>
          </a:p>
        </p:txBody>
      </p:sp>
      <p:sp>
        <p:nvSpPr>
          <p:cNvPr id="624647" name="矩形 624646"/>
          <p:cNvSpPr>
            <a:spLocks noChangeArrowheads="1"/>
          </p:cNvSpPr>
          <p:nvPr/>
        </p:nvSpPr>
        <p:spPr bwMode="auto">
          <a:xfrm>
            <a:off x="1835150" y="4722813"/>
            <a:ext cx="5399088" cy="460375"/>
          </a:xfrm>
          <a:prstGeom prst="rect">
            <a:avLst/>
          </a:prstGeom>
          <a:noFill/>
          <a:ln w="9525">
            <a:noFill/>
            <a:miter lim="800000"/>
            <a:headEnd/>
            <a:tailEnd/>
          </a:ln>
        </p:spPr>
        <p:txBody>
          <a:bodyPr wrap="none" anchor="ctr">
            <a:spAutoFit/>
          </a:bodyPr>
          <a:lstStyle/>
          <a:p>
            <a:pPr eaLnBrk="1" hangingPunct="1"/>
            <a:r>
              <a:rPr lang="en-US" altLang="zh-CN" b="1"/>
              <a:t>At(Liming,School) =&gt; At(Wang, School)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45"/>
                                        </p:tgtEl>
                                        <p:attrNameLst>
                                          <p:attrName>style.visibility</p:attrName>
                                        </p:attrNameLst>
                                      </p:cBhvr>
                                      <p:to>
                                        <p:strVal val="visible"/>
                                      </p:to>
                                    </p:set>
                                    <p:animEffect transition="in" filter="wipe(left)">
                                      <p:cBhvr>
                                        <p:cTn id="7" dur="500"/>
                                        <p:tgtEl>
                                          <p:spTgt spid="6246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46"/>
                                        </p:tgtEl>
                                        <p:attrNameLst>
                                          <p:attrName>style.visibility</p:attrName>
                                        </p:attrNameLst>
                                      </p:cBhvr>
                                      <p:to>
                                        <p:strVal val="visible"/>
                                      </p:to>
                                    </p:set>
                                    <p:animEffect transition="in" filter="wipe(left)">
                                      <p:cBhvr>
                                        <p:cTn id="12" dur="500"/>
                                        <p:tgtEl>
                                          <p:spTgt spid="6246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647"/>
                                        </p:tgtEl>
                                        <p:attrNameLst>
                                          <p:attrName>style.visibility</p:attrName>
                                        </p:attrNameLst>
                                      </p:cBhvr>
                                      <p:to>
                                        <p:strVal val="visible"/>
                                      </p:to>
                                    </p:set>
                                    <p:animEffect transition="in" filter="wipe(left)">
                                      <p:cBhvr>
                                        <p:cTn id="17" dur="500"/>
                                        <p:tgtEl>
                                          <p:spTgt spid="624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5" grpId="0"/>
      <p:bldP spid="624646" grpId="0"/>
      <p:bldP spid="624647"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5" name="灯片编号占位符 1"/>
          <p:cNvSpPr>
            <a:spLocks noGrp="1" noChangeArrowheads="1"/>
          </p:cNvSpPr>
          <p:nvPr>
            <p:ph type="sldNum" sz="quarter" idx="10"/>
          </p:nvPr>
        </p:nvSpPr>
        <p:spPr bwMode="auto">
          <a:noFill/>
          <a:ln>
            <a:miter lim="800000"/>
            <a:headEnd/>
            <a:tailEnd/>
          </a:ln>
        </p:spPr>
        <p:txBody>
          <a:bodyPr/>
          <a:lstStyle/>
          <a:p>
            <a:fld id="{B197B25C-F05E-4977-A5AB-AF84DD89DCA6}" type="slidenum">
              <a:rPr lang="zh-TW" altLang="en-US"/>
              <a:pPr/>
              <a:t>69</a:t>
            </a:fld>
            <a:endParaRPr lang="zh-TW" altLang="en-US"/>
          </a:p>
        </p:txBody>
      </p:sp>
      <p:sp>
        <p:nvSpPr>
          <p:cNvPr id="113666" name="文本框 582658"/>
          <p:cNvSpPr txBox="1">
            <a:spLocks noChangeArrowheads="1"/>
          </p:cNvSpPr>
          <p:nvPr/>
        </p:nvSpPr>
        <p:spPr bwMode="auto">
          <a:xfrm>
            <a:off x="250825" y="1844675"/>
            <a:ext cx="8050213" cy="946150"/>
          </a:xfrm>
          <a:prstGeom prst="rect">
            <a:avLst/>
          </a:prstGeom>
          <a:noFill/>
          <a:ln w="9525">
            <a:noFill/>
            <a:miter lim="800000"/>
            <a:headEnd/>
            <a:tailEnd/>
          </a:ln>
        </p:spPr>
        <p:txBody>
          <a:bodyPr>
            <a:spAutoFit/>
          </a:bodyPr>
          <a:lstStyle/>
          <a:p>
            <a:pPr eaLnBrk="1" hangingPunct="1">
              <a:spcBef>
                <a:spcPct val="50000"/>
              </a:spcBef>
            </a:pPr>
            <a:r>
              <a:rPr lang="zh-CN" altLang="en-US" sz="2800">
                <a:latin typeface="华文新魏" pitchFamily="2" charset="-122"/>
                <a:ea typeface="华文新魏" pitchFamily="2" charset="-122"/>
              </a:rPr>
              <a:t>以上讲的是命题演算</a:t>
            </a:r>
            <a:r>
              <a:rPr lang="en-US" altLang="zh-CN" sz="2800">
                <a:latin typeface="华文新魏" pitchFamily="2" charset="-122"/>
                <a:ea typeface="华文新魏" pitchFamily="2" charset="-122"/>
              </a:rPr>
              <a:t>(</a:t>
            </a:r>
            <a:r>
              <a:rPr lang="zh-CN" altLang="en-US" sz="2800">
                <a:latin typeface="华文新魏" pitchFamily="2" charset="-122"/>
                <a:ea typeface="华文新魏" pitchFamily="2" charset="-122"/>
              </a:rPr>
              <a:t>谓词演算的一个子集</a:t>
            </a:r>
            <a:r>
              <a:rPr lang="en-US" altLang="zh-CN" sz="2800">
                <a:latin typeface="华文新魏" pitchFamily="2" charset="-122"/>
                <a:ea typeface="华文新魏" pitchFamily="2" charset="-122"/>
              </a:rPr>
              <a:t>)</a:t>
            </a:r>
            <a:r>
              <a:rPr lang="zh-CN" altLang="en-US" sz="2800">
                <a:latin typeface="华文新魏" pitchFamily="2" charset="-122"/>
                <a:ea typeface="华文新魏" pitchFamily="2" charset="-122"/>
              </a:rPr>
              <a:t>，但它缺乏用有效的方法来表达多个命题的能力，如：</a:t>
            </a:r>
          </a:p>
        </p:txBody>
      </p:sp>
      <p:sp>
        <p:nvSpPr>
          <p:cNvPr id="582660" name="文本框 582659"/>
          <p:cNvSpPr txBox="1">
            <a:spLocks noChangeArrowheads="1"/>
          </p:cNvSpPr>
          <p:nvPr/>
        </p:nvSpPr>
        <p:spPr bwMode="auto">
          <a:xfrm>
            <a:off x="1143000" y="3287713"/>
            <a:ext cx="7100888" cy="2784475"/>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2800" b="1">
                <a:latin typeface="楷体_GB2312" pitchFamily="49" charset="-122"/>
              </a:rPr>
              <a:t>“</a:t>
            </a:r>
            <a:r>
              <a:rPr lang="zh-CN" altLang="en-US" sz="2800" b="1">
                <a:latin typeface="楷体_GB2312" pitchFamily="49" charset="-122"/>
              </a:rPr>
              <a:t>所有机器人都是灰色的”</a:t>
            </a:r>
          </a:p>
          <a:p>
            <a:pPr eaLnBrk="1" hangingPunct="1">
              <a:lnSpc>
                <a:spcPct val="80000"/>
              </a:lnSpc>
              <a:spcBef>
                <a:spcPct val="50000"/>
              </a:spcBef>
            </a:pPr>
            <a:r>
              <a:rPr lang="zh-CN" altLang="en-US" sz="2800" b="1">
                <a:latin typeface="楷体_GB2312" pitchFamily="49" charset="-122"/>
              </a:rPr>
              <a:t>可以表示为：</a:t>
            </a:r>
          </a:p>
          <a:p>
            <a:pPr eaLnBrk="1" hangingPunct="1">
              <a:lnSpc>
                <a:spcPct val="80000"/>
              </a:lnSpc>
              <a:spcBef>
                <a:spcPct val="50000"/>
              </a:spcBef>
            </a:pPr>
            <a:r>
              <a:rPr lang="en-US" altLang="zh-CN" sz="2800" b="1">
                <a:solidFill>
                  <a:schemeClr val="tx2"/>
                </a:solidFill>
                <a:sym typeface="Symbol" pitchFamily="18" charset="2"/>
              </a:rPr>
              <a:t>(</a:t>
            </a:r>
            <a:r>
              <a:rPr lang="en-US" altLang="zh-CN" sz="2800" b="1" i="1">
                <a:solidFill>
                  <a:schemeClr val="tx2"/>
                </a:solidFill>
                <a:sym typeface="Symbol" pitchFamily="18" charset="2"/>
              </a:rPr>
              <a:t>x</a:t>
            </a:r>
            <a:r>
              <a:rPr lang="en-US" altLang="zh-CN" sz="2800" b="1">
                <a:solidFill>
                  <a:schemeClr val="tx2"/>
                </a:solidFill>
                <a:sym typeface="Symbol" pitchFamily="18" charset="2"/>
              </a:rPr>
              <a:t>)[ROBOT(</a:t>
            </a:r>
            <a:r>
              <a:rPr lang="en-US" altLang="zh-CN" sz="2800" b="1" i="1">
                <a:solidFill>
                  <a:schemeClr val="tx2"/>
                </a:solidFill>
                <a:sym typeface="Symbol" pitchFamily="18" charset="2"/>
              </a:rPr>
              <a:t>x</a:t>
            </a:r>
            <a:r>
              <a:rPr lang="en-US" altLang="zh-CN" sz="2800" b="1">
                <a:solidFill>
                  <a:schemeClr val="tx2"/>
                </a:solidFill>
                <a:sym typeface="Symbol" pitchFamily="18" charset="2"/>
              </a:rPr>
              <a:t>)=&gt;COLOR(</a:t>
            </a:r>
            <a:r>
              <a:rPr lang="en-US" altLang="zh-CN" sz="2800" b="1" i="1">
                <a:solidFill>
                  <a:schemeClr val="tx2"/>
                </a:solidFill>
                <a:sym typeface="Symbol" pitchFamily="18" charset="2"/>
              </a:rPr>
              <a:t>x</a:t>
            </a:r>
            <a:r>
              <a:rPr lang="en-US" altLang="zh-CN" sz="2800" b="1">
                <a:solidFill>
                  <a:schemeClr val="tx2"/>
                </a:solidFill>
                <a:sym typeface="Symbol" pitchFamily="18" charset="2"/>
              </a:rPr>
              <a:t>, GRAY)]</a:t>
            </a:r>
          </a:p>
          <a:p>
            <a:pPr eaLnBrk="1" hangingPunct="1">
              <a:lnSpc>
                <a:spcPct val="120000"/>
              </a:lnSpc>
              <a:spcBef>
                <a:spcPct val="50000"/>
              </a:spcBef>
            </a:pPr>
            <a:r>
              <a:rPr lang="en-US" altLang="zh-CN" sz="2800" b="1">
                <a:latin typeface="楷体_GB2312" pitchFamily="49" charset="-122"/>
                <a:sym typeface="Symbol" pitchFamily="18" charset="2"/>
              </a:rPr>
              <a:t>   </a:t>
            </a:r>
            <a:r>
              <a:rPr lang="zh-CN" altLang="en-US" sz="2800" b="1">
                <a:latin typeface="楷体_GB2312" pitchFamily="49" charset="-122"/>
                <a:sym typeface="Symbol" pitchFamily="18" charset="2"/>
              </a:rPr>
              <a:t>但</a:t>
            </a:r>
            <a:r>
              <a:rPr lang="zh-CN" altLang="en-US" sz="2800" b="1">
                <a:latin typeface="楷体_GB2312" pitchFamily="49" charset="-122"/>
              </a:rPr>
              <a:t>命题演算就无法表示，所以需要使公式中的命题带有</a:t>
            </a:r>
            <a:r>
              <a:rPr lang="zh-CN" altLang="en-US" sz="2800" b="1">
                <a:solidFill>
                  <a:srgbClr val="FF0000"/>
                </a:solidFill>
                <a:latin typeface="楷体_GB2312" pitchFamily="49" charset="-122"/>
              </a:rPr>
              <a:t>变量</a:t>
            </a:r>
            <a:r>
              <a:rPr lang="zh-CN" altLang="en-US" sz="2800" b="1">
                <a:latin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2660">
                                            <p:txEl>
                                              <p:pRg st="0" end="0"/>
                                            </p:txEl>
                                          </p:spTgt>
                                        </p:tgtEl>
                                        <p:attrNameLst>
                                          <p:attrName>style.visibility</p:attrName>
                                        </p:attrNameLst>
                                      </p:cBhvr>
                                      <p:to>
                                        <p:strVal val="visible"/>
                                      </p:to>
                                    </p:set>
                                    <p:animEffect transition="in" filter="wipe(left)">
                                      <p:cBhvr>
                                        <p:cTn id="7" dur="500"/>
                                        <p:tgtEl>
                                          <p:spTgt spid="5826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2660">
                                            <p:txEl>
                                              <p:pRg st="1" end="1"/>
                                            </p:txEl>
                                          </p:spTgt>
                                        </p:tgtEl>
                                        <p:attrNameLst>
                                          <p:attrName>style.visibility</p:attrName>
                                        </p:attrNameLst>
                                      </p:cBhvr>
                                      <p:to>
                                        <p:strVal val="visible"/>
                                      </p:to>
                                    </p:set>
                                    <p:animEffect transition="in" filter="wipe(left)">
                                      <p:cBhvr>
                                        <p:cTn id="12" dur="500"/>
                                        <p:tgtEl>
                                          <p:spTgt spid="5826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2660">
                                            <p:txEl>
                                              <p:pRg st="2" end="2"/>
                                            </p:txEl>
                                          </p:spTgt>
                                        </p:tgtEl>
                                        <p:attrNameLst>
                                          <p:attrName>style.visibility</p:attrName>
                                        </p:attrNameLst>
                                      </p:cBhvr>
                                      <p:to>
                                        <p:strVal val="visible"/>
                                      </p:to>
                                    </p:set>
                                    <p:animEffect transition="in" filter="wipe(left)">
                                      <p:cBhvr>
                                        <p:cTn id="17" dur="500"/>
                                        <p:tgtEl>
                                          <p:spTgt spid="58266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2660">
                                            <p:txEl>
                                              <p:pRg st="3" end="3"/>
                                            </p:txEl>
                                          </p:spTgt>
                                        </p:tgtEl>
                                        <p:attrNameLst>
                                          <p:attrName>style.visibility</p:attrName>
                                        </p:attrNameLst>
                                      </p:cBhvr>
                                      <p:to>
                                        <p:strVal val="visible"/>
                                      </p:to>
                                    </p:set>
                                    <p:animEffect transition="in" filter="wipe(left)">
                                      <p:cBhvr>
                                        <p:cTn id="22" dur="500"/>
                                        <p:tgtEl>
                                          <p:spTgt spid="5826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0"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09" name="矩形 567300"/>
          <p:cNvSpPr>
            <a:spLocks noChangeArrowheads="1"/>
          </p:cNvSpPr>
          <p:nvPr/>
        </p:nvSpPr>
        <p:spPr bwMode="auto">
          <a:xfrm>
            <a:off x="2971800" y="269875"/>
            <a:ext cx="3429000" cy="1189038"/>
          </a:xfrm>
          <a:prstGeom prst="rect">
            <a:avLst/>
          </a:prstGeom>
          <a:noFill/>
          <a:ln w="9525">
            <a:noFill/>
            <a:miter lim="800000"/>
            <a:headEnd/>
            <a:tailEnd/>
          </a:ln>
        </p:spPr>
        <p:txBody>
          <a:bodyPr anchor="ctr">
            <a:spAutoFit/>
          </a:bodyPr>
          <a:lstStyle/>
          <a:p>
            <a:pPr eaLnBrk="1" hangingPunct="1">
              <a:lnSpc>
                <a:spcPct val="80000"/>
              </a:lnSpc>
              <a:spcBef>
                <a:spcPct val="50000"/>
              </a:spcBef>
            </a:pPr>
            <a:r>
              <a:rPr lang="zh-CN" altLang="en-US" sz="4000" b="1">
                <a:ea typeface="黑体" pitchFamily="49" charset="-122"/>
              </a:rPr>
              <a:t>月历魔柱</a:t>
            </a:r>
            <a:endParaRPr lang="zh-CN" altLang="en-US" sz="4000" b="1">
              <a:latin typeface="楷体_GB2312" pitchFamily="49" charset="-122"/>
              <a:ea typeface="黑体" pitchFamily="49" charset="-122"/>
            </a:endParaRPr>
          </a:p>
          <a:p>
            <a:pPr>
              <a:lnSpc>
                <a:spcPct val="80000"/>
              </a:lnSpc>
              <a:spcBef>
                <a:spcPct val="50000"/>
              </a:spcBef>
            </a:pPr>
            <a:r>
              <a:rPr lang="zh-CN" altLang="en-US" sz="3200" b="1">
                <a:solidFill>
                  <a:srgbClr val="0000FF"/>
                </a:solidFill>
                <a:ea typeface="黑体" pitchFamily="49" charset="-122"/>
              </a:rPr>
              <a:t>例子：</a:t>
            </a:r>
            <a:r>
              <a:rPr lang="en-US" altLang="zh-CN" sz="3200" b="1">
                <a:solidFill>
                  <a:srgbClr val="0000FF"/>
                </a:solidFill>
                <a:ea typeface="黑体" pitchFamily="49" charset="-122"/>
              </a:rPr>
              <a:t>2013</a:t>
            </a:r>
            <a:r>
              <a:rPr lang="zh-CN" altLang="en-US" sz="3200" b="1">
                <a:solidFill>
                  <a:srgbClr val="0000FF"/>
                </a:solidFill>
                <a:ea typeface="黑体" pitchFamily="49" charset="-122"/>
              </a:rPr>
              <a:t>年</a:t>
            </a:r>
            <a:r>
              <a:rPr lang="en-US" altLang="zh-CN" sz="3200" b="1">
                <a:solidFill>
                  <a:srgbClr val="0000FF"/>
                </a:solidFill>
                <a:ea typeface="黑体" pitchFamily="49" charset="-122"/>
              </a:rPr>
              <a:t>4</a:t>
            </a:r>
            <a:r>
              <a:rPr lang="zh-CN" altLang="en-US" sz="3200" b="1">
                <a:solidFill>
                  <a:srgbClr val="0000FF"/>
                </a:solidFill>
                <a:ea typeface="黑体" pitchFamily="49" charset="-122"/>
              </a:rPr>
              <a:t>月</a:t>
            </a:r>
            <a:endParaRPr lang="zh-CN" altLang="en-US" sz="3200">
              <a:solidFill>
                <a:srgbClr val="0000FF"/>
              </a:solidFill>
              <a:latin typeface="Arial" pitchFamily="34" charset="0"/>
              <a:ea typeface="黑体" pitchFamily="49" charset="-122"/>
            </a:endParaRPr>
          </a:p>
        </p:txBody>
      </p:sp>
      <p:sp>
        <p:nvSpPr>
          <p:cNvPr id="68610" name="矩形 567515"/>
          <p:cNvSpPr>
            <a:spLocks noChangeArrowheads="1"/>
          </p:cNvSpPr>
          <p:nvPr/>
        </p:nvSpPr>
        <p:spPr bwMode="auto">
          <a:xfrm>
            <a:off x="0" y="5535613"/>
            <a:ext cx="9144000" cy="0"/>
          </a:xfrm>
          <a:prstGeom prst="rect">
            <a:avLst/>
          </a:prstGeom>
          <a:noFill/>
          <a:ln w="9525">
            <a:noFill/>
            <a:miter lim="800000"/>
            <a:headEnd/>
            <a:tailEnd/>
          </a:ln>
        </p:spPr>
        <p:txBody>
          <a:bodyPr wrap="none" anchor="ctr">
            <a:spAutoFit/>
          </a:bodyPr>
          <a:lstStyle/>
          <a:p>
            <a:pPr eaLnBrk="1" hangingPunct="1">
              <a:lnSpc>
                <a:spcPct val="80000"/>
              </a:lnSpc>
              <a:spcBef>
                <a:spcPct val="50000"/>
              </a:spcBef>
            </a:pPr>
            <a:endParaRPr lang="zh-CN" altLang="zh-CN" sz="1800">
              <a:latin typeface="Arial" pitchFamily="34" charset="0"/>
              <a:ea typeface="宋体" pitchFamily="2" charset="-122"/>
            </a:endParaRPr>
          </a:p>
        </p:txBody>
      </p:sp>
      <p:graphicFrame>
        <p:nvGraphicFramePr>
          <p:cNvPr id="567797" name="内容占位符 567796"/>
          <p:cNvGraphicFramePr>
            <a:graphicFrameLocks noGrp="1"/>
          </p:cNvGraphicFramePr>
          <p:nvPr>
            <p:ph idx="4294967295"/>
          </p:nvPr>
        </p:nvGraphicFramePr>
        <p:xfrm>
          <a:off x="533400" y="1447800"/>
          <a:ext cx="8061325" cy="4319588"/>
        </p:xfrm>
        <a:graphic>
          <a:graphicData uri="http://schemas.openxmlformats.org/drawingml/2006/table">
            <a:tbl>
              <a:tblPr/>
              <a:tblGrid>
                <a:gridCol w="1111250">
                  <a:extLst>
                    <a:ext uri="{9D8B030D-6E8A-4147-A177-3AD203B41FA5}">
                      <a16:colId xmlns:a16="http://schemas.microsoft.com/office/drawing/2014/main" val="20000"/>
                    </a:ext>
                  </a:extLst>
                </a:gridCol>
                <a:gridCol w="1208088">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92212">
                  <a:extLst>
                    <a:ext uri="{9D8B030D-6E8A-4147-A177-3AD203B41FA5}">
                      <a16:colId xmlns:a16="http://schemas.microsoft.com/office/drawing/2014/main" val="20003"/>
                    </a:ext>
                  </a:extLst>
                </a:gridCol>
                <a:gridCol w="1190625">
                  <a:extLst>
                    <a:ext uri="{9D8B030D-6E8A-4147-A177-3AD203B41FA5}">
                      <a16:colId xmlns:a16="http://schemas.microsoft.com/office/drawing/2014/main" val="20004"/>
                    </a:ext>
                  </a:extLst>
                </a:gridCol>
                <a:gridCol w="1192213">
                  <a:extLst>
                    <a:ext uri="{9D8B030D-6E8A-4147-A177-3AD203B41FA5}">
                      <a16:colId xmlns:a16="http://schemas.microsoft.com/office/drawing/2014/main" val="20005"/>
                    </a:ext>
                  </a:extLst>
                </a:gridCol>
                <a:gridCol w="992187">
                  <a:extLst>
                    <a:ext uri="{9D8B030D-6E8A-4147-A177-3AD203B41FA5}">
                      <a16:colId xmlns:a16="http://schemas.microsoft.com/office/drawing/2014/main" val="20006"/>
                    </a:ext>
                  </a:extLst>
                </a:gridCol>
              </a:tblGrid>
              <a:tr h="73501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latin typeface="Times New Roman" panose="02020603050405020304" pitchFamily="18" charset="0"/>
                          <a:ea typeface="宋体" panose="02010600030101010101" pitchFamily="2" charset="-122"/>
                        </a:rPr>
                        <a:t>SUN</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latin typeface="Times New Roman" panose="02020603050405020304" pitchFamily="18" charset="0"/>
                          <a:ea typeface="宋体" panose="02010600030101010101" pitchFamily="2" charset="-122"/>
                        </a:rPr>
                        <a:t>MON</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latin typeface="Times New Roman" panose="02020603050405020304" pitchFamily="18" charset="0"/>
                          <a:ea typeface="宋体" panose="02010600030101010101" pitchFamily="2" charset="-122"/>
                        </a:rPr>
                        <a:t>TUE</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latin typeface="Times New Roman" panose="02020603050405020304" pitchFamily="18" charset="0"/>
                          <a:ea typeface="宋体" panose="02010600030101010101" pitchFamily="2" charset="-122"/>
                        </a:rPr>
                        <a:t>WED</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latin typeface="Times New Roman" panose="02020603050405020304" pitchFamily="18" charset="0"/>
                          <a:ea typeface="宋体" panose="02010600030101010101" pitchFamily="2" charset="-122"/>
                        </a:rPr>
                        <a:t>THU</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latin typeface="Times New Roman" panose="02020603050405020304" pitchFamily="18" charset="0"/>
                          <a:ea typeface="宋体" panose="02010600030101010101" pitchFamily="2" charset="-122"/>
                        </a:rPr>
                        <a:t>FRI</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latin typeface="Times New Roman" panose="02020603050405020304" pitchFamily="18" charset="0"/>
                          <a:ea typeface="宋体" panose="02010600030101010101" pitchFamily="2" charset="-122"/>
                        </a:rPr>
                        <a:t>SAT</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4212">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FF3300"/>
                          </a:solidFill>
                          <a:latin typeface="Times New Roman" panose="02020603050405020304" pitchFamily="18" charset="0"/>
                          <a:ea typeface="宋体" panose="02010600030101010101" pitchFamily="2" charset="-122"/>
                        </a:rPr>
                        <a:t>0</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latin typeface="Times New Roman" panose="02020603050405020304" pitchFamily="18" charset="0"/>
                          <a:ea typeface="宋体" panose="02010600030101010101" pitchFamily="2" charset="-122"/>
                        </a:rPr>
                        <a:t>1</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99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FFFFFF"/>
                          </a:solidFill>
                          <a:latin typeface="Times New Roman" panose="02020603050405020304" pitchFamily="18" charset="0"/>
                          <a:ea typeface="宋体" panose="02010600030101010101" pitchFamily="2" charset="-122"/>
                        </a:rPr>
                        <a:t>2</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00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FFFFFF"/>
                          </a:solidFill>
                          <a:latin typeface="Times New Roman" panose="02020603050405020304" pitchFamily="18" charset="0"/>
                          <a:ea typeface="宋体" panose="02010600030101010101" pitchFamily="2" charset="-122"/>
                        </a:rPr>
                        <a:t>3</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00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latin typeface="Times New Roman" panose="02020603050405020304" pitchFamily="18" charset="0"/>
                          <a:ea typeface="宋体" panose="02010600030101010101" pitchFamily="2" charset="-122"/>
                        </a:rPr>
                        <a:t>4</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FFFFFF"/>
                          </a:solidFill>
                          <a:latin typeface="Times New Roman" panose="02020603050405020304" pitchFamily="18" charset="0"/>
                          <a:ea typeface="宋体" panose="02010600030101010101" pitchFamily="2" charset="-122"/>
                        </a:rPr>
                        <a:t>5</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000000"/>
                          </a:solidFill>
                          <a:latin typeface="Times New Roman" panose="02020603050405020304" pitchFamily="18" charset="0"/>
                          <a:ea typeface="宋体" panose="02010600030101010101" pitchFamily="2" charset="-122"/>
                        </a:rPr>
                        <a:t>6</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FF00"/>
                    </a:solidFill>
                  </a:tcPr>
                </a:tc>
                <a:extLst>
                  <a:ext uri="{0D108BD9-81ED-4DB2-BD59-A6C34878D82A}">
                    <a16:rowId xmlns:a16="http://schemas.microsoft.com/office/drawing/2014/main" val="10001"/>
                  </a:ext>
                </a:extLst>
              </a:tr>
              <a:tr h="68421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FFFFFF"/>
                          </a:solidFill>
                          <a:latin typeface="Times New Roman" panose="02020603050405020304" pitchFamily="18" charset="0"/>
                          <a:ea typeface="宋体" panose="02010600030101010101" pitchFamily="2" charset="-122"/>
                        </a:rPr>
                        <a:t>7</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latin typeface="Times New Roman" panose="02020603050405020304" pitchFamily="18" charset="0"/>
                          <a:ea typeface="宋体" panose="02010600030101010101" pitchFamily="2" charset="-122"/>
                        </a:rPr>
                        <a:t>8</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99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FFFFFF"/>
                          </a:solidFill>
                          <a:latin typeface="Times New Roman" panose="02020603050405020304" pitchFamily="18" charset="0"/>
                          <a:ea typeface="宋体" panose="02010600030101010101" pitchFamily="2" charset="-122"/>
                        </a:rPr>
                        <a:t>9</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00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FFFFFF"/>
                          </a:solidFill>
                          <a:latin typeface="Times New Roman" panose="02020603050405020304" pitchFamily="18" charset="0"/>
                          <a:ea typeface="宋体" panose="02010600030101010101" pitchFamily="2" charset="-122"/>
                        </a:rPr>
                        <a:t>10</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00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latin typeface="Times New Roman" panose="02020603050405020304" pitchFamily="18" charset="0"/>
                          <a:ea typeface="宋体" panose="02010600030101010101" pitchFamily="2" charset="-122"/>
                        </a:rPr>
                        <a:t>11</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FFFFFF"/>
                          </a:solidFill>
                          <a:latin typeface="Times New Roman" panose="02020603050405020304" pitchFamily="18" charset="0"/>
                          <a:ea typeface="宋体" panose="02010600030101010101" pitchFamily="2" charset="-122"/>
                        </a:rPr>
                        <a:t>12</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000000"/>
                          </a:solidFill>
                          <a:latin typeface="Times New Roman" panose="02020603050405020304" pitchFamily="18" charset="0"/>
                          <a:ea typeface="宋体" panose="02010600030101010101" pitchFamily="2" charset="-122"/>
                        </a:rPr>
                        <a:t>13</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FF00"/>
                    </a:solidFill>
                  </a:tcPr>
                </a:tc>
                <a:extLst>
                  <a:ext uri="{0D108BD9-81ED-4DB2-BD59-A6C34878D82A}">
                    <a16:rowId xmlns:a16="http://schemas.microsoft.com/office/drawing/2014/main" val="10002"/>
                  </a:ext>
                </a:extLst>
              </a:tr>
              <a:tr h="6826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FFFFFF"/>
                          </a:solidFill>
                          <a:latin typeface="Times New Roman" panose="02020603050405020304" pitchFamily="18" charset="0"/>
                          <a:ea typeface="宋体" panose="02010600030101010101" pitchFamily="2" charset="-122"/>
                        </a:rPr>
                        <a:t>14</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latin typeface="Times New Roman" panose="02020603050405020304" pitchFamily="18" charset="0"/>
                          <a:ea typeface="宋体" panose="02010600030101010101" pitchFamily="2" charset="-122"/>
                        </a:rPr>
                        <a:t>15</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99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FFFFFF"/>
                          </a:solidFill>
                          <a:latin typeface="Times New Roman" panose="02020603050405020304" pitchFamily="18" charset="0"/>
                          <a:ea typeface="宋体" panose="02010600030101010101" pitchFamily="2" charset="-122"/>
                        </a:rPr>
                        <a:t>16</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00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FFFFFF"/>
                          </a:solidFill>
                          <a:latin typeface="Times New Roman" panose="02020603050405020304" pitchFamily="18" charset="0"/>
                          <a:ea typeface="宋体" panose="02010600030101010101" pitchFamily="2" charset="-122"/>
                        </a:rPr>
                        <a:t>17</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00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latin typeface="Times New Roman" panose="02020603050405020304" pitchFamily="18" charset="0"/>
                          <a:ea typeface="宋体" panose="02010600030101010101" pitchFamily="2" charset="-122"/>
                        </a:rPr>
                        <a:t>18</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FFFFFF"/>
                          </a:solidFill>
                          <a:latin typeface="Times New Roman" panose="02020603050405020304" pitchFamily="18" charset="0"/>
                          <a:ea typeface="宋体" panose="02010600030101010101" pitchFamily="2" charset="-122"/>
                        </a:rPr>
                        <a:t>19</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000000"/>
                          </a:solidFill>
                          <a:latin typeface="Times New Roman" panose="02020603050405020304" pitchFamily="18" charset="0"/>
                          <a:ea typeface="宋体" panose="02010600030101010101" pitchFamily="2" charset="-122"/>
                        </a:rPr>
                        <a:t>20</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FF00"/>
                    </a:solidFill>
                  </a:tcPr>
                </a:tc>
                <a:extLst>
                  <a:ext uri="{0D108BD9-81ED-4DB2-BD59-A6C34878D82A}">
                    <a16:rowId xmlns:a16="http://schemas.microsoft.com/office/drawing/2014/main" val="10003"/>
                  </a:ext>
                </a:extLst>
              </a:tr>
              <a:tr h="684212">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FFFFFF"/>
                          </a:solidFill>
                          <a:latin typeface="Times New Roman" panose="02020603050405020304" pitchFamily="18" charset="0"/>
                          <a:ea typeface="宋体" panose="02010600030101010101" pitchFamily="2" charset="-122"/>
                        </a:rPr>
                        <a:t>21</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latin typeface="Times New Roman" panose="02020603050405020304" pitchFamily="18" charset="0"/>
                          <a:ea typeface="宋体" panose="02010600030101010101" pitchFamily="2" charset="-122"/>
                        </a:rPr>
                        <a:t>22</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99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FFFFFF"/>
                          </a:solidFill>
                          <a:latin typeface="Times New Roman" panose="02020603050405020304" pitchFamily="18" charset="0"/>
                          <a:ea typeface="宋体" panose="02010600030101010101" pitchFamily="2" charset="-122"/>
                        </a:rPr>
                        <a:t>23</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00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FFFFFF"/>
                          </a:solidFill>
                          <a:latin typeface="Times New Roman" panose="02020603050405020304" pitchFamily="18" charset="0"/>
                          <a:ea typeface="宋体" panose="02010600030101010101" pitchFamily="2" charset="-122"/>
                        </a:rPr>
                        <a:t>24</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00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latin typeface="Times New Roman" panose="02020603050405020304" pitchFamily="18" charset="0"/>
                          <a:ea typeface="宋体" panose="02010600030101010101" pitchFamily="2" charset="-122"/>
                        </a:rPr>
                        <a:t>25</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FFFFFF"/>
                          </a:solidFill>
                          <a:latin typeface="Times New Roman" panose="02020603050405020304" pitchFamily="18" charset="0"/>
                          <a:ea typeface="宋体" panose="02010600030101010101" pitchFamily="2" charset="-122"/>
                        </a:rPr>
                        <a:t>26</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000000"/>
                          </a:solidFill>
                          <a:latin typeface="Times New Roman" panose="02020603050405020304" pitchFamily="18" charset="0"/>
                          <a:ea typeface="宋体" panose="02010600030101010101" pitchFamily="2" charset="-122"/>
                        </a:rPr>
                        <a:t>27</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FF00"/>
                    </a:solidFill>
                  </a:tcPr>
                </a:tc>
                <a:extLst>
                  <a:ext uri="{0D108BD9-81ED-4DB2-BD59-A6C34878D82A}">
                    <a16:rowId xmlns:a16="http://schemas.microsoft.com/office/drawing/2014/main" val="10004"/>
                  </a:ext>
                </a:extLst>
              </a:tr>
              <a:tr h="84931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FFFFFF"/>
                          </a:solidFill>
                          <a:latin typeface="Times New Roman" panose="02020603050405020304" pitchFamily="18" charset="0"/>
                          <a:ea typeface="宋体" panose="02010600030101010101" pitchFamily="2" charset="-122"/>
                        </a:rPr>
                        <a:t>28</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00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latin typeface="Times New Roman" panose="02020603050405020304" pitchFamily="18" charset="0"/>
                          <a:ea typeface="宋体" panose="02010600030101010101" pitchFamily="2" charset="-122"/>
                        </a:rPr>
                        <a:t>29</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99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FFFFFF"/>
                          </a:solidFill>
                          <a:latin typeface="Times New Roman" panose="02020603050405020304" pitchFamily="18" charset="0"/>
                          <a:ea typeface="宋体" panose="02010600030101010101" pitchFamily="2" charset="-122"/>
                        </a:rPr>
                        <a:t>30</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00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lvl="0" algn="ctr">
                        <a:spcBef>
                          <a:spcPct val="0"/>
                        </a:spcBef>
                        <a:buFontTx/>
                        <a:buNone/>
                      </a:pPr>
                      <a:r>
                        <a:rPr lang="en-US" altLang="zh-CN" sz="3200" b="1">
                          <a:solidFill>
                            <a:srgbClr val="FFFFFF"/>
                          </a:solidFill>
                          <a:latin typeface="Times New Roman" panose="02020603050405020304" pitchFamily="18" charset="0"/>
                          <a:ea typeface="宋体" panose="02010600030101010101" pitchFamily="2" charset="-122"/>
                        </a:rPr>
                        <a:t>31</a:t>
                      </a:r>
                      <a:endParaRPr lang="zh-CN" altLang="en-US" sz="3200">
                        <a:latin typeface="Arial" panose="020B0604020202020204" pitchFamily="34"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00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marL="0" lvl="0" indent="0">
                        <a:buNone/>
                      </a:pPr>
                      <a:endParaRPr lang="zh-CN" altLang="en-US" sz="32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marL="0" lvl="0" indent="0">
                        <a:buNone/>
                      </a:pPr>
                      <a:endParaRPr lang="zh-CN" altLang="en-US" sz="32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800000"/>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2"/>
                        </a:buBlip>
                        <a:defRPr sz="2400" u="none" kern="1200" baseline="0">
                          <a:solidFill>
                            <a:schemeClr val="tx1"/>
                          </a:solidFill>
                          <a:latin typeface="Berlin Sans FB" panose="020E0602020502020306" pitchFamily="34" charset="0"/>
                          <a:ea typeface="幼圆" panose="02010509060101010101" pitchFamily="49" charset="-122"/>
                        </a:defRPr>
                      </a:lvl1pPr>
                      <a:lvl2pPr marL="742950" lvl="1" indent="-285750" algn="l" defTabSz="914400" rtl="0" eaLnBrk="1" fontAlgn="base" latinLnBrk="0" hangingPunct="1">
                        <a:lnSpc>
                          <a:spcPct val="100000"/>
                        </a:lnSpc>
                        <a:spcBef>
                          <a:spcPct val="20000"/>
                        </a:spcBef>
                        <a:spcAft>
                          <a:spcPct val="0"/>
                        </a:spcAft>
                        <a:buClrTx/>
                        <a:buSzPct val="75000"/>
                        <a:buFontTx/>
                        <a:buBlip>
                          <a:blip r:embed="rId3"/>
                        </a:buBlip>
                        <a:defRPr sz="2000" b="0" i="0" u="none" kern="1200" baseline="0">
                          <a:solidFill>
                            <a:schemeClr val="tx1"/>
                          </a:solidFill>
                          <a:latin typeface="Berlin Sans FB" panose="020E0602020502020306" pitchFamily="34" charset="0"/>
                          <a:ea typeface="幼圆" panose="02010509060101010101" pitchFamily="49"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4"/>
                        </a:buBlip>
                        <a:defRPr sz="1800" b="0" i="0" u="none" kern="1200" baseline="0">
                          <a:solidFill>
                            <a:schemeClr val="tx1"/>
                          </a:solidFill>
                          <a:latin typeface="Berlin Sans FB" panose="020E0602020502020306" pitchFamily="34" charset="0"/>
                          <a:ea typeface="幼圆" panose="02010509060101010101" pitchFamily="49" charset="-122"/>
                        </a:defRPr>
                      </a:lvl3pPr>
                      <a:lvl4pPr marL="1600200" lvl="3" indent="-228600" algn="l" defTabSz="914400" rtl="0" eaLnBrk="1" fontAlgn="base" latinLnBrk="0" hangingPunct="1">
                        <a:lnSpc>
                          <a:spcPct val="100000"/>
                        </a:lnSpc>
                        <a:spcBef>
                          <a:spcPct val="20000"/>
                        </a:spcBef>
                        <a:spcAft>
                          <a:spcPct val="0"/>
                        </a:spcAft>
                        <a:buClrTx/>
                        <a:buSzTx/>
                        <a:buFontTx/>
                        <a:buBlip>
                          <a:blip r:embed="rId5"/>
                        </a:buBlip>
                        <a:defRPr sz="1600" b="0" i="0" u="none" kern="1200" baseline="0">
                          <a:solidFill>
                            <a:schemeClr val="tx1"/>
                          </a:solidFill>
                          <a:latin typeface="Berlin Sans FB" panose="020E0602020502020306" pitchFamily="34" charset="0"/>
                          <a:ea typeface="幼圆" panose="02010509060101010101" pitchFamily="49" charset="-122"/>
                        </a:defRPr>
                      </a:lvl4pPr>
                      <a:lvl5pPr marL="2057400" lvl="4" indent="-228600" algn="l" defTabSz="914400" rtl="0" eaLnBrk="1" fontAlgn="base" latinLnBrk="0" hangingPunct="1">
                        <a:lnSpc>
                          <a:spcPct val="100000"/>
                        </a:lnSpc>
                        <a:spcBef>
                          <a:spcPct val="20000"/>
                        </a:spcBef>
                        <a:spcAft>
                          <a:spcPct val="0"/>
                        </a:spcAft>
                        <a:buClr>
                          <a:schemeClr val="tx2"/>
                        </a:buClr>
                        <a:buSzTx/>
                        <a:buFontTx/>
                        <a:buChar char="–"/>
                        <a:defRPr sz="1400" b="0" i="0" u="none" kern="1200" baseline="0">
                          <a:solidFill>
                            <a:schemeClr val="tx1"/>
                          </a:solidFill>
                          <a:latin typeface="Berlin Sans FB" panose="020E0602020502020306" pitchFamily="34" charset="0"/>
                          <a:ea typeface="幼圆" panose="02010509060101010101" pitchFamily="49" charset="-122"/>
                        </a:defRPr>
                      </a:lvl5pPr>
                    </a:lstStyle>
                    <a:p>
                      <a:pPr marL="0" lvl="0" indent="0">
                        <a:buNone/>
                      </a:pPr>
                      <a:endParaRPr lang="zh-CN" altLang="en-US" sz="32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00FF00"/>
                    </a:solid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4689" name="灯片编号占位符 1"/>
          <p:cNvSpPr>
            <a:spLocks noGrp="1" noChangeArrowheads="1"/>
          </p:cNvSpPr>
          <p:nvPr>
            <p:ph type="sldNum" sz="quarter" idx="10"/>
          </p:nvPr>
        </p:nvSpPr>
        <p:spPr bwMode="auto">
          <a:noFill/>
          <a:ln>
            <a:miter lim="800000"/>
            <a:headEnd/>
            <a:tailEnd/>
          </a:ln>
        </p:spPr>
        <p:txBody>
          <a:bodyPr/>
          <a:lstStyle/>
          <a:p>
            <a:fld id="{D36C567D-6439-4C74-99B7-503290D1D448}" type="slidenum">
              <a:rPr lang="zh-TW" altLang="en-US"/>
              <a:pPr/>
              <a:t>70</a:t>
            </a:fld>
            <a:endParaRPr lang="zh-TW" altLang="en-US"/>
          </a:p>
        </p:txBody>
      </p:sp>
      <p:sp>
        <p:nvSpPr>
          <p:cNvPr id="114690" name="文本占位符 583681"/>
          <p:cNvSpPr>
            <a:spLocks noGrp="1" noChangeArrowheads="1"/>
          </p:cNvSpPr>
          <p:nvPr>
            <p:ph idx="1"/>
          </p:nvPr>
        </p:nvSpPr>
        <p:spPr>
          <a:xfrm>
            <a:off x="762000" y="914400"/>
            <a:ext cx="7543800" cy="4267200"/>
          </a:xfrm>
        </p:spPr>
        <p:txBody>
          <a:bodyPr/>
          <a:lstStyle/>
          <a:p>
            <a:pPr eaLnBrk="1" hangingPunct="1">
              <a:lnSpc>
                <a:spcPct val="130000"/>
              </a:lnSpc>
              <a:spcBef>
                <a:spcPct val="0"/>
              </a:spcBef>
              <a:buClr>
                <a:srgbClr val="00CCFF"/>
              </a:buClr>
            </a:pPr>
            <a:r>
              <a:rPr lang="zh-CN" altLang="en-US" smtClean="0">
                <a:latin typeface="华文新魏" pitchFamily="2" charset="-122"/>
              </a:rPr>
              <a:t>量词</a:t>
            </a:r>
          </a:p>
          <a:p>
            <a:pPr eaLnBrk="1" hangingPunct="1">
              <a:lnSpc>
                <a:spcPct val="130000"/>
              </a:lnSpc>
              <a:spcBef>
                <a:spcPct val="0"/>
              </a:spcBef>
              <a:buClr>
                <a:srgbClr val="00CCFF"/>
              </a:buClr>
              <a:buFontTx/>
              <a:buNone/>
            </a:pPr>
            <a:r>
              <a:rPr lang="zh-CN" altLang="en-US" sz="2400" smtClean="0">
                <a:latin typeface="华文新魏" pitchFamily="2" charset="-122"/>
              </a:rPr>
              <a:t>         </a:t>
            </a:r>
            <a:r>
              <a:rPr lang="zh-CN" altLang="en-US" sz="2400" smtClean="0">
                <a:latin typeface="Times New Roman" pitchFamily="18" charset="0"/>
              </a:rPr>
              <a:t>    </a:t>
            </a:r>
            <a:r>
              <a:rPr lang="zh-CN" altLang="en-US" sz="2400" smtClean="0">
                <a:solidFill>
                  <a:schemeClr val="tx2"/>
                </a:solidFill>
                <a:latin typeface="Times New Roman" pitchFamily="18" charset="0"/>
              </a:rPr>
              <a:t>全称量词（</a:t>
            </a:r>
            <a:r>
              <a:rPr lang="en-US" altLang="zh-CN" sz="2400" smtClean="0">
                <a:solidFill>
                  <a:schemeClr val="tx2"/>
                </a:solidFill>
                <a:latin typeface="Times New Roman" pitchFamily="18" charset="0"/>
              </a:rPr>
              <a:t>Universal Quantifier</a:t>
            </a:r>
            <a:r>
              <a:rPr lang="zh-CN" altLang="en-US" sz="2400" smtClean="0">
                <a:solidFill>
                  <a:schemeClr val="tx2"/>
                </a:solidFill>
                <a:latin typeface="Times New Roman" pitchFamily="18" charset="0"/>
              </a:rPr>
              <a:t>）</a:t>
            </a:r>
            <a:r>
              <a:rPr lang="zh-CN" altLang="en-US" sz="2400" smtClean="0">
                <a:latin typeface="Times New Roman" pitchFamily="18" charset="0"/>
              </a:rPr>
              <a:t> ：若一个原子公式</a:t>
            </a:r>
            <a:r>
              <a:rPr lang="en-US" altLang="zh-CN" sz="2400" i="1" smtClean="0">
                <a:latin typeface="Times New Roman" pitchFamily="18" charset="0"/>
              </a:rPr>
              <a:t>P</a:t>
            </a:r>
            <a:r>
              <a:rPr lang="zh-CN" altLang="en-US" sz="2400" smtClean="0">
                <a:latin typeface="Times New Roman" pitchFamily="18" charset="0"/>
              </a:rPr>
              <a:t>（</a:t>
            </a:r>
            <a:r>
              <a:rPr lang="en-US" altLang="zh-CN" sz="2400" i="1" smtClean="0">
                <a:latin typeface="Times New Roman" pitchFamily="18" charset="0"/>
              </a:rPr>
              <a:t>x</a:t>
            </a:r>
            <a:r>
              <a:rPr lang="zh-CN" altLang="en-US" sz="2400" smtClean="0">
                <a:latin typeface="Times New Roman" pitchFamily="18" charset="0"/>
              </a:rPr>
              <a:t>），对于所有可能变量</a:t>
            </a:r>
            <a:r>
              <a:rPr lang="zh-CN" altLang="en-US" sz="2400" i="1" smtClean="0">
                <a:latin typeface="Times New Roman" pitchFamily="18" charset="0"/>
              </a:rPr>
              <a:t> </a:t>
            </a:r>
            <a:r>
              <a:rPr lang="en-US" altLang="zh-CN" sz="2400" i="1" smtClean="0">
                <a:latin typeface="Times New Roman" pitchFamily="18" charset="0"/>
              </a:rPr>
              <a:t>x</a:t>
            </a:r>
            <a:r>
              <a:rPr lang="zh-CN" altLang="en-US" sz="2400" smtClean="0">
                <a:latin typeface="Times New Roman" pitchFamily="18" charset="0"/>
              </a:rPr>
              <a:t>都具有</a:t>
            </a:r>
            <a:r>
              <a:rPr lang="en-US" altLang="zh-CN" sz="2400" i="1" smtClean="0">
                <a:latin typeface="Times New Roman" pitchFamily="18" charset="0"/>
              </a:rPr>
              <a:t>T</a:t>
            </a:r>
            <a:r>
              <a:rPr lang="zh-CN" altLang="en-US" sz="2400" smtClean="0">
                <a:latin typeface="Times New Roman" pitchFamily="18" charset="0"/>
              </a:rPr>
              <a:t>值，</a:t>
            </a:r>
            <a:r>
              <a:rPr lang="zh-CN" altLang="en-US" sz="2400" smtClean="0">
                <a:latin typeface="Times New Roman" pitchFamily="18" charset="0"/>
                <a:sym typeface="Symbol" pitchFamily="18" charset="2"/>
              </a:rPr>
              <a:t>则用（ </a:t>
            </a:r>
            <a:r>
              <a:rPr lang="en-US" altLang="zh-CN" sz="2400" b="1" smtClean="0">
                <a:solidFill>
                  <a:srgbClr val="EB2B05"/>
                </a:solidFill>
                <a:latin typeface="Times New Roman" pitchFamily="18" charset="0"/>
                <a:sym typeface="Symbol" pitchFamily="18" charset="2"/>
              </a:rPr>
              <a:t></a:t>
            </a:r>
            <a:r>
              <a:rPr lang="en-US" altLang="zh-CN" sz="2400" smtClean="0">
                <a:solidFill>
                  <a:schemeClr val="bg1"/>
                </a:solidFill>
                <a:latin typeface="Times New Roman" pitchFamily="18" charset="0"/>
                <a:sym typeface="Symbol" pitchFamily="18" charset="2"/>
              </a:rPr>
              <a:t> </a:t>
            </a:r>
            <a:r>
              <a:rPr lang="en-US" altLang="zh-CN" sz="2400" i="1" smtClean="0">
                <a:solidFill>
                  <a:schemeClr val="tx2"/>
                </a:solidFill>
                <a:latin typeface="Times New Roman" pitchFamily="18" charset="0"/>
                <a:sym typeface="Symbol" pitchFamily="18" charset="2"/>
              </a:rPr>
              <a:t>x</a:t>
            </a:r>
            <a:r>
              <a:rPr lang="zh-CN" altLang="en-US" sz="2400" smtClean="0">
                <a:latin typeface="Times New Roman" pitchFamily="18" charset="0"/>
                <a:sym typeface="Symbol" pitchFamily="18" charset="2"/>
              </a:rPr>
              <a:t>）</a:t>
            </a:r>
            <a:r>
              <a:rPr lang="en-US" altLang="zh-CN" sz="2400" i="1" smtClean="0">
                <a:latin typeface="Times New Roman" pitchFamily="18" charset="0"/>
                <a:sym typeface="Symbol" pitchFamily="18" charset="2"/>
              </a:rPr>
              <a:t>P</a:t>
            </a:r>
            <a:r>
              <a:rPr lang="zh-CN" altLang="en-US" sz="2400" smtClean="0">
                <a:latin typeface="Times New Roman" pitchFamily="18" charset="0"/>
                <a:sym typeface="Symbol" pitchFamily="18" charset="2"/>
              </a:rPr>
              <a:t>（</a:t>
            </a:r>
            <a:r>
              <a:rPr lang="en-US" altLang="zh-CN" sz="2400" i="1" smtClean="0">
                <a:solidFill>
                  <a:schemeClr val="tx2"/>
                </a:solidFill>
                <a:latin typeface="Times New Roman" pitchFamily="18" charset="0"/>
                <a:sym typeface="Symbol" pitchFamily="18" charset="2"/>
              </a:rPr>
              <a:t>x</a:t>
            </a:r>
            <a:r>
              <a:rPr lang="zh-CN" altLang="en-US" sz="2400" smtClean="0">
                <a:latin typeface="Times New Roman" pitchFamily="18" charset="0"/>
                <a:sym typeface="Symbol" pitchFamily="18" charset="2"/>
              </a:rPr>
              <a:t>）表示</a:t>
            </a:r>
          </a:p>
        </p:txBody>
      </p:sp>
      <p:grpSp>
        <p:nvGrpSpPr>
          <p:cNvPr id="583683" name="组合 583682"/>
          <p:cNvGrpSpPr>
            <a:grpSpLocks/>
          </p:cNvGrpSpPr>
          <p:nvPr/>
        </p:nvGrpSpPr>
        <p:grpSpPr bwMode="auto">
          <a:xfrm>
            <a:off x="2776538" y="3138488"/>
            <a:ext cx="3602037" cy="671512"/>
            <a:chOff x="1749" y="1977"/>
            <a:chExt cx="2106" cy="423"/>
          </a:xfrm>
        </p:grpSpPr>
        <p:grpSp>
          <p:nvGrpSpPr>
            <p:cNvPr id="114713" name="组合 583683"/>
            <p:cNvGrpSpPr>
              <a:grpSpLocks/>
            </p:cNvGrpSpPr>
            <p:nvPr/>
          </p:nvGrpSpPr>
          <p:grpSpPr bwMode="auto">
            <a:xfrm>
              <a:off x="2037" y="1977"/>
              <a:ext cx="336" cy="96"/>
              <a:chOff x="1872" y="2496"/>
              <a:chExt cx="336" cy="96"/>
            </a:xfrm>
          </p:grpSpPr>
          <p:sp>
            <p:nvSpPr>
              <p:cNvPr id="114722" name="直接连接符 583684"/>
              <p:cNvSpPr>
                <a:spLocks noChangeShapeType="1"/>
              </p:cNvSpPr>
              <p:nvPr/>
            </p:nvSpPr>
            <p:spPr bwMode="auto">
              <a:xfrm>
                <a:off x="1872" y="2496"/>
                <a:ext cx="0" cy="96"/>
              </a:xfrm>
              <a:prstGeom prst="line">
                <a:avLst/>
              </a:prstGeom>
              <a:noFill/>
              <a:ln w="9525">
                <a:solidFill>
                  <a:schemeClr val="tx1"/>
                </a:solidFill>
                <a:round/>
                <a:headEnd/>
                <a:tailEnd/>
              </a:ln>
            </p:spPr>
            <p:txBody>
              <a:bodyPr/>
              <a:lstStyle/>
              <a:p>
                <a:endParaRPr lang="zh-CN" altLang="en-US"/>
              </a:p>
            </p:txBody>
          </p:sp>
          <p:sp>
            <p:nvSpPr>
              <p:cNvPr id="114723" name="直接连接符 583685"/>
              <p:cNvSpPr>
                <a:spLocks noChangeShapeType="1"/>
              </p:cNvSpPr>
              <p:nvPr/>
            </p:nvSpPr>
            <p:spPr bwMode="auto">
              <a:xfrm>
                <a:off x="1872" y="2592"/>
                <a:ext cx="336" cy="0"/>
              </a:xfrm>
              <a:prstGeom prst="line">
                <a:avLst/>
              </a:prstGeom>
              <a:noFill/>
              <a:ln w="9525">
                <a:solidFill>
                  <a:schemeClr val="tx1"/>
                </a:solidFill>
                <a:round/>
                <a:headEnd/>
                <a:tailEnd/>
              </a:ln>
            </p:spPr>
            <p:txBody>
              <a:bodyPr/>
              <a:lstStyle/>
              <a:p>
                <a:endParaRPr lang="zh-CN" altLang="en-US"/>
              </a:p>
            </p:txBody>
          </p:sp>
        </p:grpSp>
        <p:sp>
          <p:nvSpPr>
            <p:cNvPr id="114714" name="文本框 583686"/>
            <p:cNvSpPr txBox="1">
              <a:spLocks noChangeArrowheads="1"/>
            </p:cNvSpPr>
            <p:nvPr/>
          </p:nvSpPr>
          <p:spPr bwMode="auto">
            <a:xfrm>
              <a:off x="2349" y="1986"/>
              <a:ext cx="696" cy="231"/>
            </a:xfrm>
            <a:prstGeom prst="rect">
              <a:avLst/>
            </a:prstGeom>
            <a:noFill/>
            <a:ln w="9525">
              <a:noFill/>
              <a:miter lim="800000"/>
              <a:headEnd/>
              <a:tailEnd/>
            </a:ln>
          </p:spPr>
          <p:txBody>
            <a:bodyPr>
              <a:spAutoFit/>
            </a:bodyPr>
            <a:lstStyle/>
            <a:p>
              <a:pPr eaLnBrk="1" hangingPunct="1"/>
              <a:r>
                <a:rPr lang="zh-CN" altLang="en-US" sz="1800" b="1">
                  <a:solidFill>
                    <a:schemeClr val="tx2"/>
                  </a:solidFill>
                  <a:ea typeface="宋体" pitchFamily="2" charset="-122"/>
                </a:rPr>
                <a:t>约束变元</a:t>
              </a:r>
              <a:endParaRPr lang="zh-CN" altLang="en-US">
                <a:solidFill>
                  <a:schemeClr val="tx2"/>
                </a:solidFill>
                <a:ea typeface="宋体" pitchFamily="2" charset="-122"/>
              </a:endParaRPr>
            </a:p>
          </p:txBody>
        </p:sp>
        <p:grpSp>
          <p:nvGrpSpPr>
            <p:cNvPr id="114715" name="组合 583687"/>
            <p:cNvGrpSpPr>
              <a:grpSpLocks/>
            </p:cNvGrpSpPr>
            <p:nvPr/>
          </p:nvGrpSpPr>
          <p:grpSpPr bwMode="auto">
            <a:xfrm>
              <a:off x="1749" y="2130"/>
              <a:ext cx="432" cy="96"/>
              <a:chOff x="1440" y="1968"/>
              <a:chExt cx="432" cy="96"/>
            </a:xfrm>
          </p:grpSpPr>
          <p:sp>
            <p:nvSpPr>
              <p:cNvPr id="114719" name="直接连接符 583688"/>
              <p:cNvSpPr>
                <a:spLocks noChangeShapeType="1"/>
              </p:cNvSpPr>
              <p:nvPr/>
            </p:nvSpPr>
            <p:spPr bwMode="auto">
              <a:xfrm>
                <a:off x="1440" y="2064"/>
                <a:ext cx="432" cy="0"/>
              </a:xfrm>
              <a:prstGeom prst="line">
                <a:avLst/>
              </a:prstGeom>
              <a:noFill/>
              <a:ln w="9525">
                <a:solidFill>
                  <a:schemeClr val="tx1"/>
                </a:solidFill>
                <a:round/>
                <a:headEnd/>
                <a:tailEnd/>
              </a:ln>
            </p:spPr>
            <p:txBody>
              <a:bodyPr/>
              <a:lstStyle/>
              <a:p>
                <a:endParaRPr lang="zh-CN" altLang="en-US"/>
              </a:p>
            </p:txBody>
          </p:sp>
          <p:sp>
            <p:nvSpPr>
              <p:cNvPr id="114720" name="直接连接符 583689"/>
              <p:cNvSpPr>
                <a:spLocks noChangeShapeType="1"/>
              </p:cNvSpPr>
              <p:nvPr/>
            </p:nvSpPr>
            <p:spPr bwMode="auto">
              <a:xfrm>
                <a:off x="1440" y="1968"/>
                <a:ext cx="0" cy="96"/>
              </a:xfrm>
              <a:prstGeom prst="line">
                <a:avLst/>
              </a:prstGeom>
              <a:noFill/>
              <a:ln w="9525">
                <a:solidFill>
                  <a:schemeClr val="tx1"/>
                </a:solidFill>
                <a:round/>
                <a:headEnd/>
                <a:tailEnd/>
              </a:ln>
            </p:spPr>
            <p:txBody>
              <a:bodyPr/>
              <a:lstStyle/>
              <a:p>
                <a:endParaRPr lang="zh-CN" altLang="en-US"/>
              </a:p>
            </p:txBody>
          </p:sp>
          <p:sp>
            <p:nvSpPr>
              <p:cNvPr id="114721" name="直接连接符 583690"/>
              <p:cNvSpPr>
                <a:spLocks noChangeShapeType="1"/>
              </p:cNvSpPr>
              <p:nvPr/>
            </p:nvSpPr>
            <p:spPr bwMode="auto">
              <a:xfrm>
                <a:off x="1872" y="1968"/>
                <a:ext cx="0" cy="96"/>
              </a:xfrm>
              <a:prstGeom prst="line">
                <a:avLst/>
              </a:prstGeom>
              <a:noFill/>
              <a:ln w="9525">
                <a:solidFill>
                  <a:schemeClr val="tx1"/>
                </a:solidFill>
                <a:round/>
                <a:headEnd/>
                <a:tailEnd/>
              </a:ln>
            </p:spPr>
            <p:txBody>
              <a:bodyPr/>
              <a:lstStyle/>
              <a:p>
                <a:endParaRPr lang="zh-CN" altLang="en-US"/>
              </a:p>
            </p:txBody>
          </p:sp>
        </p:grpSp>
        <p:sp>
          <p:nvSpPr>
            <p:cNvPr id="114716" name="直接连接符 583691"/>
            <p:cNvSpPr>
              <a:spLocks noChangeShapeType="1"/>
            </p:cNvSpPr>
            <p:nvPr/>
          </p:nvSpPr>
          <p:spPr bwMode="auto">
            <a:xfrm>
              <a:off x="1941" y="2226"/>
              <a:ext cx="0" cy="96"/>
            </a:xfrm>
            <a:prstGeom prst="line">
              <a:avLst/>
            </a:prstGeom>
            <a:noFill/>
            <a:ln w="9525">
              <a:solidFill>
                <a:schemeClr val="tx1"/>
              </a:solidFill>
              <a:round/>
              <a:headEnd/>
              <a:tailEnd/>
            </a:ln>
          </p:spPr>
          <p:txBody>
            <a:bodyPr/>
            <a:lstStyle/>
            <a:p>
              <a:endParaRPr lang="zh-CN" altLang="en-US"/>
            </a:p>
          </p:txBody>
        </p:sp>
        <p:sp>
          <p:nvSpPr>
            <p:cNvPr id="114717" name="直接连接符 583692"/>
            <p:cNvSpPr>
              <a:spLocks noChangeShapeType="1"/>
            </p:cNvSpPr>
            <p:nvPr/>
          </p:nvSpPr>
          <p:spPr bwMode="auto">
            <a:xfrm>
              <a:off x="1941" y="2322"/>
              <a:ext cx="912" cy="0"/>
            </a:xfrm>
            <a:prstGeom prst="line">
              <a:avLst/>
            </a:prstGeom>
            <a:noFill/>
            <a:ln w="9525">
              <a:solidFill>
                <a:schemeClr val="tx1"/>
              </a:solidFill>
              <a:round/>
              <a:headEnd/>
              <a:tailEnd/>
            </a:ln>
          </p:spPr>
          <p:txBody>
            <a:bodyPr/>
            <a:lstStyle/>
            <a:p>
              <a:endParaRPr lang="zh-CN" altLang="en-US"/>
            </a:p>
          </p:txBody>
        </p:sp>
        <p:sp>
          <p:nvSpPr>
            <p:cNvPr id="114718" name="文本框 583693"/>
            <p:cNvSpPr txBox="1">
              <a:spLocks noChangeArrowheads="1"/>
            </p:cNvSpPr>
            <p:nvPr/>
          </p:nvSpPr>
          <p:spPr bwMode="auto">
            <a:xfrm>
              <a:off x="2805" y="2169"/>
              <a:ext cx="1050" cy="231"/>
            </a:xfrm>
            <a:prstGeom prst="rect">
              <a:avLst/>
            </a:prstGeom>
            <a:noFill/>
            <a:ln w="9525">
              <a:noFill/>
              <a:miter lim="800000"/>
              <a:headEnd/>
              <a:tailEnd/>
            </a:ln>
          </p:spPr>
          <p:txBody>
            <a:bodyPr wrap="none">
              <a:spAutoFit/>
            </a:bodyPr>
            <a:lstStyle/>
            <a:p>
              <a:pPr eaLnBrk="1" hangingPunct="1"/>
              <a:r>
                <a:rPr lang="zh-CN" altLang="en-US" sz="1800" b="1">
                  <a:solidFill>
                    <a:srgbClr val="FF9900"/>
                  </a:solidFill>
                  <a:ea typeface="宋体" pitchFamily="2" charset="-122"/>
                </a:rPr>
                <a:t>全称量词作用域</a:t>
              </a:r>
              <a:endParaRPr lang="zh-CN" altLang="en-US">
                <a:ea typeface="宋体" pitchFamily="2" charset="-122"/>
              </a:endParaRPr>
            </a:p>
          </p:txBody>
        </p:sp>
      </p:grpSp>
      <p:sp>
        <p:nvSpPr>
          <p:cNvPr id="583695" name="矩形 583694"/>
          <p:cNvSpPr>
            <a:spLocks noChangeArrowheads="1"/>
          </p:cNvSpPr>
          <p:nvPr/>
        </p:nvSpPr>
        <p:spPr bwMode="auto">
          <a:xfrm>
            <a:off x="1295400" y="3962400"/>
            <a:ext cx="5389563" cy="434975"/>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sz="2800">
                <a:solidFill>
                  <a:schemeClr val="tx2"/>
                </a:solidFill>
                <a:ea typeface="华文新魏" pitchFamily="2" charset="-122"/>
              </a:rPr>
              <a:t>存在量词（</a:t>
            </a:r>
            <a:r>
              <a:rPr lang="en-US" altLang="zh-CN" sz="2800">
                <a:solidFill>
                  <a:schemeClr val="tx2"/>
                </a:solidFill>
                <a:ea typeface="华文新魏" pitchFamily="2" charset="-122"/>
              </a:rPr>
              <a:t>Existential Quantifier</a:t>
            </a:r>
            <a:r>
              <a:rPr lang="zh-CN" altLang="en-US" sz="2800">
                <a:solidFill>
                  <a:schemeClr val="tx2"/>
                </a:solidFill>
                <a:ea typeface="华文新魏" pitchFamily="2" charset="-122"/>
              </a:rPr>
              <a:t>）</a:t>
            </a:r>
          </a:p>
        </p:txBody>
      </p:sp>
      <p:sp>
        <p:nvSpPr>
          <p:cNvPr id="583696" name="矩形 583695"/>
          <p:cNvSpPr>
            <a:spLocks noChangeArrowheads="1"/>
          </p:cNvSpPr>
          <p:nvPr/>
        </p:nvSpPr>
        <p:spPr bwMode="auto">
          <a:xfrm>
            <a:off x="884238" y="4348163"/>
            <a:ext cx="7878762" cy="1050925"/>
          </a:xfrm>
          <a:prstGeom prst="rect">
            <a:avLst/>
          </a:prstGeom>
          <a:noFill/>
          <a:ln w="9525">
            <a:noFill/>
            <a:miter lim="800000"/>
            <a:headEnd/>
            <a:tailEnd/>
          </a:ln>
        </p:spPr>
        <p:txBody>
          <a:bodyPr>
            <a:spAutoFit/>
          </a:bodyPr>
          <a:lstStyle/>
          <a:p>
            <a:pPr eaLnBrk="1" hangingPunct="1">
              <a:lnSpc>
                <a:spcPct val="130000"/>
              </a:lnSpc>
              <a:spcBef>
                <a:spcPct val="50000"/>
              </a:spcBef>
            </a:pPr>
            <a:r>
              <a:rPr lang="en-US" altLang="zh-CN" b="1">
                <a:ea typeface="宋体" pitchFamily="2" charset="-122"/>
              </a:rPr>
              <a:t>    </a:t>
            </a:r>
            <a:r>
              <a:rPr lang="zh-CN" altLang="en-US">
                <a:ea typeface="华文新魏" pitchFamily="2" charset="-122"/>
              </a:rPr>
              <a:t>若一个原子公式</a:t>
            </a:r>
            <a:r>
              <a:rPr lang="en-US" altLang="zh-CN" i="1">
                <a:ea typeface="华文新魏" pitchFamily="2" charset="-122"/>
              </a:rPr>
              <a:t>P</a:t>
            </a:r>
            <a:r>
              <a:rPr lang="zh-CN" altLang="en-US">
                <a:ea typeface="华文新魏" pitchFamily="2" charset="-122"/>
              </a:rPr>
              <a:t>（</a:t>
            </a:r>
            <a:r>
              <a:rPr lang="en-US" altLang="zh-CN" i="1">
                <a:ea typeface="华文新魏" pitchFamily="2" charset="-122"/>
              </a:rPr>
              <a:t>x</a:t>
            </a:r>
            <a:r>
              <a:rPr lang="zh-CN" altLang="en-US">
                <a:ea typeface="华文新魏" pitchFamily="2" charset="-122"/>
              </a:rPr>
              <a:t>），至少有一个变元</a:t>
            </a:r>
            <a:r>
              <a:rPr lang="en-US" altLang="zh-CN" i="1">
                <a:ea typeface="华文新魏" pitchFamily="2" charset="-122"/>
              </a:rPr>
              <a:t>x</a:t>
            </a:r>
            <a:r>
              <a:rPr lang="zh-CN" altLang="en-US">
                <a:ea typeface="华文新魏" pitchFamily="2" charset="-122"/>
              </a:rPr>
              <a:t>，可使</a:t>
            </a:r>
            <a:r>
              <a:rPr lang="en-US" altLang="zh-CN" i="1">
                <a:ea typeface="华文新魏" pitchFamily="2" charset="-122"/>
              </a:rPr>
              <a:t>P</a:t>
            </a:r>
            <a:r>
              <a:rPr lang="zh-CN" altLang="en-US">
                <a:ea typeface="华文新魏" pitchFamily="2" charset="-122"/>
              </a:rPr>
              <a:t>（</a:t>
            </a:r>
            <a:r>
              <a:rPr lang="en-US" altLang="zh-CN" i="1">
                <a:ea typeface="华文新魏" pitchFamily="2" charset="-122"/>
              </a:rPr>
              <a:t>x</a:t>
            </a:r>
            <a:r>
              <a:rPr lang="zh-CN" altLang="en-US">
                <a:ea typeface="华文新魏" pitchFamily="2" charset="-122"/>
              </a:rPr>
              <a:t>）为</a:t>
            </a:r>
            <a:r>
              <a:rPr lang="en-US" altLang="zh-CN" i="1">
                <a:ea typeface="华文新魏" pitchFamily="2" charset="-122"/>
              </a:rPr>
              <a:t>T</a:t>
            </a:r>
            <a:r>
              <a:rPr lang="zh-CN" altLang="en-US">
                <a:ea typeface="华文新魏" pitchFamily="2" charset="-122"/>
              </a:rPr>
              <a:t>值，</a:t>
            </a:r>
            <a:r>
              <a:rPr lang="zh-CN" altLang="en-US">
                <a:ea typeface="华文新魏" pitchFamily="2" charset="-122"/>
                <a:sym typeface="Symbol" pitchFamily="18" charset="2"/>
              </a:rPr>
              <a:t>则用（ </a:t>
            </a:r>
            <a:r>
              <a:rPr lang="en-US" altLang="zh-CN">
                <a:ea typeface="华文新魏" pitchFamily="2" charset="-122"/>
                <a:sym typeface="Symbol" pitchFamily="18" charset="2"/>
              </a:rPr>
              <a:t></a:t>
            </a:r>
            <a:r>
              <a:rPr lang="en-US" altLang="zh-CN">
                <a:solidFill>
                  <a:schemeClr val="bg1"/>
                </a:solidFill>
                <a:ea typeface="华文新魏" pitchFamily="2" charset="-122"/>
                <a:sym typeface="Symbol" pitchFamily="18" charset="2"/>
              </a:rPr>
              <a:t> </a:t>
            </a:r>
            <a:r>
              <a:rPr lang="en-US" altLang="zh-CN" i="1">
                <a:ea typeface="华文新魏" pitchFamily="2" charset="-122"/>
                <a:sym typeface="Symbol" pitchFamily="18" charset="2"/>
              </a:rPr>
              <a:t>x</a:t>
            </a:r>
            <a:r>
              <a:rPr lang="zh-CN" altLang="en-US">
                <a:ea typeface="华文新魏" pitchFamily="2" charset="-122"/>
                <a:sym typeface="Symbol" pitchFamily="18" charset="2"/>
              </a:rPr>
              <a:t>）</a:t>
            </a:r>
            <a:r>
              <a:rPr lang="en-US" altLang="zh-CN">
                <a:ea typeface="华文新魏" pitchFamily="2" charset="-122"/>
                <a:sym typeface="Symbol" pitchFamily="18" charset="2"/>
              </a:rPr>
              <a:t>P</a:t>
            </a:r>
            <a:r>
              <a:rPr lang="zh-CN" altLang="en-US">
                <a:ea typeface="华文新魏" pitchFamily="2" charset="-122"/>
                <a:sym typeface="Symbol" pitchFamily="18" charset="2"/>
              </a:rPr>
              <a:t>（</a:t>
            </a:r>
            <a:r>
              <a:rPr lang="en-US" altLang="zh-CN" i="1">
                <a:ea typeface="华文新魏" pitchFamily="2" charset="-122"/>
                <a:sym typeface="Symbol" pitchFamily="18" charset="2"/>
              </a:rPr>
              <a:t>x</a:t>
            </a:r>
            <a:r>
              <a:rPr lang="zh-CN" altLang="en-US">
                <a:ea typeface="华文新魏" pitchFamily="2" charset="-122"/>
                <a:sym typeface="Symbol" pitchFamily="18" charset="2"/>
              </a:rPr>
              <a:t>）表示。</a:t>
            </a:r>
          </a:p>
        </p:txBody>
      </p:sp>
      <p:grpSp>
        <p:nvGrpSpPr>
          <p:cNvPr id="583697" name="组合 583696"/>
          <p:cNvGrpSpPr>
            <a:grpSpLocks/>
          </p:cNvGrpSpPr>
          <p:nvPr/>
        </p:nvGrpSpPr>
        <p:grpSpPr bwMode="auto">
          <a:xfrm>
            <a:off x="228600" y="3048000"/>
            <a:ext cx="1676400" cy="573088"/>
            <a:chOff x="144" y="1920"/>
            <a:chExt cx="1056" cy="361"/>
          </a:xfrm>
        </p:grpSpPr>
        <p:sp>
          <p:nvSpPr>
            <p:cNvPr id="114711" name="文本框 583697"/>
            <p:cNvSpPr txBox="1">
              <a:spLocks noChangeArrowheads="1"/>
            </p:cNvSpPr>
            <p:nvPr/>
          </p:nvSpPr>
          <p:spPr bwMode="auto">
            <a:xfrm>
              <a:off x="144" y="2039"/>
              <a:ext cx="912" cy="242"/>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a:solidFill>
                    <a:srgbClr val="EB2B05"/>
                  </a:solidFill>
                  <a:latin typeface="华文新魏" pitchFamily="2" charset="-122"/>
                  <a:ea typeface="华文新魏" pitchFamily="2" charset="-122"/>
                </a:rPr>
                <a:t>全称量词</a:t>
              </a:r>
            </a:p>
          </p:txBody>
        </p:sp>
        <p:sp>
          <p:nvSpPr>
            <p:cNvPr id="114712" name="直接连接符 583698"/>
            <p:cNvSpPr>
              <a:spLocks noChangeShapeType="1"/>
            </p:cNvSpPr>
            <p:nvPr/>
          </p:nvSpPr>
          <p:spPr bwMode="auto">
            <a:xfrm flipV="1">
              <a:off x="1008" y="1920"/>
              <a:ext cx="192" cy="240"/>
            </a:xfrm>
            <a:prstGeom prst="line">
              <a:avLst/>
            </a:prstGeom>
            <a:noFill/>
            <a:ln w="28575">
              <a:solidFill>
                <a:srgbClr val="EB2B05"/>
              </a:solidFill>
              <a:round/>
              <a:headEnd/>
              <a:tailEnd type="triangle" w="med" len="med"/>
            </a:ln>
          </p:spPr>
          <p:txBody>
            <a:bodyPr/>
            <a:lstStyle/>
            <a:p>
              <a:endParaRPr lang="zh-CN" altLang="en-US"/>
            </a:p>
          </p:txBody>
        </p:sp>
      </p:grpSp>
      <p:grpSp>
        <p:nvGrpSpPr>
          <p:cNvPr id="583700" name="组合 583699"/>
          <p:cNvGrpSpPr>
            <a:grpSpLocks/>
          </p:cNvGrpSpPr>
          <p:nvPr/>
        </p:nvGrpSpPr>
        <p:grpSpPr bwMode="auto">
          <a:xfrm>
            <a:off x="3614738" y="5867400"/>
            <a:ext cx="3579812" cy="671513"/>
            <a:chOff x="1749" y="1977"/>
            <a:chExt cx="2119" cy="423"/>
          </a:xfrm>
        </p:grpSpPr>
        <p:grpSp>
          <p:nvGrpSpPr>
            <p:cNvPr id="114700" name="组合 583700"/>
            <p:cNvGrpSpPr>
              <a:grpSpLocks/>
            </p:cNvGrpSpPr>
            <p:nvPr/>
          </p:nvGrpSpPr>
          <p:grpSpPr bwMode="auto">
            <a:xfrm>
              <a:off x="2037" y="1977"/>
              <a:ext cx="336" cy="96"/>
              <a:chOff x="1872" y="2496"/>
              <a:chExt cx="336" cy="96"/>
            </a:xfrm>
          </p:grpSpPr>
          <p:sp>
            <p:nvSpPr>
              <p:cNvPr id="114709" name="直接连接符 583701"/>
              <p:cNvSpPr>
                <a:spLocks noChangeShapeType="1"/>
              </p:cNvSpPr>
              <p:nvPr/>
            </p:nvSpPr>
            <p:spPr bwMode="auto">
              <a:xfrm>
                <a:off x="1872" y="2496"/>
                <a:ext cx="0" cy="96"/>
              </a:xfrm>
              <a:prstGeom prst="line">
                <a:avLst/>
              </a:prstGeom>
              <a:noFill/>
              <a:ln w="9525">
                <a:solidFill>
                  <a:schemeClr val="tx1"/>
                </a:solidFill>
                <a:round/>
                <a:headEnd/>
                <a:tailEnd/>
              </a:ln>
            </p:spPr>
            <p:txBody>
              <a:bodyPr/>
              <a:lstStyle/>
              <a:p>
                <a:endParaRPr lang="zh-CN" altLang="en-US"/>
              </a:p>
            </p:txBody>
          </p:sp>
          <p:sp>
            <p:nvSpPr>
              <p:cNvPr id="114710" name="直接连接符 583702"/>
              <p:cNvSpPr>
                <a:spLocks noChangeShapeType="1"/>
              </p:cNvSpPr>
              <p:nvPr/>
            </p:nvSpPr>
            <p:spPr bwMode="auto">
              <a:xfrm>
                <a:off x="1872" y="2592"/>
                <a:ext cx="336" cy="0"/>
              </a:xfrm>
              <a:prstGeom prst="line">
                <a:avLst/>
              </a:prstGeom>
              <a:noFill/>
              <a:ln w="9525">
                <a:solidFill>
                  <a:schemeClr val="tx1"/>
                </a:solidFill>
                <a:round/>
                <a:headEnd/>
                <a:tailEnd/>
              </a:ln>
            </p:spPr>
            <p:txBody>
              <a:bodyPr/>
              <a:lstStyle/>
              <a:p>
                <a:endParaRPr lang="zh-CN" altLang="en-US"/>
              </a:p>
            </p:txBody>
          </p:sp>
        </p:grpSp>
        <p:sp>
          <p:nvSpPr>
            <p:cNvPr id="114701" name="文本框 583703"/>
            <p:cNvSpPr txBox="1">
              <a:spLocks noChangeArrowheads="1"/>
            </p:cNvSpPr>
            <p:nvPr/>
          </p:nvSpPr>
          <p:spPr bwMode="auto">
            <a:xfrm>
              <a:off x="2349" y="1986"/>
              <a:ext cx="654" cy="231"/>
            </a:xfrm>
            <a:prstGeom prst="rect">
              <a:avLst/>
            </a:prstGeom>
            <a:noFill/>
            <a:ln w="9525">
              <a:noFill/>
              <a:miter lim="800000"/>
              <a:headEnd/>
              <a:tailEnd/>
            </a:ln>
          </p:spPr>
          <p:txBody>
            <a:bodyPr wrap="none">
              <a:spAutoFit/>
            </a:bodyPr>
            <a:lstStyle/>
            <a:p>
              <a:pPr eaLnBrk="1" hangingPunct="1"/>
              <a:r>
                <a:rPr lang="zh-CN" altLang="en-US" sz="1800" b="1">
                  <a:solidFill>
                    <a:schemeClr val="tx2"/>
                  </a:solidFill>
                  <a:ea typeface="宋体" pitchFamily="2" charset="-122"/>
                </a:rPr>
                <a:t>约束变元</a:t>
              </a:r>
            </a:p>
          </p:txBody>
        </p:sp>
        <p:grpSp>
          <p:nvGrpSpPr>
            <p:cNvPr id="114702" name="组合 583704"/>
            <p:cNvGrpSpPr>
              <a:grpSpLocks/>
            </p:cNvGrpSpPr>
            <p:nvPr/>
          </p:nvGrpSpPr>
          <p:grpSpPr bwMode="auto">
            <a:xfrm>
              <a:off x="1749" y="2130"/>
              <a:ext cx="432" cy="96"/>
              <a:chOff x="1440" y="1968"/>
              <a:chExt cx="432" cy="96"/>
            </a:xfrm>
          </p:grpSpPr>
          <p:sp>
            <p:nvSpPr>
              <p:cNvPr id="114706" name="直接连接符 583705"/>
              <p:cNvSpPr>
                <a:spLocks noChangeShapeType="1"/>
              </p:cNvSpPr>
              <p:nvPr/>
            </p:nvSpPr>
            <p:spPr bwMode="auto">
              <a:xfrm>
                <a:off x="1440" y="2064"/>
                <a:ext cx="432" cy="0"/>
              </a:xfrm>
              <a:prstGeom prst="line">
                <a:avLst/>
              </a:prstGeom>
              <a:noFill/>
              <a:ln w="9525">
                <a:solidFill>
                  <a:schemeClr val="tx1"/>
                </a:solidFill>
                <a:round/>
                <a:headEnd/>
                <a:tailEnd/>
              </a:ln>
            </p:spPr>
            <p:txBody>
              <a:bodyPr/>
              <a:lstStyle/>
              <a:p>
                <a:endParaRPr lang="zh-CN" altLang="en-US"/>
              </a:p>
            </p:txBody>
          </p:sp>
          <p:sp>
            <p:nvSpPr>
              <p:cNvPr id="114707" name="直接连接符 583706"/>
              <p:cNvSpPr>
                <a:spLocks noChangeShapeType="1"/>
              </p:cNvSpPr>
              <p:nvPr/>
            </p:nvSpPr>
            <p:spPr bwMode="auto">
              <a:xfrm>
                <a:off x="1440" y="1968"/>
                <a:ext cx="0" cy="96"/>
              </a:xfrm>
              <a:prstGeom prst="line">
                <a:avLst/>
              </a:prstGeom>
              <a:noFill/>
              <a:ln w="9525">
                <a:solidFill>
                  <a:schemeClr val="tx1"/>
                </a:solidFill>
                <a:round/>
                <a:headEnd/>
                <a:tailEnd/>
              </a:ln>
            </p:spPr>
            <p:txBody>
              <a:bodyPr/>
              <a:lstStyle/>
              <a:p>
                <a:endParaRPr lang="zh-CN" altLang="en-US"/>
              </a:p>
            </p:txBody>
          </p:sp>
          <p:sp>
            <p:nvSpPr>
              <p:cNvPr id="114708" name="直接连接符 583707"/>
              <p:cNvSpPr>
                <a:spLocks noChangeShapeType="1"/>
              </p:cNvSpPr>
              <p:nvPr/>
            </p:nvSpPr>
            <p:spPr bwMode="auto">
              <a:xfrm>
                <a:off x="1872" y="1968"/>
                <a:ext cx="0" cy="96"/>
              </a:xfrm>
              <a:prstGeom prst="line">
                <a:avLst/>
              </a:prstGeom>
              <a:noFill/>
              <a:ln w="9525">
                <a:solidFill>
                  <a:schemeClr val="tx1"/>
                </a:solidFill>
                <a:round/>
                <a:headEnd/>
                <a:tailEnd/>
              </a:ln>
            </p:spPr>
            <p:txBody>
              <a:bodyPr/>
              <a:lstStyle/>
              <a:p>
                <a:endParaRPr lang="zh-CN" altLang="en-US"/>
              </a:p>
            </p:txBody>
          </p:sp>
        </p:grpSp>
        <p:sp>
          <p:nvSpPr>
            <p:cNvPr id="114703" name="直接连接符 583708"/>
            <p:cNvSpPr>
              <a:spLocks noChangeShapeType="1"/>
            </p:cNvSpPr>
            <p:nvPr/>
          </p:nvSpPr>
          <p:spPr bwMode="auto">
            <a:xfrm>
              <a:off x="1941" y="2226"/>
              <a:ext cx="0" cy="96"/>
            </a:xfrm>
            <a:prstGeom prst="line">
              <a:avLst/>
            </a:prstGeom>
            <a:noFill/>
            <a:ln w="9525">
              <a:solidFill>
                <a:schemeClr val="tx1"/>
              </a:solidFill>
              <a:round/>
              <a:headEnd/>
              <a:tailEnd/>
            </a:ln>
          </p:spPr>
          <p:txBody>
            <a:bodyPr/>
            <a:lstStyle/>
            <a:p>
              <a:endParaRPr lang="zh-CN" altLang="en-US"/>
            </a:p>
          </p:txBody>
        </p:sp>
        <p:sp>
          <p:nvSpPr>
            <p:cNvPr id="114704" name="直接连接符 583709"/>
            <p:cNvSpPr>
              <a:spLocks noChangeShapeType="1"/>
            </p:cNvSpPr>
            <p:nvPr/>
          </p:nvSpPr>
          <p:spPr bwMode="auto">
            <a:xfrm>
              <a:off x="1941" y="2322"/>
              <a:ext cx="912" cy="0"/>
            </a:xfrm>
            <a:prstGeom prst="line">
              <a:avLst/>
            </a:prstGeom>
            <a:noFill/>
            <a:ln w="9525">
              <a:solidFill>
                <a:schemeClr val="tx1"/>
              </a:solidFill>
              <a:round/>
              <a:headEnd/>
              <a:tailEnd/>
            </a:ln>
          </p:spPr>
          <p:txBody>
            <a:bodyPr/>
            <a:lstStyle/>
            <a:p>
              <a:endParaRPr lang="zh-CN" altLang="en-US"/>
            </a:p>
          </p:txBody>
        </p:sp>
        <p:sp>
          <p:nvSpPr>
            <p:cNvPr id="114705" name="文本框 583710"/>
            <p:cNvSpPr txBox="1">
              <a:spLocks noChangeArrowheads="1"/>
            </p:cNvSpPr>
            <p:nvPr/>
          </p:nvSpPr>
          <p:spPr bwMode="auto">
            <a:xfrm>
              <a:off x="2805" y="2169"/>
              <a:ext cx="1063" cy="231"/>
            </a:xfrm>
            <a:prstGeom prst="rect">
              <a:avLst/>
            </a:prstGeom>
            <a:noFill/>
            <a:ln w="9525">
              <a:noFill/>
              <a:miter lim="800000"/>
              <a:headEnd/>
              <a:tailEnd/>
            </a:ln>
          </p:spPr>
          <p:txBody>
            <a:bodyPr wrap="none">
              <a:spAutoFit/>
            </a:bodyPr>
            <a:lstStyle/>
            <a:p>
              <a:pPr eaLnBrk="1" hangingPunct="1"/>
              <a:r>
                <a:rPr lang="zh-CN" altLang="en-US" sz="1800" b="1">
                  <a:solidFill>
                    <a:srgbClr val="FF9900"/>
                  </a:solidFill>
                  <a:ea typeface="宋体" pitchFamily="2" charset="-122"/>
                </a:rPr>
                <a:t>存在量词作用域</a:t>
              </a:r>
            </a:p>
          </p:txBody>
        </p:sp>
      </p:grpSp>
      <p:grpSp>
        <p:nvGrpSpPr>
          <p:cNvPr id="583712" name="组合 583711"/>
          <p:cNvGrpSpPr>
            <a:grpSpLocks/>
          </p:cNvGrpSpPr>
          <p:nvPr/>
        </p:nvGrpSpPr>
        <p:grpSpPr bwMode="auto">
          <a:xfrm>
            <a:off x="592138" y="5827713"/>
            <a:ext cx="1676400" cy="573087"/>
            <a:chOff x="144" y="1920"/>
            <a:chExt cx="1056" cy="361"/>
          </a:xfrm>
        </p:grpSpPr>
        <p:sp>
          <p:nvSpPr>
            <p:cNvPr id="114698" name="文本框 583712"/>
            <p:cNvSpPr txBox="1">
              <a:spLocks noChangeArrowheads="1"/>
            </p:cNvSpPr>
            <p:nvPr/>
          </p:nvSpPr>
          <p:spPr bwMode="auto">
            <a:xfrm>
              <a:off x="144" y="2039"/>
              <a:ext cx="912" cy="242"/>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a:solidFill>
                    <a:srgbClr val="EB2B05"/>
                  </a:solidFill>
                  <a:latin typeface="华文新魏" pitchFamily="2" charset="-122"/>
                  <a:ea typeface="华文新魏" pitchFamily="2" charset="-122"/>
                </a:rPr>
                <a:t>存在量词</a:t>
              </a:r>
            </a:p>
          </p:txBody>
        </p:sp>
        <p:sp>
          <p:nvSpPr>
            <p:cNvPr id="114699" name="直接连接符 583713"/>
            <p:cNvSpPr>
              <a:spLocks noChangeShapeType="1"/>
            </p:cNvSpPr>
            <p:nvPr/>
          </p:nvSpPr>
          <p:spPr bwMode="auto">
            <a:xfrm flipV="1">
              <a:off x="1008" y="1920"/>
              <a:ext cx="192" cy="240"/>
            </a:xfrm>
            <a:prstGeom prst="line">
              <a:avLst/>
            </a:prstGeom>
            <a:noFill/>
            <a:ln w="28575">
              <a:solidFill>
                <a:srgbClr val="EB2B05"/>
              </a:solidFill>
              <a:round/>
              <a:headEnd/>
              <a:tailEnd type="triangle" w="med" len="med"/>
            </a:ln>
          </p:spPr>
          <p:txBody>
            <a:bodyPr/>
            <a:lstStyle/>
            <a:p>
              <a:endParaRPr lang="zh-CN" altLang="en-US"/>
            </a:p>
          </p:txBody>
        </p:sp>
      </p:grpSp>
      <p:sp>
        <p:nvSpPr>
          <p:cNvPr id="583715" name="文本框 583714"/>
          <p:cNvSpPr txBox="1">
            <a:spLocks noChangeArrowheads="1"/>
          </p:cNvSpPr>
          <p:nvPr/>
        </p:nvSpPr>
        <p:spPr bwMode="auto">
          <a:xfrm>
            <a:off x="1219200" y="5334000"/>
            <a:ext cx="7239000" cy="571500"/>
          </a:xfrm>
          <a:prstGeom prst="rect">
            <a:avLst/>
          </a:prstGeom>
          <a:noFill/>
          <a:ln w="9525">
            <a:noFill/>
            <a:miter lim="800000"/>
            <a:headEnd/>
            <a:tailEnd/>
          </a:ln>
        </p:spPr>
        <p:txBody>
          <a:bodyPr>
            <a:spAutoFit/>
          </a:bodyPr>
          <a:lstStyle/>
          <a:p>
            <a:pPr eaLnBrk="1" hangingPunct="1">
              <a:lnSpc>
                <a:spcPct val="130000"/>
              </a:lnSpc>
              <a:spcBef>
                <a:spcPct val="50000"/>
              </a:spcBef>
            </a:pPr>
            <a:r>
              <a:rPr lang="en-US" altLang="zh-CN">
                <a:latin typeface="华文新魏" pitchFamily="2" charset="-122"/>
                <a:ea typeface="华文新魏" pitchFamily="2" charset="-122"/>
                <a:sym typeface="Symbol" pitchFamily="18" charset="2"/>
              </a:rPr>
              <a:t> </a:t>
            </a:r>
            <a:r>
              <a:rPr lang="zh-CN" altLang="en-US">
                <a:ea typeface="华文新魏" pitchFamily="2" charset="-122"/>
                <a:sym typeface="Symbol" pitchFamily="18" charset="2"/>
              </a:rPr>
              <a:t>例：</a:t>
            </a:r>
            <a:r>
              <a:rPr lang="en-US" altLang="zh-CN">
                <a:ea typeface="华文新魏" pitchFamily="2" charset="-122"/>
                <a:sym typeface="Symbol" pitchFamily="18" charset="2"/>
              </a:rPr>
              <a:t>(</a:t>
            </a:r>
            <a:r>
              <a:rPr lang="en-US" altLang="zh-CN" b="1">
                <a:solidFill>
                  <a:srgbClr val="EB2B05"/>
                </a:solidFill>
                <a:ea typeface="华文新魏" pitchFamily="2" charset="-122"/>
                <a:sym typeface="Symbol" pitchFamily="18" charset="2"/>
              </a:rPr>
              <a:t></a:t>
            </a:r>
            <a:r>
              <a:rPr lang="en-US" altLang="zh-CN" b="1" i="1">
                <a:solidFill>
                  <a:schemeClr val="tx2"/>
                </a:solidFill>
                <a:ea typeface="华文新魏" pitchFamily="2" charset="-122"/>
                <a:sym typeface="Symbol" pitchFamily="18" charset="2"/>
              </a:rPr>
              <a:t>x</a:t>
            </a:r>
            <a:r>
              <a:rPr lang="en-US" altLang="zh-CN">
                <a:ea typeface="华文新魏" pitchFamily="2" charset="-122"/>
                <a:sym typeface="Symbol" pitchFamily="18" charset="2"/>
              </a:rPr>
              <a:t>)INROOM(</a:t>
            </a:r>
            <a:r>
              <a:rPr lang="en-US" altLang="zh-CN" b="1" i="1">
                <a:solidFill>
                  <a:schemeClr val="tx2"/>
                </a:solidFill>
                <a:ea typeface="华文新魏" pitchFamily="2" charset="-122"/>
                <a:sym typeface="Symbol" pitchFamily="18" charset="2"/>
              </a:rPr>
              <a:t>x</a:t>
            </a:r>
            <a:r>
              <a:rPr lang="en-US" altLang="zh-CN">
                <a:ea typeface="华文新魏" pitchFamily="2" charset="-122"/>
                <a:sym typeface="Symbol" pitchFamily="18" charset="2"/>
              </a:rPr>
              <a:t>,</a:t>
            </a:r>
            <a:r>
              <a:rPr lang="en-US" altLang="zh-CN" i="1">
                <a:ea typeface="华文新魏" pitchFamily="2" charset="-122"/>
                <a:sym typeface="Symbol" pitchFamily="18" charset="2"/>
              </a:rPr>
              <a:t>r</a:t>
            </a:r>
            <a:r>
              <a:rPr lang="en-US" altLang="zh-CN">
                <a:ea typeface="华文新魏" pitchFamily="2" charset="-122"/>
                <a:sym typeface="Symbol" pitchFamily="18" charset="2"/>
              </a:rPr>
              <a:t>1)</a:t>
            </a:r>
            <a:r>
              <a:rPr lang="zh-CN" altLang="en-US">
                <a:ea typeface="华文新魏" pitchFamily="2" charset="-122"/>
                <a:sym typeface="Symbol" pitchFamily="18" charset="2"/>
              </a:rPr>
              <a:t>（</a:t>
            </a:r>
            <a:r>
              <a:rPr lang="en-US" altLang="zh-CN">
                <a:ea typeface="华文新魏" pitchFamily="2" charset="-122"/>
                <a:sym typeface="Symbol" pitchFamily="18" charset="2"/>
              </a:rPr>
              <a:t>1</a:t>
            </a:r>
            <a:r>
              <a:rPr lang="zh-CN" altLang="en-US">
                <a:ea typeface="华文新魏" pitchFamily="2" charset="-122"/>
                <a:sym typeface="Symbol" pitchFamily="18" charset="2"/>
              </a:rPr>
              <a:t>号房间内有个物体）</a:t>
            </a:r>
            <a:endParaRPr lang="zh-CN" altLang="en-US" b="1"/>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83697"/>
                                        </p:tgtEl>
                                        <p:attrNameLst>
                                          <p:attrName>style.visibility</p:attrName>
                                        </p:attrNameLst>
                                      </p:cBhvr>
                                      <p:to>
                                        <p:strVal val="visible"/>
                                      </p:to>
                                    </p:set>
                                    <p:animEffect transition="in" filter="dissolve">
                                      <p:cBhvr>
                                        <p:cTn id="7" dur="500"/>
                                        <p:tgtEl>
                                          <p:spTgt spid="5836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83683"/>
                                        </p:tgtEl>
                                        <p:attrNameLst>
                                          <p:attrName>style.visibility</p:attrName>
                                        </p:attrNameLst>
                                      </p:cBhvr>
                                      <p:to>
                                        <p:strVal val="visible"/>
                                      </p:to>
                                    </p:set>
                                    <p:animEffect transition="in" filter="dissolve">
                                      <p:cBhvr>
                                        <p:cTn id="12" dur="500"/>
                                        <p:tgtEl>
                                          <p:spTgt spid="5836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83695"/>
                                        </p:tgtEl>
                                        <p:attrNameLst>
                                          <p:attrName>style.visibility</p:attrName>
                                        </p:attrNameLst>
                                      </p:cBhvr>
                                      <p:to>
                                        <p:strVal val="visible"/>
                                      </p:to>
                                    </p:set>
                                    <p:animEffect transition="in" filter="dissolve">
                                      <p:cBhvr>
                                        <p:cTn id="17" dur="500"/>
                                        <p:tgtEl>
                                          <p:spTgt spid="5836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3696"/>
                                        </p:tgtEl>
                                        <p:attrNameLst>
                                          <p:attrName>style.visibility</p:attrName>
                                        </p:attrNameLst>
                                      </p:cBhvr>
                                      <p:to>
                                        <p:strVal val="visible"/>
                                      </p:to>
                                    </p:set>
                                    <p:animEffect transition="in" filter="blinds(horizontal)">
                                      <p:cBhvr>
                                        <p:cTn id="22" dur="500"/>
                                        <p:tgtEl>
                                          <p:spTgt spid="5836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3715"/>
                                        </p:tgtEl>
                                        <p:attrNameLst>
                                          <p:attrName>style.visibility</p:attrName>
                                        </p:attrNameLst>
                                      </p:cBhvr>
                                      <p:to>
                                        <p:strVal val="visible"/>
                                      </p:to>
                                    </p:set>
                                    <p:animEffect transition="in" filter="blinds(horizontal)">
                                      <p:cBhvr>
                                        <p:cTn id="27" dur="500"/>
                                        <p:tgtEl>
                                          <p:spTgt spid="5837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83712"/>
                                        </p:tgtEl>
                                        <p:attrNameLst>
                                          <p:attrName>style.visibility</p:attrName>
                                        </p:attrNameLst>
                                      </p:cBhvr>
                                      <p:to>
                                        <p:strVal val="visible"/>
                                      </p:to>
                                    </p:set>
                                    <p:animEffect transition="in" filter="dissolve">
                                      <p:cBhvr>
                                        <p:cTn id="32" dur="500"/>
                                        <p:tgtEl>
                                          <p:spTgt spid="5837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583700"/>
                                        </p:tgtEl>
                                        <p:attrNameLst>
                                          <p:attrName>style.visibility</p:attrName>
                                        </p:attrNameLst>
                                      </p:cBhvr>
                                      <p:to>
                                        <p:strVal val="visible"/>
                                      </p:to>
                                    </p:set>
                                    <p:animEffect transition="in" filter="dissolve">
                                      <p:cBhvr>
                                        <p:cTn id="37" dur="500"/>
                                        <p:tgtEl>
                                          <p:spTgt spid="583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5" grpId="0"/>
      <p:bldP spid="583696" grpId="0"/>
      <p:bldP spid="583715" grpId="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3" name="灯片编号占位符 1"/>
          <p:cNvSpPr>
            <a:spLocks noGrp="1" noChangeArrowheads="1"/>
          </p:cNvSpPr>
          <p:nvPr>
            <p:ph type="sldNum" sz="quarter" idx="10"/>
          </p:nvPr>
        </p:nvSpPr>
        <p:spPr bwMode="auto">
          <a:noFill/>
          <a:ln>
            <a:miter lim="800000"/>
            <a:headEnd/>
            <a:tailEnd/>
          </a:ln>
        </p:spPr>
        <p:txBody>
          <a:bodyPr/>
          <a:lstStyle/>
          <a:p>
            <a:fld id="{B693D6D9-A4A8-4EBE-B3D7-0A7BCA7E17BA}" type="slidenum">
              <a:rPr lang="zh-TW" altLang="en-US"/>
              <a:pPr/>
              <a:t>71</a:t>
            </a:fld>
            <a:endParaRPr lang="zh-TW" altLang="en-US"/>
          </a:p>
        </p:txBody>
      </p:sp>
      <p:sp>
        <p:nvSpPr>
          <p:cNvPr id="115714" name="文本占位符 625666"/>
          <p:cNvSpPr>
            <a:spLocks noGrp="1" noChangeArrowheads="1"/>
          </p:cNvSpPr>
          <p:nvPr>
            <p:ph idx="1"/>
          </p:nvPr>
        </p:nvSpPr>
        <p:spPr>
          <a:xfrm>
            <a:off x="900113" y="1341438"/>
            <a:ext cx="7543800" cy="787400"/>
          </a:xfrm>
        </p:spPr>
        <p:txBody>
          <a:bodyPr/>
          <a:lstStyle/>
          <a:p>
            <a:pPr eaLnBrk="1" hangingPunct="1"/>
            <a:r>
              <a:rPr lang="zh-CN" altLang="en-US" smtClean="0"/>
              <a:t>例</a:t>
            </a:r>
            <a:r>
              <a:rPr lang="en-US" altLang="zh-CN" smtClean="0">
                <a:latin typeface="Times New Roman" pitchFamily="18" charset="0"/>
              </a:rPr>
              <a:t>3</a:t>
            </a:r>
            <a:r>
              <a:rPr lang="zh-CN" altLang="en-US" smtClean="0">
                <a:latin typeface="Times New Roman" pitchFamily="18" charset="0"/>
              </a:rPr>
              <a:t>：条条大路通罗马 </a:t>
            </a:r>
          </a:p>
        </p:txBody>
      </p:sp>
      <p:sp>
        <p:nvSpPr>
          <p:cNvPr id="625669" name="矩形 625668"/>
          <p:cNvSpPr>
            <a:spLocks noChangeArrowheads="1"/>
          </p:cNvSpPr>
          <p:nvPr/>
        </p:nvSpPr>
        <p:spPr bwMode="auto">
          <a:xfrm>
            <a:off x="1187450" y="2133600"/>
            <a:ext cx="5976938" cy="519113"/>
          </a:xfrm>
          <a:prstGeom prst="rect">
            <a:avLst/>
          </a:prstGeom>
          <a:noFill/>
          <a:ln w="9525">
            <a:noFill/>
            <a:miter lim="800000"/>
            <a:headEnd/>
            <a:tailEnd/>
          </a:ln>
        </p:spPr>
        <p:txBody>
          <a:bodyPr anchor="ctr">
            <a:spAutoFit/>
          </a:bodyPr>
          <a:lstStyle/>
          <a:p>
            <a:pPr eaLnBrk="1" hangingPunct="1"/>
            <a:r>
              <a:rPr lang="zh-CN" altLang="en-US" sz="2800" b="1"/>
              <a:t>（</a:t>
            </a:r>
            <a:r>
              <a:rPr lang="en-US" altLang="zh-CN" sz="2800" b="1">
                <a:sym typeface="Symbol" pitchFamily="18" charset="2"/>
              </a:rPr>
              <a:t></a:t>
            </a:r>
            <a:r>
              <a:rPr lang="en-US" altLang="zh-CN" sz="2800" b="1" i="1"/>
              <a:t>x</a:t>
            </a:r>
            <a:r>
              <a:rPr lang="zh-CN" altLang="en-US" sz="2800" b="1"/>
              <a:t>）</a:t>
            </a:r>
            <a:r>
              <a:rPr lang="en-US" altLang="zh-CN" sz="2800" b="1"/>
              <a:t>[ Road(</a:t>
            </a:r>
            <a:r>
              <a:rPr lang="en-US" altLang="zh-CN" sz="2800" b="1" i="1"/>
              <a:t>x</a:t>
            </a:r>
            <a:r>
              <a:rPr lang="en-US" altLang="zh-CN" sz="2800" b="1"/>
              <a:t>)</a:t>
            </a:r>
            <a:r>
              <a:rPr lang="en-US" altLang="zh-CN" sz="2800" b="1">
                <a:sym typeface="Symbol" pitchFamily="18" charset="2"/>
              </a:rPr>
              <a:t></a:t>
            </a:r>
            <a:r>
              <a:rPr lang="en-US" altLang="zh-CN" sz="2800" b="1"/>
              <a:t> Lead(</a:t>
            </a:r>
            <a:r>
              <a:rPr lang="en-US" altLang="zh-CN" sz="2800" b="1" i="1"/>
              <a:t>x</a:t>
            </a:r>
            <a:r>
              <a:rPr lang="en-US" altLang="zh-CN" sz="2800" b="1"/>
              <a:t>, Roma) ]</a:t>
            </a:r>
            <a:endParaRPr lang="en-US" altLang="zh-CN" sz="2800" b="1">
              <a:sym typeface="Symbol" pitchFamily="18" charset="2"/>
            </a:endParaRPr>
          </a:p>
        </p:txBody>
      </p:sp>
      <p:sp>
        <p:nvSpPr>
          <p:cNvPr id="625670" name="矩形 625669"/>
          <p:cNvSpPr>
            <a:spLocks noChangeArrowheads="1"/>
          </p:cNvSpPr>
          <p:nvPr/>
        </p:nvSpPr>
        <p:spPr bwMode="auto">
          <a:xfrm>
            <a:off x="900113" y="3273425"/>
            <a:ext cx="7543800" cy="787400"/>
          </a:xfrm>
          <a:prstGeom prst="rect">
            <a:avLst/>
          </a:prstGeom>
          <a:noFill/>
          <a:ln w="9525">
            <a:noFill/>
            <a:miter lim="800000"/>
            <a:headEnd/>
            <a:tailEnd/>
          </a:ln>
        </p:spPr>
        <p:txBody>
          <a:bodyPr/>
          <a:lstStyle/>
          <a:p>
            <a:pPr marL="342900" indent="-342900" eaLnBrk="1" hangingPunct="1">
              <a:spcBef>
                <a:spcPct val="20000"/>
              </a:spcBef>
              <a:buFontTx/>
              <a:buChar char="•"/>
            </a:pPr>
            <a:r>
              <a:rPr lang="zh-CN" altLang="en-US" sz="2800"/>
              <a:t>例</a:t>
            </a:r>
            <a:r>
              <a:rPr lang="en-US" altLang="zh-CN" sz="2800"/>
              <a:t>4</a:t>
            </a:r>
            <a:r>
              <a:rPr lang="zh-CN" altLang="en-US" sz="2800"/>
              <a:t>：</a:t>
            </a:r>
            <a:r>
              <a:rPr lang="en-US" altLang="zh-CN" sz="2800"/>
              <a:t>Mary</a:t>
            </a:r>
            <a:r>
              <a:rPr lang="zh-CN" altLang="en-US" sz="2800"/>
              <a:t>给每个人一本书 </a:t>
            </a:r>
          </a:p>
        </p:txBody>
      </p:sp>
      <p:sp>
        <p:nvSpPr>
          <p:cNvPr id="625671" name="矩形 625670"/>
          <p:cNvSpPr>
            <a:spLocks noChangeArrowheads="1"/>
          </p:cNvSpPr>
          <p:nvPr/>
        </p:nvSpPr>
        <p:spPr bwMode="auto">
          <a:xfrm>
            <a:off x="323850" y="4133850"/>
            <a:ext cx="8634413" cy="519113"/>
          </a:xfrm>
          <a:prstGeom prst="rect">
            <a:avLst/>
          </a:prstGeom>
          <a:noFill/>
          <a:ln w="9525">
            <a:noFill/>
            <a:miter lim="800000"/>
            <a:headEnd/>
            <a:tailEnd/>
          </a:ln>
        </p:spPr>
        <p:txBody>
          <a:bodyPr wrap="none" anchor="ctr">
            <a:spAutoFit/>
          </a:bodyPr>
          <a:lstStyle/>
          <a:p>
            <a:pPr eaLnBrk="1" hangingPunct="1"/>
            <a:r>
              <a:rPr lang="zh-CN" altLang="en-US" sz="2800" b="1"/>
              <a:t>（</a:t>
            </a:r>
            <a:r>
              <a:rPr lang="en-US" altLang="zh-CN" sz="2800" b="1">
                <a:sym typeface="Symbol" pitchFamily="18" charset="2"/>
              </a:rPr>
              <a:t></a:t>
            </a:r>
            <a:r>
              <a:rPr lang="en-US" altLang="zh-CN" sz="2800" b="1" i="1"/>
              <a:t>x</a:t>
            </a:r>
            <a:r>
              <a:rPr lang="zh-CN" altLang="en-US" sz="2800" b="1"/>
              <a:t>）（</a:t>
            </a:r>
            <a:r>
              <a:rPr lang="en-US" altLang="zh-CN" sz="2800" b="1">
                <a:sym typeface="Symbol" pitchFamily="18" charset="2"/>
              </a:rPr>
              <a:t></a:t>
            </a:r>
            <a:r>
              <a:rPr lang="en-US" altLang="zh-CN" sz="2800" b="1" i="1"/>
              <a:t>y</a:t>
            </a:r>
            <a:r>
              <a:rPr lang="zh-CN" altLang="en-US" sz="2800" b="1"/>
              <a:t>）</a:t>
            </a:r>
            <a:r>
              <a:rPr lang="en-US" altLang="zh-CN" sz="2800" b="1"/>
              <a:t>[ Person(</a:t>
            </a:r>
            <a:r>
              <a:rPr lang="en-US" altLang="zh-CN" sz="2800" b="1" i="1"/>
              <a:t>x</a:t>
            </a:r>
            <a:r>
              <a:rPr lang="en-US" altLang="zh-CN" sz="2800" b="1"/>
              <a:t>)∧Book(</a:t>
            </a:r>
            <a:r>
              <a:rPr lang="en-US" altLang="zh-CN" sz="2800" b="1" i="1"/>
              <a:t>y</a:t>
            </a:r>
            <a:r>
              <a:rPr lang="en-US" altLang="zh-CN" sz="2800" b="1"/>
              <a:t>)∧Give(Mary,</a:t>
            </a:r>
            <a:r>
              <a:rPr lang="en-US" altLang="zh-CN" sz="2800" b="1" i="1"/>
              <a:t>x</a:t>
            </a:r>
            <a:r>
              <a:rPr lang="en-US" altLang="zh-CN" sz="2800" b="1"/>
              <a:t>,</a:t>
            </a:r>
            <a:r>
              <a:rPr lang="en-US" altLang="zh-CN" sz="2800" b="1" i="1"/>
              <a:t>y</a:t>
            </a:r>
            <a:r>
              <a:rPr lang="en-US" altLang="zh-CN" sz="2800" b="1"/>
              <a:t>) ]</a:t>
            </a:r>
            <a:r>
              <a:rPr lang="en-US" altLang="zh-CN" sz="2800" b="1">
                <a:sym typeface="Symbol" pitchFamily="18" charset="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5669"/>
                                        </p:tgtEl>
                                        <p:attrNameLst>
                                          <p:attrName>style.visibility</p:attrName>
                                        </p:attrNameLst>
                                      </p:cBhvr>
                                      <p:to>
                                        <p:strVal val="visible"/>
                                      </p:to>
                                    </p:set>
                                    <p:animEffect transition="in" filter="wipe(left)">
                                      <p:cBhvr>
                                        <p:cTn id="7" dur="500"/>
                                        <p:tgtEl>
                                          <p:spTgt spid="6256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5670"/>
                                        </p:tgtEl>
                                        <p:attrNameLst>
                                          <p:attrName>style.visibility</p:attrName>
                                        </p:attrNameLst>
                                      </p:cBhvr>
                                      <p:to>
                                        <p:strVal val="visible"/>
                                      </p:to>
                                    </p:set>
                                    <p:animEffect transition="in" filter="wipe(left)">
                                      <p:cBhvr>
                                        <p:cTn id="12" dur="500"/>
                                        <p:tgtEl>
                                          <p:spTgt spid="6256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5671"/>
                                        </p:tgtEl>
                                        <p:attrNameLst>
                                          <p:attrName>style.visibility</p:attrName>
                                        </p:attrNameLst>
                                      </p:cBhvr>
                                      <p:to>
                                        <p:strVal val="visible"/>
                                      </p:to>
                                    </p:set>
                                    <p:animEffect transition="in" filter="wipe(left)">
                                      <p:cBhvr>
                                        <p:cTn id="17" dur="500"/>
                                        <p:tgtEl>
                                          <p:spTgt spid="625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9" grpId="0"/>
      <p:bldP spid="625670" grpId="0"/>
      <p:bldP spid="625671" grpId="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7" name="灯片编号占位符 1"/>
          <p:cNvSpPr>
            <a:spLocks noGrp="1" noChangeArrowheads="1"/>
          </p:cNvSpPr>
          <p:nvPr>
            <p:ph type="sldNum" sz="quarter" idx="10"/>
          </p:nvPr>
        </p:nvSpPr>
        <p:spPr bwMode="auto">
          <a:noFill/>
          <a:ln>
            <a:miter lim="800000"/>
            <a:headEnd/>
            <a:tailEnd/>
          </a:ln>
        </p:spPr>
        <p:txBody>
          <a:bodyPr/>
          <a:lstStyle/>
          <a:p>
            <a:fld id="{71997B49-5CF4-4B1A-B785-AC4BC3BF9852}" type="slidenum">
              <a:rPr lang="zh-TW" altLang="en-US"/>
              <a:pPr/>
              <a:t>72</a:t>
            </a:fld>
            <a:endParaRPr lang="zh-TW" altLang="en-US"/>
          </a:p>
        </p:txBody>
      </p:sp>
      <p:sp>
        <p:nvSpPr>
          <p:cNvPr id="116738" name="文本占位符 626689"/>
          <p:cNvSpPr>
            <a:spLocks noGrp="1" noChangeArrowheads="1"/>
          </p:cNvSpPr>
          <p:nvPr>
            <p:ph idx="1"/>
          </p:nvPr>
        </p:nvSpPr>
        <p:spPr>
          <a:xfrm>
            <a:off x="900113" y="1341438"/>
            <a:ext cx="7543800" cy="787400"/>
          </a:xfrm>
        </p:spPr>
        <p:txBody>
          <a:bodyPr/>
          <a:lstStyle/>
          <a:p>
            <a:pPr eaLnBrk="1" hangingPunct="1"/>
            <a:r>
              <a:rPr lang="zh-CN" altLang="en-US" smtClean="0"/>
              <a:t>自由变元 </a:t>
            </a:r>
          </a:p>
        </p:txBody>
      </p:sp>
      <p:sp>
        <p:nvSpPr>
          <p:cNvPr id="626693" name="矩形 626692"/>
          <p:cNvSpPr>
            <a:spLocks noChangeArrowheads="1"/>
          </p:cNvSpPr>
          <p:nvPr/>
        </p:nvSpPr>
        <p:spPr bwMode="auto">
          <a:xfrm>
            <a:off x="539750" y="3284538"/>
            <a:ext cx="7993063" cy="787400"/>
          </a:xfrm>
          <a:prstGeom prst="rect">
            <a:avLst/>
          </a:prstGeom>
          <a:noFill/>
          <a:ln w="9525">
            <a:noFill/>
            <a:miter lim="800000"/>
            <a:headEnd/>
            <a:tailEnd/>
          </a:ln>
        </p:spPr>
        <p:txBody>
          <a:bodyPr/>
          <a:lstStyle/>
          <a:p>
            <a:pPr marL="342900" indent="-342900" eaLnBrk="1" hangingPunct="1">
              <a:spcBef>
                <a:spcPct val="20000"/>
              </a:spcBef>
            </a:pPr>
            <a:r>
              <a:rPr lang="en-US" altLang="zh-CN" sz="2800">
                <a:latin typeface="Berlin Sans FB" pitchFamily="34" charset="0"/>
              </a:rPr>
              <a:t>     </a:t>
            </a:r>
            <a:r>
              <a:rPr lang="en-US" altLang="zh-CN" sz="2800" i="1"/>
              <a:t>y</a:t>
            </a:r>
            <a:r>
              <a:rPr lang="zh-CN" altLang="en-US" sz="2800"/>
              <a:t>在存在量词（ </a:t>
            </a:r>
            <a:r>
              <a:rPr lang="en-US" altLang="zh-CN" sz="2800" b="1">
                <a:sym typeface="Symbol" pitchFamily="18" charset="2"/>
              </a:rPr>
              <a:t></a:t>
            </a:r>
            <a:r>
              <a:rPr lang="en-US" altLang="zh-CN" sz="2800"/>
              <a:t> </a:t>
            </a:r>
            <a:r>
              <a:rPr lang="en-US" altLang="zh-CN" sz="2800" i="1"/>
              <a:t>x</a:t>
            </a:r>
            <a:r>
              <a:rPr lang="zh-CN" altLang="en-US" sz="2800"/>
              <a:t>）辖域内是自由变量，但在全称量词（ </a:t>
            </a:r>
            <a:r>
              <a:rPr lang="en-US" altLang="zh-CN" sz="2800" b="1">
                <a:sym typeface="Symbol" pitchFamily="18" charset="2"/>
              </a:rPr>
              <a:t></a:t>
            </a:r>
            <a:r>
              <a:rPr lang="en-US" altLang="zh-CN" sz="2800"/>
              <a:t> </a:t>
            </a:r>
            <a:r>
              <a:rPr lang="en-US" altLang="zh-CN" sz="2800" i="1"/>
              <a:t>y</a:t>
            </a:r>
            <a:r>
              <a:rPr lang="zh-CN" altLang="en-US" sz="2800"/>
              <a:t>）辖域内成为约束变量。 </a:t>
            </a:r>
          </a:p>
        </p:txBody>
      </p:sp>
      <p:sp>
        <p:nvSpPr>
          <p:cNvPr id="116740" name="矩形 626694"/>
          <p:cNvSpPr>
            <a:spLocks noChangeArrowheads="1"/>
          </p:cNvSpPr>
          <p:nvPr/>
        </p:nvSpPr>
        <p:spPr bwMode="auto">
          <a:xfrm>
            <a:off x="1547813" y="2143125"/>
            <a:ext cx="4954587" cy="946150"/>
          </a:xfrm>
          <a:prstGeom prst="rect">
            <a:avLst/>
          </a:prstGeom>
          <a:noFill/>
          <a:ln w="9525">
            <a:noFill/>
            <a:miter lim="800000"/>
            <a:headEnd/>
            <a:tailEnd/>
          </a:ln>
        </p:spPr>
        <p:txBody>
          <a:bodyPr wrap="none" anchor="ctr">
            <a:spAutoFit/>
          </a:bodyPr>
          <a:lstStyle/>
          <a:p>
            <a:pPr eaLnBrk="1" hangingPunct="1"/>
            <a:r>
              <a:rPr lang="zh-CN" altLang="en-US" sz="2800" b="1"/>
              <a:t>（</a:t>
            </a:r>
            <a:r>
              <a:rPr lang="en-US" altLang="zh-CN" sz="2800" b="1">
                <a:sym typeface="Symbol" pitchFamily="18" charset="2"/>
              </a:rPr>
              <a:t></a:t>
            </a:r>
            <a:r>
              <a:rPr lang="en-US" altLang="zh-CN" sz="2800" b="1" i="1"/>
              <a:t>y</a:t>
            </a:r>
            <a:r>
              <a:rPr lang="zh-CN" altLang="en-US" sz="2800" b="1"/>
              <a:t>）</a:t>
            </a:r>
            <a:r>
              <a:rPr lang="en-US" altLang="zh-CN" sz="2800" b="1"/>
              <a:t>[ P(</a:t>
            </a:r>
            <a:r>
              <a:rPr lang="en-US" altLang="zh-CN" sz="2800" b="1" i="1"/>
              <a:t>y</a:t>
            </a:r>
            <a:r>
              <a:rPr lang="en-US" altLang="zh-CN" sz="2800" b="1"/>
              <a:t>) </a:t>
            </a:r>
            <a:r>
              <a:rPr lang="en-US" altLang="zh-CN" sz="2800" b="1">
                <a:sym typeface="Symbol" pitchFamily="18" charset="2"/>
              </a:rPr>
              <a:t></a:t>
            </a:r>
            <a:r>
              <a:rPr lang="en-US" altLang="zh-CN" sz="2800" b="1"/>
              <a:t> </a:t>
            </a:r>
            <a:r>
              <a:rPr lang="zh-CN" altLang="en-US" sz="2800" b="1"/>
              <a:t>（</a:t>
            </a:r>
            <a:r>
              <a:rPr lang="en-US" altLang="zh-CN" sz="2800" b="1">
                <a:sym typeface="Symbol" pitchFamily="18" charset="2"/>
              </a:rPr>
              <a:t></a:t>
            </a:r>
            <a:r>
              <a:rPr lang="en-US" altLang="zh-CN" sz="2800" b="1" i="1"/>
              <a:t>x</a:t>
            </a:r>
            <a:r>
              <a:rPr lang="zh-CN" altLang="en-US" sz="2800" b="1"/>
              <a:t>）</a:t>
            </a:r>
            <a:r>
              <a:rPr lang="en-US" altLang="zh-CN" sz="2800" b="1"/>
              <a:t>Q(</a:t>
            </a:r>
            <a:r>
              <a:rPr lang="en-US" altLang="zh-CN" sz="2800" b="1" i="1"/>
              <a:t>x</a:t>
            </a:r>
            <a:r>
              <a:rPr lang="en-US" altLang="zh-CN" sz="2800" b="1"/>
              <a:t>,</a:t>
            </a:r>
            <a:r>
              <a:rPr lang="en-US" altLang="zh-CN" sz="2800" b="1" i="1"/>
              <a:t>y</a:t>
            </a:r>
            <a:r>
              <a:rPr lang="en-US" altLang="zh-CN" sz="2800" b="1"/>
              <a:t>) ]</a:t>
            </a:r>
            <a:br>
              <a:rPr lang="en-US" altLang="zh-CN" sz="2800" b="1"/>
            </a:br>
            <a:endParaRPr lang="en-US" altLang="zh-CN" sz="2800"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6693"/>
                                        </p:tgtEl>
                                        <p:attrNameLst>
                                          <p:attrName>style.visibility</p:attrName>
                                        </p:attrNameLst>
                                      </p:cBhvr>
                                      <p:to>
                                        <p:strVal val="visible"/>
                                      </p:to>
                                    </p:set>
                                    <p:animEffect transition="in" filter="wipe(left)">
                                      <p:cBhvr>
                                        <p:cTn id="7" dur="500"/>
                                        <p:tgtEl>
                                          <p:spTgt spid="626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3" grpId="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5" name="灯片编号占位符 1"/>
          <p:cNvSpPr>
            <a:spLocks noGrp="1" noChangeArrowheads="1"/>
          </p:cNvSpPr>
          <p:nvPr>
            <p:ph type="sldNum" sz="quarter" idx="10"/>
          </p:nvPr>
        </p:nvSpPr>
        <p:spPr bwMode="auto">
          <a:noFill/>
          <a:ln>
            <a:miter lim="800000"/>
            <a:headEnd/>
            <a:tailEnd/>
          </a:ln>
        </p:spPr>
        <p:txBody>
          <a:bodyPr/>
          <a:lstStyle/>
          <a:p>
            <a:fld id="{9B342387-E4AA-41D9-B3D7-B8AF3C27C3B5}" type="slidenum">
              <a:rPr lang="zh-TW" altLang="en-US"/>
              <a:pPr/>
              <a:t>73</a:t>
            </a:fld>
            <a:endParaRPr lang="zh-TW" altLang="en-US"/>
          </a:p>
        </p:txBody>
      </p:sp>
      <p:sp>
        <p:nvSpPr>
          <p:cNvPr id="123906" name="文本占位符 584705"/>
          <p:cNvSpPr>
            <a:spLocks noGrp="1" noChangeArrowheads="1"/>
          </p:cNvSpPr>
          <p:nvPr>
            <p:ph sz="half" idx="1"/>
          </p:nvPr>
        </p:nvSpPr>
        <p:spPr>
          <a:xfrm>
            <a:off x="457200" y="1601788"/>
            <a:ext cx="8229600" cy="4419600"/>
          </a:xfrm>
        </p:spPr>
        <p:txBody>
          <a:bodyPr/>
          <a:lstStyle/>
          <a:p>
            <a:pPr eaLnBrk="1" hangingPunct="1"/>
            <a:r>
              <a:rPr lang="en-US" altLang="zh-CN" b="1" smtClean="0">
                <a:solidFill>
                  <a:srgbClr val="CC3300"/>
                </a:solidFill>
                <a:latin typeface="楷体_GB2312" pitchFamily="49" charset="-122"/>
              </a:rPr>
              <a:t>1</a:t>
            </a:r>
            <a:r>
              <a:rPr lang="zh-CN" altLang="en-US" b="1" smtClean="0">
                <a:solidFill>
                  <a:srgbClr val="CC3300"/>
                </a:solidFill>
                <a:latin typeface="楷体_GB2312" pitchFamily="49" charset="-122"/>
              </a:rPr>
              <a:t>、</a:t>
            </a:r>
            <a:r>
              <a:rPr lang="zh-CN" altLang="en-US" b="1" smtClean="0">
                <a:solidFill>
                  <a:srgbClr val="CC3300"/>
                </a:solidFill>
              </a:rPr>
              <a:t>谓词公式的的定义</a:t>
            </a:r>
          </a:p>
          <a:p>
            <a:pPr lvl="1" eaLnBrk="1" hangingPunct="1"/>
            <a:r>
              <a:rPr lang="zh-CN" altLang="en-US" smtClean="0">
                <a:latin typeface="Times New Roman" pitchFamily="18" charset="0"/>
              </a:rPr>
              <a:t>用</a:t>
            </a:r>
            <a:r>
              <a:rPr lang="en-US" altLang="zh-CN" b="1" i="1" smtClean="0">
                <a:solidFill>
                  <a:srgbClr val="EB2B05"/>
                </a:solidFill>
                <a:latin typeface="Times New Roman" pitchFamily="18" charset="0"/>
              </a:rPr>
              <a:t>P</a:t>
            </a:r>
            <a:r>
              <a:rPr lang="en-US" altLang="zh-CN" b="1" smtClean="0">
                <a:solidFill>
                  <a:srgbClr val="EB2B05"/>
                </a:solidFill>
                <a:latin typeface="Times New Roman" pitchFamily="18" charset="0"/>
              </a:rPr>
              <a:t>(</a:t>
            </a:r>
            <a:r>
              <a:rPr lang="en-US" altLang="zh-CN" b="1" i="1" smtClean="0">
                <a:solidFill>
                  <a:srgbClr val="EB2B05"/>
                </a:solidFill>
                <a:latin typeface="Times New Roman" pitchFamily="18" charset="0"/>
              </a:rPr>
              <a:t>x</a:t>
            </a:r>
            <a:r>
              <a:rPr lang="en-US" altLang="zh-CN" b="1" baseline="-25000" smtClean="0">
                <a:solidFill>
                  <a:srgbClr val="EB2B05"/>
                </a:solidFill>
                <a:latin typeface="Times New Roman" pitchFamily="18" charset="0"/>
              </a:rPr>
              <a:t>1</a:t>
            </a:r>
            <a:r>
              <a:rPr lang="zh-CN" altLang="en-US" b="1" smtClean="0">
                <a:solidFill>
                  <a:srgbClr val="EB2B05"/>
                </a:solidFill>
                <a:latin typeface="Times New Roman" pitchFamily="18" charset="0"/>
              </a:rPr>
              <a:t>，</a:t>
            </a:r>
            <a:r>
              <a:rPr lang="en-US" altLang="zh-CN" b="1" i="1" smtClean="0">
                <a:solidFill>
                  <a:srgbClr val="EB2B05"/>
                </a:solidFill>
                <a:latin typeface="Times New Roman" pitchFamily="18" charset="0"/>
              </a:rPr>
              <a:t>x</a:t>
            </a:r>
            <a:r>
              <a:rPr lang="en-US" altLang="zh-CN" b="1" baseline="-25000" smtClean="0">
                <a:solidFill>
                  <a:srgbClr val="EB2B05"/>
                </a:solidFill>
                <a:latin typeface="Times New Roman" pitchFamily="18" charset="0"/>
              </a:rPr>
              <a:t>2</a:t>
            </a:r>
            <a:r>
              <a:rPr lang="zh-CN" altLang="en-US" b="1" smtClean="0">
                <a:solidFill>
                  <a:srgbClr val="EB2B05"/>
                </a:solidFill>
                <a:latin typeface="Times New Roman" pitchFamily="18" charset="0"/>
              </a:rPr>
              <a:t>，</a:t>
            </a:r>
            <a:r>
              <a:rPr lang="en-US" altLang="zh-CN" b="1" smtClean="0">
                <a:solidFill>
                  <a:srgbClr val="EB2B05"/>
                </a:solidFill>
                <a:latin typeface="Times New Roman" pitchFamily="18" charset="0"/>
              </a:rPr>
              <a:t>…</a:t>
            </a:r>
            <a:r>
              <a:rPr lang="zh-CN" altLang="en-US" b="1" smtClean="0">
                <a:solidFill>
                  <a:srgbClr val="EB2B05"/>
                </a:solidFill>
                <a:latin typeface="Times New Roman" pitchFamily="18" charset="0"/>
              </a:rPr>
              <a:t>，</a:t>
            </a:r>
            <a:r>
              <a:rPr lang="en-US" altLang="zh-CN" b="1" i="1" smtClean="0">
                <a:solidFill>
                  <a:srgbClr val="EB2B05"/>
                </a:solidFill>
                <a:latin typeface="Times New Roman" pitchFamily="18" charset="0"/>
              </a:rPr>
              <a:t>x</a:t>
            </a:r>
            <a:r>
              <a:rPr lang="en-US" altLang="zh-CN" b="1" i="1" baseline="-25000" smtClean="0">
                <a:solidFill>
                  <a:srgbClr val="EB2B05"/>
                </a:solidFill>
                <a:latin typeface="Times New Roman" pitchFamily="18" charset="0"/>
              </a:rPr>
              <a:t>n</a:t>
            </a:r>
            <a:r>
              <a:rPr lang="en-US" altLang="zh-CN" b="1" smtClean="0">
                <a:solidFill>
                  <a:srgbClr val="EB2B05"/>
                </a:solidFill>
                <a:latin typeface="Times New Roman" pitchFamily="18" charset="0"/>
              </a:rPr>
              <a:t>)</a:t>
            </a:r>
            <a:r>
              <a:rPr lang="zh-CN" altLang="en-US" smtClean="0">
                <a:latin typeface="Times New Roman" pitchFamily="18" charset="0"/>
              </a:rPr>
              <a:t>表示一个</a:t>
            </a:r>
            <a:r>
              <a:rPr lang="en-US" altLang="zh-CN" smtClean="0">
                <a:latin typeface="Times New Roman" pitchFamily="18" charset="0"/>
              </a:rPr>
              <a:t>n</a:t>
            </a:r>
            <a:r>
              <a:rPr lang="zh-CN" altLang="en-US" smtClean="0">
                <a:latin typeface="Times New Roman" pitchFamily="18" charset="0"/>
              </a:rPr>
              <a:t>元谓词公式，其中</a:t>
            </a:r>
            <a:r>
              <a:rPr lang="en-US" altLang="zh-CN" i="1" smtClean="0">
                <a:latin typeface="Times New Roman" pitchFamily="18" charset="0"/>
              </a:rPr>
              <a:t>P</a:t>
            </a:r>
            <a:r>
              <a:rPr lang="zh-CN" altLang="en-US" smtClean="0">
                <a:latin typeface="Times New Roman" pitchFamily="18" charset="0"/>
              </a:rPr>
              <a:t>为</a:t>
            </a:r>
            <a:r>
              <a:rPr lang="en-US" altLang="zh-CN" i="1" smtClean="0">
                <a:latin typeface="Times New Roman" pitchFamily="18" charset="0"/>
              </a:rPr>
              <a:t>n</a:t>
            </a:r>
            <a:r>
              <a:rPr lang="zh-CN" altLang="en-US" smtClean="0">
                <a:latin typeface="Times New Roman" pitchFamily="18" charset="0"/>
              </a:rPr>
              <a:t>元谓词，</a:t>
            </a:r>
            <a:r>
              <a:rPr lang="en-US" altLang="zh-CN" i="1" smtClean="0">
                <a:latin typeface="Times New Roman" pitchFamily="18" charset="0"/>
              </a:rPr>
              <a:t>x</a:t>
            </a:r>
            <a:r>
              <a:rPr lang="en-US" altLang="zh-CN" baseline="-25000" smtClean="0">
                <a:latin typeface="Times New Roman" pitchFamily="18" charset="0"/>
              </a:rPr>
              <a:t>1</a:t>
            </a:r>
            <a:r>
              <a:rPr lang="zh-CN" altLang="en-US" smtClean="0">
                <a:latin typeface="Times New Roman" pitchFamily="18" charset="0"/>
              </a:rPr>
              <a:t>，</a:t>
            </a:r>
            <a:r>
              <a:rPr lang="en-US" altLang="zh-CN" i="1" smtClean="0">
                <a:latin typeface="Times New Roman" pitchFamily="18" charset="0"/>
              </a:rPr>
              <a:t>x</a:t>
            </a:r>
            <a:r>
              <a:rPr lang="en-US" altLang="zh-CN" baseline="-25000" smtClean="0">
                <a:latin typeface="Times New Roman" pitchFamily="18" charset="0"/>
              </a:rPr>
              <a:t>2</a:t>
            </a:r>
            <a:r>
              <a:rPr lang="zh-CN" altLang="en-US" smtClean="0">
                <a:latin typeface="Times New Roman" pitchFamily="18" charset="0"/>
              </a:rPr>
              <a:t>，</a:t>
            </a:r>
            <a:r>
              <a:rPr lang="en-US" altLang="zh-CN" smtClean="0">
                <a:latin typeface="Times New Roman" pitchFamily="18" charset="0"/>
              </a:rPr>
              <a:t>…</a:t>
            </a:r>
            <a:r>
              <a:rPr lang="zh-CN" altLang="en-US" smtClean="0">
                <a:latin typeface="Times New Roman" pitchFamily="18" charset="0"/>
              </a:rPr>
              <a:t>，</a:t>
            </a:r>
            <a:r>
              <a:rPr lang="en-US" altLang="zh-CN" i="1" smtClean="0">
                <a:latin typeface="Times New Roman" pitchFamily="18" charset="0"/>
              </a:rPr>
              <a:t>x</a:t>
            </a:r>
            <a:r>
              <a:rPr lang="en-US" altLang="zh-CN" i="1" baseline="-25000" smtClean="0">
                <a:latin typeface="Times New Roman" pitchFamily="18" charset="0"/>
              </a:rPr>
              <a:t>n</a:t>
            </a:r>
            <a:r>
              <a:rPr lang="zh-CN" altLang="en-US" smtClean="0">
                <a:latin typeface="Times New Roman" pitchFamily="18" charset="0"/>
              </a:rPr>
              <a:t>为客体变量或变元。通常把</a:t>
            </a:r>
            <a:r>
              <a:rPr lang="en-US" altLang="zh-CN" smtClean="0">
                <a:latin typeface="Times New Roman" pitchFamily="18" charset="0"/>
              </a:rPr>
              <a:t>P(</a:t>
            </a:r>
            <a:r>
              <a:rPr lang="en-US" altLang="zh-CN" i="1" smtClean="0">
                <a:latin typeface="Times New Roman" pitchFamily="18" charset="0"/>
              </a:rPr>
              <a:t>x</a:t>
            </a:r>
            <a:r>
              <a:rPr lang="en-US" altLang="zh-CN" baseline="-25000" smtClean="0">
                <a:latin typeface="Times New Roman" pitchFamily="18" charset="0"/>
              </a:rPr>
              <a:t>1</a:t>
            </a:r>
            <a:r>
              <a:rPr lang="zh-CN" altLang="en-US" smtClean="0">
                <a:latin typeface="Times New Roman" pitchFamily="18" charset="0"/>
              </a:rPr>
              <a:t>，</a:t>
            </a:r>
            <a:r>
              <a:rPr lang="en-US" altLang="zh-CN" i="1" smtClean="0">
                <a:latin typeface="Times New Roman" pitchFamily="18" charset="0"/>
              </a:rPr>
              <a:t>x</a:t>
            </a:r>
            <a:r>
              <a:rPr lang="en-US" altLang="zh-CN" baseline="-25000" smtClean="0">
                <a:latin typeface="Times New Roman" pitchFamily="18" charset="0"/>
              </a:rPr>
              <a:t>2</a:t>
            </a:r>
            <a:r>
              <a:rPr lang="zh-CN" altLang="en-US" smtClean="0">
                <a:latin typeface="Times New Roman" pitchFamily="18" charset="0"/>
              </a:rPr>
              <a:t>，</a:t>
            </a:r>
            <a:r>
              <a:rPr lang="en-US" altLang="zh-CN" smtClean="0">
                <a:latin typeface="Times New Roman" pitchFamily="18" charset="0"/>
              </a:rPr>
              <a:t>…,</a:t>
            </a:r>
            <a:r>
              <a:rPr lang="en-US" altLang="zh-CN" i="1" smtClean="0">
                <a:latin typeface="Times New Roman" pitchFamily="18" charset="0"/>
              </a:rPr>
              <a:t>x</a:t>
            </a:r>
            <a:r>
              <a:rPr lang="en-US" altLang="zh-CN" i="1" baseline="-25000" smtClean="0">
                <a:latin typeface="Times New Roman" pitchFamily="18" charset="0"/>
              </a:rPr>
              <a:t>n</a:t>
            </a:r>
            <a:r>
              <a:rPr lang="en-US" altLang="zh-CN" smtClean="0">
                <a:latin typeface="Times New Roman" pitchFamily="18" charset="0"/>
              </a:rPr>
              <a:t>)</a:t>
            </a:r>
            <a:r>
              <a:rPr lang="zh-CN" altLang="en-US" smtClean="0">
                <a:latin typeface="Times New Roman" pitchFamily="18" charset="0"/>
              </a:rPr>
              <a:t>叫做谓词演算的</a:t>
            </a:r>
            <a:r>
              <a:rPr lang="zh-CN" altLang="en-US" b="1" smtClean="0">
                <a:solidFill>
                  <a:schemeClr val="tx2"/>
                </a:solidFill>
                <a:latin typeface="Times New Roman" pitchFamily="18" charset="0"/>
              </a:rPr>
              <a:t>原子公式</a:t>
            </a:r>
            <a:r>
              <a:rPr lang="zh-CN" altLang="en-US" smtClean="0">
                <a:latin typeface="Times New Roman" pitchFamily="18" charset="0"/>
              </a:rPr>
              <a:t>，或</a:t>
            </a:r>
            <a:r>
              <a:rPr lang="zh-CN" altLang="en-US" b="1" smtClean="0">
                <a:solidFill>
                  <a:schemeClr val="tx2"/>
                </a:solidFill>
                <a:latin typeface="Times New Roman" pitchFamily="18" charset="0"/>
              </a:rPr>
              <a:t>原子谓词公式</a:t>
            </a:r>
            <a:r>
              <a:rPr lang="zh-CN" altLang="en-US" smtClean="0">
                <a:latin typeface="Times New Roman" pitchFamily="18" charset="0"/>
              </a:rPr>
              <a:t>。</a:t>
            </a:r>
          </a:p>
          <a:p>
            <a:pPr eaLnBrk="1" hangingPunct="1"/>
            <a:r>
              <a:rPr lang="zh-CN" altLang="en-US" b="1" smtClean="0">
                <a:solidFill>
                  <a:srgbClr val="CC3300"/>
                </a:solidFill>
                <a:latin typeface="Times New Roman" pitchFamily="18" charset="0"/>
              </a:rPr>
              <a:t>分子谓词公式</a:t>
            </a:r>
          </a:p>
          <a:p>
            <a:pPr lvl="1" eaLnBrk="1" hangingPunct="1"/>
            <a:r>
              <a:rPr lang="zh-CN" altLang="en-US" smtClean="0">
                <a:latin typeface="Times New Roman" pitchFamily="18" charset="0"/>
              </a:rPr>
              <a:t>可以用连词把原子谓词公式组成复合谓词公式，并把它叫做</a:t>
            </a:r>
            <a:r>
              <a:rPr lang="zh-CN" altLang="en-US" b="1" smtClean="0">
                <a:solidFill>
                  <a:schemeClr val="tx2"/>
                </a:solidFill>
                <a:latin typeface="Times New Roman" pitchFamily="18" charset="0"/>
              </a:rPr>
              <a:t>分子谓词公式</a:t>
            </a:r>
            <a:r>
              <a:rPr lang="zh-CN" altLang="en-US" smtClean="0">
                <a:latin typeface="Times New Roman" pitchFamily="18" charset="0"/>
              </a:rPr>
              <a:t>。</a:t>
            </a:r>
          </a:p>
        </p:txBody>
      </p:sp>
      <p:sp>
        <p:nvSpPr>
          <p:cNvPr id="584709" name="标题 584708"/>
          <p:cNvSpPr>
            <a:spLocks noGrp="1"/>
          </p:cNvSpPr>
          <p:nvPr>
            <p:ph type="title"/>
          </p:nvPr>
        </p:nvSpPr>
        <p:spPr>
          <a:xfrm>
            <a:off x="1331913" y="260350"/>
            <a:ext cx="7239000" cy="685800"/>
          </a:xfrm>
        </p:spPr>
        <p:txBody>
          <a:bodyPr vert="horz" wrap="square" lIns="91440" tIns="45720" rIns="91440" bIns="45720" numCol="1" anchorCtr="0" compatLnSpc="1">
            <a:prstTxWarp prst="textNoShape">
              <a:avLst/>
            </a:prstTxWarp>
          </a:bodyPr>
          <a:lstStyle/>
          <a:p>
            <a:pPr eaLnBrk="1" hangingPunct="1"/>
            <a:r>
              <a:rPr lang="zh-CN" altLang="zh-CN" sz="2800" noProof="1" smtClean="0">
                <a:effectLst>
                  <a:outerShdw blurRad="38100" dist="38100" dir="2700000" algn="tl">
                    <a:srgbClr val="C0C0C0"/>
                  </a:outerShdw>
                </a:effectLst>
                <a:latin typeface="Times New Roman" pitchFamily="18" charset="0"/>
              </a:rPr>
              <a:t>2.3.2 </a:t>
            </a:r>
            <a:r>
              <a:rPr lang="zh-CN" altLang="en-US" sz="2800" noProof="1" smtClean="0">
                <a:effectLst>
                  <a:outerShdw blurRad="38100" dist="38100" dir="2700000" algn="tl">
                    <a:srgbClr val="C0C0C0"/>
                  </a:outerShdw>
                </a:effectLst>
                <a:latin typeface="Times New Roman" pitchFamily="18" charset="0"/>
              </a:rPr>
              <a:t>谓词公式</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4929" name="灯片编号占位符 1"/>
          <p:cNvSpPr>
            <a:spLocks noGrp="1" noChangeArrowheads="1"/>
          </p:cNvSpPr>
          <p:nvPr>
            <p:ph type="sldNum" sz="quarter" idx="10"/>
          </p:nvPr>
        </p:nvSpPr>
        <p:spPr bwMode="auto">
          <a:noFill/>
          <a:ln>
            <a:miter lim="800000"/>
            <a:headEnd/>
            <a:tailEnd/>
          </a:ln>
        </p:spPr>
        <p:txBody>
          <a:bodyPr/>
          <a:lstStyle/>
          <a:p>
            <a:fld id="{F8D50611-24E0-4A23-B9C1-1FCD4488CAA4}" type="slidenum">
              <a:rPr lang="zh-TW" altLang="en-US"/>
              <a:pPr/>
              <a:t>74</a:t>
            </a:fld>
            <a:endParaRPr lang="zh-TW" altLang="en-US"/>
          </a:p>
        </p:txBody>
      </p:sp>
      <p:sp>
        <p:nvSpPr>
          <p:cNvPr id="585730" name="内容占位符 585729"/>
          <p:cNvSpPr>
            <a:spLocks noGrp="1" noChangeArrowheads="1"/>
          </p:cNvSpPr>
          <p:nvPr>
            <p:ph sz="half" idx="1"/>
          </p:nvPr>
        </p:nvSpPr>
        <p:spPr>
          <a:xfrm>
            <a:off x="381000" y="1219200"/>
            <a:ext cx="8305800" cy="1600200"/>
          </a:xfrm>
        </p:spPr>
        <p:txBody>
          <a:bodyPr/>
          <a:lstStyle/>
          <a:p>
            <a:pPr eaLnBrk="1" hangingPunct="1"/>
            <a:r>
              <a:rPr lang="zh-CN" altLang="en-US" b="1" smtClean="0">
                <a:solidFill>
                  <a:schemeClr val="tx2"/>
                </a:solidFill>
              </a:rPr>
              <a:t>合式公式</a:t>
            </a:r>
            <a:r>
              <a:rPr lang="zh-CN" altLang="en-US" b="1" smtClean="0">
                <a:solidFill>
                  <a:schemeClr val="tx2"/>
                </a:solidFill>
                <a:latin typeface="Times New Roman" pitchFamily="18" charset="0"/>
              </a:rPr>
              <a:t>（</a:t>
            </a:r>
            <a:r>
              <a:rPr lang="en-US" altLang="zh-CN" b="1" smtClean="0">
                <a:solidFill>
                  <a:schemeClr val="tx2"/>
                </a:solidFill>
                <a:latin typeface="Times New Roman" pitchFamily="18" charset="0"/>
              </a:rPr>
              <a:t>WFF</a:t>
            </a:r>
            <a:r>
              <a:rPr lang="zh-CN" altLang="en-US" b="1" smtClean="0">
                <a:solidFill>
                  <a:schemeClr val="tx2"/>
                </a:solidFill>
                <a:latin typeface="Times New Roman" pitchFamily="18" charset="0"/>
              </a:rPr>
              <a:t>，</a:t>
            </a:r>
            <a:r>
              <a:rPr lang="en-US" altLang="zh-CN" b="1" smtClean="0">
                <a:solidFill>
                  <a:schemeClr val="tx2"/>
                </a:solidFill>
                <a:latin typeface="Times New Roman" pitchFamily="18" charset="0"/>
              </a:rPr>
              <a:t>well-formed formulas</a:t>
            </a:r>
            <a:r>
              <a:rPr lang="zh-CN" altLang="en-US" b="1" smtClean="0">
                <a:solidFill>
                  <a:schemeClr val="tx2"/>
                </a:solidFill>
                <a:latin typeface="Times New Roman" pitchFamily="18" charset="0"/>
              </a:rPr>
              <a:t>）</a:t>
            </a:r>
          </a:p>
          <a:p>
            <a:pPr lvl="1" eaLnBrk="1" hangingPunct="1"/>
            <a:r>
              <a:rPr lang="zh-CN" altLang="en-US" smtClean="0">
                <a:latin typeface="楷体_GB2312" pitchFamily="49" charset="-122"/>
              </a:rPr>
              <a:t>在谓词演算中，合式公式的递归定义如下：</a:t>
            </a:r>
          </a:p>
          <a:p>
            <a:pPr lvl="1" eaLnBrk="1" hangingPunct="1">
              <a:buFontTx/>
              <a:buNone/>
            </a:pPr>
            <a:r>
              <a:rPr lang="en-US" altLang="zh-CN" smtClean="0">
                <a:latin typeface="楷体_GB2312" pitchFamily="49" charset="-122"/>
              </a:rPr>
              <a:t>(1)</a:t>
            </a:r>
            <a:r>
              <a:rPr lang="zh-CN" altLang="en-US" smtClean="0">
                <a:latin typeface="楷体_GB2312" pitchFamily="49" charset="-122"/>
              </a:rPr>
              <a:t>原子谓词公式是合式公式。</a:t>
            </a:r>
          </a:p>
        </p:txBody>
      </p:sp>
      <p:sp>
        <p:nvSpPr>
          <p:cNvPr id="585732" name="矩形 585731"/>
          <p:cNvSpPr>
            <a:spLocks noChangeArrowheads="1"/>
          </p:cNvSpPr>
          <p:nvPr/>
        </p:nvSpPr>
        <p:spPr bwMode="auto">
          <a:xfrm>
            <a:off x="381000" y="4286250"/>
            <a:ext cx="8458200" cy="990600"/>
          </a:xfrm>
          <a:prstGeom prst="rect">
            <a:avLst/>
          </a:prstGeom>
          <a:noFill/>
          <a:ln w="9525">
            <a:noFill/>
            <a:miter lim="800000"/>
            <a:headEnd/>
            <a:tailEnd/>
          </a:ln>
        </p:spPr>
        <p:txBody>
          <a:bodyPr/>
          <a:lstStyle/>
          <a:p>
            <a:pPr marL="742950" lvl="1" indent="-285750" eaLnBrk="1" hangingPunct="1">
              <a:spcBef>
                <a:spcPct val="20000"/>
              </a:spcBef>
              <a:buClr>
                <a:srgbClr val="FFFF66"/>
              </a:buClr>
              <a:buSzPct val="90000"/>
              <a:buFont typeface="Wingdings" pitchFamily="2" charset="2"/>
              <a:buNone/>
            </a:pPr>
            <a:r>
              <a:rPr lang="en-US" altLang="zh-CN"/>
              <a:t> (4) </a:t>
            </a:r>
            <a:r>
              <a:rPr lang="zh-CN" altLang="en-US"/>
              <a:t>若</a:t>
            </a:r>
            <a:r>
              <a:rPr lang="en-US" altLang="zh-CN" i="1"/>
              <a:t>A</a:t>
            </a:r>
            <a:r>
              <a:rPr lang="zh-CN" altLang="en-US"/>
              <a:t>是</a:t>
            </a:r>
            <a:r>
              <a:rPr lang="zh-CN" altLang="en-US">
                <a:latin typeface="楷体_GB2312" pitchFamily="49" charset="-122"/>
              </a:rPr>
              <a:t>合式</a:t>
            </a:r>
            <a:r>
              <a:rPr lang="zh-CN" altLang="en-US"/>
              <a:t>公式，</a:t>
            </a:r>
            <a:r>
              <a:rPr lang="en-US" altLang="zh-CN" i="1"/>
              <a:t>x</a:t>
            </a:r>
            <a:r>
              <a:rPr lang="zh-CN" altLang="en-US"/>
              <a:t>为</a:t>
            </a:r>
            <a:r>
              <a:rPr lang="en-US" altLang="zh-CN" i="1"/>
              <a:t>A</a:t>
            </a:r>
            <a:r>
              <a:rPr lang="zh-CN" altLang="en-US"/>
              <a:t>中的自由变元，则</a:t>
            </a:r>
            <a:r>
              <a:rPr lang="en-US" altLang="zh-CN"/>
              <a:t>(</a:t>
            </a:r>
            <a:r>
              <a:rPr lang="en-US" altLang="zh-CN" b="1">
                <a:sym typeface="Symbol" pitchFamily="18" charset="2"/>
              </a:rPr>
              <a:t></a:t>
            </a:r>
            <a:r>
              <a:rPr lang="en-US" altLang="zh-CN"/>
              <a:t> x)A</a:t>
            </a:r>
            <a:r>
              <a:rPr lang="zh-CN" altLang="en-US"/>
              <a:t>和</a:t>
            </a:r>
            <a:r>
              <a:rPr lang="en-US" altLang="zh-CN"/>
              <a:t>(</a:t>
            </a:r>
            <a:r>
              <a:rPr lang="en-US" altLang="zh-CN">
                <a:sym typeface="Symbol" pitchFamily="18" charset="2"/>
              </a:rPr>
              <a:t></a:t>
            </a:r>
            <a:r>
              <a:rPr lang="en-US" altLang="zh-CN"/>
              <a:t> </a:t>
            </a:r>
            <a:r>
              <a:rPr lang="en-US" altLang="zh-CN" i="1"/>
              <a:t>x</a:t>
            </a:r>
            <a:r>
              <a:rPr lang="en-US" altLang="zh-CN"/>
              <a:t>) </a:t>
            </a:r>
            <a:r>
              <a:rPr lang="en-US" altLang="zh-CN" i="1"/>
              <a:t>A</a:t>
            </a:r>
            <a:r>
              <a:rPr lang="zh-CN" altLang="en-US"/>
              <a:t>都是</a:t>
            </a:r>
            <a:r>
              <a:rPr lang="zh-CN" altLang="en-US">
                <a:latin typeface="楷体_GB2312" pitchFamily="49" charset="-122"/>
              </a:rPr>
              <a:t>合式</a:t>
            </a:r>
            <a:r>
              <a:rPr lang="zh-CN" altLang="en-US"/>
              <a:t>公式。</a:t>
            </a:r>
          </a:p>
        </p:txBody>
      </p:sp>
      <p:sp>
        <p:nvSpPr>
          <p:cNvPr id="585733" name="矩形 585732"/>
          <p:cNvSpPr>
            <a:spLocks noChangeArrowheads="1"/>
          </p:cNvSpPr>
          <p:nvPr/>
        </p:nvSpPr>
        <p:spPr bwMode="auto">
          <a:xfrm>
            <a:off x="355600" y="2787650"/>
            <a:ext cx="8305800" cy="533400"/>
          </a:xfrm>
          <a:prstGeom prst="rect">
            <a:avLst/>
          </a:prstGeom>
          <a:noFill/>
          <a:ln w="9525">
            <a:noFill/>
            <a:miter lim="800000"/>
            <a:headEnd/>
            <a:tailEnd/>
          </a:ln>
        </p:spPr>
        <p:txBody>
          <a:bodyPr/>
          <a:lstStyle/>
          <a:p>
            <a:pPr marL="742950" lvl="1" indent="-285750" eaLnBrk="1" hangingPunct="1">
              <a:spcBef>
                <a:spcPct val="20000"/>
              </a:spcBef>
              <a:buClr>
                <a:srgbClr val="FFFF66"/>
              </a:buClr>
              <a:buSzPct val="90000"/>
              <a:buFont typeface="Wingdings" pitchFamily="2" charset="2"/>
              <a:buNone/>
            </a:pPr>
            <a:r>
              <a:rPr lang="en-US" altLang="zh-CN"/>
              <a:t> (2) </a:t>
            </a:r>
            <a:r>
              <a:rPr lang="zh-CN" altLang="en-US"/>
              <a:t>若</a:t>
            </a:r>
            <a:r>
              <a:rPr lang="en-US" altLang="zh-CN" i="1"/>
              <a:t>A</a:t>
            </a:r>
            <a:r>
              <a:rPr lang="zh-CN" altLang="en-US"/>
              <a:t>为</a:t>
            </a:r>
            <a:r>
              <a:rPr lang="zh-CN" altLang="en-US">
                <a:latin typeface="楷体_GB2312" pitchFamily="49" charset="-122"/>
              </a:rPr>
              <a:t>合式</a:t>
            </a:r>
            <a:r>
              <a:rPr lang="zh-CN" altLang="en-US"/>
              <a:t>公式，则～</a:t>
            </a:r>
            <a:r>
              <a:rPr lang="en-US" altLang="zh-CN" i="1"/>
              <a:t>A</a:t>
            </a:r>
            <a:r>
              <a:rPr lang="zh-CN" altLang="en-US"/>
              <a:t>也是一个</a:t>
            </a:r>
            <a:r>
              <a:rPr lang="zh-CN" altLang="en-US">
                <a:latin typeface="楷体_GB2312" pitchFamily="49" charset="-122"/>
              </a:rPr>
              <a:t>合式</a:t>
            </a:r>
            <a:r>
              <a:rPr lang="zh-CN" altLang="en-US"/>
              <a:t>公式。</a:t>
            </a:r>
          </a:p>
        </p:txBody>
      </p:sp>
      <p:grpSp>
        <p:nvGrpSpPr>
          <p:cNvPr id="124933" name="组合 585734"/>
          <p:cNvGrpSpPr>
            <a:grpSpLocks/>
          </p:cNvGrpSpPr>
          <p:nvPr/>
        </p:nvGrpSpPr>
        <p:grpSpPr bwMode="auto">
          <a:xfrm>
            <a:off x="1357313" y="3908425"/>
            <a:ext cx="228600" cy="63500"/>
            <a:chOff x="2112" y="2592"/>
            <a:chExt cx="144" cy="40"/>
          </a:xfrm>
        </p:grpSpPr>
        <p:sp>
          <p:nvSpPr>
            <p:cNvPr id="124936" name="直接连接符 585735"/>
            <p:cNvSpPr>
              <a:spLocks noChangeShapeType="1"/>
            </p:cNvSpPr>
            <p:nvPr/>
          </p:nvSpPr>
          <p:spPr bwMode="auto">
            <a:xfrm>
              <a:off x="2112" y="2592"/>
              <a:ext cx="144" cy="0"/>
            </a:xfrm>
            <a:prstGeom prst="line">
              <a:avLst/>
            </a:prstGeom>
            <a:noFill/>
            <a:ln w="9525">
              <a:solidFill>
                <a:schemeClr val="tx1"/>
              </a:solidFill>
              <a:round/>
              <a:headEnd/>
              <a:tailEnd type="triangle" w="med" len="med"/>
            </a:ln>
          </p:spPr>
          <p:txBody>
            <a:bodyPr/>
            <a:lstStyle/>
            <a:p>
              <a:endParaRPr lang="zh-CN" altLang="en-US"/>
            </a:p>
          </p:txBody>
        </p:sp>
        <p:sp>
          <p:nvSpPr>
            <p:cNvPr id="124937" name="直接连接符 585736"/>
            <p:cNvSpPr>
              <a:spLocks noChangeShapeType="1"/>
            </p:cNvSpPr>
            <p:nvPr/>
          </p:nvSpPr>
          <p:spPr bwMode="auto">
            <a:xfrm>
              <a:off x="2112" y="2632"/>
              <a:ext cx="144" cy="0"/>
            </a:xfrm>
            <a:prstGeom prst="line">
              <a:avLst/>
            </a:prstGeom>
            <a:noFill/>
            <a:ln w="9525">
              <a:solidFill>
                <a:schemeClr val="tx1"/>
              </a:solidFill>
              <a:round/>
              <a:headEnd type="triangle" w="med" len="med"/>
              <a:tailEnd/>
            </a:ln>
          </p:spPr>
          <p:txBody>
            <a:bodyPr/>
            <a:lstStyle/>
            <a:p>
              <a:endParaRPr lang="zh-CN" altLang="en-US"/>
            </a:p>
          </p:txBody>
        </p:sp>
      </p:grpSp>
      <p:sp>
        <p:nvSpPr>
          <p:cNvPr id="124934" name="矩形 585737"/>
          <p:cNvSpPr>
            <a:spLocks noChangeArrowheads="1"/>
          </p:cNvSpPr>
          <p:nvPr/>
        </p:nvSpPr>
        <p:spPr bwMode="auto">
          <a:xfrm>
            <a:off x="558800" y="3321050"/>
            <a:ext cx="8305800" cy="1066800"/>
          </a:xfrm>
          <a:prstGeom prst="rect">
            <a:avLst/>
          </a:prstGeom>
          <a:noFill/>
          <a:ln w="9525">
            <a:noFill/>
            <a:miter lim="800000"/>
            <a:headEnd/>
            <a:tailEnd/>
          </a:ln>
        </p:spPr>
        <p:txBody>
          <a:bodyPr/>
          <a:lstStyle/>
          <a:p>
            <a:pPr marL="342900" indent="-342900" eaLnBrk="1" hangingPunct="1">
              <a:spcBef>
                <a:spcPct val="20000"/>
              </a:spcBef>
              <a:buClr>
                <a:srgbClr val="00FFFF"/>
              </a:buClr>
              <a:buSzPct val="90000"/>
              <a:buFont typeface="Wingdings" pitchFamily="2" charset="2"/>
              <a:buNone/>
            </a:pPr>
            <a:r>
              <a:rPr lang="en-US" altLang="zh-CN"/>
              <a:t>    (3) </a:t>
            </a:r>
            <a:r>
              <a:rPr lang="zh-CN" altLang="en-US"/>
              <a:t>若</a:t>
            </a:r>
            <a:r>
              <a:rPr lang="en-US" altLang="zh-CN" i="1"/>
              <a:t>A</a:t>
            </a:r>
            <a:r>
              <a:rPr lang="zh-CN" altLang="en-US"/>
              <a:t>和</a:t>
            </a:r>
            <a:r>
              <a:rPr lang="en-US" altLang="zh-CN" i="1"/>
              <a:t>B</a:t>
            </a:r>
            <a:r>
              <a:rPr lang="zh-CN" altLang="en-US"/>
              <a:t>都是</a:t>
            </a:r>
            <a:r>
              <a:rPr lang="zh-CN" altLang="en-US">
                <a:latin typeface="楷体_GB2312" pitchFamily="49" charset="-122"/>
              </a:rPr>
              <a:t>合式</a:t>
            </a:r>
            <a:r>
              <a:rPr lang="zh-CN" altLang="en-US"/>
              <a:t>公式，则</a:t>
            </a:r>
            <a:r>
              <a:rPr lang="en-US" altLang="zh-CN"/>
              <a:t>(</a:t>
            </a:r>
            <a:r>
              <a:rPr lang="en-US" altLang="zh-CN" i="1"/>
              <a:t>A</a:t>
            </a:r>
            <a:r>
              <a:rPr lang="en-US" altLang="zh-CN"/>
              <a:t>∧</a:t>
            </a:r>
            <a:r>
              <a:rPr lang="en-US" altLang="zh-CN" i="1"/>
              <a:t>B</a:t>
            </a:r>
            <a:r>
              <a:rPr lang="en-US" altLang="zh-CN"/>
              <a:t>)</a:t>
            </a:r>
            <a:r>
              <a:rPr lang="zh-CN" altLang="en-US"/>
              <a:t>，</a:t>
            </a:r>
            <a:r>
              <a:rPr lang="en-US" altLang="zh-CN"/>
              <a:t>(</a:t>
            </a:r>
            <a:r>
              <a:rPr lang="en-US" altLang="zh-CN" i="1"/>
              <a:t>A</a:t>
            </a:r>
            <a:r>
              <a:rPr lang="en-US" altLang="zh-CN"/>
              <a:t>∨</a:t>
            </a:r>
            <a:r>
              <a:rPr lang="en-US" altLang="zh-CN" i="1"/>
              <a:t>B</a:t>
            </a:r>
            <a:r>
              <a:rPr lang="en-US" altLang="zh-CN"/>
              <a:t>)</a:t>
            </a:r>
            <a:r>
              <a:rPr lang="zh-CN" altLang="en-US"/>
              <a:t>，  </a:t>
            </a:r>
            <a:r>
              <a:rPr lang="en-US" altLang="zh-CN"/>
              <a:t>(</a:t>
            </a:r>
            <a:r>
              <a:rPr lang="en-US" altLang="zh-CN" i="1"/>
              <a:t>A</a:t>
            </a:r>
            <a:r>
              <a:rPr lang="en-US" altLang="zh-CN"/>
              <a:t>=&gt;</a:t>
            </a:r>
            <a:r>
              <a:rPr lang="en-US" altLang="zh-CN" i="1"/>
              <a:t>B</a:t>
            </a:r>
            <a:r>
              <a:rPr lang="en-US" altLang="zh-CN"/>
              <a:t>)</a:t>
            </a:r>
            <a:r>
              <a:rPr lang="zh-CN" altLang="en-US"/>
              <a:t>和</a:t>
            </a:r>
            <a:r>
              <a:rPr lang="en-US" altLang="zh-CN"/>
              <a:t>(</a:t>
            </a:r>
            <a:r>
              <a:rPr lang="en-US" altLang="zh-CN" i="1"/>
              <a:t>A </a:t>
            </a:r>
            <a:r>
              <a:rPr lang="en-US" altLang="zh-CN"/>
              <a:t>   </a:t>
            </a:r>
            <a:r>
              <a:rPr lang="en-US" altLang="zh-CN" i="1"/>
              <a:t>B</a:t>
            </a:r>
            <a:r>
              <a:rPr lang="en-US" altLang="zh-CN"/>
              <a:t>)</a:t>
            </a:r>
            <a:r>
              <a:rPr lang="zh-CN" altLang="en-US"/>
              <a:t>也都是</a:t>
            </a:r>
            <a:r>
              <a:rPr lang="zh-CN" altLang="en-US">
                <a:latin typeface="楷体_GB2312" pitchFamily="49" charset="-122"/>
              </a:rPr>
              <a:t>合式</a:t>
            </a:r>
            <a:r>
              <a:rPr lang="zh-CN" altLang="en-US"/>
              <a:t>公式。</a:t>
            </a:r>
          </a:p>
        </p:txBody>
      </p:sp>
      <p:sp>
        <p:nvSpPr>
          <p:cNvPr id="585739" name="矩形 585738"/>
          <p:cNvSpPr>
            <a:spLocks noChangeArrowheads="1"/>
          </p:cNvSpPr>
          <p:nvPr/>
        </p:nvSpPr>
        <p:spPr bwMode="auto">
          <a:xfrm>
            <a:off x="355600" y="5251450"/>
            <a:ext cx="8305800" cy="844550"/>
          </a:xfrm>
          <a:prstGeom prst="rect">
            <a:avLst/>
          </a:prstGeom>
          <a:noFill/>
          <a:ln w="9525">
            <a:noFill/>
            <a:miter lim="800000"/>
            <a:headEnd/>
            <a:tailEnd/>
          </a:ln>
        </p:spPr>
        <p:txBody>
          <a:bodyPr/>
          <a:lstStyle/>
          <a:p>
            <a:pPr marL="742950" lvl="1" indent="-285750" eaLnBrk="1" hangingPunct="1">
              <a:spcBef>
                <a:spcPct val="20000"/>
              </a:spcBef>
              <a:buClr>
                <a:srgbClr val="FFFF66"/>
              </a:buClr>
              <a:buSzPct val="90000"/>
              <a:buFont typeface="Wingdings" pitchFamily="2" charset="2"/>
              <a:buNone/>
            </a:pPr>
            <a:r>
              <a:rPr lang="en-US" altLang="zh-CN"/>
              <a:t> (5) </a:t>
            </a:r>
            <a:r>
              <a:rPr lang="zh-CN" altLang="en-US"/>
              <a:t>只有按上述规则</a:t>
            </a:r>
            <a:r>
              <a:rPr lang="en-US" altLang="zh-CN"/>
              <a:t>(1)</a:t>
            </a:r>
            <a:r>
              <a:rPr lang="zh-CN" altLang="en-US"/>
              <a:t>至</a:t>
            </a:r>
            <a:r>
              <a:rPr lang="en-US" altLang="zh-CN"/>
              <a:t>(4)</a:t>
            </a:r>
            <a:r>
              <a:rPr lang="zh-CN" altLang="en-US"/>
              <a:t>求得的那些公式，才是</a:t>
            </a:r>
            <a:r>
              <a:rPr lang="zh-CN" altLang="en-US">
                <a:latin typeface="楷体_GB2312" pitchFamily="49" charset="-122"/>
              </a:rPr>
              <a:t>合式</a:t>
            </a:r>
            <a:r>
              <a:rPr lang="zh-CN" altLang="en-US"/>
              <a:t>公式。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85730">
                                            <p:txEl>
                                              <p:pRg st="0" end="0"/>
                                            </p:txEl>
                                          </p:spTgt>
                                        </p:tgtEl>
                                        <p:attrNameLst>
                                          <p:attrName>style.visibility</p:attrName>
                                        </p:attrNameLst>
                                      </p:cBhvr>
                                      <p:to>
                                        <p:strVal val="visible"/>
                                      </p:to>
                                    </p:set>
                                    <p:animEffect transition="in" filter="dissolve">
                                      <p:cBhvr>
                                        <p:cTn id="7" dur="500"/>
                                        <p:tgtEl>
                                          <p:spTgt spid="58573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85730">
                                            <p:txEl>
                                              <p:pRg st="1" end="1"/>
                                            </p:txEl>
                                          </p:spTgt>
                                        </p:tgtEl>
                                        <p:attrNameLst>
                                          <p:attrName>style.visibility</p:attrName>
                                        </p:attrNameLst>
                                      </p:cBhvr>
                                      <p:to>
                                        <p:strVal val="visible"/>
                                      </p:to>
                                    </p:set>
                                    <p:animEffect transition="in" filter="dissolve">
                                      <p:cBhvr>
                                        <p:cTn id="10" dur="500"/>
                                        <p:tgtEl>
                                          <p:spTgt spid="58573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85730">
                                            <p:txEl>
                                              <p:pRg st="2" end="2"/>
                                            </p:txEl>
                                          </p:spTgt>
                                        </p:tgtEl>
                                        <p:attrNameLst>
                                          <p:attrName>style.visibility</p:attrName>
                                        </p:attrNameLst>
                                      </p:cBhvr>
                                      <p:to>
                                        <p:strVal val="visible"/>
                                      </p:to>
                                    </p:set>
                                    <p:animEffect transition="in" filter="dissolve">
                                      <p:cBhvr>
                                        <p:cTn id="13" dur="500"/>
                                        <p:tgtEl>
                                          <p:spTgt spid="585730">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85733"/>
                                        </p:tgtEl>
                                        <p:attrNameLst>
                                          <p:attrName>style.visibility</p:attrName>
                                        </p:attrNameLst>
                                      </p:cBhvr>
                                      <p:to>
                                        <p:strVal val="visible"/>
                                      </p:to>
                                    </p:set>
                                    <p:animEffect transition="in" filter="dissolve">
                                      <p:cBhvr>
                                        <p:cTn id="18" dur="500"/>
                                        <p:tgtEl>
                                          <p:spTgt spid="585733"/>
                                        </p:tgtEl>
                                      </p:cBhvr>
                                    </p:animEffect>
                                  </p:childTnLst>
                                </p:cTn>
                              </p:par>
                            </p:childTnLst>
                          </p:cTn>
                        </p:par>
                        <p:par>
                          <p:cTn id="19" fill="hold" nodeType="afterGroup">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585732"/>
                                        </p:tgtEl>
                                        <p:attrNameLst>
                                          <p:attrName>style.visibility</p:attrName>
                                        </p:attrNameLst>
                                      </p:cBhvr>
                                      <p:to>
                                        <p:strVal val="visible"/>
                                      </p:to>
                                    </p:set>
                                    <p:animEffect transition="in" filter="dissolve">
                                      <p:cBhvr>
                                        <p:cTn id="22" dur="500"/>
                                        <p:tgtEl>
                                          <p:spTgt spid="5857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85739"/>
                                        </p:tgtEl>
                                        <p:attrNameLst>
                                          <p:attrName>style.visibility</p:attrName>
                                        </p:attrNameLst>
                                      </p:cBhvr>
                                      <p:to>
                                        <p:strVal val="visible"/>
                                      </p:to>
                                    </p:set>
                                    <p:animEffect transition="in" filter="dissolve">
                                      <p:cBhvr>
                                        <p:cTn id="27" dur="500"/>
                                        <p:tgtEl>
                                          <p:spTgt spid="585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0" grpId="0" build="p" advAuto="0"/>
      <p:bldP spid="585732" grpId="0"/>
      <p:bldP spid="585733" grpId="0"/>
      <p:bldP spid="585739" grpId="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3" name="灯片编号占位符 1"/>
          <p:cNvSpPr>
            <a:spLocks noGrp="1" noChangeArrowheads="1"/>
          </p:cNvSpPr>
          <p:nvPr>
            <p:ph type="sldNum" sz="quarter" idx="10"/>
          </p:nvPr>
        </p:nvSpPr>
        <p:spPr bwMode="auto">
          <a:noFill/>
          <a:ln>
            <a:miter lim="800000"/>
            <a:headEnd/>
            <a:tailEnd/>
          </a:ln>
        </p:spPr>
        <p:txBody>
          <a:bodyPr/>
          <a:lstStyle/>
          <a:p>
            <a:fld id="{020C6EDD-5C6C-4B0B-876D-4140A57A478A}" type="slidenum">
              <a:rPr lang="zh-TW" altLang="en-US"/>
              <a:pPr/>
              <a:t>75</a:t>
            </a:fld>
            <a:endParaRPr lang="zh-TW" altLang="en-US"/>
          </a:p>
        </p:txBody>
      </p:sp>
      <p:sp>
        <p:nvSpPr>
          <p:cNvPr id="125954" name="文本占位符 586753"/>
          <p:cNvSpPr>
            <a:spLocks noGrp="1" noChangeArrowheads="1"/>
          </p:cNvSpPr>
          <p:nvPr>
            <p:ph idx="1"/>
          </p:nvPr>
        </p:nvSpPr>
        <p:spPr>
          <a:xfrm>
            <a:off x="609600" y="1066800"/>
            <a:ext cx="8305800" cy="5181600"/>
          </a:xfrm>
        </p:spPr>
        <p:txBody>
          <a:bodyPr/>
          <a:lstStyle/>
          <a:p>
            <a:pPr eaLnBrk="1" hangingPunct="1"/>
            <a:r>
              <a:rPr lang="en-US" altLang="zh-CN" smtClean="0">
                <a:latin typeface="华文新魏" pitchFamily="2" charset="-122"/>
              </a:rPr>
              <a:t>2</a:t>
            </a:r>
            <a:r>
              <a:rPr lang="zh-CN" altLang="en-US" smtClean="0">
                <a:latin typeface="华文新魏" pitchFamily="2" charset="-122"/>
              </a:rPr>
              <a:t>、合式公式的性质</a:t>
            </a:r>
          </a:p>
          <a:p>
            <a:pPr lvl="1" eaLnBrk="1" hangingPunct="1"/>
            <a:r>
              <a:rPr lang="zh-CN" altLang="en-US" smtClean="0">
                <a:latin typeface="华文新魏" pitchFamily="2" charset="-122"/>
              </a:rPr>
              <a:t>合式公式的真值</a:t>
            </a:r>
          </a:p>
          <a:p>
            <a:pPr lvl="1" eaLnBrk="1" hangingPunct="1">
              <a:buFontTx/>
              <a:buNone/>
            </a:pPr>
            <a:endParaRPr lang="zh-CN" altLang="en-US" smtClean="0">
              <a:latin typeface="华文新魏" pitchFamily="2" charset="-122"/>
            </a:endParaRPr>
          </a:p>
          <a:p>
            <a:pPr lvl="1" eaLnBrk="1" hangingPunct="1">
              <a:buFontTx/>
              <a:buNone/>
            </a:pPr>
            <a:endParaRPr lang="zh-CN" altLang="en-US" smtClean="0">
              <a:latin typeface="华文新魏" pitchFamily="2" charset="-122"/>
            </a:endParaRPr>
          </a:p>
          <a:p>
            <a:pPr lvl="1" eaLnBrk="1" hangingPunct="1">
              <a:buFontTx/>
              <a:buNone/>
            </a:pPr>
            <a:endParaRPr lang="zh-CN" altLang="en-US" smtClean="0">
              <a:latin typeface="华文新魏" pitchFamily="2" charset="-122"/>
            </a:endParaRPr>
          </a:p>
          <a:p>
            <a:pPr lvl="1" eaLnBrk="1" hangingPunct="1">
              <a:buFontTx/>
              <a:buNone/>
            </a:pPr>
            <a:endParaRPr lang="zh-CN" altLang="en-US" smtClean="0">
              <a:latin typeface="华文新魏" pitchFamily="2" charset="-122"/>
            </a:endParaRPr>
          </a:p>
          <a:p>
            <a:pPr lvl="1" eaLnBrk="1" hangingPunct="1">
              <a:buFontTx/>
              <a:buNone/>
            </a:pPr>
            <a:endParaRPr lang="zh-CN" altLang="en-US" smtClean="0">
              <a:latin typeface="华文新魏" pitchFamily="2" charset="-122"/>
            </a:endParaRPr>
          </a:p>
          <a:p>
            <a:pPr lvl="1" eaLnBrk="1" hangingPunct="1">
              <a:buFontTx/>
              <a:buNone/>
            </a:pPr>
            <a:endParaRPr lang="zh-CN" altLang="en-US" smtClean="0">
              <a:latin typeface="华文新魏" pitchFamily="2" charset="-122"/>
            </a:endParaRPr>
          </a:p>
          <a:p>
            <a:pPr lvl="1" eaLnBrk="1" hangingPunct="1">
              <a:buFontTx/>
              <a:buNone/>
            </a:pPr>
            <a:endParaRPr lang="zh-CN" altLang="en-US" smtClean="0">
              <a:latin typeface="华文新魏" pitchFamily="2" charset="-122"/>
            </a:endParaRPr>
          </a:p>
          <a:p>
            <a:pPr lvl="1" eaLnBrk="1" hangingPunct="1"/>
            <a:r>
              <a:rPr lang="zh-CN" altLang="en-US" smtClean="0">
                <a:latin typeface="华文新魏" pitchFamily="2" charset="-122"/>
              </a:rPr>
              <a:t>等价（</a:t>
            </a:r>
            <a:r>
              <a:rPr lang="en-US" altLang="zh-CN" smtClean="0">
                <a:latin typeface="Times New Roman" pitchFamily="18" charset="0"/>
              </a:rPr>
              <a:t>Equivalence</a:t>
            </a:r>
            <a:r>
              <a:rPr lang="zh-CN" altLang="en-US" smtClean="0">
                <a:latin typeface="Times New Roman" pitchFamily="18" charset="0"/>
              </a:rPr>
              <a:t>）</a:t>
            </a:r>
            <a:endParaRPr lang="en-US" altLang="zh-CN" smtClean="0">
              <a:latin typeface="Times New Roman" pitchFamily="18" charset="0"/>
            </a:endParaRPr>
          </a:p>
          <a:p>
            <a:pPr lvl="1" eaLnBrk="1" hangingPunct="1">
              <a:buFontTx/>
              <a:buNone/>
            </a:pPr>
            <a:r>
              <a:rPr lang="en-US" altLang="zh-CN" sz="2000" smtClean="0">
                <a:latin typeface="华文新魏" pitchFamily="2" charset="-122"/>
              </a:rPr>
              <a:t>              </a:t>
            </a:r>
            <a:r>
              <a:rPr lang="zh-CN" altLang="en-US" smtClean="0">
                <a:latin typeface="华文新魏" pitchFamily="2" charset="-122"/>
              </a:rPr>
              <a:t>如果两个合式公式，无论如何解释，其真值表都是相同的，那么我们就称此两合式公式是等价的。</a:t>
            </a:r>
            <a:endParaRPr lang="zh-CN" altLang="en-US" smtClean="0"/>
          </a:p>
        </p:txBody>
      </p:sp>
      <p:sp>
        <p:nvSpPr>
          <p:cNvPr id="125955" name="文本框 586754"/>
          <p:cNvSpPr txBox="1">
            <a:spLocks noChangeArrowheads="1"/>
          </p:cNvSpPr>
          <p:nvPr/>
        </p:nvSpPr>
        <p:spPr bwMode="auto">
          <a:xfrm>
            <a:off x="609600" y="3810000"/>
            <a:ext cx="8023225" cy="457200"/>
          </a:xfrm>
          <a:prstGeom prst="rect">
            <a:avLst/>
          </a:prstGeom>
          <a:noFill/>
          <a:ln w="9525">
            <a:noFill/>
            <a:miter lim="800000"/>
            <a:headEnd/>
            <a:tailEnd/>
          </a:ln>
        </p:spPr>
        <p:txBody>
          <a:bodyPr wrap="none">
            <a:spAutoFit/>
          </a:bodyPr>
          <a:lstStyle/>
          <a:p>
            <a:pPr eaLnBrk="1" hangingPunct="1"/>
            <a:r>
              <a:rPr lang="en-US" altLang="zh-CN" b="1">
                <a:ea typeface="宋体" pitchFamily="2" charset="-122"/>
              </a:rPr>
              <a:t>T	    F	          T	          F	         F                 F</a:t>
            </a:r>
            <a:endParaRPr lang="en-US" altLang="zh-CN">
              <a:ea typeface="宋体" pitchFamily="2" charset="-122"/>
            </a:endParaRPr>
          </a:p>
        </p:txBody>
      </p:sp>
      <p:grpSp>
        <p:nvGrpSpPr>
          <p:cNvPr id="125956" name="组合 586755"/>
          <p:cNvGrpSpPr>
            <a:grpSpLocks/>
          </p:cNvGrpSpPr>
          <p:nvPr/>
        </p:nvGrpSpPr>
        <p:grpSpPr bwMode="auto">
          <a:xfrm>
            <a:off x="228600" y="2030413"/>
            <a:ext cx="8915400" cy="2652712"/>
            <a:chOff x="96" y="825"/>
            <a:chExt cx="5616" cy="1671"/>
          </a:xfrm>
        </p:grpSpPr>
        <p:sp>
          <p:nvSpPr>
            <p:cNvPr id="125958" name="文本框 586756"/>
            <p:cNvSpPr txBox="1">
              <a:spLocks noChangeArrowheads="1"/>
            </p:cNvSpPr>
            <p:nvPr/>
          </p:nvSpPr>
          <p:spPr bwMode="auto">
            <a:xfrm>
              <a:off x="1910" y="825"/>
              <a:ext cx="1038" cy="251"/>
            </a:xfrm>
            <a:prstGeom prst="rect">
              <a:avLst/>
            </a:prstGeom>
            <a:noFill/>
            <a:ln w="9525">
              <a:noFill/>
              <a:miter lim="800000"/>
              <a:headEnd/>
              <a:tailEnd/>
            </a:ln>
          </p:spPr>
          <p:txBody>
            <a:bodyPr wrap="none">
              <a:spAutoFit/>
            </a:bodyPr>
            <a:lstStyle/>
            <a:p>
              <a:pPr eaLnBrk="1" hangingPunct="1"/>
              <a:r>
                <a:rPr lang="zh-CN" altLang="en-US" sz="2000" b="1">
                  <a:solidFill>
                    <a:srgbClr val="994D00"/>
                  </a:solidFill>
                  <a:ea typeface="宋体" pitchFamily="2" charset="-122"/>
                </a:rPr>
                <a:t>表</a:t>
              </a:r>
              <a:r>
                <a:rPr lang="en-US" altLang="zh-CN" sz="2000" b="1">
                  <a:solidFill>
                    <a:srgbClr val="994D00"/>
                  </a:solidFill>
                  <a:ea typeface="宋体" pitchFamily="2" charset="-122"/>
                </a:rPr>
                <a:t>2.1  </a:t>
              </a:r>
              <a:r>
                <a:rPr lang="zh-CN" altLang="en-US" sz="2000" b="1">
                  <a:solidFill>
                    <a:srgbClr val="994D00"/>
                  </a:solidFill>
                  <a:ea typeface="宋体" pitchFamily="2" charset="-122"/>
                </a:rPr>
                <a:t>真值表</a:t>
              </a:r>
            </a:p>
          </p:txBody>
        </p:sp>
        <p:sp>
          <p:nvSpPr>
            <p:cNvPr id="125959" name="直接连接符 586757"/>
            <p:cNvSpPr>
              <a:spLocks noChangeShapeType="1"/>
            </p:cNvSpPr>
            <p:nvPr/>
          </p:nvSpPr>
          <p:spPr bwMode="auto">
            <a:xfrm>
              <a:off x="96" y="1152"/>
              <a:ext cx="5616" cy="0"/>
            </a:xfrm>
            <a:prstGeom prst="line">
              <a:avLst/>
            </a:prstGeom>
            <a:noFill/>
            <a:ln w="9525">
              <a:solidFill>
                <a:srgbClr val="0070C0"/>
              </a:solidFill>
              <a:round/>
              <a:headEnd/>
              <a:tailEnd/>
            </a:ln>
          </p:spPr>
          <p:txBody>
            <a:bodyPr/>
            <a:lstStyle/>
            <a:p>
              <a:endParaRPr lang="zh-CN" altLang="en-US"/>
            </a:p>
          </p:txBody>
        </p:sp>
        <p:sp>
          <p:nvSpPr>
            <p:cNvPr id="125960" name="直接连接符 586758"/>
            <p:cNvSpPr>
              <a:spLocks noChangeShapeType="1"/>
            </p:cNvSpPr>
            <p:nvPr/>
          </p:nvSpPr>
          <p:spPr bwMode="auto">
            <a:xfrm>
              <a:off x="96" y="1440"/>
              <a:ext cx="5616" cy="0"/>
            </a:xfrm>
            <a:prstGeom prst="line">
              <a:avLst/>
            </a:prstGeom>
            <a:noFill/>
            <a:ln w="9525">
              <a:solidFill>
                <a:srgbClr val="0070C0"/>
              </a:solidFill>
              <a:round/>
              <a:headEnd/>
              <a:tailEnd/>
            </a:ln>
          </p:spPr>
          <p:txBody>
            <a:bodyPr/>
            <a:lstStyle/>
            <a:p>
              <a:endParaRPr lang="zh-CN" altLang="en-US"/>
            </a:p>
          </p:txBody>
        </p:sp>
        <p:sp>
          <p:nvSpPr>
            <p:cNvPr id="125961" name="直接连接符 586759"/>
            <p:cNvSpPr>
              <a:spLocks noChangeShapeType="1"/>
            </p:cNvSpPr>
            <p:nvPr/>
          </p:nvSpPr>
          <p:spPr bwMode="auto">
            <a:xfrm>
              <a:off x="96" y="2496"/>
              <a:ext cx="5616" cy="0"/>
            </a:xfrm>
            <a:prstGeom prst="line">
              <a:avLst/>
            </a:prstGeom>
            <a:noFill/>
            <a:ln w="9525">
              <a:solidFill>
                <a:srgbClr val="0070C0"/>
              </a:solidFill>
              <a:round/>
              <a:headEnd/>
              <a:tailEnd/>
            </a:ln>
          </p:spPr>
          <p:txBody>
            <a:bodyPr/>
            <a:lstStyle/>
            <a:p>
              <a:endParaRPr lang="zh-CN" altLang="en-US"/>
            </a:p>
          </p:txBody>
        </p:sp>
        <p:sp>
          <p:nvSpPr>
            <p:cNvPr id="125962" name="文本框 586760"/>
            <p:cNvSpPr txBox="1">
              <a:spLocks noChangeArrowheads="1"/>
            </p:cNvSpPr>
            <p:nvPr/>
          </p:nvSpPr>
          <p:spPr bwMode="auto">
            <a:xfrm>
              <a:off x="334" y="1129"/>
              <a:ext cx="5232" cy="288"/>
            </a:xfrm>
            <a:prstGeom prst="rect">
              <a:avLst/>
            </a:prstGeom>
            <a:noFill/>
            <a:ln w="9525">
              <a:noFill/>
              <a:miter lim="800000"/>
              <a:headEnd/>
              <a:tailEnd/>
            </a:ln>
          </p:spPr>
          <p:txBody>
            <a:bodyPr wrap="none">
              <a:spAutoFit/>
            </a:bodyPr>
            <a:lstStyle/>
            <a:p>
              <a:pPr eaLnBrk="1" hangingPunct="1"/>
              <a:r>
                <a:rPr lang="en-US" altLang="zh-CN" b="1" i="1">
                  <a:ea typeface="宋体" pitchFamily="2" charset="-122"/>
                </a:rPr>
                <a:t>P</a:t>
              </a:r>
              <a:r>
                <a:rPr lang="en-US" altLang="zh-CN" b="1">
                  <a:ea typeface="宋体" pitchFamily="2" charset="-122"/>
                </a:rPr>
                <a:t>            </a:t>
              </a:r>
              <a:r>
                <a:rPr lang="en-US" altLang="zh-CN" b="1" i="1">
                  <a:ea typeface="宋体" pitchFamily="2" charset="-122"/>
                </a:rPr>
                <a:t> Q</a:t>
              </a:r>
              <a:r>
                <a:rPr lang="en-US" altLang="zh-CN" b="1">
                  <a:ea typeface="宋体" pitchFamily="2" charset="-122"/>
                </a:rPr>
                <a:t>             </a:t>
              </a:r>
              <a:r>
                <a:rPr lang="en-US" altLang="zh-CN" b="1" i="1">
                  <a:ea typeface="宋体" pitchFamily="2" charset="-122"/>
                </a:rPr>
                <a:t>P</a:t>
              </a:r>
              <a:r>
                <a:rPr lang="en-US" altLang="zh-CN" b="1">
                  <a:ea typeface="宋体" pitchFamily="2" charset="-122"/>
                </a:rPr>
                <a:t>∨</a:t>
              </a:r>
              <a:r>
                <a:rPr lang="en-US" altLang="zh-CN" b="1" i="1">
                  <a:ea typeface="宋体" pitchFamily="2" charset="-122"/>
                </a:rPr>
                <a:t>Q</a:t>
              </a:r>
              <a:r>
                <a:rPr lang="en-US" altLang="zh-CN" b="1">
                  <a:ea typeface="宋体" pitchFamily="2" charset="-122"/>
                </a:rPr>
                <a:t>             </a:t>
              </a:r>
              <a:r>
                <a:rPr lang="en-US" altLang="zh-CN" b="1" i="1">
                  <a:ea typeface="宋体" pitchFamily="2" charset="-122"/>
                </a:rPr>
                <a:t>P</a:t>
              </a:r>
              <a:r>
                <a:rPr lang="en-US" altLang="zh-CN" b="1">
                  <a:ea typeface="宋体" pitchFamily="2" charset="-122"/>
                </a:rPr>
                <a:t> ∧ </a:t>
              </a:r>
              <a:r>
                <a:rPr lang="en-US" altLang="zh-CN" b="1" i="1">
                  <a:ea typeface="宋体" pitchFamily="2" charset="-122"/>
                </a:rPr>
                <a:t>Q</a:t>
              </a:r>
              <a:r>
                <a:rPr lang="en-US" altLang="zh-CN" b="1">
                  <a:ea typeface="宋体" pitchFamily="2" charset="-122"/>
                </a:rPr>
                <a:t>           </a:t>
              </a:r>
              <a:r>
                <a:rPr lang="en-US" altLang="zh-CN" b="1" i="1">
                  <a:ea typeface="宋体" pitchFamily="2" charset="-122"/>
                </a:rPr>
                <a:t> P</a:t>
              </a:r>
              <a:r>
                <a:rPr lang="en-US" altLang="zh-CN">
                  <a:ea typeface="宋体" pitchFamily="2" charset="-122"/>
                  <a:sym typeface="Symbol" pitchFamily="18" charset="2"/>
                </a:rPr>
                <a:t></a:t>
              </a:r>
              <a:r>
                <a:rPr lang="en-US" altLang="zh-CN" b="1" i="1">
                  <a:ea typeface="宋体" pitchFamily="2" charset="-122"/>
                </a:rPr>
                <a:t>Q</a:t>
              </a:r>
              <a:r>
                <a:rPr lang="en-US" altLang="zh-CN" b="1">
                  <a:ea typeface="宋体" pitchFamily="2" charset="-122"/>
                </a:rPr>
                <a:t>            </a:t>
              </a:r>
              <a:r>
                <a:rPr lang="zh-CN" altLang="en-US">
                  <a:ea typeface="宋体" pitchFamily="2" charset="-122"/>
                </a:rPr>
                <a:t>～</a:t>
              </a:r>
              <a:r>
                <a:rPr lang="zh-CN" altLang="en-US" b="1">
                  <a:ea typeface="宋体" pitchFamily="2" charset="-122"/>
                </a:rPr>
                <a:t> </a:t>
              </a:r>
              <a:r>
                <a:rPr lang="en-US" altLang="zh-CN" b="1" i="1">
                  <a:ea typeface="宋体" pitchFamily="2" charset="-122"/>
                </a:rPr>
                <a:t>P</a:t>
              </a:r>
            </a:p>
          </p:txBody>
        </p:sp>
        <p:sp>
          <p:nvSpPr>
            <p:cNvPr id="125963" name="文本框 586761"/>
            <p:cNvSpPr txBox="1">
              <a:spLocks noChangeArrowheads="1"/>
            </p:cNvSpPr>
            <p:nvPr/>
          </p:nvSpPr>
          <p:spPr bwMode="auto">
            <a:xfrm>
              <a:off x="343" y="1466"/>
              <a:ext cx="5065" cy="288"/>
            </a:xfrm>
            <a:prstGeom prst="rect">
              <a:avLst/>
            </a:prstGeom>
            <a:noFill/>
            <a:ln w="9525">
              <a:noFill/>
              <a:miter lim="800000"/>
              <a:headEnd/>
              <a:tailEnd/>
            </a:ln>
          </p:spPr>
          <p:txBody>
            <a:bodyPr wrap="none">
              <a:spAutoFit/>
            </a:bodyPr>
            <a:lstStyle/>
            <a:p>
              <a:pPr eaLnBrk="1" hangingPunct="1"/>
              <a:r>
                <a:rPr lang="en-US" altLang="zh-CN" b="1">
                  <a:ea typeface="宋体" pitchFamily="2" charset="-122"/>
                </a:rPr>
                <a:t>T	    T	          T	          T	         T                 F</a:t>
              </a:r>
              <a:endParaRPr lang="en-US" altLang="zh-CN">
                <a:ea typeface="宋体" pitchFamily="2" charset="-122"/>
              </a:endParaRPr>
            </a:p>
          </p:txBody>
        </p:sp>
        <p:sp>
          <p:nvSpPr>
            <p:cNvPr id="125964" name="文本框 586762"/>
            <p:cNvSpPr txBox="1">
              <a:spLocks noChangeArrowheads="1"/>
            </p:cNvSpPr>
            <p:nvPr/>
          </p:nvSpPr>
          <p:spPr bwMode="auto">
            <a:xfrm>
              <a:off x="336" y="1680"/>
              <a:ext cx="5076" cy="288"/>
            </a:xfrm>
            <a:prstGeom prst="rect">
              <a:avLst/>
            </a:prstGeom>
            <a:noFill/>
            <a:ln w="9525">
              <a:noFill/>
              <a:miter lim="800000"/>
              <a:headEnd/>
              <a:tailEnd/>
            </a:ln>
          </p:spPr>
          <p:txBody>
            <a:bodyPr wrap="none">
              <a:spAutoFit/>
            </a:bodyPr>
            <a:lstStyle/>
            <a:p>
              <a:pPr eaLnBrk="1" hangingPunct="1"/>
              <a:r>
                <a:rPr lang="en-US" altLang="zh-CN" b="1">
                  <a:ea typeface="宋体" pitchFamily="2" charset="-122"/>
                </a:rPr>
                <a:t>F	    T	          T	          F	         T                 T</a:t>
              </a:r>
              <a:endParaRPr lang="en-US" altLang="zh-CN">
                <a:ea typeface="宋体" pitchFamily="2" charset="-122"/>
              </a:endParaRPr>
            </a:p>
          </p:txBody>
        </p:sp>
        <p:sp>
          <p:nvSpPr>
            <p:cNvPr id="125965" name="文本框 586763"/>
            <p:cNvSpPr txBox="1">
              <a:spLocks noChangeArrowheads="1"/>
            </p:cNvSpPr>
            <p:nvPr/>
          </p:nvSpPr>
          <p:spPr bwMode="auto">
            <a:xfrm>
              <a:off x="336" y="2160"/>
              <a:ext cx="5076" cy="288"/>
            </a:xfrm>
            <a:prstGeom prst="rect">
              <a:avLst/>
            </a:prstGeom>
            <a:noFill/>
            <a:ln w="9525">
              <a:noFill/>
              <a:miter lim="800000"/>
              <a:headEnd/>
              <a:tailEnd/>
            </a:ln>
          </p:spPr>
          <p:txBody>
            <a:bodyPr wrap="none">
              <a:spAutoFit/>
            </a:bodyPr>
            <a:lstStyle/>
            <a:p>
              <a:pPr eaLnBrk="1" hangingPunct="1"/>
              <a:r>
                <a:rPr lang="en-US" altLang="zh-CN" b="1">
                  <a:ea typeface="宋体" pitchFamily="2" charset="-122"/>
                </a:rPr>
                <a:t>F	    F	          F	          F	         T                 T</a:t>
              </a:r>
              <a:endParaRPr lang="en-US" altLang="zh-CN">
                <a:ea typeface="宋体" pitchFamily="2" charset="-122"/>
              </a:endParaRPr>
            </a:p>
          </p:txBody>
        </p:sp>
      </p:grpSp>
      <p:sp>
        <p:nvSpPr>
          <p:cNvPr id="125957" name="直接连接符 586764"/>
          <p:cNvSpPr>
            <a:spLocks noChangeShapeType="1"/>
          </p:cNvSpPr>
          <p:nvPr/>
        </p:nvSpPr>
        <p:spPr bwMode="auto">
          <a:xfrm>
            <a:off x="2590800" y="2552700"/>
            <a:ext cx="0" cy="2133600"/>
          </a:xfrm>
          <a:prstGeom prst="line">
            <a:avLst/>
          </a:prstGeom>
          <a:noFill/>
          <a:ln w="9525">
            <a:solidFill>
              <a:srgbClr val="0070C0"/>
            </a:solidFill>
            <a:round/>
            <a:headEnd/>
            <a:tailE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7" name="灯片编号占位符 1"/>
          <p:cNvSpPr>
            <a:spLocks noGrp="1" noChangeArrowheads="1"/>
          </p:cNvSpPr>
          <p:nvPr>
            <p:ph type="sldNum" sz="quarter" idx="10"/>
          </p:nvPr>
        </p:nvSpPr>
        <p:spPr bwMode="auto">
          <a:noFill/>
          <a:ln>
            <a:miter lim="800000"/>
            <a:headEnd/>
            <a:tailEnd/>
          </a:ln>
        </p:spPr>
        <p:txBody>
          <a:bodyPr/>
          <a:lstStyle/>
          <a:p>
            <a:fld id="{D5F36FDF-86F7-4B1C-830A-FE73597B2A28}" type="slidenum">
              <a:rPr lang="zh-TW" altLang="en-US"/>
              <a:pPr/>
              <a:t>76</a:t>
            </a:fld>
            <a:endParaRPr lang="zh-TW" altLang="en-US"/>
          </a:p>
        </p:txBody>
      </p:sp>
      <p:sp>
        <p:nvSpPr>
          <p:cNvPr id="587778" name="内容占位符 587777"/>
          <p:cNvSpPr>
            <a:spLocks noGrp="1" noChangeArrowheads="1"/>
          </p:cNvSpPr>
          <p:nvPr>
            <p:ph idx="1"/>
          </p:nvPr>
        </p:nvSpPr>
        <p:spPr>
          <a:xfrm>
            <a:off x="963613" y="1243013"/>
            <a:ext cx="8001000" cy="5426075"/>
          </a:xfrm>
        </p:spPr>
        <p:txBody>
          <a:bodyPr/>
          <a:lstStyle/>
          <a:p>
            <a:pPr algn="just" eaLnBrk="1" hangingPunct="1">
              <a:lnSpc>
                <a:spcPct val="130000"/>
              </a:lnSpc>
              <a:buFontTx/>
              <a:buNone/>
            </a:pPr>
            <a:r>
              <a:rPr lang="en-US" altLang="zh-CN" sz="1800" b="1" smtClean="0">
                <a:latin typeface="Times New Roman" pitchFamily="18" charset="0"/>
              </a:rPr>
              <a:t>(1) </a:t>
            </a:r>
            <a:r>
              <a:rPr lang="zh-CN" altLang="en-US" sz="1800" b="1" smtClean="0">
                <a:latin typeface="Times New Roman" pitchFamily="18" charset="0"/>
              </a:rPr>
              <a:t>否定之否定：         ～</a:t>
            </a:r>
            <a:r>
              <a:rPr lang="en-US" altLang="zh-CN" sz="1800" b="1" smtClean="0">
                <a:latin typeface="Times New Roman" pitchFamily="18" charset="0"/>
              </a:rPr>
              <a:t>(</a:t>
            </a:r>
            <a:r>
              <a:rPr lang="zh-CN" altLang="en-US" sz="1800" b="1" smtClean="0">
                <a:latin typeface="Times New Roman" pitchFamily="18" charset="0"/>
              </a:rPr>
              <a:t>～</a:t>
            </a:r>
            <a:r>
              <a:rPr lang="en-US" altLang="zh-CN" sz="1800" b="1" i="1" smtClean="0">
                <a:latin typeface="Times New Roman" pitchFamily="18" charset="0"/>
              </a:rPr>
              <a:t>P</a:t>
            </a:r>
            <a:r>
              <a:rPr lang="en-US" altLang="zh-CN" sz="1800" b="1" smtClean="0">
                <a:latin typeface="Times New Roman" pitchFamily="18" charset="0"/>
              </a:rPr>
              <a:t>)</a:t>
            </a:r>
            <a:r>
              <a:rPr lang="zh-CN" altLang="en-US" sz="1800" b="1" smtClean="0">
                <a:latin typeface="Times New Roman" pitchFamily="18" charset="0"/>
              </a:rPr>
              <a:t>等价于</a:t>
            </a:r>
            <a:r>
              <a:rPr lang="en-US" altLang="zh-CN" sz="1800" b="1" i="1" smtClean="0">
                <a:latin typeface="Times New Roman" pitchFamily="18" charset="0"/>
              </a:rPr>
              <a:t>P</a:t>
            </a:r>
            <a:endParaRPr lang="en-US" altLang="zh-CN" sz="1800" b="1" smtClean="0">
              <a:latin typeface="Times New Roman" pitchFamily="18" charset="0"/>
            </a:endParaRPr>
          </a:p>
          <a:p>
            <a:pPr algn="just" eaLnBrk="1" hangingPunct="1">
              <a:lnSpc>
                <a:spcPct val="130000"/>
              </a:lnSpc>
              <a:buFontTx/>
              <a:buNone/>
            </a:pPr>
            <a:r>
              <a:rPr lang="en-US" altLang="zh-CN" sz="1800" b="1" smtClean="0">
                <a:latin typeface="Times New Roman" pitchFamily="18" charset="0"/>
              </a:rPr>
              <a:t>(2)</a:t>
            </a:r>
            <a:r>
              <a:rPr lang="en-US" altLang="zh-CN" sz="1800" b="1" i="1" smtClean="0">
                <a:latin typeface="Times New Roman" pitchFamily="18" charset="0"/>
              </a:rPr>
              <a:t> P</a:t>
            </a:r>
            <a:r>
              <a:rPr lang="en-US" altLang="zh-CN" sz="1800" b="1" smtClean="0">
                <a:latin typeface="Times New Roman" pitchFamily="18" charset="0"/>
              </a:rPr>
              <a:t>∨</a:t>
            </a:r>
            <a:r>
              <a:rPr lang="en-US" altLang="zh-CN" sz="1800" b="1" i="1" smtClean="0">
                <a:latin typeface="Times New Roman" pitchFamily="18" charset="0"/>
              </a:rPr>
              <a:t>Q</a:t>
            </a:r>
            <a:r>
              <a:rPr lang="zh-CN" altLang="en-US" sz="1800" b="1" smtClean="0">
                <a:latin typeface="Times New Roman" pitchFamily="18" charset="0"/>
              </a:rPr>
              <a:t>等价于～</a:t>
            </a:r>
            <a:r>
              <a:rPr lang="en-US" altLang="zh-CN" sz="1800" b="1" i="1" smtClean="0">
                <a:latin typeface="Times New Roman" pitchFamily="18" charset="0"/>
              </a:rPr>
              <a:t>P</a:t>
            </a:r>
            <a:r>
              <a:rPr lang="en-US" altLang="zh-CN" sz="1800" b="1" smtClean="0">
                <a:latin typeface="Times New Roman" pitchFamily="18" charset="0"/>
              </a:rPr>
              <a:t>=&gt;</a:t>
            </a:r>
            <a:r>
              <a:rPr lang="en-US" altLang="zh-CN" sz="1800" b="1" i="1" smtClean="0">
                <a:latin typeface="Times New Roman" pitchFamily="18" charset="0"/>
              </a:rPr>
              <a:t>Q</a:t>
            </a:r>
            <a:endParaRPr lang="en-US" altLang="zh-CN" sz="1800" b="1" smtClean="0">
              <a:latin typeface="Times New Roman" pitchFamily="18" charset="0"/>
            </a:endParaRPr>
          </a:p>
          <a:p>
            <a:pPr algn="just" eaLnBrk="1" hangingPunct="1">
              <a:lnSpc>
                <a:spcPct val="130000"/>
              </a:lnSpc>
              <a:buFontTx/>
              <a:buNone/>
            </a:pPr>
            <a:r>
              <a:rPr lang="en-US" altLang="zh-CN" sz="1800" b="1" smtClean="0">
                <a:latin typeface="Times New Roman" pitchFamily="18" charset="0"/>
              </a:rPr>
              <a:t>(3) </a:t>
            </a:r>
            <a:r>
              <a:rPr lang="zh-CN" altLang="en-US" sz="1800" b="1" smtClean="0">
                <a:latin typeface="Times New Roman" pitchFamily="18" charset="0"/>
              </a:rPr>
              <a:t>狄</a:t>
            </a:r>
            <a:r>
              <a:rPr lang="en-US" altLang="zh-CN" sz="1800" b="1" smtClean="0">
                <a:latin typeface="Times New Roman" pitchFamily="18" charset="0"/>
              </a:rPr>
              <a:t>·</a:t>
            </a:r>
            <a:r>
              <a:rPr lang="zh-CN" altLang="en-US" sz="1800" b="1" smtClean="0">
                <a:latin typeface="Times New Roman" pitchFamily="18" charset="0"/>
              </a:rPr>
              <a:t>摩根定律：       ～</a:t>
            </a:r>
            <a:r>
              <a:rPr lang="en-US" altLang="zh-CN" sz="1800" b="1" smtClean="0">
                <a:latin typeface="Times New Roman" pitchFamily="18" charset="0"/>
              </a:rPr>
              <a:t>(</a:t>
            </a:r>
            <a:r>
              <a:rPr lang="en-US" altLang="zh-CN" sz="1800" b="1" i="1" smtClean="0">
                <a:latin typeface="Times New Roman" pitchFamily="18" charset="0"/>
              </a:rPr>
              <a:t>P</a:t>
            </a:r>
            <a:r>
              <a:rPr lang="en-US" altLang="zh-CN" sz="1800" b="1" smtClean="0">
                <a:latin typeface="Times New Roman" pitchFamily="18" charset="0"/>
              </a:rPr>
              <a:t>∨</a:t>
            </a:r>
            <a:r>
              <a:rPr lang="en-US" altLang="zh-CN" sz="1800" b="1" i="1" smtClean="0">
                <a:latin typeface="Times New Roman" pitchFamily="18" charset="0"/>
              </a:rPr>
              <a:t>Q</a:t>
            </a:r>
            <a:r>
              <a:rPr lang="en-US" altLang="zh-CN" sz="1800" b="1" smtClean="0">
                <a:latin typeface="Times New Roman" pitchFamily="18" charset="0"/>
              </a:rPr>
              <a:t>)</a:t>
            </a:r>
            <a:r>
              <a:rPr lang="zh-CN" altLang="en-US" sz="1800" b="1" smtClean="0">
                <a:latin typeface="Times New Roman" pitchFamily="18" charset="0"/>
              </a:rPr>
              <a:t>等价于～</a:t>
            </a:r>
            <a:r>
              <a:rPr lang="en-US" altLang="zh-CN" sz="1800" b="1" i="1" smtClean="0">
                <a:latin typeface="Times New Roman" pitchFamily="18" charset="0"/>
              </a:rPr>
              <a:t>P</a:t>
            </a:r>
            <a:r>
              <a:rPr lang="en-US" altLang="zh-CN" sz="1800" b="1" smtClean="0">
                <a:latin typeface="Times New Roman" pitchFamily="18" charset="0"/>
              </a:rPr>
              <a:t>∧</a:t>
            </a:r>
            <a:r>
              <a:rPr lang="zh-CN" altLang="en-US" sz="1800" b="1" smtClean="0">
                <a:latin typeface="Times New Roman" pitchFamily="18" charset="0"/>
              </a:rPr>
              <a:t>～</a:t>
            </a:r>
            <a:r>
              <a:rPr lang="en-US" altLang="zh-CN" sz="1800" b="1" i="1" smtClean="0">
                <a:latin typeface="Times New Roman" pitchFamily="18" charset="0"/>
              </a:rPr>
              <a:t>Q</a:t>
            </a:r>
            <a:endParaRPr lang="en-US" altLang="zh-CN" sz="1800" b="1" smtClean="0">
              <a:latin typeface="Times New Roman" pitchFamily="18" charset="0"/>
            </a:endParaRPr>
          </a:p>
          <a:p>
            <a:pPr algn="just" eaLnBrk="1" hangingPunct="1">
              <a:lnSpc>
                <a:spcPct val="130000"/>
              </a:lnSpc>
              <a:buFontTx/>
              <a:buNone/>
            </a:pPr>
            <a:r>
              <a:rPr lang="en-US" altLang="zh-CN" sz="1800" b="1" smtClean="0">
                <a:latin typeface="Times New Roman" pitchFamily="18" charset="0"/>
              </a:rPr>
              <a:t>                                     </a:t>
            </a:r>
            <a:r>
              <a:rPr lang="zh-CN" altLang="en-US" sz="1800" b="1" smtClean="0">
                <a:latin typeface="Times New Roman" pitchFamily="18" charset="0"/>
              </a:rPr>
              <a:t>～</a:t>
            </a:r>
            <a:r>
              <a:rPr lang="en-US" altLang="zh-CN" sz="1800" b="1" smtClean="0">
                <a:latin typeface="Times New Roman" pitchFamily="18" charset="0"/>
              </a:rPr>
              <a:t>(</a:t>
            </a:r>
            <a:r>
              <a:rPr lang="en-US" altLang="zh-CN" sz="1800" b="1" i="1" smtClean="0">
                <a:latin typeface="Times New Roman" pitchFamily="18" charset="0"/>
              </a:rPr>
              <a:t>P</a:t>
            </a:r>
            <a:r>
              <a:rPr lang="en-US" altLang="zh-CN" sz="1800" b="1" smtClean="0">
                <a:latin typeface="Times New Roman" pitchFamily="18" charset="0"/>
              </a:rPr>
              <a:t>∧</a:t>
            </a:r>
            <a:r>
              <a:rPr lang="en-US" altLang="zh-CN" sz="1800" b="1" i="1" smtClean="0">
                <a:latin typeface="Times New Roman" pitchFamily="18" charset="0"/>
              </a:rPr>
              <a:t>Q</a:t>
            </a:r>
            <a:r>
              <a:rPr lang="en-US" altLang="zh-CN" sz="1800" b="1" smtClean="0">
                <a:latin typeface="Times New Roman" pitchFamily="18" charset="0"/>
              </a:rPr>
              <a:t>)</a:t>
            </a:r>
            <a:r>
              <a:rPr lang="zh-CN" altLang="en-US" sz="1800" b="1" smtClean="0">
                <a:latin typeface="Times New Roman" pitchFamily="18" charset="0"/>
              </a:rPr>
              <a:t>等价于～</a:t>
            </a:r>
            <a:r>
              <a:rPr lang="en-US" altLang="zh-CN" sz="1800" b="1" i="1" smtClean="0">
                <a:latin typeface="Times New Roman" pitchFamily="18" charset="0"/>
              </a:rPr>
              <a:t>P</a:t>
            </a:r>
            <a:r>
              <a:rPr lang="en-US" altLang="zh-CN" sz="1800" b="1" smtClean="0">
                <a:latin typeface="Times New Roman" pitchFamily="18" charset="0"/>
              </a:rPr>
              <a:t>∨</a:t>
            </a:r>
            <a:r>
              <a:rPr lang="zh-CN" altLang="en-US" sz="1800" b="1" smtClean="0">
                <a:latin typeface="Times New Roman" pitchFamily="18" charset="0"/>
              </a:rPr>
              <a:t>～</a:t>
            </a:r>
            <a:r>
              <a:rPr lang="en-US" altLang="zh-CN" sz="1800" b="1" i="1" smtClean="0">
                <a:latin typeface="Times New Roman" pitchFamily="18" charset="0"/>
              </a:rPr>
              <a:t>Q</a:t>
            </a:r>
            <a:endParaRPr lang="en-US" altLang="zh-CN" sz="1800" b="1" smtClean="0">
              <a:latin typeface="Times New Roman" pitchFamily="18" charset="0"/>
            </a:endParaRPr>
          </a:p>
          <a:p>
            <a:pPr algn="just" eaLnBrk="1" hangingPunct="1">
              <a:lnSpc>
                <a:spcPct val="130000"/>
              </a:lnSpc>
              <a:buFontTx/>
              <a:buNone/>
            </a:pPr>
            <a:r>
              <a:rPr lang="en-US" altLang="zh-CN" sz="1800" b="1" smtClean="0">
                <a:latin typeface="Times New Roman" pitchFamily="18" charset="0"/>
              </a:rPr>
              <a:t>(4) </a:t>
            </a:r>
            <a:r>
              <a:rPr lang="zh-CN" altLang="en-US" sz="1800" b="1" smtClean="0">
                <a:latin typeface="Times New Roman" pitchFamily="18" charset="0"/>
              </a:rPr>
              <a:t>分配律：               </a:t>
            </a:r>
            <a:r>
              <a:rPr lang="en-US" altLang="zh-CN" sz="1800" b="1" i="1" smtClean="0">
                <a:latin typeface="Times New Roman" pitchFamily="18" charset="0"/>
              </a:rPr>
              <a:t>P</a:t>
            </a:r>
            <a:r>
              <a:rPr lang="en-US" altLang="zh-CN" sz="1800" b="1" smtClean="0">
                <a:latin typeface="Times New Roman" pitchFamily="18" charset="0"/>
              </a:rPr>
              <a:t>∧(</a:t>
            </a:r>
            <a:r>
              <a:rPr lang="en-US" altLang="zh-CN" sz="1800" b="1" i="1" smtClean="0">
                <a:latin typeface="Times New Roman" pitchFamily="18" charset="0"/>
              </a:rPr>
              <a:t>Q</a:t>
            </a:r>
            <a:r>
              <a:rPr lang="en-US" altLang="zh-CN" sz="1800" b="1" smtClean="0">
                <a:latin typeface="Times New Roman" pitchFamily="18" charset="0"/>
              </a:rPr>
              <a:t>∨</a:t>
            </a:r>
            <a:r>
              <a:rPr lang="en-US" altLang="zh-CN" sz="1800" b="1" i="1" smtClean="0">
                <a:latin typeface="Times New Roman" pitchFamily="18" charset="0"/>
              </a:rPr>
              <a:t>R</a:t>
            </a:r>
            <a:r>
              <a:rPr lang="en-US" altLang="zh-CN" sz="1800" b="1" smtClean="0">
                <a:latin typeface="Times New Roman" pitchFamily="18" charset="0"/>
              </a:rPr>
              <a:t>)</a:t>
            </a:r>
            <a:r>
              <a:rPr lang="zh-CN" altLang="en-US" sz="1800" b="1" smtClean="0">
                <a:latin typeface="Times New Roman" pitchFamily="18" charset="0"/>
              </a:rPr>
              <a:t>等价于</a:t>
            </a:r>
            <a:r>
              <a:rPr lang="en-US" altLang="zh-CN" sz="1800" b="1" smtClean="0">
                <a:latin typeface="Times New Roman" pitchFamily="18" charset="0"/>
              </a:rPr>
              <a:t>(</a:t>
            </a:r>
            <a:r>
              <a:rPr lang="en-US" altLang="zh-CN" sz="1800" b="1" i="1" smtClean="0">
                <a:latin typeface="Times New Roman" pitchFamily="18" charset="0"/>
              </a:rPr>
              <a:t>P</a:t>
            </a:r>
            <a:r>
              <a:rPr lang="en-US" altLang="zh-CN" sz="1800" b="1" smtClean="0">
                <a:latin typeface="Times New Roman" pitchFamily="18" charset="0"/>
              </a:rPr>
              <a:t>∧</a:t>
            </a:r>
            <a:r>
              <a:rPr lang="en-US" altLang="zh-CN" sz="1800" b="1" i="1" smtClean="0">
                <a:latin typeface="Times New Roman" pitchFamily="18" charset="0"/>
              </a:rPr>
              <a:t>Q</a:t>
            </a:r>
            <a:r>
              <a:rPr lang="en-US" altLang="zh-CN" sz="1800" b="1" smtClean="0">
                <a:latin typeface="Times New Roman" pitchFamily="18" charset="0"/>
              </a:rPr>
              <a:t>)∨(</a:t>
            </a:r>
            <a:r>
              <a:rPr lang="en-US" altLang="zh-CN" sz="1800" b="1" i="1" smtClean="0">
                <a:latin typeface="Times New Roman" pitchFamily="18" charset="0"/>
              </a:rPr>
              <a:t>P</a:t>
            </a:r>
            <a:r>
              <a:rPr lang="en-US" altLang="zh-CN" sz="1800" b="1" smtClean="0">
                <a:latin typeface="Times New Roman" pitchFamily="18" charset="0"/>
              </a:rPr>
              <a:t>∧</a:t>
            </a:r>
            <a:r>
              <a:rPr lang="en-US" altLang="zh-CN" sz="1800" b="1" i="1" smtClean="0">
                <a:latin typeface="Times New Roman" pitchFamily="18" charset="0"/>
              </a:rPr>
              <a:t>R</a:t>
            </a:r>
            <a:r>
              <a:rPr lang="en-US" altLang="zh-CN" sz="1800" b="1" smtClean="0">
                <a:latin typeface="Times New Roman" pitchFamily="18" charset="0"/>
              </a:rPr>
              <a:t>)</a:t>
            </a:r>
          </a:p>
          <a:p>
            <a:pPr algn="just" eaLnBrk="1" hangingPunct="1">
              <a:lnSpc>
                <a:spcPct val="130000"/>
              </a:lnSpc>
              <a:buFontTx/>
              <a:buNone/>
            </a:pPr>
            <a:r>
              <a:rPr lang="en-US" altLang="zh-CN" sz="1800" b="1" smtClean="0">
                <a:latin typeface="Times New Roman" pitchFamily="18" charset="0"/>
              </a:rPr>
              <a:t>                                     </a:t>
            </a:r>
            <a:r>
              <a:rPr lang="en-US" altLang="zh-CN" sz="1800" b="1" i="1" smtClean="0">
                <a:latin typeface="Times New Roman" pitchFamily="18" charset="0"/>
              </a:rPr>
              <a:t>P</a:t>
            </a:r>
            <a:r>
              <a:rPr lang="en-US" altLang="zh-CN" sz="1800" b="1" smtClean="0">
                <a:latin typeface="Times New Roman" pitchFamily="18" charset="0"/>
              </a:rPr>
              <a:t>∨(</a:t>
            </a:r>
            <a:r>
              <a:rPr lang="en-US" altLang="zh-CN" sz="1800" b="1" i="1" smtClean="0">
                <a:latin typeface="Times New Roman" pitchFamily="18" charset="0"/>
              </a:rPr>
              <a:t>Q</a:t>
            </a:r>
            <a:r>
              <a:rPr lang="en-US" altLang="zh-CN" sz="1800" b="1" smtClean="0">
                <a:latin typeface="Times New Roman" pitchFamily="18" charset="0"/>
              </a:rPr>
              <a:t>∧</a:t>
            </a:r>
            <a:r>
              <a:rPr lang="en-US" altLang="zh-CN" sz="1800" b="1" i="1" smtClean="0">
                <a:latin typeface="Times New Roman" pitchFamily="18" charset="0"/>
              </a:rPr>
              <a:t>R</a:t>
            </a:r>
            <a:r>
              <a:rPr lang="en-US" altLang="zh-CN" sz="1800" b="1" smtClean="0">
                <a:latin typeface="Times New Roman" pitchFamily="18" charset="0"/>
              </a:rPr>
              <a:t>)</a:t>
            </a:r>
            <a:r>
              <a:rPr lang="zh-CN" altLang="en-US" sz="1800" b="1" smtClean="0">
                <a:latin typeface="Times New Roman" pitchFamily="18" charset="0"/>
              </a:rPr>
              <a:t>等价于</a:t>
            </a:r>
            <a:r>
              <a:rPr lang="en-US" altLang="zh-CN" sz="1800" b="1" smtClean="0">
                <a:latin typeface="Times New Roman" pitchFamily="18" charset="0"/>
              </a:rPr>
              <a:t>(</a:t>
            </a:r>
            <a:r>
              <a:rPr lang="en-US" altLang="zh-CN" sz="1800" b="1" i="1" smtClean="0">
                <a:latin typeface="Times New Roman" pitchFamily="18" charset="0"/>
              </a:rPr>
              <a:t>P</a:t>
            </a:r>
            <a:r>
              <a:rPr lang="en-US" altLang="zh-CN" sz="1800" b="1" smtClean="0">
                <a:latin typeface="Times New Roman" pitchFamily="18" charset="0"/>
              </a:rPr>
              <a:t>∨</a:t>
            </a:r>
            <a:r>
              <a:rPr lang="en-US" altLang="zh-CN" sz="1800" b="1" i="1" smtClean="0">
                <a:latin typeface="Times New Roman" pitchFamily="18" charset="0"/>
              </a:rPr>
              <a:t>Q</a:t>
            </a:r>
            <a:r>
              <a:rPr lang="en-US" altLang="zh-CN" sz="1800" b="1" smtClean="0">
                <a:latin typeface="Times New Roman" pitchFamily="18" charset="0"/>
              </a:rPr>
              <a:t>)∧(</a:t>
            </a:r>
            <a:r>
              <a:rPr lang="en-US" altLang="zh-CN" sz="1800" b="1" i="1" smtClean="0">
                <a:latin typeface="Times New Roman" pitchFamily="18" charset="0"/>
              </a:rPr>
              <a:t>P</a:t>
            </a:r>
            <a:r>
              <a:rPr lang="en-US" altLang="zh-CN" sz="1800" b="1" smtClean="0">
                <a:latin typeface="Times New Roman" pitchFamily="18" charset="0"/>
              </a:rPr>
              <a:t>∨</a:t>
            </a:r>
            <a:r>
              <a:rPr lang="en-US" altLang="zh-CN" sz="1800" b="1" i="1" smtClean="0">
                <a:latin typeface="Times New Roman" pitchFamily="18" charset="0"/>
              </a:rPr>
              <a:t>R</a:t>
            </a:r>
            <a:r>
              <a:rPr lang="en-US" altLang="zh-CN" sz="1800" b="1" smtClean="0">
                <a:latin typeface="Times New Roman" pitchFamily="18" charset="0"/>
              </a:rPr>
              <a:t>)</a:t>
            </a:r>
          </a:p>
          <a:p>
            <a:pPr algn="just" eaLnBrk="1" hangingPunct="1">
              <a:lnSpc>
                <a:spcPct val="130000"/>
              </a:lnSpc>
              <a:buFontTx/>
              <a:buNone/>
            </a:pPr>
            <a:r>
              <a:rPr lang="en-US" altLang="zh-CN" sz="1800" b="1" smtClean="0">
                <a:latin typeface="Times New Roman" pitchFamily="18" charset="0"/>
              </a:rPr>
              <a:t>(5) </a:t>
            </a:r>
            <a:r>
              <a:rPr lang="zh-CN" altLang="en-US" sz="1800" b="1" smtClean="0">
                <a:latin typeface="Times New Roman" pitchFamily="18" charset="0"/>
              </a:rPr>
              <a:t>交换律：               </a:t>
            </a:r>
            <a:r>
              <a:rPr lang="en-US" altLang="zh-CN" sz="1800" b="1" i="1" smtClean="0">
                <a:latin typeface="Times New Roman" pitchFamily="18" charset="0"/>
              </a:rPr>
              <a:t>P</a:t>
            </a:r>
            <a:r>
              <a:rPr lang="en-US" altLang="zh-CN" sz="1800" b="1" smtClean="0">
                <a:latin typeface="Times New Roman" pitchFamily="18" charset="0"/>
              </a:rPr>
              <a:t>∧</a:t>
            </a:r>
            <a:r>
              <a:rPr lang="en-US" altLang="zh-CN" sz="1800" b="1" i="1" smtClean="0">
                <a:latin typeface="Times New Roman" pitchFamily="18" charset="0"/>
              </a:rPr>
              <a:t>Q</a:t>
            </a:r>
            <a:r>
              <a:rPr lang="zh-CN" altLang="en-US" sz="1800" b="1" smtClean="0">
                <a:latin typeface="Times New Roman" pitchFamily="18" charset="0"/>
              </a:rPr>
              <a:t>等价于</a:t>
            </a:r>
            <a:r>
              <a:rPr lang="en-US" altLang="zh-CN" sz="1800" b="1" i="1" smtClean="0">
                <a:latin typeface="Times New Roman" pitchFamily="18" charset="0"/>
              </a:rPr>
              <a:t>Q</a:t>
            </a:r>
            <a:r>
              <a:rPr lang="en-US" altLang="zh-CN" sz="1800" b="1" smtClean="0">
                <a:latin typeface="Times New Roman" pitchFamily="18" charset="0"/>
              </a:rPr>
              <a:t>∧</a:t>
            </a:r>
            <a:r>
              <a:rPr lang="en-US" altLang="zh-CN" sz="1800" b="1" i="1" smtClean="0">
                <a:latin typeface="Times New Roman" pitchFamily="18" charset="0"/>
              </a:rPr>
              <a:t>P</a:t>
            </a:r>
            <a:endParaRPr lang="en-US" altLang="zh-CN" sz="1800" b="1" smtClean="0">
              <a:latin typeface="Times New Roman" pitchFamily="18" charset="0"/>
            </a:endParaRPr>
          </a:p>
          <a:p>
            <a:pPr algn="just" eaLnBrk="1" hangingPunct="1">
              <a:lnSpc>
                <a:spcPct val="130000"/>
              </a:lnSpc>
              <a:buFontTx/>
              <a:buNone/>
            </a:pPr>
            <a:r>
              <a:rPr lang="en-US" altLang="zh-CN" sz="1800" b="1" smtClean="0">
                <a:latin typeface="Times New Roman" pitchFamily="18" charset="0"/>
              </a:rPr>
              <a:t>                                     </a:t>
            </a:r>
            <a:r>
              <a:rPr lang="en-US" altLang="zh-CN" sz="1800" b="1" i="1" smtClean="0">
                <a:latin typeface="Times New Roman" pitchFamily="18" charset="0"/>
              </a:rPr>
              <a:t>P</a:t>
            </a:r>
            <a:r>
              <a:rPr lang="en-US" altLang="zh-CN" sz="1800" b="1" smtClean="0">
                <a:latin typeface="Times New Roman" pitchFamily="18" charset="0"/>
              </a:rPr>
              <a:t>∨</a:t>
            </a:r>
            <a:r>
              <a:rPr lang="en-US" altLang="zh-CN" sz="1800" b="1" i="1" smtClean="0">
                <a:latin typeface="Times New Roman" pitchFamily="18" charset="0"/>
              </a:rPr>
              <a:t>Q</a:t>
            </a:r>
            <a:r>
              <a:rPr lang="zh-CN" altLang="en-US" sz="1800" b="1" smtClean="0">
                <a:latin typeface="Times New Roman" pitchFamily="18" charset="0"/>
              </a:rPr>
              <a:t>等价于</a:t>
            </a:r>
            <a:r>
              <a:rPr lang="en-US" altLang="zh-CN" sz="1800" b="1" i="1" smtClean="0">
                <a:latin typeface="Times New Roman" pitchFamily="18" charset="0"/>
              </a:rPr>
              <a:t>Q</a:t>
            </a:r>
            <a:r>
              <a:rPr lang="en-US" altLang="zh-CN" sz="1800" b="1" smtClean="0">
                <a:latin typeface="Times New Roman" pitchFamily="18" charset="0"/>
              </a:rPr>
              <a:t>∨</a:t>
            </a:r>
            <a:r>
              <a:rPr lang="en-US" altLang="zh-CN" sz="1800" b="1" i="1" smtClean="0">
                <a:latin typeface="Times New Roman" pitchFamily="18" charset="0"/>
              </a:rPr>
              <a:t>P</a:t>
            </a:r>
            <a:endParaRPr lang="en-US" altLang="zh-CN" sz="1800" b="1" smtClean="0">
              <a:latin typeface="Times New Roman" pitchFamily="18" charset="0"/>
            </a:endParaRPr>
          </a:p>
          <a:p>
            <a:pPr algn="just" eaLnBrk="1" hangingPunct="1">
              <a:lnSpc>
                <a:spcPct val="130000"/>
              </a:lnSpc>
              <a:buFontTx/>
              <a:buNone/>
            </a:pPr>
            <a:r>
              <a:rPr lang="en-US" altLang="zh-CN" sz="1800" b="1" smtClean="0">
                <a:latin typeface="Times New Roman" pitchFamily="18" charset="0"/>
              </a:rPr>
              <a:t>(6) </a:t>
            </a:r>
            <a:r>
              <a:rPr lang="zh-CN" altLang="en-US" sz="1800" b="1" smtClean="0">
                <a:latin typeface="Times New Roman" pitchFamily="18" charset="0"/>
              </a:rPr>
              <a:t>结合律：               </a:t>
            </a:r>
            <a:r>
              <a:rPr lang="en-US" altLang="zh-CN" sz="1800" b="1" smtClean="0">
                <a:latin typeface="Times New Roman" pitchFamily="18" charset="0"/>
              </a:rPr>
              <a:t>(</a:t>
            </a:r>
            <a:r>
              <a:rPr lang="en-US" altLang="zh-CN" sz="1800" b="1" i="1" smtClean="0">
                <a:latin typeface="Times New Roman" pitchFamily="18" charset="0"/>
              </a:rPr>
              <a:t>P</a:t>
            </a:r>
            <a:r>
              <a:rPr lang="en-US" altLang="zh-CN" sz="1800" b="1" smtClean="0">
                <a:latin typeface="Times New Roman" pitchFamily="18" charset="0"/>
              </a:rPr>
              <a:t>∧</a:t>
            </a:r>
            <a:r>
              <a:rPr lang="en-US" altLang="zh-CN" sz="1800" b="1" i="1" smtClean="0">
                <a:latin typeface="Times New Roman" pitchFamily="18" charset="0"/>
              </a:rPr>
              <a:t>Q</a:t>
            </a:r>
            <a:r>
              <a:rPr lang="en-US" altLang="zh-CN" sz="1800" b="1" smtClean="0">
                <a:latin typeface="Times New Roman" pitchFamily="18" charset="0"/>
              </a:rPr>
              <a:t>)∧</a:t>
            </a:r>
            <a:r>
              <a:rPr lang="en-US" altLang="zh-CN" sz="1800" b="1" i="1" smtClean="0">
                <a:latin typeface="Times New Roman" pitchFamily="18" charset="0"/>
              </a:rPr>
              <a:t>R</a:t>
            </a:r>
            <a:r>
              <a:rPr lang="zh-CN" altLang="en-US" sz="1800" b="1" smtClean="0">
                <a:latin typeface="Times New Roman" pitchFamily="18" charset="0"/>
              </a:rPr>
              <a:t>等价于</a:t>
            </a:r>
            <a:r>
              <a:rPr lang="en-US" altLang="zh-CN" sz="1800" b="1" i="1" smtClean="0">
                <a:latin typeface="Times New Roman" pitchFamily="18" charset="0"/>
              </a:rPr>
              <a:t>P</a:t>
            </a:r>
            <a:r>
              <a:rPr lang="en-US" altLang="zh-CN" sz="1800" b="1" smtClean="0">
                <a:latin typeface="Times New Roman" pitchFamily="18" charset="0"/>
              </a:rPr>
              <a:t>∧(</a:t>
            </a:r>
            <a:r>
              <a:rPr lang="en-US" altLang="zh-CN" sz="1800" b="1" i="1" smtClean="0">
                <a:latin typeface="Times New Roman" pitchFamily="18" charset="0"/>
              </a:rPr>
              <a:t>Q</a:t>
            </a:r>
            <a:r>
              <a:rPr lang="en-US" altLang="zh-CN" sz="1800" b="1" smtClean="0">
                <a:latin typeface="Times New Roman" pitchFamily="18" charset="0"/>
              </a:rPr>
              <a:t>∧</a:t>
            </a:r>
            <a:r>
              <a:rPr lang="en-US" altLang="zh-CN" sz="1800" b="1" i="1" smtClean="0">
                <a:latin typeface="Times New Roman" pitchFamily="18" charset="0"/>
              </a:rPr>
              <a:t>R</a:t>
            </a:r>
            <a:r>
              <a:rPr lang="en-US" altLang="zh-CN" sz="1800" b="1" smtClean="0">
                <a:latin typeface="Times New Roman" pitchFamily="18" charset="0"/>
              </a:rPr>
              <a:t>)</a:t>
            </a:r>
          </a:p>
          <a:p>
            <a:pPr algn="just" eaLnBrk="1" hangingPunct="1">
              <a:lnSpc>
                <a:spcPct val="130000"/>
              </a:lnSpc>
              <a:buFontTx/>
              <a:buNone/>
            </a:pPr>
            <a:r>
              <a:rPr lang="en-US" altLang="zh-CN" sz="1800" b="1" smtClean="0">
                <a:latin typeface="Times New Roman" pitchFamily="18" charset="0"/>
              </a:rPr>
              <a:t>                                    (</a:t>
            </a:r>
            <a:r>
              <a:rPr lang="en-US" altLang="zh-CN" sz="1800" b="1" i="1" smtClean="0">
                <a:latin typeface="Times New Roman" pitchFamily="18" charset="0"/>
              </a:rPr>
              <a:t>P</a:t>
            </a:r>
            <a:r>
              <a:rPr lang="en-US" altLang="zh-CN" sz="1800" b="1" smtClean="0">
                <a:latin typeface="Times New Roman" pitchFamily="18" charset="0"/>
              </a:rPr>
              <a:t>∨</a:t>
            </a:r>
            <a:r>
              <a:rPr lang="en-US" altLang="zh-CN" sz="1800" b="1" i="1" smtClean="0">
                <a:latin typeface="Times New Roman" pitchFamily="18" charset="0"/>
              </a:rPr>
              <a:t>Q</a:t>
            </a:r>
            <a:r>
              <a:rPr lang="en-US" altLang="zh-CN" sz="1800" b="1" smtClean="0">
                <a:latin typeface="Times New Roman" pitchFamily="18" charset="0"/>
              </a:rPr>
              <a:t>)∨</a:t>
            </a:r>
            <a:r>
              <a:rPr lang="en-US" altLang="zh-CN" sz="1800" b="1" i="1" smtClean="0">
                <a:latin typeface="Times New Roman" pitchFamily="18" charset="0"/>
              </a:rPr>
              <a:t>R</a:t>
            </a:r>
            <a:r>
              <a:rPr lang="zh-CN" altLang="en-US" sz="1800" b="1" smtClean="0">
                <a:latin typeface="Times New Roman" pitchFamily="18" charset="0"/>
              </a:rPr>
              <a:t>等价于</a:t>
            </a:r>
            <a:r>
              <a:rPr lang="en-US" altLang="zh-CN" sz="1800" b="1" i="1" smtClean="0">
                <a:latin typeface="Times New Roman" pitchFamily="18" charset="0"/>
              </a:rPr>
              <a:t>P</a:t>
            </a:r>
            <a:r>
              <a:rPr lang="en-US" altLang="zh-CN" sz="1800" b="1" smtClean="0">
                <a:latin typeface="Times New Roman" pitchFamily="18" charset="0"/>
              </a:rPr>
              <a:t>∨(</a:t>
            </a:r>
            <a:r>
              <a:rPr lang="en-US" altLang="zh-CN" sz="1800" b="1" i="1" smtClean="0">
                <a:latin typeface="Times New Roman" pitchFamily="18" charset="0"/>
              </a:rPr>
              <a:t>Q</a:t>
            </a:r>
            <a:r>
              <a:rPr lang="en-US" altLang="zh-CN" sz="1800" b="1" smtClean="0">
                <a:latin typeface="Times New Roman" pitchFamily="18" charset="0"/>
              </a:rPr>
              <a:t>∨</a:t>
            </a:r>
            <a:r>
              <a:rPr lang="en-US" altLang="zh-CN" sz="1800" b="1" i="1" smtClean="0">
                <a:latin typeface="Times New Roman" pitchFamily="18" charset="0"/>
              </a:rPr>
              <a:t>R</a:t>
            </a:r>
            <a:r>
              <a:rPr lang="en-US" altLang="zh-CN" sz="1800" b="1" smtClean="0">
                <a:latin typeface="Times New Roman" pitchFamily="18" charset="0"/>
              </a:rPr>
              <a:t>)</a:t>
            </a:r>
          </a:p>
          <a:p>
            <a:pPr algn="just" eaLnBrk="1" hangingPunct="1">
              <a:lnSpc>
                <a:spcPct val="130000"/>
              </a:lnSpc>
              <a:buFontTx/>
              <a:buNone/>
            </a:pPr>
            <a:r>
              <a:rPr lang="en-US" altLang="zh-CN" sz="1800" b="1" smtClean="0">
                <a:latin typeface="Times New Roman" pitchFamily="18" charset="0"/>
              </a:rPr>
              <a:t>(7) </a:t>
            </a:r>
            <a:r>
              <a:rPr lang="zh-CN" altLang="en-US" sz="1800" b="1" smtClean="0">
                <a:latin typeface="Times New Roman" pitchFamily="18" charset="0"/>
              </a:rPr>
              <a:t>逆否律：             </a:t>
            </a:r>
            <a:r>
              <a:rPr lang="zh-CN" altLang="en-US" sz="1800" b="1" i="1" smtClean="0">
                <a:latin typeface="Times New Roman" pitchFamily="18" charset="0"/>
              </a:rPr>
              <a:t> </a:t>
            </a:r>
            <a:r>
              <a:rPr lang="en-US" altLang="zh-CN" sz="1800" b="1" i="1" smtClean="0">
                <a:latin typeface="Times New Roman" pitchFamily="18" charset="0"/>
              </a:rPr>
              <a:t>P</a:t>
            </a:r>
            <a:r>
              <a:rPr lang="en-US" altLang="zh-CN" sz="1800" b="1" smtClean="0">
                <a:latin typeface="Times New Roman" pitchFamily="18" charset="0"/>
              </a:rPr>
              <a:t>=&gt;</a:t>
            </a:r>
            <a:r>
              <a:rPr lang="en-US" altLang="zh-CN" sz="1800" b="1" i="1" smtClean="0">
                <a:latin typeface="Times New Roman" pitchFamily="18" charset="0"/>
              </a:rPr>
              <a:t>Q</a:t>
            </a:r>
            <a:r>
              <a:rPr lang="zh-CN" altLang="en-US" sz="1800" b="1" smtClean="0">
                <a:latin typeface="Times New Roman" pitchFamily="18" charset="0"/>
              </a:rPr>
              <a:t>等价于～</a:t>
            </a:r>
            <a:r>
              <a:rPr lang="en-US" altLang="zh-CN" sz="1800" b="1" i="1" smtClean="0">
                <a:latin typeface="Times New Roman" pitchFamily="18" charset="0"/>
              </a:rPr>
              <a:t>Q</a:t>
            </a:r>
            <a:r>
              <a:rPr lang="en-US" altLang="zh-CN" sz="1800" b="1" smtClean="0">
                <a:latin typeface="Times New Roman" pitchFamily="18" charset="0"/>
              </a:rPr>
              <a:t>=&gt;</a:t>
            </a:r>
            <a:r>
              <a:rPr lang="zh-CN" altLang="en-US" sz="1800" b="1" smtClean="0">
                <a:latin typeface="Times New Roman" pitchFamily="18" charset="0"/>
              </a:rPr>
              <a:t>～</a:t>
            </a:r>
            <a:r>
              <a:rPr lang="en-US" altLang="zh-CN" sz="1800" b="1" i="1" smtClean="0">
                <a:latin typeface="Times New Roman" pitchFamily="18" charset="0"/>
              </a:rPr>
              <a:t>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7778">
                                            <p:txEl>
                                              <p:pRg st="0" end="0"/>
                                            </p:txEl>
                                          </p:spTgt>
                                        </p:tgtEl>
                                        <p:attrNameLst>
                                          <p:attrName>style.visibility</p:attrName>
                                        </p:attrNameLst>
                                      </p:cBhvr>
                                      <p:to>
                                        <p:strVal val="visible"/>
                                      </p:to>
                                    </p:set>
                                    <p:animEffect transition="in" filter="blinds(horizontal)">
                                      <p:cBhvr>
                                        <p:cTn id="7" dur="500"/>
                                        <p:tgtEl>
                                          <p:spTgt spid="5877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7778">
                                            <p:txEl>
                                              <p:pRg st="1" end="1"/>
                                            </p:txEl>
                                          </p:spTgt>
                                        </p:tgtEl>
                                        <p:attrNameLst>
                                          <p:attrName>style.visibility</p:attrName>
                                        </p:attrNameLst>
                                      </p:cBhvr>
                                      <p:to>
                                        <p:strVal val="visible"/>
                                      </p:to>
                                    </p:set>
                                    <p:animEffect transition="in" filter="blinds(horizontal)">
                                      <p:cBhvr>
                                        <p:cTn id="12" dur="500"/>
                                        <p:tgtEl>
                                          <p:spTgt spid="5877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7778">
                                            <p:txEl>
                                              <p:pRg st="2" end="2"/>
                                            </p:txEl>
                                          </p:spTgt>
                                        </p:tgtEl>
                                        <p:attrNameLst>
                                          <p:attrName>style.visibility</p:attrName>
                                        </p:attrNameLst>
                                      </p:cBhvr>
                                      <p:to>
                                        <p:strVal val="visible"/>
                                      </p:to>
                                    </p:set>
                                    <p:animEffect transition="in" filter="blinds(horizontal)">
                                      <p:cBhvr>
                                        <p:cTn id="17" dur="500"/>
                                        <p:tgtEl>
                                          <p:spTgt spid="58777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7778">
                                            <p:txEl>
                                              <p:pRg st="3" end="3"/>
                                            </p:txEl>
                                          </p:spTgt>
                                        </p:tgtEl>
                                        <p:attrNameLst>
                                          <p:attrName>style.visibility</p:attrName>
                                        </p:attrNameLst>
                                      </p:cBhvr>
                                      <p:to>
                                        <p:strVal val="visible"/>
                                      </p:to>
                                    </p:set>
                                    <p:animEffect transition="in" filter="blinds(horizontal)">
                                      <p:cBhvr>
                                        <p:cTn id="22" dur="500"/>
                                        <p:tgtEl>
                                          <p:spTgt spid="58777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7778">
                                            <p:txEl>
                                              <p:pRg st="4" end="4"/>
                                            </p:txEl>
                                          </p:spTgt>
                                        </p:tgtEl>
                                        <p:attrNameLst>
                                          <p:attrName>style.visibility</p:attrName>
                                        </p:attrNameLst>
                                      </p:cBhvr>
                                      <p:to>
                                        <p:strVal val="visible"/>
                                      </p:to>
                                    </p:set>
                                    <p:animEffect transition="in" filter="blinds(horizontal)">
                                      <p:cBhvr>
                                        <p:cTn id="27" dur="500"/>
                                        <p:tgtEl>
                                          <p:spTgt spid="58777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7778">
                                            <p:txEl>
                                              <p:pRg st="5" end="5"/>
                                            </p:txEl>
                                          </p:spTgt>
                                        </p:tgtEl>
                                        <p:attrNameLst>
                                          <p:attrName>style.visibility</p:attrName>
                                        </p:attrNameLst>
                                      </p:cBhvr>
                                      <p:to>
                                        <p:strVal val="visible"/>
                                      </p:to>
                                    </p:set>
                                    <p:animEffect transition="in" filter="blinds(horizontal)">
                                      <p:cBhvr>
                                        <p:cTn id="32" dur="500"/>
                                        <p:tgtEl>
                                          <p:spTgt spid="58777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7778">
                                            <p:txEl>
                                              <p:pRg st="6" end="6"/>
                                            </p:txEl>
                                          </p:spTgt>
                                        </p:tgtEl>
                                        <p:attrNameLst>
                                          <p:attrName>style.visibility</p:attrName>
                                        </p:attrNameLst>
                                      </p:cBhvr>
                                      <p:to>
                                        <p:strVal val="visible"/>
                                      </p:to>
                                    </p:set>
                                    <p:animEffect transition="in" filter="blinds(horizontal)">
                                      <p:cBhvr>
                                        <p:cTn id="37" dur="500"/>
                                        <p:tgtEl>
                                          <p:spTgt spid="58777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87778">
                                            <p:txEl>
                                              <p:pRg st="7" end="7"/>
                                            </p:txEl>
                                          </p:spTgt>
                                        </p:tgtEl>
                                        <p:attrNameLst>
                                          <p:attrName>style.visibility</p:attrName>
                                        </p:attrNameLst>
                                      </p:cBhvr>
                                      <p:to>
                                        <p:strVal val="visible"/>
                                      </p:to>
                                    </p:set>
                                    <p:animEffect transition="in" filter="blinds(horizontal)">
                                      <p:cBhvr>
                                        <p:cTn id="42" dur="500"/>
                                        <p:tgtEl>
                                          <p:spTgt spid="58777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87778">
                                            <p:txEl>
                                              <p:pRg st="8" end="8"/>
                                            </p:txEl>
                                          </p:spTgt>
                                        </p:tgtEl>
                                        <p:attrNameLst>
                                          <p:attrName>style.visibility</p:attrName>
                                        </p:attrNameLst>
                                      </p:cBhvr>
                                      <p:to>
                                        <p:strVal val="visible"/>
                                      </p:to>
                                    </p:set>
                                    <p:animEffect transition="in" filter="blinds(horizontal)">
                                      <p:cBhvr>
                                        <p:cTn id="47" dur="500"/>
                                        <p:tgtEl>
                                          <p:spTgt spid="587778">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87778">
                                            <p:txEl>
                                              <p:pRg st="9" end="9"/>
                                            </p:txEl>
                                          </p:spTgt>
                                        </p:tgtEl>
                                        <p:attrNameLst>
                                          <p:attrName>style.visibility</p:attrName>
                                        </p:attrNameLst>
                                      </p:cBhvr>
                                      <p:to>
                                        <p:strVal val="visible"/>
                                      </p:to>
                                    </p:set>
                                    <p:animEffect transition="in" filter="blinds(horizontal)">
                                      <p:cBhvr>
                                        <p:cTn id="52" dur="500"/>
                                        <p:tgtEl>
                                          <p:spTgt spid="587778">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87778">
                                            <p:txEl>
                                              <p:pRg st="10" end="10"/>
                                            </p:txEl>
                                          </p:spTgt>
                                        </p:tgtEl>
                                        <p:attrNameLst>
                                          <p:attrName>style.visibility</p:attrName>
                                        </p:attrNameLst>
                                      </p:cBhvr>
                                      <p:to>
                                        <p:strVal val="visible"/>
                                      </p:to>
                                    </p:set>
                                    <p:animEffect transition="in" filter="blinds(horizontal)">
                                      <p:cBhvr>
                                        <p:cTn id="57" dur="500"/>
                                        <p:tgtEl>
                                          <p:spTgt spid="58777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8"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1" name="灯片编号占位符 1"/>
          <p:cNvSpPr>
            <a:spLocks noGrp="1" noChangeArrowheads="1"/>
          </p:cNvSpPr>
          <p:nvPr>
            <p:ph type="sldNum" sz="quarter" idx="10"/>
          </p:nvPr>
        </p:nvSpPr>
        <p:spPr bwMode="auto">
          <a:noFill/>
          <a:ln>
            <a:miter lim="800000"/>
            <a:headEnd/>
            <a:tailEnd/>
          </a:ln>
        </p:spPr>
        <p:txBody>
          <a:bodyPr/>
          <a:lstStyle/>
          <a:p>
            <a:fld id="{5DAD3D56-9D4F-43B3-ABBF-C1DD85689A2C}" type="slidenum">
              <a:rPr lang="zh-TW" altLang="en-US"/>
              <a:pPr/>
              <a:t>77</a:t>
            </a:fld>
            <a:endParaRPr lang="zh-TW" altLang="en-US"/>
          </a:p>
        </p:txBody>
      </p:sp>
      <p:sp>
        <p:nvSpPr>
          <p:cNvPr id="588802" name="内容占位符 588801"/>
          <p:cNvSpPr>
            <a:spLocks noGrp="1" noChangeArrowheads="1"/>
          </p:cNvSpPr>
          <p:nvPr>
            <p:ph idx="1"/>
          </p:nvPr>
        </p:nvSpPr>
        <p:spPr>
          <a:xfrm>
            <a:off x="685800" y="1512888"/>
            <a:ext cx="8458200" cy="4724400"/>
          </a:xfrm>
        </p:spPr>
        <p:txBody>
          <a:bodyPr/>
          <a:lstStyle/>
          <a:p>
            <a:pPr algn="just" eaLnBrk="1" hangingPunct="1">
              <a:lnSpc>
                <a:spcPct val="130000"/>
              </a:lnSpc>
              <a:buFontTx/>
              <a:buNone/>
            </a:pPr>
            <a:r>
              <a:rPr lang="en-US" altLang="zh-CN" sz="2000" b="1" dirty="0" smtClean="0">
                <a:latin typeface="Times New Roman" pitchFamily="18" charset="0"/>
              </a:rPr>
              <a:t>(8) </a:t>
            </a:r>
            <a:r>
              <a:rPr lang="zh-CN" altLang="en-US" sz="2000" b="1" dirty="0" smtClean="0">
                <a:latin typeface="Times New Roman" pitchFamily="18" charset="0"/>
              </a:rPr>
              <a:t>～</a:t>
            </a:r>
            <a:r>
              <a:rPr lang="en-US" altLang="zh-CN" sz="2000" b="1" dirty="0" smtClean="0">
                <a:latin typeface="Times New Roman" pitchFamily="18" charset="0"/>
              </a:rPr>
              <a:t>(</a:t>
            </a:r>
            <a:r>
              <a:rPr lang="en-US" altLang="zh-CN" sz="2000" b="1" dirty="0" smtClean="0">
                <a:latin typeface="Times New Roman" pitchFamily="18" charset="0"/>
                <a:ea typeface="Arial Unicode MS" pitchFamily="34" charset="-122"/>
                <a:cs typeface="Arial Unicode MS" pitchFamily="34" charset="-122"/>
              </a:rPr>
              <a:t>∃</a:t>
            </a:r>
            <a:r>
              <a:rPr lang="en-US" altLang="zh-CN" sz="2000" b="1" i="1" dirty="0" smtClean="0">
                <a:latin typeface="Times New Roman" pitchFamily="18" charset="0"/>
              </a:rPr>
              <a:t>x</a:t>
            </a:r>
            <a:r>
              <a:rPr lang="en-US" altLang="zh-CN" sz="2000" b="1" dirty="0" smtClean="0">
                <a:latin typeface="Times New Roman" pitchFamily="18" charset="0"/>
              </a:rPr>
              <a:t>)</a:t>
            </a:r>
            <a:r>
              <a:rPr lang="en-US" altLang="zh-CN" sz="2000" b="1" i="1" dirty="0" smtClean="0">
                <a:latin typeface="Times New Roman" pitchFamily="18" charset="0"/>
              </a:rPr>
              <a:t>P</a:t>
            </a:r>
            <a:r>
              <a:rPr lang="en-US" altLang="zh-CN" sz="2000" b="1" dirty="0" smtClean="0">
                <a:latin typeface="Times New Roman" pitchFamily="18" charset="0"/>
              </a:rPr>
              <a:t>(</a:t>
            </a:r>
            <a:r>
              <a:rPr lang="en-US" altLang="zh-CN" sz="2000" b="1" i="1" dirty="0" smtClean="0">
                <a:latin typeface="Times New Roman" pitchFamily="18" charset="0"/>
              </a:rPr>
              <a:t>x</a:t>
            </a:r>
            <a:r>
              <a:rPr lang="en-US" altLang="zh-CN" sz="2000" b="1" dirty="0" smtClean="0">
                <a:latin typeface="Times New Roman" pitchFamily="18" charset="0"/>
              </a:rPr>
              <a:t>)  </a:t>
            </a:r>
            <a:r>
              <a:rPr lang="zh-CN" altLang="en-US" sz="2000" b="1" dirty="0" smtClean="0">
                <a:latin typeface="Times New Roman" pitchFamily="18" charset="0"/>
              </a:rPr>
              <a:t>等价于  </a:t>
            </a:r>
            <a:r>
              <a:rPr lang="en-US" altLang="zh-CN" sz="2000" b="1" dirty="0" smtClean="0">
                <a:latin typeface="Times New Roman" pitchFamily="18" charset="0"/>
              </a:rPr>
              <a:t>(</a:t>
            </a:r>
            <a:r>
              <a:rPr lang="en-US" altLang="zh-CN" sz="2000" b="1" dirty="0">
                <a:solidFill>
                  <a:srgbClr val="000000"/>
                </a:solidFill>
                <a:latin typeface="Times New Roman" pitchFamily="18" charset="0"/>
                <a:ea typeface="Arial Unicode MS" pitchFamily="34" charset="-122"/>
                <a:cs typeface="Arial Unicode MS" pitchFamily="34" charset="-122"/>
              </a:rPr>
              <a:t>∀ </a:t>
            </a:r>
            <a:r>
              <a:rPr lang="en-US" altLang="zh-CN" sz="2000" b="1" i="1" dirty="0" smtClean="0">
                <a:latin typeface="Times New Roman" pitchFamily="18" charset="0"/>
              </a:rPr>
              <a:t>x</a:t>
            </a:r>
            <a:r>
              <a:rPr lang="en-US" altLang="zh-CN" sz="2000" b="1" dirty="0" smtClean="0">
                <a:latin typeface="Times New Roman" pitchFamily="18" charset="0"/>
              </a:rPr>
              <a:t>)</a:t>
            </a:r>
            <a:r>
              <a:rPr lang="zh-CN" altLang="en-US" sz="2000" b="1" dirty="0" smtClean="0">
                <a:latin typeface="Times New Roman" pitchFamily="18" charset="0"/>
              </a:rPr>
              <a:t>［～</a:t>
            </a:r>
            <a:r>
              <a:rPr lang="en-US" altLang="zh-CN" sz="2000" b="1" i="1" dirty="0" smtClean="0">
                <a:latin typeface="Times New Roman" pitchFamily="18" charset="0"/>
              </a:rPr>
              <a:t>P</a:t>
            </a:r>
            <a:r>
              <a:rPr lang="en-US" altLang="zh-CN" sz="2000" b="1" dirty="0" smtClean="0">
                <a:latin typeface="Times New Roman" pitchFamily="18" charset="0"/>
              </a:rPr>
              <a:t>(</a:t>
            </a:r>
            <a:r>
              <a:rPr lang="en-US" altLang="zh-CN" sz="2000" b="1" i="1" dirty="0" smtClean="0">
                <a:latin typeface="Times New Roman" pitchFamily="18" charset="0"/>
              </a:rPr>
              <a:t>x</a:t>
            </a:r>
            <a:r>
              <a:rPr lang="en-US" altLang="zh-CN" sz="2000" b="1" dirty="0" smtClean="0">
                <a:latin typeface="Times New Roman" pitchFamily="18" charset="0"/>
              </a:rPr>
              <a:t>)</a:t>
            </a:r>
            <a:r>
              <a:rPr lang="zh-CN" altLang="en-US" sz="2000" b="1" dirty="0" smtClean="0">
                <a:latin typeface="Times New Roman" pitchFamily="18" charset="0"/>
              </a:rPr>
              <a:t>］</a:t>
            </a:r>
          </a:p>
          <a:p>
            <a:pPr algn="just" eaLnBrk="1" hangingPunct="1">
              <a:lnSpc>
                <a:spcPct val="130000"/>
              </a:lnSpc>
              <a:buFontTx/>
              <a:buNone/>
            </a:pPr>
            <a:r>
              <a:rPr lang="zh-CN" altLang="en-US" sz="2000" b="1" dirty="0" smtClean="0">
                <a:latin typeface="Times New Roman" pitchFamily="18" charset="0"/>
              </a:rPr>
              <a:t>      ～</a:t>
            </a:r>
            <a:r>
              <a:rPr lang="en-US" altLang="zh-CN" sz="2000" b="1" dirty="0" smtClean="0">
                <a:latin typeface="Times New Roman" pitchFamily="18" charset="0"/>
              </a:rPr>
              <a:t>(</a:t>
            </a:r>
            <a:r>
              <a:rPr lang="en-US" altLang="zh-CN" sz="2000" b="1" dirty="0" smtClean="0">
                <a:latin typeface="Times New Roman" pitchFamily="18" charset="0"/>
                <a:ea typeface="Arial Unicode MS" pitchFamily="34" charset="-122"/>
                <a:cs typeface="Arial Unicode MS" pitchFamily="34" charset="-122"/>
              </a:rPr>
              <a:t>∀</a:t>
            </a:r>
            <a:r>
              <a:rPr lang="en-US" altLang="zh-CN" sz="2000" b="1" dirty="0" smtClean="0">
                <a:latin typeface="Times New Roman" pitchFamily="18" charset="0"/>
              </a:rPr>
              <a:t> </a:t>
            </a:r>
            <a:r>
              <a:rPr lang="en-US" altLang="zh-CN" sz="2000" b="1" i="1" dirty="0" smtClean="0">
                <a:latin typeface="Times New Roman" pitchFamily="18" charset="0"/>
              </a:rPr>
              <a:t>x</a:t>
            </a:r>
            <a:r>
              <a:rPr lang="en-US" altLang="zh-CN" sz="2000" b="1" dirty="0" smtClean="0">
                <a:latin typeface="Times New Roman" pitchFamily="18" charset="0"/>
              </a:rPr>
              <a:t>)</a:t>
            </a:r>
            <a:r>
              <a:rPr lang="en-US" altLang="zh-CN" sz="2000" b="1" i="1" dirty="0" smtClean="0">
                <a:latin typeface="Times New Roman" pitchFamily="18" charset="0"/>
              </a:rPr>
              <a:t>P</a:t>
            </a:r>
            <a:r>
              <a:rPr lang="en-US" altLang="zh-CN" sz="2000" b="1" dirty="0" smtClean="0">
                <a:latin typeface="Times New Roman" pitchFamily="18" charset="0"/>
              </a:rPr>
              <a:t>(</a:t>
            </a:r>
            <a:r>
              <a:rPr lang="en-US" altLang="zh-CN" sz="2000" b="1" i="1" dirty="0" smtClean="0">
                <a:latin typeface="Times New Roman" pitchFamily="18" charset="0"/>
              </a:rPr>
              <a:t>x</a:t>
            </a:r>
            <a:r>
              <a:rPr lang="en-US" altLang="zh-CN" sz="2000" b="1" dirty="0" smtClean="0">
                <a:latin typeface="Times New Roman" pitchFamily="18" charset="0"/>
              </a:rPr>
              <a:t>)  </a:t>
            </a:r>
            <a:r>
              <a:rPr lang="zh-CN" altLang="en-US" sz="2000" b="1" dirty="0" smtClean="0">
                <a:latin typeface="Times New Roman" pitchFamily="18" charset="0"/>
              </a:rPr>
              <a:t>等价于  </a:t>
            </a:r>
            <a:r>
              <a:rPr lang="en-US" altLang="zh-CN" sz="2000" b="1" dirty="0" smtClean="0">
                <a:latin typeface="Times New Roman" pitchFamily="18" charset="0"/>
              </a:rPr>
              <a:t>(</a:t>
            </a:r>
            <a:r>
              <a:rPr lang="en-US" altLang="zh-CN" sz="2000" b="1" dirty="0" smtClean="0">
                <a:latin typeface="Times New Roman" pitchFamily="18" charset="0"/>
                <a:ea typeface="Arial Unicode MS" pitchFamily="34" charset="-122"/>
                <a:cs typeface="Arial Unicode MS" pitchFamily="34" charset="-122"/>
              </a:rPr>
              <a:t>∃</a:t>
            </a:r>
            <a:r>
              <a:rPr lang="en-US" altLang="zh-CN" sz="2000" b="1" i="1" dirty="0" smtClean="0">
                <a:latin typeface="Times New Roman" pitchFamily="18" charset="0"/>
              </a:rPr>
              <a:t> x</a:t>
            </a:r>
            <a:r>
              <a:rPr lang="en-US" altLang="zh-CN" sz="2000" b="1" dirty="0" smtClean="0">
                <a:latin typeface="Times New Roman" pitchFamily="18" charset="0"/>
              </a:rPr>
              <a:t>)</a:t>
            </a:r>
            <a:r>
              <a:rPr lang="zh-CN" altLang="en-US" sz="2000" b="1" dirty="0" smtClean="0">
                <a:latin typeface="Times New Roman" pitchFamily="18" charset="0"/>
              </a:rPr>
              <a:t>［～</a:t>
            </a:r>
            <a:r>
              <a:rPr lang="en-US" altLang="zh-CN" sz="2000" b="1" i="1" dirty="0" smtClean="0">
                <a:latin typeface="Times New Roman" pitchFamily="18" charset="0"/>
              </a:rPr>
              <a:t>P</a:t>
            </a:r>
            <a:r>
              <a:rPr lang="en-US" altLang="zh-CN" sz="2000" b="1" dirty="0" smtClean="0">
                <a:latin typeface="Times New Roman" pitchFamily="18" charset="0"/>
              </a:rPr>
              <a:t>(</a:t>
            </a:r>
            <a:r>
              <a:rPr lang="en-US" altLang="zh-CN" sz="2000" b="1" i="1" dirty="0" smtClean="0">
                <a:latin typeface="Times New Roman" pitchFamily="18" charset="0"/>
              </a:rPr>
              <a:t>x</a:t>
            </a:r>
            <a:r>
              <a:rPr lang="en-US" altLang="zh-CN" sz="2000" b="1" dirty="0" smtClean="0">
                <a:latin typeface="Times New Roman" pitchFamily="18" charset="0"/>
              </a:rPr>
              <a:t>)</a:t>
            </a:r>
            <a:r>
              <a:rPr lang="zh-CN" altLang="en-US" sz="2000" b="1" dirty="0" smtClean="0">
                <a:latin typeface="Times New Roman" pitchFamily="18" charset="0"/>
              </a:rPr>
              <a:t>］</a:t>
            </a:r>
          </a:p>
          <a:p>
            <a:pPr algn="just" eaLnBrk="1" hangingPunct="1">
              <a:lnSpc>
                <a:spcPct val="130000"/>
              </a:lnSpc>
              <a:buFontTx/>
              <a:buNone/>
            </a:pPr>
            <a:endParaRPr lang="zh-CN" altLang="en-US" sz="2000" b="1" dirty="0" smtClean="0">
              <a:latin typeface="Times New Roman" pitchFamily="18" charset="0"/>
            </a:endParaRPr>
          </a:p>
          <a:p>
            <a:pPr algn="just" eaLnBrk="1" hangingPunct="1">
              <a:lnSpc>
                <a:spcPct val="130000"/>
              </a:lnSpc>
              <a:buFontTx/>
              <a:buNone/>
            </a:pPr>
            <a:r>
              <a:rPr lang="en-US" altLang="zh-CN" sz="2000" b="1" dirty="0" smtClean="0">
                <a:latin typeface="Times New Roman" pitchFamily="18" charset="0"/>
              </a:rPr>
              <a:t>(9) (</a:t>
            </a:r>
            <a:r>
              <a:rPr lang="en-US" altLang="zh-CN" sz="2000" b="1" dirty="0" smtClean="0">
                <a:latin typeface="Times New Roman" pitchFamily="18" charset="0"/>
                <a:ea typeface="Arial Unicode MS" pitchFamily="34" charset="-122"/>
                <a:cs typeface="Arial Unicode MS" pitchFamily="34" charset="-122"/>
              </a:rPr>
              <a:t>∀</a:t>
            </a:r>
            <a:r>
              <a:rPr lang="en-US" altLang="zh-CN" sz="2000" b="1" dirty="0" smtClean="0">
                <a:latin typeface="Times New Roman" pitchFamily="18" charset="0"/>
              </a:rPr>
              <a:t> </a:t>
            </a:r>
            <a:r>
              <a:rPr lang="en-US" altLang="zh-CN" sz="2000" b="1" i="1" dirty="0" smtClean="0">
                <a:latin typeface="Times New Roman" pitchFamily="18" charset="0"/>
              </a:rPr>
              <a:t>x</a:t>
            </a:r>
            <a:r>
              <a:rPr lang="en-US" altLang="zh-CN" sz="2000" b="1" dirty="0" smtClean="0">
                <a:latin typeface="Times New Roman" pitchFamily="18" charset="0"/>
              </a:rPr>
              <a:t>)</a:t>
            </a:r>
            <a:r>
              <a:rPr lang="zh-CN" altLang="en-US" sz="2000" b="1" dirty="0" smtClean="0">
                <a:latin typeface="Times New Roman" pitchFamily="18" charset="0"/>
              </a:rPr>
              <a:t>［</a:t>
            </a:r>
            <a:r>
              <a:rPr lang="en-US" altLang="zh-CN" sz="2000" b="1" i="1" dirty="0" smtClean="0">
                <a:latin typeface="Times New Roman" pitchFamily="18" charset="0"/>
              </a:rPr>
              <a:t>P</a:t>
            </a:r>
            <a:r>
              <a:rPr lang="en-US" altLang="zh-CN" sz="2000" b="1" dirty="0" smtClean="0">
                <a:latin typeface="Times New Roman" pitchFamily="18" charset="0"/>
              </a:rPr>
              <a:t>(</a:t>
            </a:r>
            <a:r>
              <a:rPr lang="en-US" altLang="zh-CN" sz="2000" b="1" i="1" dirty="0" smtClean="0">
                <a:latin typeface="Times New Roman" pitchFamily="18" charset="0"/>
              </a:rPr>
              <a:t>x</a:t>
            </a:r>
            <a:r>
              <a:rPr lang="en-US" altLang="zh-CN" sz="2000" b="1" dirty="0" smtClean="0">
                <a:latin typeface="Times New Roman" pitchFamily="18" charset="0"/>
              </a:rPr>
              <a:t>)∧</a:t>
            </a:r>
            <a:r>
              <a:rPr lang="en-US" altLang="zh-CN" sz="2000" b="1" i="1" dirty="0" smtClean="0">
                <a:latin typeface="Times New Roman" pitchFamily="18" charset="0"/>
              </a:rPr>
              <a:t>Q</a:t>
            </a:r>
            <a:r>
              <a:rPr lang="en-US" altLang="zh-CN" sz="2000" b="1" dirty="0" smtClean="0">
                <a:latin typeface="Times New Roman" pitchFamily="18" charset="0"/>
              </a:rPr>
              <a:t>(</a:t>
            </a:r>
            <a:r>
              <a:rPr lang="en-US" altLang="zh-CN" sz="2000" b="1" i="1" dirty="0" smtClean="0">
                <a:latin typeface="Times New Roman" pitchFamily="18" charset="0"/>
              </a:rPr>
              <a:t>x</a:t>
            </a:r>
            <a:r>
              <a:rPr lang="en-US" altLang="zh-CN" sz="2000" b="1" dirty="0" smtClean="0">
                <a:latin typeface="Times New Roman" pitchFamily="18" charset="0"/>
              </a:rPr>
              <a:t>)</a:t>
            </a:r>
            <a:r>
              <a:rPr lang="zh-CN" altLang="en-US" sz="2000" b="1" dirty="0" smtClean="0">
                <a:latin typeface="Times New Roman" pitchFamily="18" charset="0"/>
              </a:rPr>
              <a:t>］ 等价于      </a:t>
            </a:r>
            <a:r>
              <a:rPr lang="en-US" altLang="zh-CN" sz="2000" b="1" dirty="0" smtClean="0">
                <a:latin typeface="Times New Roman" pitchFamily="18" charset="0"/>
              </a:rPr>
              <a:t>(</a:t>
            </a:r>
            <a:r>
              <a:rPr lang="en-US" altLang="zh-CN" sz="2000" b="1" dirty="0" smtClean="0">
                <a:latin typeface="Times New Roman" pitchFamily="18" charset="0"/>
                <a:ea typeface="Arial Unicode MS" pitchFamily="34" charset="-122"/>
                <a:cs typeface="Arial Unicode MS" pitchFamily="34" charset="-122"/>
              </a:rPr>
              <a:t>∀</a:t>
            </a:r>
            <a:r>
              <a:rPr lang="en-US" altLang="zh-CN" sz="2000" b="1" i="1" dirty="0" smtClean="0">
                <a:latin typeface="Times New Roman" pitchFamily="18" charset="0"/>
              </a:rPr>
              <a:t> x</a:t>
            </a:r>
            <a:r>
              <a:rPr lang="en-US" altLang="zh-CN" sz="2000" b="1" dirty="0" smtClean="0">
                <a:latin typeface="Times New Roman" pitchFamily="18" charset="0"/>
              </a:rPr>
              <a:t>)</a:t>
            </a:r>
            <a:r>
              <a:rPr lang="en-US" altLang="zh-CN" sz="2000" b="1" i="1" dirty="0" smtClean="0">
                <a:latin typeface="Times New Roman" pitchFamily="18" charset="0"/>
              </a:rPr>
              <a:t>P</a:t>
            </a:r>
            <a:r>
              <a:rPr lang="en-US" altLang="zh-CN" sz="2000" b="1" dirty="0" smtClean="0">
                <a:latin typeface="Times New Roman" pitchFamily="18" charset="0"/>
              </a:rPr>
              <a:t>(</a:t>
            </a:r>
            <a:r>
              <a:rPr lang="en-US" altLang="zh-CN" sz="2000" b="1" i="1" dirty="0" smtClean="0">
                <a:latin typeface="Times New Roman" pitchFamily="18" charset="0"/>
              </a:rPr>
              <a:t>x</a:t>
            </a:r>
            <a:r>
              <a:rPr lang="en-US" altLang="zh-CN" sz="2000" b="1" dirty="0" smtClean="0">
                <a:latin typeface="Times New Roman" pitchFamily="18" charset="0"/>
              </a:rPr>
              <a:t>)∧(</a:t>
            </a:r>
            <a:r>
              <a:rPr lang="en-US" altLang="zh-CN" sz="2000" b="1" dirty="0" smtClean="0">
                <a:latin typeface="Times New Roman" pitchFamily="18" charset="0"/>
                <a:ea typeface="Arial Unicode MS" pitchFamily="34" charset="-122"/>
                <a:cs typeface="Arial Unicode MS" pitchFamily="34" charset="-122"/>
              </a:rPr>
              <a:t>∀</a:t>
            </a:r>
            <a:r>
              <a:rPr lang="en-US" altLang="zh-CN" sz="2000" b="1" i="1" dirty="0" smtClean="0">
                <a:latin typeface="Times New Roman" pitchFamily="18" charset="0"/>
              </a:rPr>
              <a:t> x</a:t>
            </a:r>
            <a:r>
              <a:rPr lang="en-US" altLang="zh-CN" sz="2000" b="1" dirty="0" smtClean="0">
                <a:latin typeface="Times New Roman" pitchFamily="18" charset="0"/>
              </a:rPr>
              <a:t>)</a:t>
            </a:r>
            <a:r>
              <a:rPr lang="en-US" altLang="zh-CN" sz="2000" b="1" i="1" dirty="0" smtClean="0">
                <a:latin typeface="Times New Roman" pitchFamily="18" charset="0"/>
              </a:rPr>
              <a:t>Q</a:t>
            </a:r>
            <a:r>
              <a:rPr lang="en-US" altLang="zh-CN" sz="2000" b="1" dirty="0" smtClean="0">
                <a:latin typeface="Times New Roman" pitchFamily="18" charset="0"/>
              </a:rPr>
              <a:t>(</a:t>
            </a:r>
            <a:r>
              <a:rPr lang="en-US" altLang="zh-CN" sz="2000" b="1" i="1" dirty="0" smtClean="0">
                <a:latin typeface="Times New Roman" pitchFamily="18" charset="0"/>
              </a:rPr>
              <a:t>x</a:t>
            </a:r>
            <a:r>
              <a:rPr lang="en-US" altLang="zh-CN" sz="2000" b="1" dirty="0" smtClean="0">
                <a:latin typeface="Times New Roman" pitchFamily="18" charset="0"/>
              </a:rPr>
              <a:t>)</a:t>
            </a:r>
          </a:p>
          <a:p>
            <a:pPr algn="just" eaLnBrk="1" hangingPunct="1">
              <a:lnSpc>
                <a:spcPct val="130000"/>
              </a:lnSpc>
              <a:buFontTx/>
              <a:buNone/>
            </a:pPr>
            <a:r>
              <a:rPr lang="en-US" altLang="zh-CN" sz="2000" b="1" dirty="0" smtClean="0">
                <a:latin typeface="Times New Roman" pitchFamily="18" charset="0"/>
              </a:rPr>
              <a:t>      (</a:t>
            </a:r>
            <a:r>
              <a:rPr lang="en-US" altLang="zh-CN" sz="2000" b="1" dirty="0" smtClean="0">
                <a:latin typeface="Times New Roman" pitchFamily="18" charset="0"/>
                <a:ea typeface="Arial Unicode MS" pitchFamily="34" charset="-122"/>
                <a:cs typeface="Arial Unicode MS" pitchFamily="34" charset="-122"/>
              </a:rPr>
              <a:t>∀</a:t>
            </a:r>
            <a:r>
              <a:rPr lang="en-US" altLang="zh-CN" sz="2000" b="1" dirty="0" smtClean="0">
                <a:latin typeface="Times New Roman" pitchFamily="18" charset="0"/>
              </a:rPr>
              <a:t> </a:t>
            </a:r>
            <a:r>
              <a:rPr lang="en-US" altLang="zh-CN" sz="2000" b="1" i="1" dirty="0" smtClean="0">
                <a:latin typeface="Times New Roman" pitchFamily="18" charset="0"/>
              </a:rPr>
              <a:t>x</a:t>
            </a:r>
            <a:r>
              <a:rPr lang="en-US" altLang="zh-CN" sz="2000" b="1" dirty="0" smtClean="0">
                <a:latin typeface="Times New Roman" pitchFamily="18" charset="0"/>
              </a:rPr>
              <a:t>)</a:t>
            </a:r>
            <a:r>
              <a:rPr lang="zh-CN" altLang="en-US" sz="2000" b="1" dirty="0" smtClean="0">
                <a:latin typeface="Times New Roman" pitchFamily="18" charset="0"/>
              </a:rPr>
              <a:t>［</a:t>
            </a:r>
            <a:r>
              <a:rPr lang="en-US" altLang="zh-CN" sz="2000" b="1" i="1" dirty="0" smtClean="0">
                <a:latin typeface="Times New Roman" pitchFamily="18" charset="0"/>
              </a:rPr>
              <a:t>P</a:t>
            </a:r>
            <a:r>
              <a:rPr lang="en-US" altLang="zh-CN" sz="2000" b="1" dirty="0" smtClean="0">
                <a:latin typeface="Times New Roman" pitchFamily="18" charset="0"/>
              </a:rPr>
              <a:t>(</a:t>
            </a:r>
            <a:r>
              <a:rPr lang="en-US" altLang="zh-CN" sz="2000" b="1" i="1" dirty="0" smtClean="0">
                <a:latin typeface="Times New Roman" pitchFamily="18" charset="0"/>
              </a:rPr>
              <a:t>x</a:t>
            </a:r>
            <a:r>
              <a:rPr lang="en-US" altLang="zh-CN" sz="2000" b="1" dirty="0" smtClean="0">
                <a:latin typeface="Times New Roman" pitchFamily="18" charset="0"/>
              </a:rPr>
              <a:t>)∨</a:t>
            </a:r>
            <a:r>
              <a:rPr lang="en-US" altLang="zh-CN" sz="2000" b="1" i="1" dirty="0" smtClean="0">
                <a:latin typeface="Times New Roman" pitchFamily="18" charset="0"/>
              </a:rPr>
              <a:t>Q</a:t>
            </a:r>
            <a:r>
              <a:rPr lang="en-US" altLang="zh-CN" sz="2000" b="1" dirty="0" smtClean="0">
                <a:latin typeface="Times New Roman" pitchFamily="18" charset="0"/>
              </a:rPr>
              <a:t>(</a:t>
            </a:r>
            <a:r>
              <a:rPr lang="en-US" altLang="zh-CN" sz="2000" b="1" i="1" dirty="0" smtClean="0">
                <a:latin typeface="Times New Roman" pitchFamily="18" charset="0"/>
              </a:rPr>
              <a:t>x</a:t>
            </a:r>
            <a:r>
              <a:rPr lang="en-US" altLang="zh-CN" sz="2000" b="1" dirty="0" smtClean="0">
                <a:latin typeface="Times New Roman" pitchFamily="18" charset="0"/>
              </a:rPr>
              <a:t>)</a:t>
            </a:r>
            <a:r>
              <a:rPr lang="zh-CN" altLang="en-US" sz="2000" b="1" dirty="0" smtClean="0">
                <a:latin typeface="Times New Roman" pitchFamily="18" charset="0"/>
              </a:rPr>
              <a:t>］ 等价于      </a:t>
            </a:r>
            <a:r>
              <a:rPr lang="en-US" altLang="zh-CN" sz="2000" b="1" dirty="0" smtClean="0">
                <a:latin typeface="Times New Roman" pitchFamily="18" charset="0"/>
              </a:rPr>
              <a:t>(</a:t>
            </a:r>
            <a:r>
              <a:rPr lang="en-US" altLang="zh-CN" sz="2000" b="1" dirty="0" smtClean="0">
                <a:latin typeface="Times New Roman" pitchFamily="18" charset="0"/>
                <a:ea typeface="Arial Unicode MS" pitchFamily="34" charset="-122"/>
                <a:cs typeface="Arial Unicode MS" pitchFamily="34" charset="-122"/>
              </a:rPr>
              <a:t>∀</a:t>
            </a:r>
            <a:r>
              <a:rPr lang="en-US" altLang="zh-CN" sz="2000" b="1" i="1" dirty="0" smtClean="0">
                <a:latin typeface="Times New Roman" pitchFamily="18" charset="0"/>
              </a:rPr>
              <a:t> x</a:t>
            </a:r>
            <a:r>
              <a:rPr lang="en-US" altLang="zh-CN" sz="2000" b="1" dirty="0" smtClean="0">
                <a:latin typeface="Times New Roman" pitchFamily="18" charset="0"/>
              </a:rPr>
              <a:t>)P(</a:t>
            </a:r>
            <a:r>
              <a:rPr lang="en-US" altLang="zh-CN" sz="2000" b="1" i="1" dirty="0" smtClean="0">
                <a:latin typeface="Times New Roman" pitchFamily="18" charset="0"/>
              </a:rPr>
              <a:t>x</a:t>
            </a:r>
            <a:r>
              <a:rPr lang="en-US" altLang="zh-CN" sz="2000" b="1" dirty="0" smtClean="0">
                <a:latin typeface="Times New Roman" pitchFamily="18" charset="0"/>
              </a:rPr>
              <a:t>)∨(</a:t>
            </a:r>
            <a:r>
              <a:rPr lang="en-US" altLang="zh-CN" sz="2000" b="1" dirty="0" smtClean="0">
                <a:latin typeface="Times New Roman" pitchFamily="18" charset="0"/>
                <a:ea typeface="Arial Unicode MS" pitchFamily="34" charset="-122"/>
                <a:cs typeface="Arial Unicode MS" pitchFamily="34" charset="-122"/>
              </a:rPr>
              <a:t>∀</a:t>
            </a:r>
            <a:r>
              <a:rPr lang="en-US" altLang="zh-CN" sz="2000" b="1" i="1" dirty="0" smtClean="0">
                <a:latin typeface="Times New Roman" pitchFamily="18" charset="0"/>
              </a:rPr>
              <a:t> x</a:t>
            </a:r>
            <a:r>
              <a:rPr lang="en-US" altLang="zh-CN" sz="2000" b="1" dirty="0" smtClean="0">
                <a:latin typeface="Times New Roman" pitchFamily="18" charset="0"/>
              </a:rPr>
              <a:t>)</a:t>
            </a:r>
            <a:r>
              <a:rPr lang="en-US" altLang="zh-CN" sz="2000" b="1" i="1" dirty="0" smtClean="0">
                <a:latin typeface="Times New Roman" pitchFamily="18" charset="0"/>
              </a:rPr>
              <a:t>Q</a:t>
            </a:r>
            <a:r>
              <a:rPr lang="en-US" altLang="zh-CN" sz="2000" b="1" dirty="0" smtClean="0">
                <a:latin typeface="Times New Roman" pitchFamily="18" charset="0"/>
              </a:rPr>
              <a:t>(</a:t>
            </a:r>
            <a:r>
              <a:rPr lang="en-US" altLang="zh-CN" sz="2000" b="1" i="1" dirty="0" smtClean="0">
                <a:latin typeface="Times New Roman" pitchFamily="18" charset="0"/>
              </a:rPr>
              <a:t>x</a:t>
            </a:r>
            <a:r>
              <a:rPr lang="en-US" altLang="zh-CN" sz="2000" b="1" dirty="0" smtClean="0">
                <a:latin typeface="Times New Roman" pitchFamily="18" charset="0"/>
              </a:rPr>
              <a:t>)</a:t>
            </a:r>
          </a:p>
          <a:p>
            <a:pPr algn="just" eaLnBrk="1" hangingPunct="1">
              <a:lnSpc>
                <a:spcPct val="130000"/>
              </a:lnSpc>
              <a:buFontTx/>
              <a:buNone/>
            </a:pPr>
            <a:endParaRPr lang="en-US" altLang="zh-CN" sz="2000" b="1" dirty="0" smtClean="0">
              <a:latin typeface="Times New Roman" pitchFamily="18" charset="0"/>
            </a:endParaRPr>
          </a:p>
          <a:p>
            <a:pPr algn="just" eaLnBrk="1" hangingPunct="1">
              <a:lnSpc>
                <a:spcPct val="130000"/>
              </a:lnSpc>
              <a:buFontTx/>
              <a:buNone/>
            </a:pPr>
            <a:r>
              <a:rPr lang="en-US" altLang="zh-CN" sz="2000" b="1" dirty="0" smtClean="0">
                <a:latin typeface="Times New Roman" pitchFamily="18" charset="0"/>
              </a:rPr>
              <a:t>(10)  (</a:t>
            </a:r>
            <a:r>
              <a:rPr lang="en-US" altLang="zh-CN" sz="2000" b="1" dirty="0" smtClean="0">
                <a:latin typeface="Times New Roman" pitchFamily="18" charset="0"/>
                <a:ea typeface="Arial Unicode MS" pitchFamily="34" charset="-122"/>
                <a:cs typeface="Arial Unicode MS" pitchFamily="34" charset="-122"/>
              </a:rPr>
              <a:t>∀</a:t>
            </a:r>
            <a:r>
              <a:rPr lang="en-US" altLang="zh-CN" sz="2000" b="1" dirty="0" smtClean="0">
                <a:latin typeface="Times New Roman" pitchFamily="18" charset="0"/>
              </a:rPr>
              <a:t> </a:t>
            </a:r>
            <a:r>
              <a:rPr lang="en-US" altLang="zh-CN" sz="2000" b="1" i="1" dirty="0" smtClean="0">
                <a:latin typeface="Times New Roman" pitchFamily="18" charset="0"/>
              </a:rPr>
              <a:t>x</a:t>
            </a:r>
            <a:r>
              <a:rPr lang="en-US" altLang="zh-CN" sz="2000" b="1" dirty="0" smtClean="0">
                <a:latin typeface="Times New Roman" pitchFamily="18" charset="0"/>
              </a:rPr>
              <a:t>)</a:t>
            </a:r>
            <a:r>
              <a:rPr lang="en-US" altLang="zh-CN" sz="2000" b="1" i="1" dirty="0" smtClean="0">
                <a:latin typeface="Times New Roman" pitchFamily="18" charset="0"/>
              </a:rPr>
              <a:t>P</a:t>
            </a:r>
            <a:r>
              <a:rPr lang="en-US" altLang="zh-CN" sz="2000" b="1" dirty="0" smtClean="0">
                <a:latin typeface="Times New Roman" pitchFamily="18" charset="0"/>
              </a:rPr>
              <a:t>(</a:t>
            </a:r>
            <a:r>
              <a:rPr lang="en-US" altLang="zh-CN" sz="2000" b="1" i="1" dirty="0" smtClean="0">
                <a:latin typeface="Times New Roman" pitchFamily="18" charset="0"/>
              </a:rPr>
              <a:t>x</a:t>
            </a:r>
            <a:r>
              <a:rPr lang="en-US" altLang="zh-CN" sz="2000" b="1" dirty="0" smtClean="0">
                <a:latin typeface="Times New Roman" pitchFamily="18" charset="0"/>
              </a:rPr>
              <a:t>)  </a:t>
            </a:r>
            <a:r>
              <a:rPr lang="zh-CN" altLang="en-US" sz="2000" b="1" dirty="0" smtClean="0">
                <a:latin typeface="Times New Roman" pitchFamily="18" charset="0"/>
              </a:rPr>
              <a:t>等价于  </a:t>
            </a:r>
            <a:r>
              <a:rPr lang="en-US" altLang="zh-CN" sz="2000" b="1" dirty="0" smtClean="0">
                <a:latin typeface="Times New Roman" pitchFamily="18" charset="0"/>
              </a:rPr>
              <a:t>(</a:t>
            </a:r>
            <a:r>
              <a:rPr lang="en-US" altLang="zh-CN" sz="2000" b="1" dirty="0" smtClean="0">
                <a:latin typeface="Times New Roman" pitchFamily="18" charset="0"/>
                <a:ea typeface="Arial Unicode MS" pitchFamily="34" charset="-122"/>
                <a:cs typeface="Arial Unicode MS" pitchFamily="34" charset="-122"/>
              </a:rPr>
              <a:t>∀</a:t>
            </a:r>
            <a:r>
              <a:rPr lang="en-US" altLang="zh-CN" sz="2000" b="1" dirty="0" smtClean="0">
                <a:latin typeface="Times New Roman" pitchFamily="18" charset="0"/>
              </a:rPr>
              <a:t> </a:t>
            </a:r>
            <a:r>
              <a:rPr lang="en-US" altLang="zh-CN" sz="2000" b="1" i="1" dirty="0" smtClean="0">
                <a:latin typeface="Times New Roman" pitchFamily="18" charset="0"/>
              </a:rPr>
              <a:t>y</a:t>
            </a:r>
            <a:r>
              <a:rPr lang="en-US" altLang="zh-CN" sz="2000" b="1" dirty="0" smtClean="0">
                <a:latin typeface="Times New Roman" pitchFamily="18" charset="0"/>
              </a:rPr>
              <a:t>)</a:t>
            </a:r>
            <a:r>
              <a:rPr lang="en-US" altLang="zh-CN" sz="2000" b="1" i="1" dirty="0" smtClean="0">
                <a:latin typeface="Times New Roman" pitchFamily="18" charset="0"/>
              </a:rPr>
              <a:t>P</a:t>
            </a:r>
            <a:r>
              <a:rPr lang="en-US" altLang="zh-CN" sz="2000" b="1" dirty="0" smtClean="0">
                <a:latin typeface="Times New Roman" pitchFamily="18" charset="0"/>
              </a:rPr>
              <a:t>(</a:t>
            </a:r>
            <a:r>
              <a:rPr lang="en-US" altLang="zh-CN" sz="2000" b="1" i="1" dirty="0" smtClean="0">
                <a:latin typeface="Times New Roman" pitchFamily="18" charset="0"/>
              </a:rPr>
              <a:t>y</a:t>
            </a:r>
            <a:r>
              <a:rPr lang="en-US" altLang="zh-CN" sz="2000" b="1" dirty="0" smtClean="0">
                <a:latin typeface="Times New Roman" pitchFamily="18" charset="0"/>
              </a:rPr>
              <a:t>)</a:t>
            </a:r>
          </a:p>
          <a:p>
            <a:pPr algn="just" eaLnBrk="1" hangingPunct="1">
              <a:lnSpc>
                <a:spcPct val="130000"/>
              </a:lnSpc>
              <a:buFontTx/>
              <a:buNone/>
            </a:pPr>
            <a:r>
              <a:rPr lang="en-US" altLang="zh-CN" sz="2000" b="1" dirty="0" smtClean="0">
                <a:latin typeface="Times New Roman" pitchFamily="18" charset="0"/>
              </a:rPr>
              <a:t>         (</a:t>
            </a:r>
            <a:r>
              <a:rPr lang="en-US" altLang="zh-CN" sz="2000" b="1" dirty="0" smtClean="0">
                <a:latin typeface="Times New Roman" pitchFamily="18" charset="0"/>
                <a:ea typeface="Arial Unicode MS" pitchFamily="34" charset="-122"/>
                <a:cs typeface="Arial Unicode MS" pitchFamily="34" charset="-122"/>
              </a:rPr>
              <a:t>∃</a:t>
            </a:r>
            <a:r>
              <a:rPr lang="en-US" altLang="zh-CN" sz="2000" b="1" dirty="0" smtClean="0">
                <a:latin typeface="Times New Roman" pitchFamily="18" charset="0"/>
              </a:rPr>
              <a:t> </a:t>
            </a:r>
            <a:r>
              <a:rPr lang="en-US" altLang="zh-CN" sz="2000" b="1" i="1" dirty="0" smtClean="0">
                <a:latin typeface="Times New Roman" pitchFamily="18" charset="0"/>
              </a:rPr>
              <a:t>x</a:t>
            </a:r>
            <a:r>
              <a:rPr lang="en-US" altLang="zh-CN" sz="2000" b="1" dirty="0" smtClean="0">
                <a:latin typeface="Times New Roman" pitchFamily="18" charset="0"/>
              </a:rPr>
              <a:t>)</a:t>
            </a:r>
            <a:r>
              <a:rPr lang="en-US" altLang="zh-CN" sz="2000" b="1" i="1" dirty="0" smtClean="0">
                <a:latin typeface="Times New Roman" pitchFamily="18" charset="0"/>
              </a:rPr>
              <a:t>P</a:t>
            </a:r>
            <a:r>
              <a:rPr lang="en-US" altLang="zh-CN" sz="2000" b="1" dirty="0" smtClean="0">
                <a:latin typeface="Times New Roman" pitchFamily="18" charset="0"/>
              </a:rPr>
              <a:t>(</a:t>
            </a:r>
            <a:r>
              <a:rPr lang="en-US" altLang="zh-CN" sz="2000" b="1" i="1" dirty="0" smtClean="0">
                <a:latin typeface="Times New Roman" pitchFamily="18" charset="0"/>
              </a:rPr>
              <a:t>x</a:t>
            </a:r>
            <a:r>
              <a:rPr lang="en-US" altLang="zh-CN" sz="2000" b="1" dirty="0" smtClean="0">
                <a:latin typeface="Times New Roman" pitchFamily="18" charset="0"/>
              </a:rPr>
              <a:t>)  </a:t>
            </a:r>
            <a:r>
              <a:rPr lang="zh-CN" altLang="en-US" sz="2000" b="1" dirty="0" smtClean="0">
                <a:latin typeface="Times New Roman" pitchFamily="18" charset="0"/>
              </a:rPr>
              <a:t>等价于  </a:t>
            </a:r>
            <a:r>
              <a:rPr lang="en-US" altLang="zh-CN" sz="2000" b="1" dirty="0" smtClean="0">
                <a:latin typeface="Times New Roman" pitchFamily="18" charset="0"/>
              </a:rPr>
              <a:t>(</a:t>
            </a:r>
            <a:r>
              <a:rPr lang="en-US" altLang="zh-CN" sz="2000" b="1" dirty="0" smtClean="0">
                <a:latin typeface="Times New Roman" pitchFamily="18" charset="0"/>
                <a:ea typeface="Arial Unicode MS" pitchFamily="34" charset="-122"/>
                <a:cs typeface="Arial Unicode MS" pitchFamily="34" charset="-122"/>
              </a:rPr>
              <a:t>∃</a:t>
            </a:r>
            <a:r>
              <a:rPr lang="en-US" altLang="zh-CN" sz="2000" b="1" i="1" dirty="0" smtClean="0">
                <a:latin typeface="Times New Roman" pitchFamily="18" charset="0"/>
              </a:rPr>
              <a:t> y</a:t>
            </a:r>
            <a:r>
              <a:rPr lang="en-US" altLang="zh-CN" sz="2000" b="1" dirty="0" smtClean="0">
                <a:latin typeface="Times New Roman" pitchFamily="18" charset="0"/>
              </a:rPr>
              <a:t>)</a:t>
            </a:r>
            <a:r>
              <a:rPr lang="en-US" altLang="zh-CN" sz="2000" b="1" i="1" dirty="0" smtClean="0">
                <a:latin typeface="Times New Roman" pitchFamily="18" charset="0"/>
              </a:rPr>
              <a:t>P</a:t>
            </a:r>
            <a:r>
              <a:rPr lang="en-US" altLang="zh-CN" sz="2000" b="1" dirty="0" smtClean="0">
                <a:latin typeface="Times New Roman" pitchFamily="18" charset="0"/>
              </a:rPr>
              <a:t>(</a:t>
            </a:r>
            <a:r>
              <a:rPr lang="en-US" altLang="zh-CN" sz="2000" b="1" i="1" dirty="0" smtClean="0">
                <a:latin typeface="Times New Roman" pitchFamily="18" charset="0"/>
              </a:rPr>
              <a:t>y</a:t>
            </a:r>
            <a:r>
              <a:rPr lang="en-US" altLang="zh-CN" sz="2000" b="1" dirty="0" smtClean="0">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8802">
                                            <p:txEl>
                                              <p:pRg st="0" end="0"/>
                                            </p:txEl>
                                          </p:spTgt>
                                        </p:tgtEl>
                                        <p:attrNameLst>
                                          <p:attrName>style.visibility</p:attrName>
                                        </p:attrNameLst>
                                      </p:cBhvr>
                                      <p:to>
                                        <p:strVal val="visible"/>
                                      </p:to>
                                    </p:set>
                                    <p:animEffect transition="in" filter="blinds(horizontal)">
                                      <p:cBhvr>
                                        <p:cTn id="7" dur="500"/>
                                        <p:tgtEl>
                                          <p:spTgt spid="5888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8802">
                                            <p:txEl>
                                              <p:pRg st="1" end="1"/>
                                            </p:txEl>
                                          </p:spTgt>
                                        </p:tgtEl>
                                        <p:attrNameLst>
                                          <p:attrName>style.visibility</p:attrName>
                                        </p:attrNameLst>
                                      </p:cBhvr>
                                      <p:to>
                                        <p:strVal val="visible"/>
                                      </p:to>
                                    </p:set>
                                    <p:animEffect transition="in" filter="blinds(horizontal)">
                                      <p:cBhvr>
                                        <p:cTn id="12" dur="500"/>
                                        <p:tgtEl>
                                          <p:spTgt spid="5888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8802">
                                            <p:txEl>
                                              <p:pRg st="3" end="3"/>
                                            </p:txEl>
                                          </p:spTgt>
                                        </p:tgtEl>
                                        <p:attrNameLst>
                                          <p:attrName>style.visibility</p:attrName>
                                        </p:attrNameLst>
                                      </p:cBhvr>
                                      <p:to>
                                        <p:strVal val="visible"/>
                                      </p:to>
                                    </p:set>
                                    <p:animEffect transition="in" filter="blinds(horizontal)">
                                      <p:cBhvr>
                                        <p:cTn id="17" dur="500"/>
                                        <p:tgtEl>
                                          <p:spTgt spid="58880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8802">
                                            <p:txEl>
                                              <p:pRg st="4" end="4"/>
                                            </p:txEl>
                                          </p:spTgt>
                                        </p:tgtEl>
                                        <p:attrNameLst>
                                          <p:attrName>style.visibility</p:attrName>
                                        </p:attrNameLst>
                                      </p:cBhvr>
                                      <p:to>
                                        <p:strVal val="visible"/>
                                      </p:to>
                                    </p:set>
                                    <p:animEffect transition="in" filter="blinds(horizontal)">
                                      <p:cBhvr>
                                        <p:cTn id="22" dur="500"/>
                                        <p:tgtEl>
                                          <p:spTgt spid="58880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8802">
                                            <p:txEl>
                                              <p:pRg st="6" end="6"/>
                                            </p:txEl>
                                          </p:spTgt>
                                        </p:tgtEl>
                                        <p:attrNameLst>
                                          <p:attrName>style.visibility</p:attrName>
                                        </p:attrNameLst>
                                      </p:cBhvr>
                                      <p:to>
                                        <p:strVal val="visible"/>
                                      </p:to>
                                    </p:set>
                                    <p:animEffect transition="in" filter="blinds(horizontal)">
                                      <p:cBhvr>
                                        <p:cTn id="27" dur="500"/>
                                        <p:tgtEl>
                                          <p:spTgt spid="588802">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8802">
                                            <p:txEl>
                                              <p:pRg st="7" end="7"/>
                                            </p:txEl>
                                          </p:spTgt>
                                        </p:tgtEl>
                                        <p:attrNameLst>
                                          <p:attrName>style.visibility</p:attrName>
                                        </p:attrNameLst>
                                      </p:cBhvr>
                                      <p:to>
                                        <p:strVal val="visible"/>
                                      </p:to>
                                    </p:set>
                                    <p:animEffect transition="in" filter="blinds(horizontal)">
                                      <p:cBhvr>
                                        <p:cTn id="32" dur="500"/>
                                        <p:tgtEl>
                                          <p:spTgt spid="58880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2" grpId="0" build="p"/>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6274" name="标题 566273"/>
          <p:cNvSpPr>
            <a:spLocks noGrp="1"/>
          </p:cNvSpPr>
          <p:nvPr>
            <p:ph type="title"/>
          </p:nvPr>
        </p:nvSpPr>
        <p:spPr>
          <a:xfrm>
            <a:off x="838200" y="228600"/>
            <a:ext cx="7589838" cy="701675"/>
          </a:xfrm>
        </p:spPr>
        <p:txBody>
          <a:bodyPr vert="horz" wrap="square" lIns="91440" tIns="45720" rIns="91440" bIns="45720" numCol="1" anchorCtr="0" compatLnSpc="1">
            <a:prstTxWarp prst="textNoShape">
              <a:avLst/>
            </a:prstTxWarp>
          </a:bodyPr>
          <a:lstStyle/>
          <a:p>
            <a:pPr algn="ctr" eaLnBrk="1" hangingPunct="1"/>
            <a:r>
              <a:rPr lang="zh-CN" altLang="en-US" noProof="1" smtClean="0">
                <a:solidFill>
                  <a:srgbClr val="FF3300"/>
                </a:solidFill>
                <a:effectLst>
                  <a:outerShdw blurRad="38100" dist="38100" dir="2700000" algn="tl">
                    <a:srgbClr val="C0C0C0"/>
                  </a:outerShdw>
                </a:effectLst>
                <a:ea typeface="黑体" pitchFamily="49" charset="-122"/>
              </a:rPr>
              <a:t>问题五</a:t>
            </a:r>
          </a:p>
        </p:txBody>
      </p:sp>
      <p:grpSp>
        <p:nvGrpSpPr>
          <p:cNvPr id="566275" name="组合 566274"/>
          <p:cNvGrpSpPr>
            <a:grpSpLocks/>
          </p:cNvGrpSpPr>
          <p:nvPr/>
        </p:nvGrpSpPr>
        <p:grpSpPr bwMode="auto">
          <a:xfrm>
            <a:off x="1547813" y="1268413"/>
            <a:ext cx="6264275" cy="4824412"/>
            <a:chOff x="3470" y="482"/>
            <a:chExt cx="1903" cy="1284"/>
          </a:xfrm>
        </p:grpSpPr>
        <p:pic>
          <p:nvPicPr>
            <p:cNvPr id="129027" name="图片 566275" descr="MC900434401[1]"/>
            <p:cNvPicPr>
              <a:picLocks noChangeAspect="1" noChangeArrowheads="1"/>
            </p:cNvPicPr>
            <p:nvPr/>
          </p:nvPicPr>
          <p:blipFill>
            <a:blip r:embed="rId2" cstate="print"/>
            <a:srcRect/>
            <a:stretch>
              <a:fillRect/>
            </a:stretch>
          </p:blipFill>
          <p:spPr bwMode="auto">
            <a:xfrm>
              <a:off x="3470" y="1253"/>
              <a:ext cx="583" cy="513"/>
            </a:xfrm>
            <a:prstGeom prst="rect">
              <a:avLst/>
            </a:prstGeom>
            <a:noFill/>
            <a:ln w="9525">
              <a:noFill/>
              <a:miter lim="800000"/>
              <a:headEnd/>
              <a:tailEnd/>
            </a:ln>
          </p:spPr>
        </p:pic>
        <p:sp>
          <p:nvSpPr>
            <p:cNvPr id="78853" name="云形标注 566276"/>
            <p:cNvSpPr>
              <a:spLocks noChangeArrowheads="1"/>
            </p:cNvSpPr>
            <p:nvPr/>
          </p:nvSpPr>
          <p:spPr bwMode="auto">
            <a:xfrm>
              <a:off x="3560" y="482"/>
              <a:ext cx="1813" cy="629"/>
            </a:xfrm>
            <a:prstGeom prst="cloudCallout">
              <a:avLst>
                <a:gd name="adj1" fmla="val -27454"/>
                <a:gd name="adj2" fmla="val 69944"/>
              </a:avLst>
            </a:prstGeom>
            <a:solidFill>
              <a:srgbClr val="FFFFCC"/>
            </a:solidFill>
            <a:ln w="9525">
              <a:solidFill>
                <a:schemeClr val="tx1"/>
              </a:solidFill>
              <a:round/>
              <a:headEnd/>
              <a:tailEnd/>
            </a:ln>
            <a:effectLst>
              <a:outerShdw blurRad="63500" dist="107763" dir="2700000" algn="ctr" rotWithShape="0">
                <a:schemeClr val="bg2">
                  <a:alpha val="50000"/>
                </a:schemeClr>
              </a:outerShdw>
            </a:effectLst>
          </p:spPr>
          <p:txBody>
            <a:bodyPr lIns="0" rIns="0"/>
            <a:lstStyle/>
            <a:p>
              <a:pPr eaLnBrk="1" hangingPunct="1">
                <a:lnSpc>
                  <a:spcPct val="80000"/>
                </a:lnSpc>
                <a:spcBef>
                  <a:spcPct val="50000"/>
                </a:spcBef>
              </a:pPr>
              <a:endParaRPr lang="en-US" altLang="zh-CN" sz="1400" b="1">
                <a:solidFill>
                  <a:srgbClr val="CC3399"/>
                </a:solidFill>
                <a:latin typeface="Arial" pitchFamily="34" charset="0"/>
              </a:endParaRPr>
            </a:p>
            <a:p>
              <a:pPr eaLnBrk="1" hangingPunct="1">
                <a:lnSpc>
                  <a:spcPct val="80000"/>
                </a:lnSpc>
                <a:spcBef>
                  <a:spcPct val="50000"/>
                </a:spcBef>
              </a:pPr>
              <a:r>
                <a:rPr lang="zh-CN" altLang="en-US" sz="2800" b="1">
                  <a:solidFill>
                    <a:srgbClr val="0000FF"/>
                  </a:solidFill>
                  <a:latin typeface="Arial" pitchFamily="34" charset="0"/>
                </a:rPr>
                <a:t>在代数课程中，你知道 “置换”的概念是什么？</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6275"/>
                                        </p:tgtEl>
                                        <p:attrNameLst>
                                          <p:attrName>style.visibility</p:attrName>
                                        </p:attrNameLst>
                                      </p:cBhvr>
                                      <p:to>
                                        <p:strVal val="visible"/>
                                      </p:to>
                                    </p:set>
                                    <p:animEffect transition="in" filter="blinds(horizontal)">
                                      <p:cBhvr>
                                        <p:cTn id="7" dur="500"/>
                                        <p:tgtEl>
                                          <p:spTgt spid="566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0049" name="灯片编号占位符 1"/>
          <p:cNvSpPr>
            <a:spLocks noGrp="1" noChangeArrowheads="1"/>
          </p:cNvSpPr>
          <p:nvPr>
            <p:ph type="sldNum" sz="quarter" idx="10"/>
          </p:nvPr>
        </p:nvSpPr>
        <p:spPr bwMode="auto">
          <a:noFill/>
          <a:ln>
            <a:miter lim="800000"/>
            <a:headEnd/>
            <a:tailEnd/>
          </a:ln>
        </p:spPr>
        <p:txBody>
          <a:bodyPr/>
          <a:lstStyle/>
          <a:p>
            <a:fld id="{BC2847A1-A514-4313-9785-5C020A182B9D}" type="slidenum">
              <a:rPr lang="zh-TW" altLang="en-US"/>
              <a:pPr/>
              <a:t>79</a:t>
            </a:fld>
            <a:endParaRPr lang="zh-TW" altLang="en-US"/>
          </a:p>
        </p:txBody>
      </p:sp>
      <p:sp>
        <p:nvSpPr>
          <p:cNvPr id="589827" name="内容占位符 589826"/>
          <p:cNvSpPr>
            <a:spLocks noGrp="1" noChangeArrowheads="1"/>
          </p:cNvSpPr>
          <p:nvPr>
            <p:ph sz="half" idx="1"/>
          </p:nvPr>
        </p:nvSpPr>
        <p:spPr>
          <a:xfrm>
            <a:off x="901700" y="1484313"/>
            <a:ext cx="6629400" cy="1828800"/>
          </a:xfrm>
        </p:spPr>
        <p:txBody>
          <a:bodyPr/>
          <a:lstStyle/>
          <a:p>
            <a:pPr eaLnBrk="1" hangingPunct="1"/>
            <a:r>
              <a:rPr lang="zh-CN" altLang="en-US" smtClean="0"/>
              <a:t>置换</a:t>
            </a:r>
          </a:p>
          <a:p>
            <a:pPr lvl="1" eaLnBrk="1" hangingPunct="1"/>
            <a:r>
              <a:rPr lang="zh-CN" altLang="en-US" smtClean="0"/>
              <a:t>概念</a:t>
            </a:r>
          </a:p>
          <a:p>
            <a:pPr lvl="2" eaLnBrk="1" hangingPunct="1"/>
            <a:r>
              <a:rPr lang="zh-CN" altLang="en-US" sz="2400" smtClean="0"/>
              <a:t>假元推理</a:t>
            </a:r>
          </a:p>
          <a:p>
            <a:pPr lvl="2" eaLnBrk="1" hangingPunct="1">
              <a:buFontTx/>
              <a:buNone/>
            </a:pPr>
            <a:endParaRPr lang="zh-CN" altLang="en-US" smtClean="0"/>
          </a:p>
        </p:txBody>
      </p:sp>
      <p:sp>
        <p:nvSpPr>
          <p:cNvPr id="589829" name="文本框 589828"/>
          <p:cNvSpPr txBox="1">
            <a:spLocks noChangeArrowheads="1"/>
          </p:cNvSpPr>
          <p:nvPr/>
        </p:nvSpPr>
        <p:spPr bwMode="auto">
          <a:xfrm>
            <a:off x="3854450" y="2487613"/>
            <a:ext cx="590550" cy="457200"/>
          </a:xfrm>
          <a:prstGeom prst="rect">
            <a:avLst/>
          </a:prstGeom>
          <a:noFill/>
          <a:ln w="9525">
            <a:noFill/>
            <a:miter lim="800000"/>
            <a:headEnd/>
            <a:tailEnd/>
          </a:ln>
        </p:spPr>
        <p:txBody>
          <a:bodyPr>
            <a:spAutoFit/>
          </a:bodyPr>
          <a:lstStyle/>
          <a:p>
            <a:pPr eaLnBrk="1" hangingPunct="1"/>
            <a:r>
              <a:rPr lang="en-US" altLang="zh-CN" b="1" i="1">
                <a:ea typeface="宋体" pitchFamily="2" charset="-122"/>
              </a:rPr>
              <a:t>W</a:t>
            </a:r>
            <a:r>
              <a:rPr lang="en-US" altLang="zh-CN" b="1" baseline="-25000">
                <a:ea typeface="宋体" pitchFamily="2" charset="-122"/>
              </a:rPr>
              <a:t>1</a:t>
            </a:r>
            <a:endParaRPr lang="en-US" altLang="zh-CN">
              <a:ea typeface="宋体" pitchFamily="2" charset="-122"/>
              <a:sym typeface="Symbol" pitchFamily="18" charset="2"/>
            </a:endParaRPr>
          </a:p>
        </p:txBody>
      </p:sp>
      <p:sp>
        <p:nvSpPr>
          <p:cNvPr id="589830" name="右大括号 589829"/>
          <p:cNvSpPr>
            <a:spLocks/>
          </p:cNvSpPr>
          <p:nvPr/>
        </p:nvSpPr>
        <p:spPr bwMode="auto">
          <a:xfrm>
            <a:off x="5318125" y="2141538"/>
            <a:ext cx="76200" cy="762000"/>
          </a:xfrm>
          <a:prstGeom prst="rightBrace">
            <a:avLst>
              <a:gd name="adj1" fmla="val 83194"/>
              <a:gd name="adj2" fmla="val 50000"/>
            </a:avLst>
          </a:prstGeom>
          <a:noFill/>
          <a:ln w="9525">
            <a:solidFill>
              <a:schemeClr val="tx1"/>
            </a:solidFill>
            <a:round/>
            <a:headEnd/>
            <a:tailEnd/>
          </a:ln>
        </p:spPr>
        <p:txBody>
          <a:bodyPr/>
          <a:lstStyle/>
          <a:p>
            <a:pPr eaLnBrk="1" hangingPunct="1">
              <a:lnSpc>
                <a:spcPct val="80000"/>
              </a:lnSpc>
              <a:spcBef>
                <a:spcPct val="50000"/>
              </a:spcBef>
            </a:pPr>
            <a:endParaRPr lang="zh-CN" altLang="en-US"/>
          </a:p>
        </p:txBody>
      </p:sp>
      <p:sp>
        <p:nvSpPr>
          <p:cNvPr id="589831" name="文本框 589830"/>
          <p:cNvSpPr txBox="1">
            <a:spLocks noChangeArrowheads="1"/>
          </p:cNvSpPr>
          <p:nvPr/>
        </p:nvSpPr>
        <p:spPr bwMode="auto">
          <a:xfrm>
            <a:off x="5683250" y="2300288"/>
            <a:ext cx="1203325" cy="457200"/>
          </a:xfrm>
          <a:prstGeom prst="rect">
            <a:avLst/>
          </a:prstGeom>
          <a:noFill/>
          <a:ln w="9525">
            <a:noFill/>
            <a:miter lim="800000"/>
            <a:headEnd/>
            <a:tailEnd/>
          </a:ln>
        </p:spPr>
        <p:txBody>
          <a:bodyPr wrap="none">
            <a:spAutoFit/>
          </a:bodyPr>
          <a:lstStyle/>
          <a:p>
            <a:pPr eaLnBrk="1" hangingPunct="1"/>
            <a:r>
              <a:rPr lang="zh-CN" altLang="en-US" b="1">
                <a:ea typeface="宋体" pitchFamily="2" charset="-122"/>
                <a:sym typeface="Symbol" pitchFamily="18" charset="2"/>
              </a:rPr>
              <a:t>产生</a:t>
            </a:r>
            <a:r>
              <a:rPr lang="en-US" altLang="zh-CN" b="1" i="1">
                <a:ea typeface="宋体" pitchFamily="2" charset="-122"/>
                <a:sym typeface="Symbol" pitchFamily="18" charset="2"/>
              </a:rPr>
              <a:t>W</a:t>
            </a:r>
            <a:r>
              <a:rPr lang="en-US" altLang="zh-CN" b="1" baseline="-25000">
                <a:ea typeface="宋体" pitchFamily="2" charset="-122"/>
                <a:sym typeface="Symbol" pitchFamily="18" charset="2"/>
              </a:rPr>
              <a:t>2</a:t>
            </a:r>
            <a:endParaRPr lang="en-US" altLang="zh-CN">
              <a:ea typeface="宋体" pitchFamily="2" charset="-122"/>
              <a:sym typeface="Symbol" pitchFamily="18" charset="2"/>
            </a:endParaRPr>
          </a:p>
        </p:txBody>
      </p:sp>
      <p:sp>
        <p:nvSpPr>
          <p:cNvPr id="589832" name="文本框 589831"/>
          <p:cNvSpPr txBox="1">
            <a:spLocks noChangeArrowheads="1"/>
          </p:cNvSpPr>
          <p:nvPr/>
        </p:nvSpPr>
        <p:spPr bwMode="auto">
          <a:xfrm>
            <a:off x="1784350" y="4773613"/>
            <a:ext cx="4090988" cy="457200"/>
          </a:xfrm>
          <a:prstGeom prst="rect">
            <a:avLst/>
          </a:prstGeom>
          <a:noFill/>
          <a:ln w="9525">
            <a:noFill/>
            <a:miter lim="800000"/>
            <a:headEnd/>
            <a:tailEnd/>
          </a:ln>
        </p:spPr>
        <p:txBody>
          <a:bodyPr wrap="none">
            <a:spAutoFit/>
          </a:bodyPr>
          <a:lstStyle/>
          <a:p>
            <a:pPr eaLnBrk="1" hangingPunct="1"/>
            <a:r>
              <a:rPr lang="zh-CN" altLang="en-US" b="1">
                <a:ea typeface="宋体" pitchFamily="2" charset="-122"/>
                <a:sym typeface="Symbol" pitchFamily="18" charset="2"/>
              </a:rPr>
              <a:t>（</a:t>
            </a:r>
            <a:r>
              <a:rPr lang="en-US" altLang="zh-CN" b="1">
                <a:ea typeface="宋体" pitchFamily="2" charset="-122"/>
                <a:sym typeface="Symbol" pitchFamily="18" charset="2"/>
              </a:rPr>
              <a:t></a:t>
            </a:r>
            <a:r>
              <a:rPr lang="en-US" altLang="zh-CN" b="1" i="1">
                <a:ea typeface="宋体" pitchFamily="2" charset="-122"/>
                <a:sym typeface="Symbol" pitchFamily="18" charset="2"/>
              </a:rPr>
              <a:t>x</a:t>
            </a:r>
            <a:r>
              <a:rPr lang="zh-CN" altLang="en-US" b="1">
                <a:ea typeface="宋体" pitchFamily="2" charset="-122"/>
                <a:sym typeface="Symbol" pitchFamily="18" charset="2"/>
              </a:rPr>
              <a:t>）</a:t>
            </a:r>
            <a:r>
              <a:rPr lang="en-US" altLang="zh-CN" b="1">
                <a:ea typeface="宋体" pitchFamily="2" charset="-122"/>
                <a:sym typeface="Symbol" pitchFamily="18" charset="2"/>
              </a:rPr>
              <a:t>[</a:t>
            </a:r>
            <a:r>
              <a:rPr lang="en-US" altLang="zh-CN" b="1" i="1">
                <a:ea typeface="宋体" pitchFamily="2" charset="-122"/>
                <a:sym typeface="Symbol" pitchFamily="18" charset="2"/>
              </a:rPr>
              <a:t>W</a:t>
            </a:r>
            <a:r>
              <a:rPr lang="en-US" altLang="zh-CN" b="1" baseline="-25000">
                <a:ea typeface="宋体" pitchFamily="2" charset="-122"/>
                <a:sym typeface="Symbol" pitchFamily="18" charset="2"/>
              </a:rPr>
              <a:t>1</a:t>
            </a:r>
            <a:r>
              <a:rPr lang="zh-CN" altLang="en-US" b="1">
                <a:ea typeface="宋体" pitchFamily="2" charset="-122"/>
                <a:sym typeface="Symbol" pitchFamily="18" charset="2"/>
              </a:rPr>
              <a:t>（</a:t>
            </a:r>
            <a:r>
              <a:rPr lang="en-US" altLang="zh-CN" b="1" i="1">
                <a:ea typeface="宋体" pitchFamily="2" charset="-122"/>
                <a:sym typeface="Symbol" pitchFamily="18" charset="2"/>
              </a:rPr>
              <a:t>x</a:t>
            </a:r>
            <a:r>
              <a:rPr lang="zh-CN" altLang="en-US" b="1">
                <a:ea typeface="宋体" pitchFamily="2" charset="-122"/>
                <a:sym typeface="Symbol" pitchFamily="18" charset="2"/>
              </a:rPr>
              <a:t>） </a:t>
            </a:r>
            <a:r>
              <a:rPr lang="en-US" altLang="zh-CN" b="1">
                <a:ea typeface="宋体" pitchFamily="2" charset="-122"/>
                <a:sym typeface="Symbol" pitchFamily="18" charset="2"/>
              </a:rPr>
              <a:t></a:t>
            </a:r>
            <a:r>
              <a:rPr lang="en-US" altLang="zh-CN" b="1" i="1">
                <a:ea typeface="宋体" pitchFamily="2" charset="-122"/>
                <a:sym typeface="Symbol" pitchFamily="18" charset="2"/>
              </a:rPr>
              <a:t>W</a:t>
            </a:r>
            <a:r>
              <a:rPr lang="en-US" altLang="zh-CN" b="1" baseline="-25000">
                <a:ea typeface="宋体" pitchFamily="2" charset="-122"/>
                <a:sym typeface="Symbol" pitchFamily="18" charset="2"/>
              </a:rPr>
              <a:t>2</a:t>
            </a:r>
            <a:r>
              <a:rPr lang="zh-CN" altLang="en-US" b="1">
                <a:ea typeface="宋体" pitchFamily="2" charset="-122"/>
                <a:sym typeface="Symbol" pitchFamily="18" charset="2"/>
              </a:rPr>
              <a:t>（</a:t>
            </a:r>
            <a:r>
              <a:rPr lang="en-US" altLang="zh-CN" b="1" i="1">
                <a:ea typeface="宋体" pitchFamily="2" charset="-122"/>
                <a:sym typeface="Symbol" pitchFamily="18" charset="2"/>
              </a:rPr>
              <a:t>x</a:t>
            </a:r>
            <a:r>
              <a:rPr lang="zh-CN" altLang="en-US" b="1">
                <a:ea typeface="宋体" pitchFamily="2" charset="-122"/>
                <a:sym typeface="Symbol" pitchFamily="18" charset="2"/>
              </a:rPr>
              <a:t>）</a:t>
            </a:r>
            <a:r>
              <a:rPr lang="en-US" altLang="zh-CN" b="1">
                <a:ea typeface="宋体" pitchFamily="2" charset="-122"/>
                <a:sym typeface="Symbol" pitchFamily="18" charset="2"/>
              </a:rPr>
              <a:t>]</a:t>
            </a:r>
            <a:endParaRPr lang="en-US" altLang="zh-CN" b="1">
              <a:ea typeface="宋体" pitchFamily="2" charset="-122"/>
            </a:endParaRPr>
          </a:p>
        </p:txBody>
      </p:sp>
      <p:sp>
        <p:nvSpPr>
          <p:cNvPr id="589833" name="右大括号 589832"/>
          <p:cNvSpPr>
            <a:spLocks/>
          </p:cNvSpPr>
          <p:nvPr/>
        </p:nvSpPr>
        <p:spPr bwMode="auto">
          <a:xfrm>
            <a:off x="5840413" y="4824413"/>
            <a:ext cx="76200" cy="762000"/>
          </a:xfrm>
          <a:prstGeom prst="rightBrace">
            <a:avLst>
              <a:gd name="adj1" fmla="val 83194"/>
              <a:gd name="adj2" fmla="val 50000"/>
            </a:avLst>
          </a:prstGeom>
          <a:noFill/>
          <a:ln w="9525">
            <a:solidFill>
              <a:schemeClr val="tx1"/>
            </a:solidFill>
            <a:round/>
            <a:headEnd/>
            <a:tailEnd/>
          </a:ln>
        </p:spPr>
        <p:txBody>
          <a:bodyPr/>
          <a:lstStyle/>
          <a:p>
            <a:pPr eaLnBrk="1" hangingPunct="1">
              <a:lnSpc>
                <a:spcPct val="80000"/>
              </a:lnSpc>
              <a:spcBef>
                <a:spcPct val="50000"/>
              </a:spcBef>
            </a:pPr>
            <a:endParaRPr lang="zh-CN" altLang="en-US"/>
          </a:p>
        </p:txBody>
      </p:sp>
      <p:sp>
        <p:nvSpPr>
          <p:cNvPr id="589834" name="文本框 589833"/>
          <p:cNvSpPr txBox="1">
            <a:spLocks noChangeArrowheads="1"/>
          </p:cNvSpPr>
          <p:nvPr/>
        </p:nvSpPr>
        <p:spPr bwMode="auto">
          <a:xfrm>
            <a:off x="6437313" y="4983163"/>
            <a:ext cx="2036762" cy="457200"/>
          </a:xfrm>
          <a:prstGeom prst="rect">
            <a:avLst/>
          </a:prstGeom>
          <a:noFill/>
          <a:ln w="9525">
            <a:noFill/>
            <a:miter lim="800000"/>
            <a:headEnd/>
            <a:tailEnd/>
          </a:ln>
        </p:spPr>
        <p:txBody>
          <a:bodyPr wrap="none">
            <a:spAutoFit/>
          </a:bodyPr>
          <a:lstStyle/>
          <a:p>
            <a:pPr eaLnBrk="1" hangingPunct="1"/>
            <a:r>
              <a:rPr lang="zh-CN" altLang="en-US" b="1">
                <a:ea typeface="宋体" pitchFamily="2" charset="-122"/>
                <a:sym typeface="Symbol" pitchFamily="18" charset="2"/>
              </a:rPr>
              <a:t>产生</a:t>
            </a:r>
            <a:r>
              <a:rPr lang="en-US" altLang="zh-CN" b="1" i="1">
                <a:ea typeface="宋体" pitchFamily="2" charset="-122"/>
                <a:sym typeface="Symbol" pitchFamily="18" charset="2"/>
              </a:rPr>
              <a:t>W</a:t>
            </a:r>
            <a:r>
              <a:rPr lang="en-US" altLang="zh-CN" b="1" baseline="-25000">
                <a:ea typeface="宋体" pitchFamily="2" charset="-122"/>
                <a:sym typeface="Symbol" pitchFamily="18" charset="2"/>
              </a:rPr>
              <a:t>2</a:t>
            </a:r>
            <a:r>
              <a:rPr lang="zh-CN" altLang="en-US" b="1">
                <a:ea typeface="宋体" pitchFamily="2" charset="-122"/>
                <a:sym typeface="Symbol" pitchFamily="18" charset="2"/>
              </a:rPr>
              <a:t>（</a:t>
            </a:r>
            <a:r>
              <a:rPr lang="en-US" altLang="zh-CN" b="1" i="1">
                <a:ea typeface="宋体" pitchFamily="2" charset="-122"/>
                <a:sym typeface="Symbol" pitchFamily="18" charset="2"/>
              </a:rPr>
              <a:t>A</a:t>
            </a:r>
            <a:r>
              <a:rPr lang="zh-CN" altLang="en-US" b="1">
                <a:ea typeface="宋体" pitchFamily="2" charset="-122"/>
                <a:sym typeface="Symbol" pitchFamily="18" charset="2"/>
              </a:rPr>
              <a:t>）</a:t>
            </a:r>
            <a:endParaRPr lang="zh-CN" altLang="en-US">
              <a:ea typeface="宋体" pitchFamily="2" charset="-122"/>
              <a:sym typeface="Symbol" pitchFamily="18" charset="2"/>
            </a:endParaRPr>
          </a:p>
        </p:txBody>
      </p:sp>
      <p:sp>
        <p:nvSpPr>
          <p:cNvPr id="589835" name="文本框 589834"/>
          <p:cNvSpPr txBox="1">
            <a:spLocks noChangeArrowheads="1"/>
          </p:cNvSpPr>
          <p:nvPr/>
        </p:nvSpPr>
        <p:spPr bwMode="auto">
          <a:xfrm>
            <a:off x="3533775" y="3567113"/>
            <a:ext cx="1254125" cy="457200"/>
          </a:xfrm>
          <a:prstGeom prst="rect">
            <a:avLst/>
          </a:prstGeom>
          <a:noFill/>
          <a:ln w="9525">
            <a:noFill/>
            <a:miter lim="800000"/>
            <a:headEnd/>
            <a:tailEnd/>
          </a:ln>
        </p:spPr>
        <p:txBody>
          <a:bodyPr wrap="none">
            <a:spAutoFit/>
          </a:bodyPr>
          <a:lstStyle/>
          <a:p>
            <a:pPr eaLnBrk="1" hangingPunct="1"/>
            <a:r>
              <a:rPr lang="en-US" altLang="zh-CN" b="1" i="1">
                <a:ea typeface="宋体" pitchFamily="2" charset="-122"/>
              </a:rPr>
              <a:t>W</a:t>
            </a:r>
            <a:r>
              <a:rPr lang="zh-CN" altLang="en-US" b="1">
                <a:ea typeface="宋体" pitchFamily="2" charset="-122"/>
              </a:rPr>
              <a:t>（</a:t>
            </a:r>
            <a:r>
              <a:rPr lang="en-US" altLang="zh-CN" b="1" i="1">
                <a:ea typeface="宋体" pitchFamily="2" charset="-122"/>
              </a:rPr>
              <a:t>x</a:t>
            </a:r>
            <a:r>
              <a:rPr lang="zh-CN" altLang="en-US" b="1">
                <a:ea typeface="宋体" pitchFamily="2" charset="-122"/>
              </a:rPr>
              <a:t>）</a:t>
            </a:r>
            <a:endParaRPr lang="zh-CN" altLang="en-US">
              <a:ea typeface="宋体" pitchFamily="2" charset="-122"/>
            </a:endParaRPr>
          </a:p>
        </p:txBody>
      </p:sp>
      <p:grpSp>
        <p:nvGrpSpPr>
          <p:cNvPr id="589836" name="组合 589835"/>
          <p:cNvGrpSpPr>
            <a:grpSpLocks/>
          </p:cNvGrpSpPr>
          <p:nvPr/>
        </p:nvGrpSpPr>
        <p:grpSpPr bwMode="auto">
          <a:xfrm>
            <a:off x="4292600" y="3897313"/>
            <a:ext cx="3273425" cy="400050"/>
            <a:chOff x="2602" y="2664"/>
            <a:chExt cx="2062" cy="252"/>
          </a:xfrm>
        </p:grpSpPr>
        <p:sp>
          <p:nvSpPr>
            <p:cNvPr id="130069" name="直接连接符 589836"/>
            <p:cNvSpPr>
              <a:spLocks noChangeShapeType="1"/>
            </p:cNvSpPr>
            <p:nvPr/>
          </p:nvSpPr>
          <p:spPr bwMode="auto">
            <a:xfrm>
              <a:off x="3568" y="2714"/>
              <a:ext cx="0" cy="96"/>
            </a:xfrm>
            <a:prstGeom prst="line">
              <a:avLst/>
            </a:prstGeom>
            <a:noFill/>
            <a:ln w="9525">
              <a:solidFill>
                <a:schemeClr val="tx1"/>
              </a:solidFill>
              <a:round/>
              <a:headEnd/>
              <a:tailEnd/>
            </a:ln>
          </p:spPr>
          <p:txBody>
            <a:bodyPr/>
            <a:lstStyle/>
            <a:p>
              <a:endParaRPr lang="zh-CN" altLang="en-US"/>
            </a:p>
          </p:txBody>
        </p:sp>
        <p:sp>
          <p:nvSpPr>
            <p:cNvPr id="130070" name="直接连接符 589837"/>
            <p:cNvSpPr>
              <a:spLocks noChangeShapeType="1"/>
            </p:cNvSpPr>
            <p:nvPr/>
          </p:nvSpPr>
          <p:spPr bwMode="auto">
            <a:xfrm>
              <a:off x="3568" y="2810"/>
              <a:ext cx="384" cy="0"/>
            </a:xfrm>
            <a:prstGeom prst="line">
              <a:avLst/>
            </a:prstGeom>
            <a:noFill/>
            <a:ln w="9525">
              <a:solidFill>
                <a:schemeClr val="tx1"/>
              </a:solidFill>
              <a:round/>
              <a:headEnd/>
              <a:tailEnd/>
            </a:ln>
          </p:spPr>
          <p:txBody>
            <a:bodyPr/>
            <a:lstStyle/>
            <a:p>
              <a:endParaRPr lang="zh-CN" altLang="en-US"/>
            </a:p>
          </p:txBody>
        </p:sp>
        <p:sp>
          <p:nvSpPr>
            <p:cNvPr id="130071" name="文本框 589838"/>
            <p:cNvSpPr txBox="1">
              <a:spLocks noChangeArrowheads="1"/>
            </p:cNvSpPr>
            <p:nvPr/>
          </p:nvSpPr>
          <p:spPr bwMode="auto">
            <a:xfrm>
              <a:off x="3904" y="2664"/>
              <a:ext cx="760" cy="250"/>
            </a:xfrm>
            <a:prstGeom prst="rect">
              <a:avLst/>
            </a:prstGeom>
            <a:noFill/>
            <a:ln w="9525">
              <a:noFill/>
              <a:miter lim="800000"/>
              <a:headEnd/>
              <a:tailEnd/>
            </a:ln>
          </p:spPr>
          <p:txBody>
            <a:bodyPr wrap="none">
              <a:spAutoFit/>
            </a:bodyPr>
            <a:lstStyle/>
            <a:p>
              <a:pPr eaLnBrk="1" hangingPunct="1"/>
              <a:r>
                <a:rPr lang="zh-CN" altLang="en-US" sz="2000" b="1">
                  <a:ea typeface="宋体" pitchFamily="2" charset="-122"/>
                </a:rPr>
                <a:t>任意变量</a:t>
              </a:r>
              <a:endParaRPr lang="zh-CN" altLang="en-US">
                <a:ea typeface="宋体" pitchFamily="2" charset="-122"/>
              </a:endParaRPr>
            </a:p>
          </p:txBody>
        </p:sp>
        <p:sp>
          <p:nvSpPr>
            <p:cNvPr id="130072" name="直接连接符 589839"/>
            <p:cNvSpPr>
              <a:spLocks noChangeShapeType="1"/>
            </p:cNvSpPr>
            <p:nvPr/>
          </p:nvSpPr>
          <p:spPr bwMode="auto">
            <a:xfrm>
              <a:off x="2602" y="2714"/>
              <a:ext cx="0" cy="96"/>
            </a:xfrm>
            <a:prstGeom prst="line">
              <a:avLst/>
            </a:prstGeom>
            <a:noFill/>
            <a:ln w="9525">
              <a:solidFill>
                <a:schemeClr val="tx1"/>
              </a:solidFill>
              <a:round/>
              <a:headEnd/>
              <a:tailEnd/>
            </a:ln>
          </p:spPr>
          <p:txBody>
            <a:bodyPr/>
            <a:lstStyle/>
            <a:p>
              <a:endParaRPr lang="zh-CN" altLang="en-US"/>
            </a:p>
          </p:txBody>
        </p:sp>
        <p:sp>
          <p:nvSpPr>
            <p:cNvPr id="130073" name="直接连接符 589840"/>
            <p:cNvSpPr>
              <a:spLocks noChangeShapeType="1"/>
            </p:cNvSpPr>
            <p:nvPr/>
          </p:nvSpPr>
          <p:spPr bwMode="auto">
            <a:xfrm>
              <a:off x="2602" y="2810"/>
              <a:ext cx="240" cy="0"/>
            </a:xfrm>
            <a:prstGeom prst="line">
              <a:avLst/>
            </a:prstGeom>
            <a:noFill/>
            <a:ln w="9525">
              <a:solidFill>
                <a:schemeClr val="tx1"/>
              </a:solidFill>
              <a:round/>
              <a:headEnd/>
              <a:tailEnd/>
            </a:ln>
          </p:spPr>
          <p:txBody>
            <a:bodyPr/>
            <a:lstStyle/>
            <a:p>
              <a:endParaRPr lang="zh-CN" altLang="en-US"/>
            </a:p>
          </p:txBody>
        </p:sp>
        <p:sp>
          <p:nvSpPr>
            <p:cNvPr id="130074" name="文本框 589841"/>
            <p:cNvSpPr txBox="1">
              <a:spLocks noChangeArrowheads="1"/>
            </p:cNvSpPr>
            <p:nvPr/>
          </p:nvSpPr>
          <p:spPr bwMode="auto">
            <a:xfrm>
              <a:off x="2802" y="2666"/>
              <a:ext cx="760" cy="250"/>
            </a:xfrm>
            <a:prstGeom prst="rect">
              <a:avLst/>
            </a:prstGeom>
            <a:noFill/>
            <a:ln w="9525">
              <a:noFill/>
              <a:miter lim="800000"/>
              <a:headEnd/>
              <a:tailEnd/>
            </a:ln>
          </p:spPr>
          <p:txBody>
            <a:bodyPr wrap="none">
              <a:spAutoFit/>
            </a:bodyPr>
            <a:lstStyle/>
            <a:p>
              <a:pPr eaLnBrk="1" hangingPunct="1"/>
              <a:r>
                <a:rPr lang="zh-CN" altLang="en-US" sz="2000" b="1">
                  <a:ea typeface="宋体" pitchFamily="2" charset="-122"/>
                </a:rPr>
                <a:t>约束变元</a:t>
              </a:r>
              <a:endParaRPr lang="zh-CN" altLang="en-US">
                <a:ea typeface="宋体" pitchFamily="2" charset="-122"/>
              </a:endParaRPr>
            </a:p>
          </p:txBody>
        </p:sp>
      </p:grpSp>
      <p:sp>
        <p:nvSpPr>
          <p:cNvPr id="589843" name="矩形 589842"/>
          <p:cNvSpPr>
            <a:spLocks noChangeArrowheads="1"/>
          </p:cNvSpPr>
          <p:nvPr/>
        </p:nvSpPr>
        <p:spPr bwMode="auto">
          <a:xfrm>
            <a:off x="900113" y="3097213"/>
            <a:ext cx="4038600" cy="463550"/>
          </a:xfrm>
          <a:prstGeom prst="rect">
            <a:avLst/>
          </a:prstGeom>
          <a:noFill/>
          <a:ln w="9525">
            <a:noFill/>
            <a:miter lim="800000"/>
            <a:headEnd/>
            <a:tailEnd/>
          </a:ln>
        </p:spPr>
        <p:txBody>
          <a:bodyPr/>
          <a:lstStyle/>
          <a:p>
            <a:pPr marL="1143000" lvl="2" indent="-228600" eaLnBrk="1" hangingPunct="1">
              <a:spcBef>
                <a:spcPct val="20000"/>
              </a:spcBef>
              <a:buClr>
                <a:srgbClr val="00CC66"/>
              </a:buClr>
              <a:buSzPct val="90000"/>
              <a:buFont typeface="Wingdings" pitchFamily="2" charset="2"/>
              <a:buChar char="v"/>
            </a:pPr>
            <a:r>
              <a:rPr lang="zh-CN" altLang="en-US">
                <a:ea typeface="华文新魏" pitchFamily="2" charset="-122"/>
              </a:rPr>
              <a:t>全称化推理</a:t>
            </a:r>
          </a:p>
          <a:p>
            <a:pPr marL="1143000" lvl="2" indent="-228600" eaLnBrk="1" hangingPunct="1">
              <a:spcBef>
                <a:spcPct val="20000"/>
              </a:spcBef>
              <a:buClr>
                <a:srgbClr val="00CC66"/>
              </a:buClr>
              <a:buSzPct val="90000"/>
              <a:buFont typeface="Wingdings" pitchFamily="2" charset="2"/>
              <a:buNone/>
            </a:pPr>
            <a:endParaRPr lang="zh-CN" altLang="en-US">
              <a:ea typeface="华文新魏" pitchFamily="2" charset="-122"/>
            </a:endParaRPr>
          </a:p>
        </p:txBody>
      </p:sp>
      <p:sp>
        <p:nvSpPr>
          <p:cNvPr id="589844" name="矩形 589843"/>
          <p:cNvSpPr>
            <a:spLocks noChangeArrowheads="1"/>
          </p:cNvSpPr>
          <p:nvPr/>
        </p:nvSpPr>
        <p:spPr bwMode="auto">
          <a:xfrm>
            <a:off x="925513" y="4217988"/>
            <a:ext cx="3581400" cy="463550"/>
          </a:xfrm>
          <a:prstGeom prst="rect">
            <a:avLst/>
          </a:prstGeom>
          <a:noFill/>
          <a:ln w="9525">
            <a:noFill/>
            <a:miter lim="800000"/>
            <a:headEnd/>
            <a:tailEnd/>
          </a:ln>
        </p:spPr>
        <p:txBody>
          <a:bodyPr/>
          <a:lstStyle/>
          <a:p>
            <a:pPr marL="1143000" lvl="2" indent="-228600" eaLnBrk="1" hangingPunct="1">
              <a:spcBef>
                <a:spcPct val="20000"/>
              </a:spcBef>
              <a:buClr>
                <a:srgbClr val="00CC66"/>
              </a:buClr>
              <a:buSzPct val="90000"/>
              <a:buFont typeface="Wingdings" pitchFamily="2" charset="2"/>
              <a:buChar char="v"/>
            </a:pPr>
            <a:r>
              <a:rPr lang="zh-CN" altLang="en-US">
                <a:ea typeface="华文新魏" pitchFamily="2" charset="-122"/>
              </a:rPr>
              <a:t>综合推理</a:t>
            </a:r>
          </a:p>
        </p:txBody>
      </p:sp>
      <p:sp>
        <p:nvSpPr>
          <p:cNvPr id="589845" name="文本框 589844"/>
          <p:cNvSpPr txBox="1">
            <a:spLocks noChangeArrowheads="1"/>
          </p:cNvSpPr>
          <p:nvPr/>
        </p:nvSpPr>
        <p:spPr bwMode="auto">
          <a:xfrm>
            <a:off x="3832225" y="2030413"/>
            <a:ext cx="1298575" cy="457200"/>
          </a:xfrm>
          <a:prstGeom prst="rect">
            <a:avLst/>
          </a:prstGeom>
          <a:noFill/>
          <a:ln w="9525">
            <a:noFill/>
            <a:miter lim="800000"/>
            <a:headEnd/>
            <a:tailEnd/>
          </a:ln>
        </p:spPr>
        <p:txBody>
          <a:bodyPr wrap="none">
            <a:spAutoFit/>
          </a:bodyPr>
          <a:lstStyle/>
          <a:p>
            <a:pPr eaLnBrk="1" hangingPunct="1"/>
            <a:r>
              <a:rPr lang="en-US" altLang="zh-CN" b="1" i="1">
                <a:ea typeface="宋体" pitchFamily="2" charset="-122"/>
              </a:rPr>
              <a:t>W</a:t>
            </a:r>
            <a:r>
              <a:rPr lang="en-US" altLang="zh-CN" b="1" baseline="-25000">
                <a:ea typeface="宋体" pitchFamily="2" charset="-122"/>
              </a:rPr>
              <a:t>1</a:t>
            </a:r>
            <a:r>
              <a:rPr lang="en-US" altLang="zh-CN" b="1">
                <a:ea typeface="宋体" pitchFamily="2" charset="-122"/>
                <a:sym typeface="Symbol" pitchFamily="18" charset="2"/>
              </a:rPr>
              <a:t></a:t>
            </a:r>
            <a:r>
              <a:rPr lang="en-US" altLang="zh-CN" b="1" i="1">
                <a:ea typeface="宋体" pitchFamily="2" charset="-122"/>
                <a:sym typeface="Symbol" pitchFamily="18" charset="2"/>
              </a:rPr>
              <a:t>W</a:t>
            </a:r>
            <a:r>
              <a:rPr lang="en-US" altLang="zh-CN" b="1" baseline="-25000">
                <a:ea typeface="宋体" pitchFamily="2" charset="-122"/>
                <a:sym typeface="Symbol" pitchFamily="18" charset="2"/>
              </a:rPr>
              <a:t>2</a:t>
            </a:r>
            <a:endParaRPr lang="en-US" altLang="zh-CN">
              <a:ea typeface="宋体" pitchFamily="2" charset="-122"/>
              <a:sym typeface="Symbol" pitchFamily="18" charset="2"/>
            </a:endParaRPr>
          </a:p>
        </p:txBody>
      </p:sp>
      <p:sp>
        <p:nvSpPr>
          <p:cNvPr id="589846" name="文本框 589845"/>
          <p:cNvSpPr txBox="1">
            <a:spLocks noChangeArrowheads="1"/>
          </p:cNvSpPr>
          <p:nvPr/>
        </p:nvSpPr>
        <p:spPr bwMode="auto">
          <a:xfrm>
            <a:off x="5359400" y="2259013"/>
            <a:ext cx="485775" cy="457200"/>
          </a:xfrm>
          <a:prstGeom prst="rect">
            <a:avLst/>
          </a:prstGeom>
          <a:noFill/>
          <a:ln w="9525">
            <a:noFill/>
            <a:miter lim="800000"/>
            <a:headEnd/>
            <a:tailEnd/>
          </a:ln>
        </p:spPr>
        <p:txBody>
          <a:bodyPr wrap="none">
            <a:spAutoFit/>
          </a:bodyPr>
          <a:lstStyle/>
          <a:p>
            <a:pPr eaLnBrk="1" hangingPunct="1"/>
            <a:r>
              <a:rPr lang="en-US" altLang="zh-CN" b="1">
                <a:ea typeface="宋体" pitchFamily="2" charset="-122"/>
                <a:sym typeface="Symbol" pitchFamily="18" charset="2"/>
              </a:rPr>
              <a:t></a:t>
            </a:r>
            <a:endParaRPr lang="en-US" altLang="zh-CN">
              <a:ea typeface="宋体" pitchFamily="2" charset="-122"/>
              <a:sym typeface="Symbol" pitchFamily="18" charset="2"/>
            </a:endParaRPr>
          </a:p>
        </p:txBody>
      </p:sp>
      <p:sp>
        <p:nvSpPr>
          <p:cNvPr id="589847" name="文本框 589846"/>
          <p:cNvSpPr txBox="1">
            <a:spLocks noChangeArrowheads="1"/>
          </p:cNvSpPr>
          <p:nvPr/>
        </p:nvSpPr>
        <p:spPr bwMode="auto">
          <a:xfrm>
            <a:off x="2651125" y="3554413"/>
            <a:ext cx="1166813" cy="457200"/>
          </a:xfrm>
          <a:prstGeom prst="rect">
            <a:avLst/>
          </a:prstGeom>
          <a:noFill/>
          <a:ln w="9525">
            <a:noFill/>
            <a:miter lim="800000"/>
            <a:headEnd/>
            <a:tailEnd/>
          </a:ln>
        </p:spPr>
        <p:txBody>
          <a:bodyPr wrap="none">
            <a:spAutoFit/>
          </a:bodyPr>
          <a:lstStyle/>
          <a:p>
            <a:pPr eaLnBrk="1" hangingPunct="1"/>
            <a:r>
              <a:rPr lang="zh-CN" altLang="en-US" b="1">
                <a:ea typeface="宋体" pitchFamily="2" charset="-122"/>
              </a:rPr>
              <a:t>（</a:t>
            </a:r>
            <a:r>
              <a:rPr lang="en-US" altLang="zh-CN" b="1">
                <a:ea typeface="宋体" pitchFamily="2" charset="-122"/>
                <a:sym typeface="Symbol" pitchFamily="18" charset="2"/>
              </a:rPr>
              <a:t></a:t>
            </a:r>
            <a:r>
              <a:rPr lang="en-US" altLang="zh-CN" b="1" i="1">
                <a:ea typeface="宋体" pitchFamily="2" charset="-122"/>
                <a:sym typeface="Symbol" pitchFamily="18" charset="2"/>
              </a:rPr>
              <a:t>x</a:t>
            </a:r>
            <a:r>
              <a:rPr lang="zh-CN" altLang="en-US" b="1">
                <a:ea typeface="宋体" pitchFamily="2" charset="-122"/>
              </a:rPr>
              <a:t>）</a:t>
            </a:r>
            <a:endParaRPr lang="zh-CN" altLang="en-US">
              <a:ea typeface="宋体" pitchFamily="2" charset="-122"/>
            </a:endParaRPr>
          </a:p>
        </p:txBody>
      </p:sp>
      <p:sp>
        <p:nvSpPr>
          <p:cNvPr id="589848" name="文本框 589847"/>
          <p:cNvSpPr txBox="1">
            <a:spLocks noChangeArrowheads="1"/>
          </p:cNvSpPr>
          <p:nvPr/>
        </p:nvSpPr>
        <p:spPr bwMode="auto">
          <a:xfrm>
            <a:off x="4581525" y="3529013"/>
            <a:ext cx="485775" cy="457200"/>
          </a:xfrm>
          <a:prstGeom prst="rect">
            <a:avLst/>
          </a:prstGeom>
          <a:noFill/>
          <a:ln w="9525">
            <a:noFill/>
            <a:miter lim="800000"/>
            <a:headEnd/>
            <a:tailEnd/>
          </a:ln>
        </p:spPr>
        <p:txBody>
          <a:bodyPr wrap="none">
            <a:spAutoFit/>
          </a:bodyPr>
          <a:lstStyle/>
          <a:p>
            <a:pPr eaLnBrk="1" hangingPunct="1"/>
            <a:r>
              <a:rPr lang="en-US" altLang="zh-CN" b="1">
                <a:ea typeface="宋体" pitchFamily="2" charset="-122"/>
                <a:sym typeface="Symbol" pitchFamily="18" charset="2"/>
              </a:rPr>
              <a:t></a:t>
            </a:r>
            <a:endParaRPr lang="en-US" altLang="zh-CN">
              <a:ea typeface="宋体" pitchFamily="2" charset="-122"/>
            </a:endParaRPr>
          </a:p>
        </p:txBody>
      </p:sp>
      <p:sp>
        <p:nvSpPr>
          <p:cNvPr id="589849" name="文本框 589848"/>
          <p:cNvSpPr txBox="1">
            <a:spLocks noChangeArrowheads="1"/>
          </p:cNvSpPr>
          <p:nvPr/>
        </p:nvSpPr>
        <p:spPr bwMode="auto">
          <a:xfrm>
            <a:off x="5013325" y="3573463"/>
            <a:ext cx="1322388" cy="457200"/>
          </a:xfrm>
          <a:prstGeom prst="rect">
            <a:avLst/>
          </a:prstGeom>
          <a:noFill/>
          <a:ln w="9525">
            <a:noFill/>
            <a:miter lim="800000"/>
            <a:headEnd/>
            <a:tailEnd/>
          </a:ln>
        </p:spPr>
        <p:txBody>
          <a:bodyPr wrap="none">
            <a:spAutoFit/>
          </a:bodyPr>
          <a:lstStyle/>
          <a:p>
            <a:pPr eaLnBrk="1" hangingPunct="1"/>
            <a:r>
              <a:rPr lang="en-US" altLang="zh-CN" b="1" i="1">
                <a:ea typeface="宋体" pitchFamily="2" charset="-122"/>
              </a:rPr>
              <a:t>W</a:t>
            </a:r>
            <a:r>
              <a:rPr lang="zh-CN" altLang="en-US" b="1">
                <a:ea typeface="宋体" pitchFamily="2" charset="-122"/>
              </a:rPr>
              <a:t>（</a:t>
            </a:r>
            <a:r>
              <a:rPr lang="en-US" altLang="zh-CN" b="1" i="1">
                <a:ea typeface="宋体" pitchFamily="2" charset="-122"/>
              </a:rPr>
              <a:t>A</a:t>
            </a:r>
            <a:r>
              <a:rPr lang="zh-CN" altLang="en-US" b="1">
                <a:ea typeface="宋体" pitchFamily="2" charset="-122"/>
              </a:rPr>
              <a:t>）</a:t>
            </a:r>
            <a:endParaRPr lang="zh-CN" altLang="en-US">
              <a:ea typeface="宋体" pitchFamily="2" charset="-122"/>
            </a:endParaRPr>
          </a:p>
        </p:txBody>
      </p:sp>
      <p:sp>
        <p:nvSpPr>
          <p:cNvPr id="589850" name="文本框 589849"/>
          <p:cNvSpPr txBox="1">
            <a:spLocks noChangeArrowheads="1"/>
          </p:cNvSpPr>
          <p:nvPr/>
        </p:nvSpPr>
        <p:spPr bwMode="auto">
          <a:xfrm>
            <a:off x="2028825" y="5224463"/>
            <a:ext cx="1423988" cy="457200"/>
          </a:xfrm>
          <a:prstGeom prst="rect">
            <a:avLst/>
          </a:prstGeom>
          <a:noFill/>
          <a:ln w="9525">
            <a:noFill/>
            <a:miter lim="800000"/>
            <a:headEnd/>
            <a:tailEnd/>
          </a:ln>
        </p:spPr>
        <p:txBody>
          <a:bodyPr wrap="none">
            <a:spAutoFit/>
          </a:bodyPr>
          <a:lstStyle/>
          <a:p>
            <a:pPr eaLnBrk="1" hangingPunct="1"/>
            <a:r>
              <a:rPr lang="en-US" altLang="zh-CN" b="1" i="1">
                <a:ea typeface="宋体" pitchFamily="2" charset="-122"/>
              </a:rPr>
              <a:t>W</a:t>
            </a:r>
            <a:r>
              <a:rPr lang="en-US" altLang="zh-CN" b="1" baseline="-25000">
                <a:ea typeface="宋体" pitchFamily="2" charset="-122"/>
              </a:rPr>
              <a:t>1</a:t>
            </a:r>
            <a:r>
              <a:rPr lang="zh-CN" altLang="en-US" b="1">
                <a:ea typeface="宋体" pitchFamily="2" charset="-122"/>
                <a:sym typeface="Symbol" pitchFamily="18" charset="2"/>
              </a:rPr>
              <a:t>（</a:t>
            </a:r>
            <a:r>
              <a:rPr lang="en-US" altLang="zh-CN" b="1" i="1">
                <a:ea typeface="宋体" pitchFamily="2" charset="-122"/>
                <a:sym typeface="Symbol" pitchFamily="18" charset="2"/>
              </a:rPr>
              <a:t>A</a:t>
            </a:r>
            <a:r>
              <a:rPr lang="zh-CN" altLang="en-US" b="1">
                <a:ea typeface="宋体" pitchFamily="2" charset="-122"/>
                <a:sym typeface="Symbol" pitchFamily="18" charset="2"/>
              </a:rPr>
              <a:t>）</a:t>
            </a:r>
          </a:p>
        </p:txBody>
      </p:sp>
      <p:sp>
        <p:nvSpPr>
          <p:cNvPr id="589851" name="文本框 589850"/>
          <p:cNvSpPr txBox="1">
            <a:spLocks noChangeArrowheads="1"/>
          </p:cNvSpPr>
          <p:nvPr/>
        </p:nvSpPr>
        <p:spPr bwMode="auto">
          <a:xfrm>
            <a:off x="5953125" y="4938713"/>
            <a:ext cx="485775" cy="457200"/>
          </a:xfrm>
          <a:prstGeom prst="rect">
            <a:avLst/>
          </a:prstGeom>
          <a:noFill/>
          <a:ln w="9525">
            <a:noFill/>
            <a:miter lim="800000"/>
            <a:headEnd/>
            <a:tailEnd/>
          </a:ln>
        </p:spPr>
        <p:txBody>
          <a:bodyPr wrap="none">
            <a:spAutoFit/>
          </a:bodyPr>
          <a:lstStyle/>
          <a:p>
            <a:pPr eaLnBrk="1" hangingPunct="1"/>
            <a:r>
              <a:rPr lang="en-US" altLang="zh-CN" b="1">
                <a:ea typeface="宋体" pitchFamily="2" charset="-122"/>
                <a:sym typeface="Symbol" pitchFamily="18" charset="2"/>
              </a:rPr>
              <a:t></a:t>
            </a:r>
            <a:endParaRPr lang="en-US" altLang="zh-CN">
              <a:ea typeface="宋体" pitchFamily="2" charset="-122"/>
              <a:sym typeface="Symbol" pitchFamily="18" charset="2"/>
            </a:endParaRPr>
          </a:p>
        </p:txBody>
      </p:sp>
      <p:sp>
        <p:nvSpPr>
          <p:cNvPr id="589853" name="矩形 589852"/>
          <p:cNvSpPr/>
          <p:nvPr/>
        </p:nvSpPr>
        <p:spPr>
          <a:xfrm>
            <a:off x="1331913" y="260350"/>
            <a:ext cx="7239000" cy="685800"/>
          </a:xfrm>
          <a:prstGeom prst="rect">
            <a:avLst/>
          </a:prstGeom>
          <a:noFill/>
          <a:ln w="9525">
            <a:noFill/>
          </a:ln>
        </p:spPr>
        <p:txBody>
          <a:bodyPr anchor="ctr"/>
          <a:lstStyle/>
          <a:p>
            <a:pPr eaLnBrk="1" hangingPunct="1"/>
            <a:r>
              <a:rPr lang="zh-CN" altLang="zh-CN" sz="3200" b="1" noProof="1">
                <a:solidFill>
                  <a:srgbClr val="800000"/>
                </a:solidFill>
                <a:effectLst>
                  <a:outerShdw blurRad="38100" dist="38100" dir="2700000" algn="tl">
                    <a:srgbClr val="C0C0C0"/>
                  </a:outerShdw>
                </a:effectLst>
                <a:ea typeface="宋体" pitchFamily="2" charset="-122"/>
                <a:cs typeface="Times New Roman" pitchFamily="18" charset="0"/>
              </a:rPr>
              <a:t>2.3.3 </a:t>
            </a:r>
            <a:r>
              <a:rPr lang="zh-CN" altLang="en-US" sz="3200" b="1" noProof="1">
                <a:solidFill>
                  <a:srgbClr val="800000"/>
                </a:solidFill>
                <a:effectLst>
                  <a:outerShdw blurRad="38100" dist="38100" dir="2700000" algn="tl">
                    <a:srgbClr val="C0C0C0"/>
                  </a:outerShdw>
                </a:effectLst>
                <a:ea typeface="宋体" pitchFamily="2" charset="-122"/>
                <a:cs typeface="Times New Roman" pitchFamily="18" charset="0"/>
              </a:rPr>
              <a:t>置换与合一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589827">
                                            <p:txEl>
                                              <p:pRg st="0" end="0"/>
                                            </p:txEl>
                                          </p:spTgt>
                                        </p:tgtEl>
                                        <p:attrNameLst>
                                          <p:attrName>style.visibility</p:attrName>
                                        </p:attrNameLst>
                                      </p:cBhvr>
                                      <p:to>
                                        <p:strVal val="visible"/>
                                      </p:to>
                                    </p:set>
                                    <p:animEffect transition="in" filter="barn(outHorizontal)">
                                      <p:cBhvr>
                                        <p:cTn id="7" dur="500"/>
                                        <p:tgtEl>
                                          <p:spTgt spid="589827">
                                            <p:txEl>
                                              <p:pRg st="0" end="0"/>
                                            </p:txEl>
                                          </p:spTgt>
                                        </p:tgtEl>
                                      </p:cBhvr>
                                    </p:animEffect>
                                  </p:childTnLst>
                                </p:cTn>
                              </p:par>
                            </p:childTnLst>
                          </p:cTn>
                        </p:par>
                        <p:par>
                          <p:cTn id="8" fill="hold" nodeType="afterGroup">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589827">
                                            <p:txEl>
                                              <p:pRg st="1" end="1"/>
                                            </p:txEl>
                                          </p:spTgt>
                                        </p:tgtEl>
                                        <p:attrNameLst>
                                          <p:attrName>style.visibility</p:attrName>
                                        </p:attrNameLst>
                                      </p:cBhvr>
                                      <p:to>
                                        <p:strVal val="visible"/>
                                      </p:to>
                                    </p:set>
                                    <p:animEffect transition="in" filter="barn(outHorizontal)">
                                      <p:cBhvr>
                                        <p:cTn id="11" dur="500"/>
                                        <p:tgtEl>
                                          <p:spTgt spid="589827">
                                            <p:txEl>
                                              <p:pRg st="1" end="1"/>
                                            </p:txEl>
                                          </p:spTgt>
                                        </p:tgtEl>
                                      </p:cBhvr>
                                    </p:animEffect>
                                  </p:childTnLst>
                                </p:cTn>
                              </p:par>
                            </p:childTnLst>
                          </p:cTn>
                        </p:par>
                        <p:par>
                          <p:cTn id="12" fill="hold" nodeType="afterGroup">
                            <p:stCondLst>
                              <p:cond delay="1000"/>
                            </p:stCondLst>
                            <p:childTnLst>
                              <p:par>
                                <p:cTn id="13" presetID="16" presetClass="entr" presetSubtype="42" fill="hold" grpId="0" nodeType="afterEffect">
                                  <p:stCondLst>
                                    <p:cond delay="0"/>
                                  </p:stCondLst>
                                  <p:childTnLst>
                                    <p:set>
                                      <p:cBhvr>
                                        <p:cTn id="14" dur="1" fill="hold">
                                          <p:stCondLst>
                                            <p:cond delay="0"/>
                                          </p:stCondLst>
                                        </p:cTn>
                                        <p:tgtEl>
                                          <p:spTgt spid="589827">
                                            <p:txEl>
                                              <p:pRg st="2" end="2"/>
                                            </p:txEl>
                                          </p:spTgt>
                                        </p:tgtEl>
                                        <p:attrNameLst>
                                          <p:attrName>style.visibility</p:attrName>
                                        </p:attrNameLst>
                                      </p:cBhvr>
                                      <p:to>
                                        <p:strVal val="visible"/>
                                      </p:to>
                                    </p:set>
                                    <p:animEffect transition="in" filter="barn(outHorizontal)">
                                      <p:cBhvr>
                                        <p:cTn id="15" dur="500"/>
                                        <p:tgtEl>
                                          <p:spTgt spid="58982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89845"/>
                                        </p:tgtEl>
                                        <p:attrNameLst>
                                          <p:attrName>style.visibility</p:attrName>
                                        </p:attrNameLst>
                                      </p:cBhvr>
                                      <p:to>
                                        <p:strVal val="visible"/>
                                      </p:to>
                                    </p:set>
                                    <p:animEffect transition="in" filter="dissolve">
                                      <p:cBhvr>
                                        <p:cTn id="20" dur="500"/>
                                        <p:tgtEl>
                                          <p:spTgt spid="58984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89829"/>
                                        </p:tgtEl>
                                        <p:attrNameLst>
                                          <p:attrName>style.visibility</p:attrName>
                                        </p:attrNameLst>
                                      </p:cBhvr>
                                      <p:to>
                                        <p:strVal val="visible"/>
                                      </p:to>
                                    </p:set>
                                    <p:animEffect transition="in" filter="dissolve">
                                      <p:cBhvr>
                                        <p:cTn id="25" dur="500"/>
                                        <p:tgtEl>
                                          <p:spTgt spid="58982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589830"/>
                                        </p:tgtEl>
                                        <p:attrNameLst>
                                          <p:attrName>style.visibility</p:attrName>
                                        </p:attrNameLst>
                                      </p:cBhvr>
                                      <p:to>
                                        <p:strVal val="visible"/>
                                      </p:to>
                                    </p:set>
                                    <p:animEffect transition="in" filter="wipe(left)">
                                      <p:cBhvr>
                                        <p:cTn id="30" dur="500"/>
                                        <p:tgtEl>
                                          <p:spTgt spid="589830"/>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589846"/>
                                        </p:tgtEl>
                                        <p:attrNameLst>
                                          <p:attrName>style.visibility</p:attrName>
                                        </p:attrNameLst>
                                      </p:cBhvr>
                                      <p:to>
                                        <p:strVal val="visible"/>
                                      </p:to>
                                    </p:set>
                                    <p:animEffect transition="in" filter="wipe(left)">
                                      <p:cBhvr>
                                        <p:cTn id="34" dur="500"/>
                                        <p:tgtEl>
                                          <p:spTgt spid="589846"/>
                                        </p:tgtEl>
                                      </p:cBhvr>
                                    </p:animEffect>
                                  </p:childTnLst>
                                </p:cTn>
                              </p:par>
                            </p:childTnLst>
                          </p:cTn>
                        </p:par>
                        <p:par>
                          <p:cTn id="35" fill="hold" nodeType="afterGroup">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589831"/>
                                        </p:tgtEl>
                                        <p:attrNameLst>
                                          <p:attrName>style.visibility</p:attrName>
                                        </p:attrNameLst>
                                      </p:cBhvr>
                                      <p:to>
                                        <p:strVal val="visible"/>
                                      </p:to>
                                    </p:set>
                                    <p:animEffect transition="in" filter="wipe(left)">
                                      <p:cBhvr>
                                        <p:cTn id="38" dur="500"/>
                                        <p:tgtEl>
                                          <p:spTgt spid="58983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589843"/>
                                        </p:tgtEl>
                                        <p:attrNameLst>
                                          <p:attrName>style.visibility</p:attrName>
                                        </p:attrNameLst>
                                      </p:cBhvr>
                                      <p:to>
                                        <p:strVal val="visible"/>
                                      </p:to>
                                    </p:set>
                                    <p:animEffect transition="in" filter="slide(fromLeft)">
                                      <p:cBhvr>
                                        <p:cTn id="43" dur="500"/>
                                        <p:tgtEl>
                                          <p:spTgt spid="58984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589835"/>
                                        </p:tgtEl>
                                        <p:attrNameLst>
                                          <p:attrName>style.visibility</p:attrName>
                                        </p:attrNameLst>
                                      </p:cBhvr>
                                      <p:to>
                                        <p:strVal val="visible"/>
                                      </p:to>
                                    </p:set>
                                    <p:animEffect transition="in" filter="dissolve">
                                      <p:cBhvr>
                                        <p:cTn id="48" dur="500"/>
                                        <p:tgtEl>
                                          <p:spTgt spid="58983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589847"/>
                                        </p:tgtEl>
                                        <p:attrNameLst>
                                          <p:attrName>style.visibility</p:attrName>
                                        </p:attrNameLst>
                                      </p:cBhvr>
                                      <p:to>
                                        <p:strVal val="visible"/>
                                      </p:to>
                                    </p:set>
                                    <p:anim calcmode="lin" valueType="num">
                                      <p:cBhvr additive="base">
                                        <p:cTn id="53" dur="500" fill="hold"/>
                                        <p:tgtEl>
                                          <p:spTgt spid="589847"/>
                                        </p:tgtEl>
                                        <p:attrNameLst>
                                          <p:attrName>ppt_x</p:attrName>
                                        </p:attrNameLst>
                                      </p:cBhvr>
                                      <p:tavLst>
                                        <p:tav tm="0">
                                          <p:val>
                                            <p:strVal val="0-#ppt_w/2"/>
                                          </p:val>
                                        </p:tav>
                                        <p:tav tm="100000">
                                          <p:val>
                                            <p:strVal val="#ppt_x"/>
                                          </p:val>
                                        </p:tav>
                                      </p:tavLst>
                                    </p:anim>
                                    <p:anim calcmode="lin" valueType="num">
                                      <p:cBhvr additive="base">
                                        <p:cTn id="54" dur="500" fill="hold"/>
                                        <p:tgtEl>
                                          <p:spTgt spid="589847"/>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89848"/>
                                        </p:tgtEl>
                                        <p:attrNameLst>
                                          <p:attrName>style.visibility</p:attrName>
                                        </p:attrNameLst>
                                      </p:cBhvr>
                                      <p:to>
                                        <p:strVal val="visible"/>
                                      </p:to>
                                    </p:set>
                                    <p:animEffect transition="in" filter="wipe(left)">
                                      <p:cBhvr>
                                        <p:cTn id="59" dur="500"/>
                                        <p:tgtEl>
                                          <p:spTgt spid="589848"/>
                                        </p:tgtEl>
                                      </p:cBhvr>
                                    </p:animEffect>
                                  </p:childTnLst>
                                </p:cTn>
                              </p:par>
                            </p:childTnLst>
                          </p:cTn>
                        </p:par>
                        <p:par>
                          <p:cTn id="60" fill="hold" nodeType="afterGroup">
                            <p:stCondLst>
                              <p:cond delay="500"/>
                            </p:stCondLst>
                            <p:childTnLst>
                              <p:par>
                                <p:cTn id="61" presetID="12" presetClass="entr" presetSubtype="2" fill="hold" grpId="0" nodeType="afterEffect">
                                  <p:stCondLst>
                                    <p:cond delay="0"/>
                                  </p:stCondLst>
                                  <p:childTnLst>
                                    <p:set>
                                      <p:cBhvr>
                                        <p:cTn id="62" dur="1" fill="hold">
                                          <p:stCondLst>
                                            <p:cond delay="0"/>
                                          </p:stCondLst>
                                        </p:cTn>
                                        <p:tgtEl>
                                          <p:spTgt spid="589849"/>
                                        </p:tgtEl>
                                        <p:attrNameLst>
                                          <p:attrName>style.visibility</p:attrName>
                                        </p:attrNameLst>
                                      </p:cBhvr>
                                      <p:to>
                                        <p:strVal val="visible"/>
                                      </p:to>
                                    </p:set>
                                    <p:animEffect transition="in" filter="slide(fromRight)">
                                      <p:cBhvr>
                                        <p:cTn id="63" dur="500"/>
                                        <p:tgtEl>
                                          <p:spTgt spid="58984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nodeType="clickEffect">
                                  <p:stCondLst>
                                    <p:cond delay="0"/>
                                  </p:stCondLst>
                                  <p:childTnLst>
                                    <p:set>
                                      <p:cBhvr>
                                        <p:cTn id="67" dur="1" fill="hold">
                                          <p:stCondLst>
                                            <p:cond delay="0"/>
                                          </p:stCondLst>
                                        </p:cTn>
                                        <p:tgtEl>
                                          <p:spTgt spid="589836"/>
                                        </p:tgtEl>
                                        <p:attrNameLst>
                                          <p:attrName>style.visibility</p:attrName>
                                        </p:attrNameLst>
                                      </p:cBhvr>
                                      <p:to>
                                        <p:strVal val="visible"/>
                                      </p:to>
                                    </p:set>
                                    <p:animEffect transition="in" filter="dissolve">
                                      <p:cBhvr>
                                        <p:cTn id="68" dur="500"/>
                                        <p:tgtEl>
                                          <p:spTgt spid="58983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2" presetClass="entr" presetSubtype="8" fill="hold" grpId="0" nodeType="clickEffect">
                                  <p:stCondLst>
                                    <p:cond delay="0"/>
                                  </p:stCondLst>
                                  <p:childTnLst>
                                    <p:set>
                                      <p:cBhvr>
                                        <p:cTn id="72" dur="1" fill="hold">
                                          <p:stCondLst>
                                            <p:cond delay="0"/>
                                          </p:stCondLst>
                                        </p:cTn>
                                        <p:tgtEl>
                                          <p:spTgt spid="589844"/>
                                        </p:tgtEl>
                                        <p:attrNameLst>
                                          <p:attrName>style.visibility</p:attrName>
                                        </p:attrNameLst>
                                      </p:cBhvr>
                                      <p:to>
                                        <p:strVal val="visible"/>
                                      </p:to>
                                    </p:set>
                                    <p:animEffect transition="in" filter="slide(fromLeft)">
                                      <p:cBhvr>
                                        <p:cTn id="73" dur="500"/>
                                        <p:tgtEl>
                                          <p:spTgt spid="589844"/>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589832"/>
                                        </p:tgtEl>
                                        <p:attrNameLst>
                                          <p:attrName>style.visibility</p:attrName>
                                        </p:attrNameLst>
                                      </p:cBhvr>
                                      <p:to>
                                        <p:strVal val="visible"/>
                                      </p:to>
                                    </p:set>
                                    <p:animEffect transition="in" filter="dissolve">
                                      <p:cBhvr>
                                        <p:cTn id="78" dur="500"/>
                                        <p:tgtEl>
                                          <p:spTgt spid="58983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589850"/>
                                        </p:tgtEl>
                                        <p:attrNameLst>
                                          <p:attrName>style.visibility</p:attrName>
                                        </p:attrNameLst>
                                      </p:cBhvr>
                                      <p:to>
                                        <p:strVal val="visible"/>
                                      </p:to>
                                    </p:set>
                                    <p:animEffect transition="in" filter="dissolve">
                                      <p:cBhvr>
                                        <p:cTn id="83" dur="500"/>
                                        <p:tgtEl>
                                          <p:spTgt spid="58985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589833"/>
                                        </p:tgtEl>
                                        <p:attrNameLst>
                                          <p:attrName>style.visibility</p:attrName>
                                        </p:attrNameLst>
                                      </p:cBhvr>
                                      <p:to>
                                        <p:strVal val="visible"/>
                                      </p:to>
                                    </p:set>
                                    <p:animEffect transition="in" filter="wipe(left)">
                                      <p:cBhvr>
                                        <p:cTn id="88" dur="500"/>
                                        <p:tgtEl>
                                          <p:spTgt spid="589833"/>
                                        </p:tgtEl>
                                      </p:cBhvr>
                                    </p:animEffect>
                                  </p:childTnLst>
                                </p:cTn>
                              </p:par>
                            </p:childTnLst>
                          </p:cTn>
                        </p:par>
                        <p:par>
                          <p:cTn id="89" fill="hold" nodeType="afterGroup">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589851"/>
                                        </p:tgtEl>
                                        <p:attrNameLst>
                                          <p:attrName>style.visibility</p:attrName>
                                        </p:attrNameLst>
                                      </p:cBhvr>
                                      <p:to>
                                        <p:strVal val="visible"/>
                                      </p:to>
                                    </p:set>
                                    <p:animEffect transition="in" filter="wipe(left)">
                                      <p:cBhvr>
                                        <p:cTn id="92" dur="500"/>
                                        <p:tgtEl>
                                          <p:spTgt spid="589851"/>
                                        </p:tgtEl>
                                      </p:cBhvr>
                                    </p:animEffect>
                                  </p:childTnLst>
                                </p:cTn>
                              </p:par>
                            </p:childTnLst>
                          </p:cTn>
                        </p:par>
                        <p:par>
                          <p:cTn id="93" fill="hold" nodeType="afterGroup">
                            <p:stCondLst>
                              <p:cond delay="1000"/>
                            </p:stCondLst>
                            <p:childTnLst>
                              <p:par>
                                <p:cTn id="94" presetID="22" presetClass="entr" presetSubtype="8" fill="hold" grpId="0" nodeType="afterEffect">
                                  <p:stCondLst>
                                    <p:cond delay="0"/>
                                  </p:stCondLst>
                                  <p:childTnLst>
                                    <p:set>
                                      <p:cBhvr>
                                        <p:cTn id="95" dur="1" fill="hold">
                                          <p:stCondLst>
                                            <p:cond delay="0"/>
                                          </p:stCondLst>
                                        </p:cTn>
                                        <p:tgtEl>
                                          <p:spTgt spid="589834"/>
                                        </p:tgtEl>
                                        <p:attrNameLst>
                                          <p:attrName>style.visibility</p:attrName>
                                        </p:attrNameLst>
                                      </p:cBhvr>
                                      <p:to>
                                        <p:strVal val="visible"/>
                                      </p:to>
                                    </p:set>
                                    <p:animEffect transition="in" filter="wipe(left)">
                                      <p:cBhvr>
                                        <p:cTn id="96" dur="500"/>
                                        <p:tgtEl>
                                          <p:spTgt spid="589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bldLvl="3" advAuto="0"/>
      <p:bldP spid="589829" grpId="0"/>
      <p:bldP spid="589831" grpId="0"/>
      <p:bldP spid="589832" grpId="0"/>
      <p:bldP spid="589834" grpId="0"/>
      <p:bldP spid="589835" grpId="0"/>
      <p:bldP spid="589843" grpId="0"/>
      <p:bldP spid="589844" grpId="0"/>
      <p:bldP spid="589845" grpId="0"/>
      <p:bldP spid="589846" grpId="0"/>
      <p:bldP spid="589847" grpId="0"/>
      <p:bldP spid="589848" grpId="0"/>
      <p:bldP spid="589849" grpId="0"/>
      <p:bldP spid="589850" grpId="0"/>
      <p:bldP spid="589851"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8082" name="标题 558081"/>
          <p:cNvSpPr>
            <a:spLocks noGrp="1"/>
          </p:cNvSpPr>
          <p:nvPr>
            <p:ph type="title"/>
          </p:nvPr>
        </p:nvSpPr>
        <p:spPr>
          <a:xfrm>
            <a:off x="762000" y="228600"/>
            <a:ext cx="7589838" cy="701675"/>
          </a:xfrm>
        </p:spPr>
        <p:txBody>
          <a:bodyPr vert="horz" wrap="square" lIns="91440" tIns="45720" rIns="91440" bIns="45720" numCol="1" anchorCtr="0" compatLnSpc="1">
            <a:prstTxWarp prst="textNoShape">
              <a:avLst/>
            </a:prstTxWarp>
          </a:bodyPr>
          <a:lstStyle/>
          <a:p>
            <a:pPr algn="ctr" eaLnBrk="1" hangingPunct="1"/>
            <a:r>
              <a:rPr lang="zh-CN" altLang="en-US" b="0" noProof="1" smtClean="0">
                <a:solidFill>
                  <a:srgbClr val="FF3300"/>
                </a:solidFill>
                <a:effectLst>
                  <a:outerShdw blurRad="38100" dist="38100" dir="2700000" algn="tl">
                    <a:srgbClr val="C0C0C0"/>
                  </a:outerShdw>
                </a:effectLst>
                <a:ea typeface="黑体" pitchFamily="49" charset="-122"/>
              </a:rPr>
              <a:t>问题一</a:t>
            </a:r>
          </a:p>
        </p:txBody>
      </p:sp>
      <p:grpSp>
        <p:nvGrpSpPr>
          <p:cNvPr id="558084" name="组合 558083"/>
          <p:cNvGrpSpPr>
            <a:grpSpLocks/>
          </p:cNvGrpSpPr>
          <p:nvPr/>
        </p:nvGrpSpPr>
        <p:grpSpPr bwMode="auto">
          <a:xfrm>
            <a:off x="1752600" y="1371600"/>
            <a:ext cx="6096000" cy="4495800"/>
            <a:chOff x="3696" y="1162"/>
            <a:chExt cx="2064" cy="1679"/>
          </a:xfrm>
        </p:grpSpPr>
        <p:pic>
          <p:nvPicPr>
            <p:cNvPr id="69635" name="图片 558084" descr="MC900434411[1]"/>
            <p:cNvPicPr>
              <a:picLocks noChangeAspect="1" noChangeArrowheads="1"/>
            </p:cNvPicPr>
            <p:nvPr/>
          </p:nvPicPr>
          <p:blipFill>
            <a:blip r:embed="rId2" cstate="print"/>
            <a:srcRect/>
            <a:stretch>
              <a:fillRect/>
            </a:stretch>
          </p:blipFill>
          <p:spPr bwMode="auto">
            <a:xfrm>
              <a:off x="3696" y="2115"/>
              <a:ext cx="645" cy="726"/>
            </a:xfrm>
            <a:prstGeom prst="rect">
              <a:avLst/>
            </a:prstGeom>
            <a:noFill/>
            <a:ln w="9525">
              <a:noFill/>
              <a:miter lim="800000"/>
              <a:headEnd/>
              <a:tailEnd/>
            </a:ln>
          </p:spPr>
        </p:pic>
        <p:sp>
          <p:nvSpPr>
            <p:cNvPr id="18437" name="云形标注 558085"/>
            <p:cNvSpPr>
              <a:spLocks noChangeArrowheads="1"/>
            </p:cNvSpPr>
            <p:nvPr/>
          </p:nvSpPr>
          <p:spPr bwMode="auto">
            <a:xfrm>
              <a:off x="3742" y="1162"/>
              <a:ext cx="2018" cy="862"/>
            </a:xfrm>
            <a:prstGeom prst="cloudCallout">
              <a:avLst>
                <a:gd name="adj1" fmla="val -25718"/>
                <a:gd name="adj2" fmla="val 72968"/>
              </a:avLst>
            </a:prstGeom>
            <a:solidFill>
              <a:srgbClr val="0000FF"/>
            </a:solidFill>
            <a:ln w="9525">
              <a:solidFill>
                <a:schemeClr val="tx1"/>
              </a:solidFill>
              <a:round/>
              <a:headEnd/>
              <a:tailEnd/>
            </a:ln>
            <a:effectLst>
              <a:outerShdw blurRad="63500" dist="107763" dir="2700000" algn="ctr" rotWithShape="0">
                <a:schemeClr val="bg2">
                  <a:alpha val="50000"/>
                </a:schemeClr>
              </a:outerShdw>
            </a:effectLst>
          </p:spPr>
          <p:txBody>
            <a:bodyPr lIns="0" rIns="0"/>
            <a:lstStyle/>
            <a:p>
              <a:pPr eaLnBrk="1" hangingPunct="1">
                <a:lnSpc>
                  <a:spcPct val="120000"/>
                </a:lnSpc>
                <a:spcBef>
                  <a:spcPct val="50000"/>
                </a:spcBef>
              </a:pPr>
              <a:r>
                <a:rPr lang="zh-CN" altLang="en-US" sz="2800" b="1">
                  <a:solidFill>
                    <a:schemeClr val="bg1"/>
                  </a:solidFill>
                  <a:latin typeface="Arial" pitchFamily="34" charset="0"/>
                </a:rPr>
                <a:t>你是否转过魔方？</a:t>
              </a:r>
              <a:r>
                <a:rPr lang="en-US" altLang="zh-CN" sz="2800" b="1">
                  <a:solidFill>
                    <a:schemeClr val="bg1"/>
                  </a:solidFill>
                  <a:latin typeface="Arial" pitchFamily="34" charset="0"/>
                </a:rPr>
                <a:t>8</a:t>
              </a:r>
              <a:r>
                <a:rPr lang="zh-CN" altLang="en-US" sz="2800" b="1">
                  <a:solidFill>
                    <a:schemeClr val="bg1"/>
                  </a:solidFill>
                  <a:latin typeface="Arial" pitchFamily="34" charset="0"/>
                </a:rPr>
                <a:t>数码难题应如何移动求解？</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58084"/>
                                        </p:tgtEl>
                                        <p:attrNameLst>
                                          <p:attrName>style.visibility</p:attrName>
                                        </p:attrNameLst>
                                      </p:cBhvr>
                                      <p:to>
                                        <p:strVal val="visible"/>
                                      </p:to>
                                    </p:set>
                                    <p:animEffect transition="in" filter="box(out)">
                                      <p:cBhvr>
                                        <p:cTn id="7" dur="500"/>
                                        <p:tgtEl>
                                          <p:spTgt spid="558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3" name="灯片编号占位符 1"/>
          <p:cNvSpPr>
            <a:spLocks noGrp="1" noChangeArrowheads="1"/>
          </p:cNvSpPr>
          <p:nvPr>
            <p:ph type="sldNum" sz="quarter" idx="10"/>
          </p:nvPr>
        </p:nvSpPr>
        <p:spPr bwMode="auto">
          <a:noFill/>
          <a:ln>
            <a:miter lim="800000"/>
            <a:headEnd/>
            <a:tailEnd/>
          </a:ln>
        </p:spPr>
        <p:txBody>
          <a:bodyPr/>
          <a:lstStyle/>
          <a:p>
            <a:fld id="{93C8E8F2-8C93-4DB6-A2A1-BC7D891A4839}" type="slidenum">
              <a:rPr lang="zh-TW" altLang="en-US"/>
              <a:pPr/>
              <a:t>80</a:t>
            </a:fld>
            <a:endParaRPr lang="zh-TW" altLang="en-US"/>
          </a:p>
        </p:txBody>
      </p:sp>
      <p:sp>
        <p:nvSpPr>
          <p:cNvPr id="590850" name="内容占位符 590849"/>
          <p:cNvSpPr>
            <a:spLocks noGrp="1" noChangeArrowheads="1"/>
          </p:cNvSpPr>
          <p:nvPr>
            <p:ph idx="1"/>
          </p:nvPr>
        </p:nvSpPr>
        <p:spPr>
          <a:xfrm>
            <a:off x="609600" y="1600200"/>
            <a:ext cx="7924800" cy="4267200"/>
          </a:xfrm>
        </p:spPr>
        <p:txBody>
          <a:bodyPr/>
          <a:lstStyle/>
          <a:p>
            <a:pPr eaLnBrk="1" hangingPunct="1">
              <a:lnSpc>
                <a:spcPct val="90000"/>
              </a:lnSpc>
            </a:pPr>
            <a:r>
              <a:rPr lang="zh-CN" altLang="en-US" sz="3200" smtClean="0">
                <a:solidFill>
                  <a:srgbClr val="CC3300"/>
                </a:solidFill>
                <a:latin typeface="Times New Roman" pitchFamily="18" charset="0"/>
              </a:rPr>
              <a:t>置换</a:t>
            </a:r>
            <a:r>
              <a:rPr lang="zh-CN" altLang="en-US" sz="3200" smtClean="0">
                <a:latin typeface="Times New Roman" pitchFamily="18" charset="0"/>
              </a:rPr>
              <a:t>的定义：</a:t>
            </a:r>
            <a:r>
              <a:rPr lang="zh-CN" altLang="en-US" smtClean="0">
                <a:latin typeface="Times New Roman" pitchFamily="18" charset="0"/>
              </a:rPr>
              <a:t>就是在表达式中用置换项置换变量。如果用</a:t>
            </a:r>
            <a:r>
              <a:rPr lang="en-US" altLang="zh-CN" i="1" smtClean="0">
                <a:latin typeface="Times New Roman" pitchFamily="18" charset="0"/>
              </a:rPr>
              <a:t>E</a:t>
            </a:r>
            <a:r>
              <a:rPr lang="zh-CN" altLang="en-US" smtClean="0">
                <a:latin typeface="Times New Roman" pitchFamily="18" charset="0"/>
              </a:rPr>
              <a:t>表示表达式，</a:t>
            </a:r>
            <a:r>
              <a:rPr lang="en-US" altLang="zh-CN" i="1" smtClean="0">
                <a:latin typeface="Times New Roman" pitchFamily="18" charset="0"/>
              </a:rPr>
              <a:t>s</a:t>
            </a:r>
            <a:r>
              <a:rPr lang="zh-CN" altLang="en-US" smtClean="0">
                <a:latin typeface="Times New Roman" pitchFamily="18" charset="0"/>
              </a:rPr>
              <a:t>为一置换，则置换后的表达式记为</a:t>
            </a:r>
            <a:r>
              <a:rPr lang="en-US" altLang="zh-CN" i="1" smtClean="0">
                <a:latin typeface="Times New Roman" pitchFamily="18" charset="0"/>
              </a:rPr>
              <a:t>Es</a:t>
            </a:r>
            <a:r>
              <a:rPr lang="zh-CN" altLang="en-US" smtClean="0">
                <a:latin typeface="Times New Roman" pitchFamily="18" charset="0"/>
              </a:rPr>
              <a:t>。</a:t>
            </a:r>
          </a:p>
          <a:p>
            <a:pPr eaLnBrk="1" hangingPunct="1">
              <a:lnSpc>
                <a:spcPct val="90000"/>
              </a:lnSpc>
              <a:buFontTx/>
              <a:buNone/>
            </a:pPr>
            <a:endParaRPr lang="zh-CN" altLang="en-US" smtClean="0">
              <a:latin typeface="Times New Roman" pitchFamily="18" charset="0"/>
            </a:endParaRPr>
          </a:p>
          <a:p>
            <a:pPr eaLnBrk="1" hangingPunct="1">
              <a:lnSpc>
                <a:spcPct val="90000"/>
              </a:lnSpc>
            </a:pPr>
            <a:r>
              <a:rPr lang="zh-CN" altLang="en-US" sz="3200" smtClean="0">
                <a:latin typeface="Times New Roman" pitchFamily="18" charset="0"/>
              </a:rPr>
              <a:t> 性质</a:t>
            </a:r>
          </a:p>
          <a:p>
            <a:pPr lvl="2" eaLnBrk="1" hangingPunct="1">
              <a:lnSpc>
                <a:spcPct val="90000"/>
              </a:lnSpc>
            </a:pPr>
            <a:r>
              <a:rPr lang="zh-CN" altLang="en-US" sz="2800" smtClean="0">
                <a:latin typeface="Times New Roman" pitchFamily="18" charset="0"/>
              </a:rPr>
              <a:t>可结合律</a:t>
            </a:r>
            <a:r>
              <a:rPr lang="zh-CN" altLang="en-US" sz="2400" smtClean="0">
                <a:latin typeface="Times New Roman" pitchFamily="18" charset="0"/>
              </a:rPr>
              <a:t>（</a:t>
            </a:r>
            <a:r>
              <a:rPr lang="en-US" altLang="zh-CN" sz="2400" i="1" smtClean="0">
                <a:latin typeface="Times New Roman" pitchFamily="18" charset="0"/>
              </a:rPr>
              <a:t>Ls</a:t>
            </a:r>
            <a:r>
              <a:rPr lang="en-US" altLang="zh-CN" sz="2400" smtClean="0">
                <a:latin typeface="Times New Roman" pitchFamily="18" charset="0"/>
              </a:rPr>
              <a:t>1</a:t>
            </a:r>
            <a:r>
              <a:rPr lang="zh-CN" altLang="en-US" sz="2400" smtClean="0">
                <a:latin typeface="Times New Roman" pitchFamily="18" charset="0"/>
              </a:rPr>
              <a:t>）</a:t>
            </a:r>
            <a:r>
              <a:rPr lang="en-US" altLang="zh-CN" sz="2400" i="1" smtClean="0">
                <a:latin typeface="Times New Roman" pitchFamily="18" charset="0"/>
              </a:rPr>
              <a:t>s</a:t>
            </a:r>
            <a:r>
              <a:rPr lang="en-US" altLang="zh-CN" sz="2400" smtClean="0">
                <a:latin typeface="Times New Roman" pitchFamily="18" charset="0"/>
              </a:rPr>
              <a:t>2=L</a:t>
            </a:r>
            <a:r>
              <a:rPr lang="zh-CN" altLang="en-US" sz="2400" smtClean="0">
                <a:latin typeface="Times New Roman" pitchFamily="18" charset="0"/>
              </a:rPr>
              <a:t>（</a:t>
            </a:r>
            <a:r>
              <a:rPr lang="en-US" altLang="zh-CN" sz="2400" i="1" smtClean="0">
                <a:latin typeface="Times New Roman" pitchFamily="18" charset="0"/>
              </a:rPr>
              <a:t>s</a:t>
            </a:r>
            <a:r>
              <a:rPr lang="en-US" altLang="zh-CN" sz="2400" smtClean="0">
                <a:latin typeface="Times New Roman" pitchFamily="18" charset="0"/>
              </a:rPr>
              <a:t>1</a:t>
            </a:r>
            <a:r>
              <a:rPr lang="en-US" altLang="zh-CN" sz="2400" i="1" smtClean="0">
                <a:latin typeface="Times New Roman" pitchFamily="18" charset="0"/>
              </a:rPr>
              <a:t>s</a:t>
            </a:r>
            <a:r>
              <a:rPr lang="en-US" altLang="zh-CN" sz="2400" smtClean="0">
                <a:latin typeface="Times New Roman" pitchFamily="18" charset="0"/>
              </a:rPr>
              <a:t>2</a:t>
            </a:r>
            <a:r>
              <a:rPr lang="zh-CN" altLang="en-US" sz="2400" smtClean="0">
                <a:latin typeface="Times New Roman" pitchFamily="18" charset="0"/>
              </a:rPr>
              <a:t>）</a:t>
            </a:r>
          </a:p>
          <a:p>
            <a:pPr lvl="2" eaLnBrk="1" hangingPunct="1">
              <a:lnSpc>
                <a:spcPct val="90000"/>
              </a:lnSpc>
              <a:buFontTx/>
              <a:buNone/>
            </a:pPr>
            <a:r>
              <a:rPr lang="zh-CN" altLang="en-US" sz="2400" smtClean="0">
                <a:latin typeface="Times New Roman" pitchFamily="18" charset="0"/>
              </a:rPr>
              <a:t>                   （</a:t>
            </a:r>
            <a:r>
              <a:rPr lang="en-US" altLang="zh-CN" sz="2400" i="1" smtClean="0">
                <a:latin typeface="Times New Roman" pitchFamily="18" charset="0"/>
              </a:rPr>
              <a:t>s</a:t>
            </a:r>
            <a:r>
              <a:rPr lang="en-US" altLang="zh-CN" sz="2400" smtClean="0">
                <a:latin typeface="Times New Roman" pitchFamily="18" charset="0"/>
              </a:rPr>
              <a:t>1</a:t>
            </a:r>
            <a:r>
              <a:rPr lang="en-US" altLang="zh-CN" sz="2400" i="1" smtClean="0">
                <a:latin typeface="Times New Roman" pitchFamily="18" charset="0"/>
              </a:rPr>
              <a:t>s</a:t>
            </a:r>
            <a:r>
              <a:rPr lang="en-US" altLang="zh-CN" sz="2400" smtClean="0">
                <a:latin typeface="Times New Roman" pitchFamily="18" charset="0"/>
              </a:rPr>
              <a:t>2</a:t>
            </a:r>
            <a:r>
              <a:rPr lang="zh-CN" altLang="en-US" sz="2400" smtClean="0">
                <a:latin typeface="Times New Roman" pitchFamily="18" charset="0"/>
              </a:rPr>
              <a:t>）</a:t>
            </a:r>
            <a:r>
              <a:rPr lang="en-US" altLang="zh-CN" sz="2400" i="1" smtClean="0">
                <a:latin typeface="Times New Roman" pitchFamily="18" charset="0"/>
              </a:rPr>
              <a:t>s</a:t>
            </a:r>
            <a:r>
              <a:rPr lang="en-US" altLang="zh-CN" sz="2400" smtClean="0">
                <a:latin typeface="Times New Roman" pitchFamily="18" charset="0"/>
              </a:rPr>
              <a:t>3=</a:t>
            </a:r>
            <a:r>
              <a:rPr lang="en-US" altLang="zh-CN" sz="2400" i="1" smtClean="0">
                <a:latin typeface="Times New Roman" pitchFamily="18" charset="0"/>
              </a:rPr>
              <a:t>s</a:t>
            </a:r>
            <a:r>
              <a:rPr lang="en-US" altLang="zh-CN" sz="2400" smtClean="0">
                <a:latin typeface="Times New Roman" pitchFamily="18" charset="0"/>
              </a:rPr>
              <a:t>1</a:t>
            </a:r>
            <a:r>
              <a:rPr lang="zh-CN" altLang="en-US" sz="2400" smtClean="0">
                <a:latin typeface="Times New Roman" pitchFamily="18" charset="0"/>
              </a:rPr>
              <a:t>（</a:t>
            </a:r>
            <a:r>
              <a:rPr lang="en-US" altLang="zh-CN" sz="2400" i="1" smtClean="0">
                <a:latin typeface="Times New Roman" pitchFamily="18" charset="0"/>
              </a:rPr>
              <a:t>s</a:t>
            </a:r>
            <a:r>
              <a:rPr lang="en-US" altLang="zh-CN" sz="2400" smtClean="0">
                <a:latin typeface="Times New Roman" pitchFamily="18" charset="0"/>
              </a:rPr>
              <a:t>2</a:t>
            </a:r>
            <a:r>
              <a:rPr lang="en-US" altLang="zh-CN" sz="2400" i="1" smtClean="0">
                <a:latin typeface="Times New Roman" pitchFamily="18" charset="0"/>
              </a:rPr>
              <a:t>s</a:t>
            </a:r>
            <a:r>
              <a:rPr lang="en-US" altLang="zh-CN" sz="2400" smtClean="0">
                <a:latin typeface="Times New Roman" pitchFamily="18" charset="0"/>
              </a:rPr>
              <a:t>3</a:t>
            </a:r>
            <a:r>
              <a:rPr lang="zh-CN" altLang="en-US" sz="2400" smtClean="0">
                <a:latin typeface="Times New Roman" pitchFamily="18" charset="0"/>
              </a:rPr>
              <a:t>）</a:t>
            </a:r>
          </a:p>
          <a:p>
            <a:pPr lvl="2" eaLnBrk="1" hangingPunct="1">
              <a:lnSpc>
                <a:spcPct val="90000"/>
              </a:lnSpc>
            </a:pPr>
            <a:r>
              <a:rPr lang="zh-CN" altLang="en-US" sz="2800" smtClean="0">
                <a:latin typeface="Times New Roman" pitchFamily="18" charset="0"/>
              </a:rPr>
              <a:t>不可交换律</a:t>
            </a:r>
            <a:r>
              <a:rPr lang="zh-CN" altLang="en-US" sz="2400" smtClean="0">
                <a:latin typeface="Times New Roman" pitchFamily="18" charset="0"/>
              </a:rPr>
              <a:t>    </a:t>
            </a:r>
            <a:r>
              <a:rPr lang="en-US" altLang="zh-CN" sz="2400" i="1" smtClean="0">
                <a:latin typeface="Times New Roman" pitchFamily="18" charset="0"/>
              </a:rPr>
              <a:t>s</a:t>
            </a:r>
            <a:r>
              <a:rPr lang="en-US" altLang="zh-CN" sz="2400" smtClean="0">
                <a:latin typeface="Times New Roman" pitchFamily="18" charset="0"/>
              </a:rPr>
              <a:t>1</a:t>
            </a:r>
            <a:r>
              <a:rPr lang="en-US" altLang="zh-CN" sz="2400" i="1" smtClean="0">
                <a:latin typeface="Times New Roman" pitchFamily="18" charset="0"/>
              </a:rPr>
              <a:t>s</a:t>
            </a:r>
            <a:r>
              <a:rPr lang="en-US" altLang="zh-CN" sz="2400" smtClean="0">
                <a:latin typeface="Times New Roman" pitchFamily="18" charset="0"/>
              </a:rPr>
              <a:t>2 </a:t>
            </a:r>
            <a:r>
              <a:rPr lang="en-US" altLang="zh-CN" sz="2400" smtClean="0">
                <a:latin typeface="Times New Roman" pitchFamily="18" charset="0"/>
                <a:ea typeface="Batang" pitchFamily="18" charset="-127"/>
              </a:rPr>
              <a:t>≠</a:t>
            </a:r>
            <a:r>
              <a:rPr lang="en-US" altLang="zh-CN" sz="2400" smtClean="0">
                <a:latin typeface="Times New Roman" pitchFamily="18" charset="0"/>
              </a:rPr>
              <a:t> </a:t>
            </a:r>
            <a:r>
              <a:rPr lang="en-US" altLang="zh-CN" sz="2400" i="1" smtClean="0">
                <a:latin typeface="Times New Roman" pitchFamily="18" charset="0"/>
              </a:rPr>
              <a:t>s</a:t>
            </a:r>
            <a:r>
              <a:rPr lang="en-US" altLang="zh-CN" sz="2400" smtClean="0">
                <a:latin typeface="Times New Roman" pitchFamily="18" charset="0"/>
              </a:rPr>
              <a:t>2</a:t>
            </a:r>
            <a:r>
              <a:rPr lang="en-US" altLang="zh-CN" sz="2400" i="1" smtClean="0">
                <a:latin typeface="Times New Roman" pitchFamily="18" charset="0"/>
              </a:rPr>
              <a:t>s</a:t>
            </a:r>
            <a:r>
              <a:rPr lang="en-US" altLang="zh-CN" sz="2400" smtClean="0">
                <a:latin typeface="Times New Roman" pitchFamily="18" charset="0"/>
              </a:rPr>
              <a:t>1</a:t>
            </a:r>
          </a:p>
        </p:txBody>
      </p:sp>
      <p:graphicFrame>
        <p:nvGraphicFramePr>
          <p:cNvPr id="131075" name="对象 590850"/>
          <p:cNvGraphicFramePr>
            <a:graphicFrameLocks/>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31077" r:id="rId3" imgW="114102" imgH="215526" progId="">
                  <p:embed/>
                </p:oleObj>
              </mc:Choice>
              <mc:Fallback>
                <p:oleObj r:id="rId3" imgW="114102" imgH="215526" progId="">
                  <p:embed/>
                  <p:pic>
                    <p:nvPicPr>
                      <p:cNvPr id="0" name="对象 59085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1076" name="对象 590851"/>
          <p:cNvGraphicFramePr>
            <a:graphicFrameLocks/>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31078" r:id="rId5" imgW="114102" imgH="215526" progId="">
                  <p:embed/>
                </p:oleObj>
              </mc:Choice>
              <mc:Fallback>
                <p:oleObj r:id="rId5" imgW="114102" imgH="215526" progId="">
                  <p:embed/>
                  <p:pic>
                    <p:nvPicPr>
                      <p:cNvPr id="0" name="对象 59085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90850">
                                            <p:txEl>
                                              <p:pRg st="0" end="0"/>
                                            </p:txEl>
                                          </p:spTgt>
                                        </p:tgtEl>
                                        <p:attrNameLst>
                                          <p:attrName>style.visibility</p:attrName>
                                        </p:attrNameLst>
                                      </p:cBhvr>
                                      <p:to>
                                        <p:strVal val="visible"/>
                                      </p:to>
                                    </p:set>
                                    <p:animEffect transition="in" filter="wipe(down)">
                                      <p:cBhvr>
                                        <p:cTn id="7" dur="500"/>
                                        <p:tgtEl>
                                          <p:spTgt spid="5908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90850">
                                            <p:txEl>
                                              <p:pRg st="2" end="2"/>
                                            </p:txEl>
                                          </p:spTgt>
                                        </p:tgtEl>
                                        <p:attrNameLst>
                                          <p:attrName>style.visibility</p:attrName>
                                        </p:attrNameLst>
                                      </p:cBhvr>
                                      <p:to>
                                        <p:strVal val="visible"/>
                                      </p:to>
                                    </p:set>
                                    <p:animEffect transition="in" filter="wipe(down)">
                                      <p:cBhvr>
                                        <p:cTn id="12" dur="500"/>
                                        <p:tgtEl>
                                          <p:spTgt spid="590850">
                                            <p:txEl>
                                              <p:pRg st="2" end="2"/>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90850">
                                            <p:txEl>
                                              <p:pRg st="3" end="3"/>
                                            </p:txEl>
                                          </p:spTgt>
                                        </p:tgtEl>
                                        <p:attrNameLst>
                                          <p:attrName>style.visibility</p:attrName>
                                        </p:attrNameLst>
                                      </p:cBhvr>
                                      <p:to>
                                        <p:strVal val="visible"/>
                                      </p:to>
                                    </p:set>
                                    <p:animEffect transition="in" filter="wipe(down)">
                                      <p:cBhvr>
                                        <p:cTn id="15" dur="500"/>
                                        <p:tgtEl>
                                          <p:spTgt spid="590850">
                                            <p:txEl>
                                              <p:pRg st="3" end="3"/>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90850">
                                            <p:txEl>
                                              <p:pRg st="4" end="4"/>
                                            </p:txEl>
                                          </p:spTgt>
                                        </p:tgtEl>
                                        <p:attrNameLst>
                                          <p:attrName>style.visibility</p:attrName>
                                        </p:attrNameLst>
                                      </p:cBhvr>
                                      <p:to>
                                        <p:strVal val="visible"/>
                                      </p:to>
                                    </p:set>
                                    <p:animEffect transition="in" filter="wipe(down)">
                                      <p:cBhvr>
                                        <p:cTn id="18" dur="500"/>
                                        <p:tgtEl>
                                          <p:spTgt spid="590850">
                                            <p:txEl>
                                              <p:pRg st="4" end="4"/>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90850">
                                            <p:txEl>
                                              <p:pRg st="5" end="5"/>
                                            </p:txEl>
                                          </p:spTgt>
                                        </p:tgtEl>
                                        <p:attrNameLst>
                                          <p:attrName>style.visibility</p:attrName>
                                        </p:attrNameLst>
                                      </p:cBhvr>
                                      <p:to>
                                        <p:strVal val="visible"/>
                                      </p:to>
                                    </p:set>
                                    <p:animEffect transition="in" filter="wipe(down)">
                                      <p:cBhvr>
                                        <p:cTn id="21" dur="500"/>
                                        <p:tgtEl>
                                          <p:spTgt spid="59085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0" grpId="0" build="p"/>
    </p:bldLst>
  </p:timing>
</p:sld>
</file>

<file path=ppt/slides/slide8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2097" name="灯片编号占位符 1"/>
          <p:cNvSpPr>
            <a:spLocks noGrp="1" noChangeArrowheads="1"/>
          </p:cNvSpPr>
          <p:nvPr>
            <p:ph type="sldNum" sz="quarter" idx="10"/>
          </p:nvPr>
        </p:nvSpPr>
        <p:spPr bwMode="auto">
          <a:noFill/>
          <a:ln>
            <a:miter lim="800000"/>
            <a:headEnd/>
            <a:tailEnd/>
          </a:ln>
        </p:spPr>
        <p:txBody>
          <a:bodyPr/>
          <a:lstStyle/>
          <a:p>
            <a:fld id="{1FAF3484-6A97-4382-9865-DAF424A234D7}" type="slidenum">
              <a:rPr lang="zh-TW" altLang="en-US"/>
              <a:pPr/>
              <a:t>81</a:t>
            </a:fld>
            <a:endParaRPr lang="zh-TW" altLang="en-US"/>
          </a:p>
        </p:txBody>
      </p:sp>
      <p:sp>
        <p:nvSpPr>
          <p:cNvPr id="132098" name="文本占位符 591873"/>
          <p:cNvSpPr>
            <a:spLocks noGrp="1" noChangeArrowheads="1"/>
          </p:cNvSpPr>
          <p:nvPr>
            <p:ph idx="1"/>
          </p:nvPr>
        </p:nvSpPr>
        <p:spPr>
          <a:xfrm>
            <a:off x="763588" y="1254125"/>
            <a:ext cx="5715000" cy="1524000"/>
          </a:xfrm>
        </p:spPr>
        <p:txBody>
          <a:bodyPr/>
          <a:lstStyle/>
          <a:p>
            <a:pPr eaLnBrk="1" hangingPunct="1">
              <a:buFontTx/>
              <a:buNone/>
            </a:pPr>
            <a:r>
              <a:rPr lang="zh-CN" altLang="en-US" sz="3200" smtClean="0"/>
              <a:t>例如：</a:t>
            </a:r>
          </a:p>
          <a:p>
            <a:pPr eaLnBrk="1" hangingPunct="1">
              <a:buFontTx/>
              <a:buNone/>
            </a:pPr>
            <a:r>
              <a:rPr lang="zh-CN" altLang="en-US" sz="3200" smtClean="0"/>
              <a:t>    </a:t>
            </a:r>
            <a:r>
              <a:rPr lang="zh-CN" altLang="en-US" smtClean="0">
                <a:latin typeface="Times New Roman" pitchFamily="18" charset="0"/>
              </a:rPr>
              <a:t>表达式</a:t>
            </a:r>
            <a:r>
              <a:rPr lang="en-US" altLang="zh-CN" i="1" smtClean="0">
                <a:latin typeface="Times New Roman" pitchFamily="18" charset="0"/>
              </a:rPr>
              <a:t>P</a:t>
            </a:r>
            <a:r>
              <a:rPr lang="en-US" altLang="zh-CN" smtClean="0">
                <a:latin typeface="Times New Roman" pitchFamily="18" charset="0"/>
              </a:rPr>
              <a:t>[</a:t>
            </a:r>
            <a:r>
              <a:rPr lang="en-US" altLang="zh-CN" i="1" smtClean="0">
                <a:latin typeface="Times New Roman" pitchFamily="18" charset="0"/>
              </a:rPr>
              <a:t>x</a:t>
            </a:r>
            <a:r>
              <a:rPr lang="en-US" altLang="zh-CN" smtClean="0">
                <a:latin typeface="Times New Roman" pitchFamily="18" charset="0"/>
              </a:rPr>
              <a:t>,</a:t>
            </a:r>
            <a:r>
              <a:rPr lang="en-US" altLang="zh-CN" i="1" smtClean="0">
                <a:latin typeface="Times New Roman" pitchFamily="18" charset="0"/>
              </a:rPr>
              <a:t> f</a:t>
            </a:r>
            <a:r>
              <a:rPr lang="en-US" altLang="zh-CN" smtClean="0">
                <a:latin typeface="Times New Roman" pitchFamily="18" charset="0"/>
              </a:rPr>
              <a:t>(</a:t>
            </a:r>
            <a:r>
              <a:rPr lang="en-US" altLang="zh-CN" i="1" smtClean="0">
                <a:latin typeface="Times New Roman" pitchFamily="18" charset="0"/>
              </a:rPr>
              <a:t>y</a:t>
            </a:r>
            <a:r>
              <a:rPr lang="en-US" altLang="zh-CN" smtClean="0">
                <a:latin typeface="Times New Roman" pitchFamily="18" charset="0"/>
              </a:rPr>
              <a:t>), </a:t>
            </a:r>
            <a:r>
              <a:rPr lang="en-US" altLang="zh-CN" i="1" smtClean="0">
                <a:latin typeface="Times New Roman" pitchFamily="18" charset="0"/>
              </a:rPr>
              <a:t>B</a:t>
            </a:r>
            <a:r>
              <a:rPr lang="en-US" altLang="zh-CN" smtClean="0">
                <a:latin typeface="Times New Roman" pitchFamily="18" charset="0"/>
              </a:rPr>
              <a:t>]</a:t>
            </a:r>
            <a:r>
              <a:rPr lang="zh-CN" altLang="en-US" smtClean="0">
                <a:latin typeface="Times New Roman" pitchFamily="18" charset="0"/>
              </a:rPr>
              <a:t>的</a:t>
            </a:r>
            <a:r>
              <a:rPr lang="en-US" altLang="zh-CN" smtClean="0">
                <a:latin typeface="Times New Roman" pitchFamily="18" charset="0"/>
              </a:rPr>
              <a:t>4</a:t>
            </a:r>
            <a:r>
              <a:rPr lang="zh-CN" altLang="en-US" smtClean="0">
                <a:latin typeface="Times New Roman" pitchFamily="18" charset="0"/>
              </a:rPr>
              <a:t>个置换为           </a:t>
            </a:r>
          </a:p>
        </p:txBody>
      </p:sp>
      <p:sp>
        <p:nvSpPr>
          <p:cNvPr id="591875" name="矩形 591874"/>
          <p:cNvSpPr>
            <a:spLocks noChangeArrowheads="1"/>
          </p:cNvSpPr>
          <p:nvPr/>
        </p:nvSpPr>
        <p:spPr bwMode="auto">
          <a:xfrm>
            <a:off x="1576388" y="3076575"/>
            <a:ext cx="6197600" cy="533400"/>
          </a:xfrm>
          <a:prstGeom prst="rect">
            <a:avLst/>
          </a:prstGeom>
          <a:noFill/>
          <a:ln w="9525">
            <a:noFill/>
            <a:miter lim="800000"/>
            <a:headEnd/>
            <a:tailEnd/>
          </a:ln>
        </p:spPr>
        <p:txBody>
          <a:bodyPr/>
          <a:lstStyle/>
          <a:p>
            <a:pPr marL="342900" indent="-342900" eaLnBrk="1" hangingPunct="1">
              <a:spcBef>
                <a:spcPct val="20000"/>
              </a:spcBef>
              <a:buClr>
                <a:srgbClr val="00FFFF"/>
              </a:buClr>
              <a:buSzPct val="90000"/>
              <a:buFont typeface="Wingdings" pitchFamily="2" charset="2"/>
              <a:buNone/>
            </a:pPr>
            <a:r>
              <a:rPr lang="en-US" altLang="zh-CN" i="1">
                <a:ea typeface="华文新魏" pitchFamily="2" charset="-122"/>
              </a:rPr>
              <a:t>s</a:t>
            </a:r>
            <a:r>
              <a:rPr lang="en-US" altLang="zh-CN">
                <a:ea typeface="华文新魏" pitchFamily="2" charset="-122"/>
              </a:rPr>
              <a:t>2={</a:t>
            </a:r>
            <a:r>
              <a:rPr lang="en-US" altLang="zh-CN" i="1">
                <a:ea typeface="华文新魏" pitchFamily="2" charset="-122"/>
              </a:rPr>
              <a:t>A</a:t>
            </a:r>
            <a:r>
              <a:rPr lang="en-US" altLang="zh-CN">
                <a:ea typeface="华文新魏" pitchFamily="2" charset="-122"/>
              </a:rPr>
              <a:t>/</a:t>
            </a:r>
            <a:r>
              <a:rPr lang="en-US" altLang="zh-CN" i="1">
                <a:ea typeface="华文新魏" pitchFamily="2" charset="-122"/>
              </a:rPr>
              <a:t>y</a:t>
            </a:r>
            <a:r>
              <a:rPr lang="en-US" altLang="zh-CN">
                <a:ea typeface="华文新魏" pitchFamily="2" charset="-122"/>
              </a:rPr>
              <a:t>}              </a:t>
            </a:r>
            <a:r>
              <a:rPr lang="zh-CN" altLang="en-US">
                <a:ea typeface="华文新魏" pitchFamily="2" charset="-122"/>
              </a:rPr>
              <a:t>则    </a:t>
            </a:r>
            <a:r>
              <a:rPr lang="en-US" altLang="zh-CN" sz="2000" i="1">
                <a:ea typeface="华文新魏" pitchFamily="2" charset="-122"/>
              </a:rPr>
              <a:t>P</a:t>
            </a:r>
            <a:r>
              <a:rPr lang="en-US" altLang="zh-CN" sz="2000">
                <a:ea typeface="华文新魏" pitchFamily="2" charset="-122"/>
              </a:rPr>
              <a:t>[</a:t>
            </a:r>
            <a:r>
              <a:rPr lang="en-US" altLang="zh-CN" sz="2000" i="1">
                <a:ea typeface="华文新魏" pitchFamily="2" charset="-122"/>
              </a:rPr>
              <a:t>x</a:t>
            </a:r>
            <a:r>
              <a:rPr lang="en-US" altLang="zh-CN" sz="2000">
                <a:ea typeface="华文新魏" pitchFamily="2" charset="-122"/>
              </a:rPr>
              <a:t>, </a:t>
            </a:r>
            <a:r>
              <a:rPr lang="en-US" altLang="zh-CN" sz="2000" i="1">
                <a:ea typeface="华文新魏" pitchFamily="2" charset="-122"/>
              </a:rPr>
              <a:t>f</a:t>
            </a:r>
            <a:r>
              <a:rPr lang="en-US" altLang="zh-CN" sz="2000">
                <a:ea typeface="华文新魏" pitchFamily="2" charset="-122"/>
              </a:rPr>
              <a:t>(</a:t>
            </a:r>
            <a:r>
              <a:rPr lang="en-US" altLang="zh-CN" sz="2000" i="1">
                <a:ea typeface="华文新魏" pitchFamily="2" charset="-122"/>
              </a:rPr>
              <a:t>y</a:t>
            </a:r>
            <a:r>
              <a:rPr lang="en-US" altLang="zh-CN" sz="2000">
                <a:ea typeface="华文新魏" pitchFamily="2" charset="-122"/>
              </a:rPr>
              <a:t>), </a:t>
            </a:r>
            <a:r>
              <a:rPr lang="en-US" altLang="zh-CN" sz="2000" i="1">
                <a:ea typeface="华文新魏" pitchFamily="2" charset="-122"/>
              </a:rPr>
              <a:t>B</a:t>
            </a:r>
            <a:r>
              <a:rPr lang="en-US" altLang="zh-CN" sz="2000">
                <a:ea typeface="华文新魏" pitchFamily="2" charset="-122"/>
              </a:rPr>
              <a:t>]</a:t>
            </a:r>
            <a:r>
              <a:rPr lang="en-US" altLang="zh-CN" sz="2000" i="1">
                <a:ea typeface="华文新魏" pitchFamily="2" charset="-122"/>
              </a:rPr>
              <a:t>s</a:t>
            </a:r>
            <a:r>
              <a:rPr lang="en-US" altLang="zh-CN" sz="2000">
                <a:ea typeface="华文新魏" pitchFamily="2" charset="-122"/>
              </a:rPr>
              <a:t>2= </a:t>
            </a:r>
            <a:r>
              <a:rPr lang="en-US" altLang="zh-CN" sz="2000" i="1">
                <a:ea typeface="华文新魏" pitchFamily="2" charset="-122"/>
              </a:rPr>
              <a:t>P</a:t>
            </a:r>
            <a:r>
              <a:rPr lang="en-US" altLang="zh-CN" sz="2000">
                <a:ea typeface="华文新魏" pitchFamily="2" charset="-122"/>
              </a:rPr>
              <a:t>[</a:t>
            </a:r>
            <a:r>
              <a:rPr lang="en-US" altLang="zh-CN" sz="2000" i="1">
                <a:ea typeface="华文新魏" pitchFamily="2" charset="-122"/>
              </a:rPr>
              <a:t>x</a:t>
            </a:r>
            <a:r>
              <a:rPr lang="en-US" altLang="zh-CN" sz="2000">
                <a:ea typeface="华文新魏" pitchFamily="2" charset="-122"/>
              </a:rPr>
              <a:t>, </a:t>
            </a:r>
            <a:r>
              <a:rPr lang="en-US" altLang="zh-CN" sz="2000" i="1">
                <a:ea typeface="华文新魏" pitchFamily="2" charset="-122"/>
              </a:rPr>
              <a:t>f</a:t>
            </a:r>
            <a:r>
              <a:rPr lang="en-US" altLang="zh-CN" sz="2000">
                <a:ea typeface="华文新魏" pitchFamily="2" charset="-122"/>
              </a:rPr>
              <a:t>(</a:t>
            </a:r>
            <a:r>
              <a:rPr lang="en-US" altLang="zh-CN" sz="2000" i="1">
                <a:ea typeface="华文新魏" pitchFamily="2" charset="-122"/>
              </a:rPr>
              <a:t>A</a:t>
            </a:r>
            <a:r>
              <a:rPr lang="en-US" altLang="zh-CN" sz="2000">
                <a:ea typeface="华文新魏" pitchFamily="2" charset="-122"/>
              </a:rPr>
              <a:t>), </a:t>
            </a:r>
            <a:r>
              <a:rPr lang="en-US" altLang="zh-CN" sz="2000" i="1">
                <a:ea typeface="华文新魏" pitchFamily="2" charset="-122"/>
              </a:rPr>
              <a:t>B</a:t>
            </a:r>
            <a:r>
              <a:rPr lang="en-US" altLang="zh-CN" sz="2000">
                <a:ea typeface="华文新魏" pitchFamily="2" charset="-122"/>
              </a:rPr>
              <a:t>]</a:t>
            </a:r>
            <a:r>
              <a:rPr lang="en-US" altLang="zh-CN">
                <a:ea typeface="华文新魏" pitchFamily="2" charset="-122"/>
              </a:rPr>
              <a:t>           </a:t>
            </a:r>
          </a:p>
        </p:txBody>
      </p:sp>
      <p:sp>
        <p:nvSpPr>
          <p:cNvPr id="591876" name="矩形 591875"/>
          <p:cNvSpPr>
            <a:spLocks noChangeArrowheads="1"/>
          </p:cNvSpPr>
          <p:nvPr/>
        </p:nvSpPr>
        <p:spPr bwMode="auto">
          <a:xfrm>
            <a:off x="1563688" y="2435225"/>
            <a:ext cx="6553200" cy="615950"/>
          </a:xfrm>
          <a:prstGeom prst="rect">
            <a:avLst/>
          </a:prstGeom>
          <a:noFill/>
          <a:ln w="9525">
            <a:noFill/>
            <a:miter lim="800000"/>
            <a:headEnd/>
            <a:tailEnd/>
          </a:ln>
        </p:spPr>
        <p:txBody>
          <a:bodyPr/>
          <a:lstStyle/>
          <a:p>
            <a:pPr marL="342900" indent="-342900" eaLnBrk="1" hangingPunct="1">
              <a:spcBef>
                <a:spcPct val="20000"/>
              </a:spcBef>
              <a:buClr>
                <a:srgbClr val="00FFFF"/>
              </a:buClr>
              <a:buSzPct val="90000"/>
              <a:buFont typeface="Wingdings" pitchFamily="2" charset="2"/>
              <a:buNone/>
            </a:pPr>
            <a:r>
              <a:rPr lang="en-US" altLang="zh-CN" i="1">
                <a:ea typeface="华文新魏" pitchFamily="2" charset="-122"/>
              </a:rPr>
              <a:t>s</a:t>
            </a:r>
            <a:r>
              <a:rPr lang="en-US" altLang="zh-CN">
                <a:ea typeface="华文新魏" pitchFamily="2" charset="-122"/>
              </a:rPr>
              <a:t>1={</a:t>
            </a:r>
            <a:r>
              <a:rPr lang="en-US" altLang="zh-CN" i="1">
                <a:ea typeface="华文新魏" pitchFamily="2" charset="-122"/>
              </a:rPr>
              <a:t>z</a:t>
            </a:r>
            <a:r>
              <a:rPr lang="en-US" altLang="zh-CN">
                <a:ea typeface="华文新魏" pitchFamily="2" charset="-122"/>
              </a:rPr>
              <a:t>/</a:t>
            </a:r>
            <a:r>
              <a:rPr lang="en-US" altLang="zh-CN" i="1">
                <a:ea typeface="华文新魏" pitchFamily="2" charset="-122"/>
              </a:rPr>
              <a:t>x</a:t>
            </a:r>
            <a:r>
              <a:rPr lang="en-US" altLang="zh-CN">
                <a:ea typeface="华文新魏" pitchFamily="2" charset="-122"/>
              </a:rPr>
              <a:t>, </a:t>
            </a:r>
            <a:r>
              <a:rPr lang="en-US" altLang="zh-CN" i="1">
                <a:ea typeface="华文新魏" pitchFamily="2" charset="-122"/>
              </a:rPr>
              <a:t>w</a:t>
            </a:r>
            <a:r>
              <a:rPr lang="en-US" altLang="zh-CN">
                <a:ea typeface="华文新魏" pitchFamily="2" charset="-122"/>
              </a:rPr>
              <a:t>/</a:t>
            </a:r>
            <a:r>
              <a:rPr lang="en-US" altLang="zh-CN" i="1">
                <a:ea typeface="华文新魏" pitchFamily="2" charset="-122"/>
              </a:rPr>
              <a:t>y</a:t>
            </a:r>
            <a:r>
              <a:rPr lang="en-US" altLang="zh-CN">
                <a:ea typeface="华文新魏" pitchFamily="2" charset="-122"/>
              </a:rPr>
              <a:t>}       </a:t>
            </a:r>
            <a:r>
              <a:rPr lang="zh-CN" altLang="en-US">
                <a:ea typeface="华文新魏" pitchFamily="2" charset="-122"/>
              </a:rPr>
              <a:t>则    </a:t>
            </a:r>
            <a:r>
              <a:rPr lang="en-US" altLang="zh-CN" sz="2000" i="1">
                <a:ea typeface="华文新魏" pitchFamily="2" charset="-122"/>
              </a:rPr>
              <a:t>P</a:t>
            </a:r>
            <a:r>
              <a:rPr lang="en-US" altLang="zh-CN" sz="2000">
                <a:ea typeface="华文新魏" pitchFamily="2" charset="-122"/>
              </a:rPr>
              <a:t>[</a:t>
            </a:r>
            <a:r>
              <a:rPr lang="en-US" altLang="zh-CN" sz="2000" i="1">
                <a:ea typeface="华文新魏" pitchFamily="2" charset="-122"/>
              </a:rPr>
              <a:t>x</a:t>
            </a:r>
            <a:r>
              <a:rPr lang="en-US" altLang="zh-CN" sz="2000">
                <a:ea typeface="华文新魏" pitchFamily="2" charset="-122"/>
              </a:rPr>
              <a:t>, </a:t>
            </a:r>
            <a:r>
              <a:rPr lang="en-US" altLang="zh-CN" sz="2000" i="1">
                <a:ea typeface="华文新魏" pitchFamily="2" charset="-122"/>
              </a:rPr>
              <a:t>f</a:t>
            </a:r>
            <a:r>
              <a:rPr lang="en-US" altLang="zh-CN" sz="2000">
                <a:ea typeface="华文新魏" pitchFamily="2" charset="-122"/>
              </a:rPr>
              <a:t>(</a:t>
            </a:r>
            <a:r>
              <a:rPr lang="en-US" altLang="zh-CN" sz="2000" i="1">
                <a:ea typeface="华文新魏" pitchFamily="2" charset="-122"/>
              </a:rPr>
              <a:t>y</a:t>
            </a:r>
            <a:r>
              <a:rPr lang="en-US" altLang="zh-CN" sz="2000">
                <a:ea typeface="华文新魏" pitchFamily="2" charset="-122"/>
              </a:rPr>
              <a:t>), </a:t>
            </a:r>
            <a:r>
              <a:rPr lang="en-US" altLang="zh-CN" sz="2000" i="1">
                <a:ea typeface="华文新魏" pitchFamily="2" charset="-122"/>
              </a:rPr>
              <a:t>B</a:t>
            </a:r>
            <a:r>
              <a:rPr lang="en-US" altLang="zh-CN" sz="2000">
                <a:ea typeface="华文新魏" pitchFamily="2" charset="-122"/>
              </a:rPr>
              <a:t>]</a:t>
            </a:r>
            <a:r>
              <a:rPr lang="en-US" altLang="zh-CN" sz="2000" i="1">
                <a:ea typeface="华文新魏" pitchFamily="2" charset="-122"/>
              </a:rPr>
              <a:t>s</a:t>
            </a:r>
            <a:r>
              <a:rPr lang="en-US" altLang="zh-CN" sz="2000">
                <a:ea typeface="华文新魏" pitchFamily="2" charset="-122"/>
              </a:rPr>
              <a:t>1=</a:t>
            </a:r>
            <a:r>
              <a:rPr lang="en-US" altLang="zh-CN" sz="2000" i="1">
                <a:ea typeface="华文新魏" pitchFamily="2" charset="-122"/>
              </a:rPr>
              <a:t> P</a:t>
            </a:r>
            <a:r>
              <a:rPr lang="en-US" altLang="zh-CN" sz="2000">
                <a:ea typeface="华文新魏" pitchFamily="2" charset="-122"/>
              </a:rPr>
              <a:t>[</a:t>
            </a:r>
            <a:r>
              <a:rPr lang="en-US" altLang="zh-CN" sz="2000" i="1">
                <a:ea typeface="华文新魏" pitchFamily="2" charset="-122"/>
              </a:rPr>
              <a:t>z</a:t>
            </a:r>
            <a:r>
              <a:rPr lang="en-US" altLang="zh-CN" sz="2000">
                <a:ea typeface="华文新魏" pitchFamily="2" charset="-122"/>
              </a:rPr>
              <a:t>,</a:t>
            </a:r>
            <a:r>
              <a:rPr lang="en-US" altLang="zh-CN" sz="2000" i="1">
                <a:ea typeface="华文新魏" pitchFamily="2" charset="-122"/>
              </a:rPr>
              <a:t> f</a:t>
            </a:r>
            <a:r>
              <a:rPr lang="en-US" altLang="zh-CN" sz="2000">
                <a:ea typeface="华文新魏" pitchFamily="2" charset="-122"/>
              </a:rPr>
              <a:t>(</a:t>
            </a:r>
            <a:r>
              <a:rPr lang="en-US" altLang="zh-CN" sz="2000" i="1">
                <a:ea typeface="华文新魏" pitchFamily="2" charset="-122"/>
              </a:rPr>
              <a:t>w</a:t>
            </a:r>
            <a:r>
              <a:rPr lang="en-US" altLang="zh-CN" sz="2000">
                <a:ea typeface="华文新魏" pitchFamily="2" charset="-122"/>
              </a:rPr>
              <a:t>), </a:t>
            </a:r>
            <a:r>
              <a:rPr lang="en-US" altLang="zh-CN" sz="2000" i="1">
                <a:ea typeface="华文新魏" pitchFamily="2" charset="-122"/>
              </a:rPr>
              <a:t>B</a:t>
            </a:r>
            <a:r>
              <a:rPr lang="en-US" altLang="zh-CN" sz="2000">
                <a:ea typeface="华文新魏" pitchFamily="2" charset="-122"/>
              </a:rPr>
              <a:t>]</a:t>
            </a:r>
            <a:r>
              <a:rPr lang="en-US" altLang="zh-CN">
                <a:ea typeface="华文新魏" pitchFamily="2" charset="-122"/>
              </a:rPr>
              <a:t> </a:t>
            </a:r>
          </a:p>
        </p:txBody>
      </p:sp>
      <p:sp>
        <p:nvSpPr>
          <p:cNvPr id="591877" name="矩形 591876"/>
          <p:cNvSpPr>
            <a:spLocks noChangeArrowheads="1"/>
          </p:cNvSpPr>
          <p:nvPr/>
        </p:nvSpPr>
        <p:spPr bwMode="auto">
          <a:xfrm>
            <a:off x="1589088" y="3797300"/>
            <a:ext cx="6642100" cy="539750"/>
          </a:xfrm>
          <a:prstGeom prst="rect">
            <a:avLst/>
          </a:prstGeom>
          <a:noFill/>
          <a:ln w="9525">
            <a:noFill/>
            <a:miter lim="800000"/>
            <a:headEnd/>
            <a:tailEnd/>
          </a:ln>
        </p:spPr>
        <p:txBody>
          <a:bodyPr/>
          <a:lstStyle/>
          <a:p>
            <a:pPr marL="342900" indent="-342900" eaLnBrk="1" hangingPunct="1">
              <a:spcBef>
                <a:spcPct val="20000"/>
              </a:spcBef>
              <a:buClr>
                <a:srgbClr val="00FFFF"/>
              </a:buClr>
              <a:buSzPct val="90000"/>
              <a:buFont typeface="Wingdings" pitchFamily="2" charset="2"/>
              <a:buNone/>
            </a:pPr>
            <a:r>
              <a:rPr lang="en-US" altLang="zh-CN" i="1">
                <a:ea typeface="华文新魏" pitchFamily="2" charset="-122"/>
              </a:rPr>
              <a:t>s</a:t>
            </a:r>
            <a:r>
              <a:rPr lang="en-US" altLang="zh-CN">
                <a:ea typeface="华文新魏" pitchFamily="2" charset="-122"/>
              </a:rPr>
              <a:t>3=(</a:t>
            </a:r>
            <a:r>
              <a:rPr lang="en-US" altLang="zh-CN" i="1">
                <a:ea typeface="华文新魏" pitchFamily="2" charset="-122"/>
              </a:rPr>
              <a:t>q</a:t>
            </a:r>
            <a:r>
              <a:rPr lang="en-US" altLang="zh-CN">
                <a:ea typeface="华文新魏" pitchFamily="2" charset="-122"/>
              </a:rPr>
              <a:t>(</a:t>
            </a:r>
            <a:r>
              <a:rPr lang="en-US" altLang="zh-CN" i="1">
                <a:ea typeface="华文新魏" pitchFamily="2" charset="-122"/>
              </a:rPr>
              <a:t>z</a:t>
            </a:r>
            <a:r>
              <a:rPr lang="en-US" altLang="zh-CN">
                <a:ea typeface="华文新魏" pitchFamily="2" charset="-122"/>
              </a:rPr>
              <a:t>)/</a:t>
            </a:r>
            <a:r>
              <a:rPr lang="en-US" altLang="zh-CN" i="1">
                <a:ea typeface="华文新魏" pitchFamily="2" charset="-122"/>
              </a:rPr>
              <a:t>x</a:t>
            </a:r>
            <a:r>
              <a:rPr lang="en-US" altLang="zh-CN">
                <a:ea typeface="华文新魏" pitchFamily="2" charset="-122"/>
              </a:rPr>
              <a:t>, </a:t>
            </a:r>
            <a:r>
              <a:rPr lang="en-US" altLang="zh-CN" i="1">
                <a:ea typeface="华文新魏" pitchFamily="2" charset="-122"/>
              </a:rPr>
              <a:t>A</a:t>
            </a:r>
            <a:r>
              <a:rPr lang="en-US" altLang="zh-CN">
                <a:ea typeface="华文新魏" pitchFamily="2" charset="-122"/>
              </a:rPr>
              <a:t>/</a:t>
            </a:r>
            <a:r>
              <a:rPr lang="en-US" altLang="zh-CN" i="1">
                <a:ea typeface="华文新魏" pitchFamily="2" charset="-122"/>
              </a:rPr>
              <a:t>y</a:t>
            </a:r>
            <a:r>
              <a:rPr lang="en-US" altLang="zh-CN">
                <a:ea typeface="华文新魏" pitchFamily="2" charset="-122"/>
              </a:rPr>
              <a:t>)   </a:t>
            </a:r>
            <a:r>
              <a:rPr lang="zh-CN" altLang="en-US">
                <a:ea typeface="华文新魏" pitchFamily="2" charset="-122"/>
              </a:rPr>
              <a:t>则    </a:t>
            </a:r>
            <a:r>
              <a:rPr lang="en-US" altLang="zh-CN" sz="2000" i="1">
                <a:ea typeface="华文新魏" pitchFamily="2" charset="-122"/>
              </a:rPr>
              <a:t>P</a:t>
            </a:r>
            <a:r>
              <a:rPr lang="en-US" altLang="zh-CN" sz="2000">
                <a:ea typeface="华文新魏" pitchFamily="2" charset="-122"/>
              </a:rPr>
              <a:t>[</a:t>
            </a:r>
            <a:r>
              <a:rPr lang="en-US" altLang="zh-CN" sz="2000" i="1">
                <a:ea typeface="华文新魏" pitchFamily="2" charset="-122"/>
              </a:rPr>
              <a:t>x</a:t>
            </a:r>
            <a:r>
              <a:rPr lang="en-US" altLang="zh-CN" sz="2000">
                <a:ea typeface="华文新魏" pitchFamily="2" charset="-122"/>
              </a:rPr>
              <a:t>, </a:t>
            </a:r>
            <a:r>
              <a:rPr lang="en-US" altLang="zh-CN" sz="2000" i="1">
                <a:ea typeface="华文新魏" pitchFamily="2" charset="-122"/>
              </a:rPr>
              <a:t>f</a:t>
            </a:r>
            <a:r>
              <a:rPr lang="en-US" altLang="zh-CN" sz="2000">
                <a:ea typeface="华文新魏" pitchFamily="2" charset="-122"/>
              </a:rPr>
              <a:t>(</a:t>
            </a:r>
            <a:r>
              <a:rPr lang="en-US" altLang="zh-CN" sz="2000" i="1">
                <a:ea typeface="华文新魏" pitchFamily="2" charset="-122"/>
              </a:rPr>
              <a:t>y</a:t>
            </a:r>
            <a:r>
              <a:rPr lang="en-US" altLang="zh-CN" sz="2000">
                <a:ea typeface="华文新魏" pitchFamily="2" charset="-122"/>
              </a:rPr>
              <a:t>), </a:t>
            </a:r>
            <a:r>
              <a:rPr lang="en-US" altLang="zh-CN" sz="2000" i="1">
                <a:ea typeface="华文新魏" pitchFamily="2" charset="-122"/>
              </a:rPr>
              <a:t>B</a:t>
            </a:r>
            <a:r>
              <a:rPr lang="en-US" altLang="zh-CN" sz="2000">
                <a:ea typeface="华文新魏" pitchFamily="2" charset="-122"/>
              </a:rPr>
              <a:t>]</a:t>
            </a:r>
            <a:r>
              <a:rPr lang="en-US" altLang="zh-CN" sz="2000" i="1">
                <a:ea typeface="华文新魏" pitchFamily="2" charset="-122"/>
              </a:rPr>
              <a:t>s</a:t>
            </a:r>
            <a:r>
              <a:rPr lang="en-US" altLang="zh-CN" sz="2000">
                <a:ea typeface="华文新魏" pitchFamily="2" charset="-122"/>
              </a:rPr>
              <a:t>3= </a:t>
            </a:r>
            <a:r>
              <a:rPr lang="en-US" altLang="zh-CN" sz="2000" i="1">
                <a:ea typeface="华文新魏" pitchFamily="2" charset="-122"/>
              </a:rPr>
              <a:t>P</a:t>
            </a:r>
            <a:r>
              <a:rPr lang="en-US" altLang="zh-CN" sz="2000">
                <a:ea typeface="华文新魏" pitchFamily="2" charset="-122"/>
              </a:rPr>
              <a:t>[</a:t>
            </a:r>
            <a:r>
              <a:rPr lang="en-US" altLang="zh-CN" i="1">
                <a:ea typeface="华文新魏" pitchFamily="2" charset="-122"/>
              </a:rPr>
              <a:t>q</a:t>
            </a:r>
            <a:r>
              <a:rPr lang="en-US" altLang="zh-CN">
                <a:ea typeface="华文新魏" pitchFamily="2" charset="-122"/>
              </a:rPr>
              <a:t>(</a:t>
            </a:r>
            <a:r>
              <a:rPr lang="en-US" altLang="zh-CN" i="1">
                <a:ea typeface="华文新魏" pitchFamily="2" charset="-122"/>
              </a:rPr>
              <a:t>z</a:t>
            </a:r>
            <a:r>
              <a:rPr lang="en-US" altLang="zh-CN">
                <a:ea typeface="华文新魏" pitchFamily="2" charset="-122"/>
              </a:rPr>
              <a:t>)</a:t>
            </a:r>
            <a:r>
              <a:rPr lang="en-US" altLang="zh-CN" sz="2000">
                <a:ea typeface="华文新魏" pitchFamily="2" charset="-122"/>
              </a:rPr>
              <a:t>, </a:t>
            </a:r>
            <a:r>
              <a:rPr lang="en-US" altLang="zh-CN" sz="2000" i="1">
                <a:ea typeface="华文新魏" pitchFamily="2" charset="-122"/>
              </a:rPr>
              <a:t>f</a:t>
            </a:r>
            <a:r>
              <a:rPr lang="en-US" altLang="zh-CN" sz="2000">
                <a:ea typeface="华文新魏" pitchFamily="2" charset="-122"/>
              </a:rPr>
              <a:t>(</a:t>
            </a:r>
            <a:r>
              <a:rPr lang="en-US" altLang="zh-CN" sz="2000" i="1">
                <a:ea typeface="华文新魏" pitchFamily="2" charset="-122"/>
              </a:rPr>
              <a:t>A</a:t>
            </a:r>
            <a:r>
              <a:rPr lang="en-US" altLang="zh-CN" sz="2000">
                <a:ea typeface="华文新魏" pitchFamily="2" charset="-122"/>
              </a:rPr>
              <a:t>),</a:t>
            </a:r>
            <a:r>
              <a:rPr lang="en-US" altLang="zh-CN" sz="2000" i="1">
                <a:ea typeface="华文新魏" pitchFamily="2" charset="-122"/>
              </a:rPr>
              <a:t> B</a:t>
            </a:r>
            <a:r>
              <a:rPr lang="en-US" altLang="zh-CN" sz="2000">
                <a:ea typeface="华文新魏" pitchFamily="2" charset="-122"/>
              </a:rPr>
              <a:t>]</a:t>
            </a:r>
            <a:r>
              <a:rPr lang="en-US" altLang="zh-CN">
                <a:ea typeface="华文新魏" pitchFamily="2" charset="-122"/>
              </a:rPr>
              <a:t>         </a:t>
            </a:r>
          </a:p>
        </p:txBody>
      </p:sp>
      <p:sp>
        <p:nvSpPr>
          <p:cNvPr id="591878" name="矩形 591877"/>
          <p:cNvSpPr>
            <a:spLocks noChangeArrowheads="1"/>
          </p:cNvSpPr>
          <p:nvPr/>
        </p:nvSpPr>
        <p:spPr bwMode="auto">
          <a:xfrm>
            <a:off x="1601788" y="4524375"/>
            <a:ext cx="6642100" cy="539750"/>
          </a:xfrm>
          <a:prstGeom prst="rect">
            <a:avLst/>
          </a:prstGeom>
          <a:noFill/>
          <a:ln w="9525">
            <a:noFill/>
            <a:miter lim="800000"/>
            <a:headEnd/>
            <a:tailEnd/>
          </a:ln>
        </p:spPr>
        <p:txBody>
          <a:bodyPr/>
          <a:lstStyle/>
          <a:p>
            <a:pPr marL="342900" indent="-342900" eaLnBrk="1" hangingPunct="1">
              <a:spcBef>
                <a:spcPct val="20000"/>
              </a:spcBef>
              <a:buClr>
                <a:srgbClr val="00FFFF"/>
              </a:buClr>
              <a:buSzPct val="90000"/>
              <a:buFont typeface="Wingdings" pitchFamily="2" charset="2"/>
              <a:buNone/>
            </a:pPr>
            <a:r>
              <a:rPr lang="en-US" altLang="zh-CN" i="1">
                <a:ea typeface="华文新魏" pitchFamily="2" charset="-122"/>
              </a:rPr>
              <a:t>s</a:t>
            </a:r>
            <a:r>
              <a:rPr lang="en-US" altLang="zh-CN">
                <a:ea typeface="华文新魏" pitchFamily="2" charset="-122"/>
              </a:rPr>
              <a:t>4=(</a:t>
            </a:r>
            <a:r>
              <a:rPr lang="en-US" altLang="zh-CN" i="1">
                <a:ea typeface="华文新魏" pitchFamily="2" charset="-122"/>
              </a:rPr>
              <a:t>c</a:t>
            </a:r>
            <a:r>
              <a:rPr lang="en-US" altLang="zh-CN">
                <a:ea typeface="华文新魏" pitchFamily="2" charset="-122"/>
              </a:rPr>
              <a:t>/</a:t>
            </a:r>
            <a:r>
              <a:rPr lang="en-US" altLang="zh-CN" i="1">
                <a:ea typeface="华文新魏" pitchFamily="2" charset="-122"/>
              </a:rPr>
              <a:t>x</a:t>
            </a:r>
            <a:r>
              <a:rPr lang="en-US" altLang="zh-CN">
                <a:ea typeface="华文新魏" pitchFamily="2" charset="-122"/>
              </a:rPr>
              <a:t>, </a:t>
            </a:r>
            <a:r>
              <a:rPr lang="en-US" altLang="zh-CN" i="1">
                <a:ea typeface="华文新魏" pitchFamily="2" charset="-122"/>
              </a:rPr>
              <a:t>A</a:t>
            </a:r>
            <a:r>
              <a:rPr lang="en-US" altLang="zh-CN">
                <a:ea typeface="华文新魏" pitchFamily="2" charset="-122"/>
              </a:rPr>
              <a:t>/</a:t>
            </a:r>
            <a:r>
              <a:rPr lang="en-US" altLang="zh-CN" i="1">
                <a:ea typeface="华文新魏" pitchFamily="2" charset="-122"/>
              </a:rPr>
              <a:t>y</a:t>
            </a:r>
            <a:r>
              <a:rPr lang="en-US" altLang="zh-CN">
                <a:ea typeface="华文新魏" pitchFamily="2" charset="-122"/>
              </a:rPr>
              <a:t>)        </a:t>
            </a:r>
            <a:r>
              <a:rPr lang="zh-CN" altLang="en-US">
                <a:ea typeface="华文新魏" pitchFamily="2" charset="-122"/>
              </a:rPr>
              <a:t>则    </a:t>
            </a:r>
            <a:r>
              <a:rPr lang="en-US" altLang="zh-CN" sz="2000" i="1">
                <a:ea typeface="华文新魏" pitchFamily="2" charset="-122"/>
              </a:rPr>
              <a:t>P</a:t>
            </a:r>
            <a:r>
              <a:rPr lang="en-US" altLang="zh-CN" sz="2000">
                <a:ea typeface="华文新魏" pitchFamily="2" charset="-122"/>
              </a:rPr>
              <a:t>[</a:t>
            </a:r>
            <a:r>
              <a:rPr lang="en-US" altLang="zh-CN" sz="2000" i="1">
                <a:ea typeface="华文新魏" pitchFamily="2" charset="-122"/>
              </a:rPr>
              <a:t>x</a:t>
            </a:r>
            <a:r>
              <a:rPr lang="en-US" altLang="zh-CN" sz="2000">
                <a:ea typeface="华文新魏" pitchFamily="2" charset="-122"/>
              </a:rPr>
              <a:t>,</a:t>
            </a:r>
            <a:r>
              <a:rPr lang="en-US" altLang="zh-CN" sz="2000" i="1">
                <a:ea typeface="华文新魏" pitchFamily="2" charset="-122"/>
              </a:rPr>
              <a:t> f</a:t>
            </a:r>
            <a:r>
              <a:rPr lang="en-US" altLang="zh-CN" sz="2000">
                <a:ea typeface="华文新魏" pitchFamily="2" charset="-122"/>
              </a:rPr>
              <a:t>(</a:t>
            </a:r>
            <a:r>
              <a:rPr lang="en-US" altLang="zh-CN" sz="2000" i="1">
                <a:ea typeface="华文新魏" pitchFamily="2" charset="-122"/>
              </a:rPr>
              <a:t>y</a:t>
            </a:r>
            <a:r>
              <a:rPr lang="en-US" altLang="zh-CN" sz="2000">
                <a:ea typeface="华文新魏" pitchFamily="2" charset="-122"/>
              </a:rPr>
              <a:t>), </a:t>
            </a:r>
            <a:r>
              <a:rPr lang="en-US" altLang="zh-CN" sz="2000" i="1">
                <a:ea typeface="华文新魏" pitchFamily="2" charset="-122"/>
              </a:rPr>
              <a:t>B</a:t>
            </a:r>
            <a:r>
              <a:rPr lang="en-US" altLang="zh-CN" sz="2000">
                <a:ea typeface="华文新魏" pitchFamily="2" charset="-122"/>
              </a:rPr>
              <a:t>]</a:t>
            </a:r>
            <a:r>
              <a:rPr lang="en-US" altLang="zh-CN" sz="2000" i="1">
                <a:ea typeface="华文新魏" pitchFamily="2" charset="-122"/>
              </a:rPr>
              <a:t>s</a:t>
            </a:r>
            <a:r>
              <a:rPr lang="en-US" altLang="zh-CN" sz="2000">
                <a:ea typeface="华文新魏" pitchFamily="2" charset="-122"/>
              </a:rPr>
              <a:t>4= </a:t>
            </a:r>
            <a:r>
              <a:rPr lang="en-US" altLang="zh-CN" sz="2000" i="1">
                <a:ea typeface="华文新魏" pitchFamily="2" charset="-122"/>
              </a:rPr>
              <a:t>P</a:t>
            </a:r>
            <a:r>
              <a:rPr lang="en-US" altLang="zh-CN" sz="2000">
                <a:ea typeface="华文新魏" pitchFamily="2" charset="-122"/>
              </a:rPr>
              <a:t>[</a:t>
            </a:r>
            <a:r>
              <a:rPr lang="en-US" altLang="zh-CN" i="1">
                <a:ea typeface="华文新魏" pitchFamily="2" charset="-122"/>
              </a:rPr>
              <a:t>c</a:t>
            </a:r>
            <a:r>
              <a:rPr lang="en-US" altLang="zh-CN" sz="2000">
                <a:ea typeface="华文新魏" pitchFamily="2" charset="-122"/>
              </a:rPr>
              <a:t>,</a:t>
            </a:r>
            <a:r>
              <a:rPr lang="en-US" altLang="zh-CN" sz="2000" i="1">
                <a:ea typeface="华文新魏" pitchFamily="2" charset="-122"/>
              </a:rPr>
              <a:t> f</a:t>
            </a:r>
            <a:r>
              <a:rPr lang="en-US" altLang="zh-CN" sz="2000">
                <a:ea typeface="华文新魏" pitchFamily="2" charset="-122"/>
              </a:rPr>
              <a:t>(</a:t>
            </a:r>
            <a:r>
              <a:rPr lang="en-US" altLang="zh-CN" sz="2000" i="1">
                <a:ea typeface="华文新魏" pitchFamily="2" charset="-122"/>
              </a:rPr>
              <a:t>A</a:t>
            </a:r>
            <a:r>
              <a:rPr lang="en-US" altLang="zh-CN" sz="2000">
                <a:ea typeface="华文新魏" pitchFamily="2" charset="-122"/>
              </a:rPr>
              <a:t>), </a:t>
            </a:r>
            <a:r>
              <a:rPr lang="en-US" altLang="zh-CN" sz="2000" i="1">
                <a:ea typeface="华文新魏" pitchFamily="2" charset="-122"/>
              </a:rPr>
              <a:t>B</a:t>
            </a:r>
            <a:r>
              <a:rPr lang="en-US" altLang="zh-CN" sz="2000">
                <a:ea typeface="华文新魏" pitchFamily="2" charset="-122"/>
              </a:rPr>
              <a:t>]</a:t>
            </a:r>
            <a:r>
              <a:rPr lang="en-US" altLang="zh-CN">
                <a:ea typeface="华文新魏" pitchFamily="2" charset="-122"/>
              </a:rPr>
              <a:t>         </a:t>
            </a:r>
          </a:p>
        </p:txBody>
      </p:sp>
      <p:grpSp>
        <p:nvGrpSpPr>
          <p:cNvPr id="591879" name="组合 591878"/>
          <p:cNvGrpSpPr>
            <a:grpSpLocks/>
          </p:cNvGrpSpPr>
          <p:nvPr/>
        </p:nvGrpSpPr>
        <p:grpSpPr bwMode="auto">
          <a:xfrm>
            <a:off x="4802188" y="2790825"/>
            <a:ext cx="1676400" cy="228600"/>
            <a:chOff x="2928" y="1592"/>
            <a:chExt cx="1056" cy="144"/>
          </a:xfrm>
        </p:grpSpPr>
        <p:sp>
          <p:nvSpPr>
            <p:cNvPr id="132128" name="直接连接符 591879"/>
            <p:cNvSpPr>
              <a:spLocks noChangeShapeType="1"/>
            </p:cNvSpPr>
            <p:nvPr/>
          </p:nvSpPr>
          <p:spPr bwMode="auto">
            <a:xfrm>
              <a:off x="2936" y="1592"/>
              <a:ext cx="0" cy="144"/>
            </a:xfrm>
            <a:prstGeom prst="line">
              <a:avLst/>
            </a:prstGeom>
            <a:noFill/>
            <a:ln w="28575">
              <a:solidFill>
                <a:srgbClr val="CC3300"/>
              </a:solidFill>
              <a:round/>
              <a:headEnd/>
              <a:tailEnd/>
            </a:ln>
          </p:spPr>
          <p:txBody>
            <a:bodyPr/>
            <a:lstStyle/>
            <a:p>
              <a:endParaRPr lang="zh-CN" altLang="en-US"/>
            </a:p>
          </p:txBody>
        </p:sp>
        <p:sp>
          <p:nvSpPr>
            <p:cNvPr id="132129" name="直接连接符 591880"/>
            <p:cNvSpPr>
              <a:spLocks noChangeShapeType="1"/>
            </p:cNvSpPr>
            <p:nvPr/>
          </p:nvSpPr>
          <p:spPr bwMode="auto">
            <a:xfrm>
              <a:off x="3976" y="1592"/>
              <a:ext cx="0" cy="144"/>
            </a:xfrm>
            <a:prstGeom prst="line">
              <a:avLst/>
            </a:prstGeom>
            <a:noFill/>
            <a:ln w="28575">
              <a:solidFill>
                <a:srgbClr val="CC3300"/>
              </a:solidFill>
              <a:round/>
              <a:headEnd type="triangle" w="med" len="med"/>
              <a:tailEnd/>
            </a:ln>
          </p:spPr>
          <p:txBody>
            <a:bodyPr/>
            <a:lstStyle/>
            <a:p>
              <a:endParaRPr lang="zh-CN" altLang="en-US"/>
            </a:p>
          </p:txBody>
        </p:sp>
        <p:sp>
          <p:nvSpPr>
            <p:cNvPr id="132130" name="直接连接符 591881"/>
            <p:cNvSpPr>
              <a:spLocks noChangeShapeType="1"/>
            </p:cNvSpPr>
            <p:nvPr/>
          </p:nvSpPr>
          <p:spPr bwMode="auto">
            <a:xfrm>
              <a:off x="2928" y="1736"/>
              <a:ext cx="1056" cy="0"/>
            </a:xfrm>
            <a:prstGeom prst="line">
              <a:avLst/>
            </a:prstGeom>
            <a:noFill/>
            <a:ln w="28575">
              <a:solidFill>
                <a:srgbClr val="CC3300"/>
              </a:solidFill>
              <a:round/>
              <a:headEnd/>
              <a:tailEnd/>
            </a:ln>
          </p:spPr>
          <p:txBody>
            <a:bodyPr/>
            <a:lstStyle/>
            <a:p>
              <a:endParaRPr lang="zh-CN" altLang="en-US"/>
            </a:p>
          </p:txBody>
        </p:sp>
      </p:grpSp>
      <p:grpSp>
        <p:nvGrpSpPr>
          <p:cNvPr id="591883" name="组合 591882"/>
          <p:cNvGrpSpPr>
            <a:grpSpLocks/>
          </p:cNvGrpSpPr>
          <p:nvPr/>
        </p:nvGrpSpPr>
        <p:grpSpPr bwMode="auto">
          <a:xfrm>
            <a:off x="5246688" y="2816225"/>
            <a:ext cx="1676400" cy="330200"/>
            <a:chOff x="3208" y="1608"/>
            <a:chExt cx="1056" cy="208"/>
          </a:xfrm>
        </p:grpSpPr>
        <p:sp>
          <p:nvSpPr>
            <p:cNvPr id="132125" name="直接连接符 591883"/>
            <p:cNvSpPr>
              <a:spLocks noChangeShapeType="1"/>
            </p:cNvSpPr>
            <p:nvPr/>
          </p:nvSpPr>
          <p:spPr bwMode="auto">
            <a:xfrm>
              <a:off x="3208" y="1624"/>
              <a:ext cx="0" cy="192"/>
            </a:xfrm>
            <a:prstGeom prst="line">
              <a:avLst/>
            </a:prstGeom>
            <a:noFill/>
            <a:ln w="28575">
              <a:solidFill>
                <a:srgbClr val="FFCC00"/>
              </a:solidFill>
              <a:round/>
              <a:headEnd/>
              <a:tailEnd/>
            </a:ln>
          </p:spPr>
          <p:txBody>
            <a:bodyPr/>
            <a:lstStyle/>
            <a:p>
              <a:endParaRPr lang="zh-CN" altLang="en-US"/>
            </a:p>
          </p:txBody>
        </p:sp>
        <p:sp>
          <p:nvSpPr>
            <p:cNvPr id="132126" name="直接连接符 591884"/>
            <p:cNvSpPr>
              <a:spLocks noChangeShapeType="1"/>
            </p:cNvSpPr>
            <p:nvPr/>
          </p:nvSpPr>
          <p:spPr bwMode="auto">
            <a:xfrm>
              <a:off x="4256" y="1608"/>
              <a:ext cx="0" cy="192"/>
            </a:xfrm>
            <a:prstGeom prst="line">
              <a:avLst/>
            </a:prstGeom>
            <a:noFill/>
            <a:ln w="28575">
              <a:solidFill>
                <a:srgbClr val="FFCC00"/>
              </a:solidFill>
              <a:round/>
              <a:headEnd type="triangle" w="med" len="med"/>
              <a:tailEnd/>
            </a:ln>
          </p:spPr>
          <p:txBody>
            <a:bodyPr/>
            <a:lstStyle/>
            <a:p>
              <a:endParaRPr lang="zh-CN" altLang="en-US"/>
            </a:p>
          </p:txBody>
        </p:sp>
        <p:sp>
          <p:nvSpPr>
            <p:cNvPr id="132127" name="直接连接符 591885"/>
            <p:cNvSpPr>
              <a:spLocks noChangeShapeType="1"/>
            </p:cNvSpPr>
            <p:nvPr/>
          </p:nvSpPr>
          <p:spPr bwMode="auto">
            <a:xfrm>
              <a:off x="3208" y="1808"/>
              <a:ext cx="1056" cy="0"/>
            </a:xfrm>
            <a:prstGeom prst="line">
              <a:avLst/>
            </a:prstGeom>
            <a:noFill/>
            <a:ln w="28575">
              <a:solidFill>
                <a:srgbClr val="FFCC00"/>
              </a:solidFill>
              <a:round/>
              <a:headEnd/>
              <a:tailEnd/>
            </a:ln>
          </p:spPr>
          <p:txBody>
            <a:bodyPr/>
            <a:lstStyle/>
            <a:p>
              <a:endParaRPr lang="zh-CN" altLang="en-US"/>
            </a:p>
          </p:txBody>
        </p:sp>
      </p:grpSp>
      <p:grpSp>
        <p:nvGrpSpPr>
          <p:cNvPr id="591887" name="组合 591886"/>
          <p:cNvGrpSpPr>
            <a:grpSpLocks/>
          </p:cNvGrpSpPr>
          <p:nvPr/>
        </p:nvGrpSpPr>
        <p:grpSpPr bwMode="auto">
          <a:xfrm>
            <a:off x="5259388" y="3451225"/>
            <a:ext cx="1689100" cy="254000"/>
            <a:chOff x="3216" y="2008"/>
            <a:chExt cx="1064" cy="160"/>
          </a:xfrm>
        </p:grpSpPr>
        <p:sp>
          <p:nvSpPr>
            <p:cNvPr id="132122" name="直接连接符 591887"/>
            <p:cNvSpPr>
              <a:spLocks noChangeShapeType="1"/>
            </p:cNvSpPr>
            <p:nvPr/>
          </p:nvSpPr>
          <p:spPr bwMode="auto">
            <a:xfrm>
              <a:off x="3216" y="2024"/>
              <a:ext cx="0" cy="144"/>
            </a:xfrm>
            <a:prstGeom prst="line">
              <a:avLst/>
            </a:prstGeom>
            <a:noFill/>
            <a:ln w="28575">
              <a:solidFill>
                <a:srgbClr val="CC3300"/>
              </a:solidFill>
              <a:round/>
              <a:headEnd/>
              <a:tailEnd/>
            </a:ln>
          </p:spPr>
          <p:txBody>
            <a:bodyPr/>
            <a:lstStyle/>
            <a:p>
              <a:endParaRPr lang="zh-CN" altLang="en-US"/>
            </a:p>
          </p:txBody>
        </p:sp>
        <p:sp>
          <p:nvSpPr>
            <p:cNvPr id="132123" name="直接连接符 591888"/>
            <p:cNvSpPr>
              <a:spLocks noChangeShapeType="1"/>
            </p:cNvSpPr>
            <p:nvPr/>
          </p:nvSpPr>
          <p:spPr bwMode="auto">
            <a:xfrm>
              <a:off x="4272" y="2008"/>
              <a:ext cx="0" cy="144"/>
            </a:xfrm>
            <a:prstGeom prst="line">
              <a:avLst/>
            </a:prstGeom>
            <a:noFill/>
            <a:ln w="28575">
              <a:solidFill>
                <a:srgbClr val="CC3300"/>
              </a:solidFill>
              <a:round/>
              <a:headEnd type="triangle" w="med" len="med"/>
              <a:tailEnd/>
            </a:ln>
          </p:spPr>
          <p:txBody>
            <a:bodyPr/>
            <a:lstStyle/>
            <a:p>
              <a:endParaRPr lang="zh-CN" altLang="en-US"/>
            </a:p>
          </p:txBody>
        </p:sp>
        <p:sp>
          <p:nvSpPr>
            <p:cNvPr id="132124" name="直接连接符 591889"/>
            <p:cNvSpPr>
              <a:spLocks noChangeShapeType="1"/>
            </p:cNvSpPr>
            <p:nvPr/>
          </p:nvSpPr>
          <p:spPr bwMode="auto">
            <a:xfrm>
              <a:off x="3224" y="2160"/>
              <a:ext cx="1056" cy="0"/>
            </a:xfrm>
            <a:prstGeom prst="line">
              <a:avLst/>
            </a:prstGeom>
            <a:noFill/>
            <a:ln w="28575">
              <a:solidFill>
                <a:srgbClr val="CC3300"/>
              </a:solidFill>
              <a:round/>
              <a:headEnd/>
              <a:tailEnd/>
            </a:ln>
          </p:spPr>
          <p:txBody>
            <a:bodyPr/>
            <a:lstStyle/>
            <a:p>
              <a:endParaRPr lang="zh-CN" altLang="en-US"/>
            </a:p>
          </p:txBody>
        </p:sp>
      </p:grpSp>
      <p:grpSp>
        <p:nvGrpSpPr>
          <p:cNvPr id="591891" name="组合 591890"/>
          <p:cNvGrpSpPr>
            <a:grpSpLocks/>
          </p:cNvGrpSpPr>
          <p:nvPr/>
        </p:nvGrpSpPr>
        <p:grpSpPr bwMode="auto">
          <a:xfrm>
            <a:off x="4824413" y="4175125"/>
            <a:ext cx="1679575" cy="241300"/>
            <a:chOff x="2942" y="2464"/>
            <a:chExt cx="1058" cy="152"/>
          </a:xfrm>
        </p:grpSpPr>
        <p:sp>
          <p:nvSpPr>
            <p:cNvPr id="132119" name="直接连接符 591891"/>
            <p:cNvSpPr>
              <a:spLocks noChangeShapeType="1"/>
            </p:cNvSpPr>
            <p:nvPr/>
          </p:nvSpPr>
          <p:spPr bwMode="auto">
            <a:xfrm>
              <a:off x="2942" y="2472"/>
              <a:ext cx="0" cy="144"/>
            </a:xfrm>
            <a:prstGeom prst="line">
              <a:avLst/>
            </a:prstGeom>
            <a:noFill/>
            <a:ln w="28575">
              <a:solidFill>
                <a:srgbClr val="CC3300"/>
              </a:solidFill>
              <a:round/>
              <a:headEnd/>
              <a:tailEnd/>
            </a:ln>
          </p:spPr>
          <p:txBody>
            <a:bodyPr/>
            <a:lstStyle/>
            <a:p>
              <a:endParaRPr lang="zh-CN" altLang="en-US"/>
            </a:p>
          </p:txBody>
        </p:sp>
        <p:sp>
          <p:nvSpPr>
            <p:cNvPr id="132120" name="直接连接符 591892"/>
            <p:cNvSpPr>
              <a:spLocks noChangeShapeType="1"/>
            </p:cNvSpPr>
            <p:nvPr/>
          </p:nvSpPr>
          <p:spPr bwMode="auto">
            <a:xfrm>
              <a:off x="4000" y="2464"/>
              <a:ext cx="0" cy="144"/>
            </a:xfrm>
            <a:prstGeom prst="line">
              <a:avLst/>
            </a:prstGeom>
            <a:noFill/>
            <a:ln w="28575">
              <a:solidFill>
                <a:srgbClr val="CC3300"/>
              </a:solidFill>
              <a:round/>
              <a:headEnd type="triangle" w="med" len="med"/>
              <a:tailEnd/>
            </a:ln>
          </p:spPr>
          <p:txBody>
            <a:bodyPr/>
            <a:lstStyle/>
            <a:p>
              <a:endParaRPr lang="zh-CN" altLang="en-US"/>
            </a:p>
          </p:txBody>
        </p:sp>
        <p:sp>
          <p:nvSpPr>
            <p:cNvPr id="132121" name="直接连接符 591893"/>
            <p:cNvSpPr>
              <a:spLocks noChangeShapeType="1"/>
            </p:cNvSpPr>
            <p:nvPr/>
          </p:nvSpPr>
          <p:spPr bwMode="auto">
            <a:xfrm>
              <a:off x="2944" y="2608"/>
              <a:ext cx="1056" cy="0"/>
            </a:xfrm>
            <a:prstGeom prst="line">
              <a:avLst/>
            </a:prstGeom>
            <a:noFill/>
            <a:ln w="28575">
              <a:solidFill>
                <a:srgbClr val="CC3300"/>
              </a:solidFill>
              <a:round/>
              <a:headEnd/>
              <a:tailEnd/>
            </a:ln>
          </p:spPr>
          <p:txBody>
            <a:bodyPr/>
            <a:lstStyle/>
            <a:p>
              <a:endParaRPr lang="zh-CN" altLang="en-US"/>
            </a:p>
          </p:txBody>
        </p:sp>
      </p:grpSp>
      <p:grpSp>
        <p:nvGrpSpPr>
          <p:cNvPr id="591895" name="组合 591894"/>
          <p:cNvGrpSpPr>
            <a:grpSpLocks/>
          </p:cNvGrpSpPr>
          <p:nvPr/>
        </p:nvGrpSpPr>
        <p:grpSpPr bwMode="auto">
          <a:xfrm>
            <a:off x="4865688" y="4911725"/>
            <a:ext cx="1676400" cy="228600"/>
            <a:chOff x="2968" y="2928"/>
            <a:chExt cx="1056" cy="144"/>
          </a:xfrm>
        </p:grpSpPr>
        <p:sp>
          <p:nvSpPr>
            <p:cNvPr id="132116" name="直接连接符 591895"/>
            <p:cNvSpPr>
              <a:spLocks noChangeShapeType="1"/>
            </p:cNvSpPr>
            <p:nvPr/>
          </p:nvSpPr>
          <p:spPr bwMode="auto">
            <a:xfrm>
              <a:off x="2968" y="2928"/>
              <a:ext cx="0" cy="144"/>
            </a:xfrm>
            <a:prstGeom prst="line">
              <a:avLst/>
            </a:prstGeom>
            <a:noFill/>
            <a:ln w="28575">
              <a:solidFill>
                <a:srgbClr val="CC3300"/>
              </a:solidFill>
              <a:round/>
              <a:headEnd/>
              <a:tailEnd/>
            </a:ln>
          </p:spPr>
          <p:txBody>
            <a:bodyPr/>
            <a:lstStyle/>
            <a:p>
              <a:endParaRPr lang="zh-CN" altLang="en-US"/>
            </a:p>
          </p:txBody>
        </p:sp>
        <p:sp>
          <p:nvSpPr>
            <p:cNvPr id="132117" name="直接连接符 591896"/>
            <p:cNvSpPr>
              <a:spLocks noChangeShapeType="1"/>
            </p:cNvSpPr>
            <p:nvPr/>
          </p:nvSpPr>
          <p:spPr bwMode="auto">
            <a:xfrm>
              <a:off x="4024" y="2928"/>
              <a:ext cx="0" cy="144"/>
            </a:xfrm>
            <a:prstGeom prst="line">
              <a:avLst/>
            </a:prstGeom>
            <a:noFill/>
            <a:ln w="28575">
              <a:solidFill>
                <a:srgbClr val="CC3300"/>
              </a:solidFill>
              <a:round/>
              <a:headEnd type="triangle" w="med" len="med"/>
              <a:tailEnd/>
            </a:ln>
          </p:spPr>
          <p:txBody>
            <a:bodyPr/>
            <a:lstStyle/>
            <a:p>
              <a:endParaRPr lang="zh-CN" altLang="en-US"/>
            </a:p>
          </p:txBody>
        </p:sp>
        <p:sp>
          <p:nvSpPr>
            <p:cNvPr id="132118" name="直接连接符 591897"/>
            <p:cNvSpPr>
              <a:spLocks noChangeShapeType="1"/>
            </p:cNvSpPr>
            <p:nvPr/>
          </p:nvSpPr>
          <p:spPr bwMode="auto">
            <a:xfrm>
              <a:off x="2968" y="3072"/>
              <a:ext cx="1056" cy="0"/>
            </a:xfrm>
            <a:prstGeom prst="line">
              <a:avLst/>
            </a:prstGeom>
            <a:noFill/>
            <a:ln w="28575">
              <a:solidFill>
                <a:srgbClr val="CC3300"/>
              </a:solidFill>
              <a:round/>
              <a:headEnd/>
              <a:tailEnd/>
            </a:ln>
          </p:spPr>
          <p:txBody>
            <a:bodyPr/>
            <a:lstStyle/>
            <a:p>
              <a:endParaRPr lang="zh-CN" altLang="en-US"/>
            </a:p>
          </p:txBody>
        </p:sp>
      </p:grpSp>
      <p:grpSp>
        <p:nvGrpSpPr>
          <p:cNvPr id="591899" name="组合 591898"/>
          <p:cNvGrpSpPr>
            <a:grpSpLocks/>
          </p:cNvGrpSpPr>
          <p:nvPr/>
        </p:nvGrpSpPr>
        <p:grpSpPr bwMode="auto">
          <a:xfrm>
            <a:off x="5233988" y="4213225"/>
            <a:ext cx="2019300" cy="330200"/>
            <a:chOff x="3200" y="2488"/>
            <a:chExt cx="1272" cy="208"/>
          </a:xfrm>
        </p:grpSpPr>
        <p:sp>
          <p:nvSpPr>
            <p:cNvPr id="132113" name="直接连接符 591899"/>
            <p:cNvSpPr>
              <a:spLocks noChangeShapeType="1"/>
            </p:cNvSpPr>
            <p:nvPr/>
          </p:nvSpPr>
          <p:spPr bwMode="auto">
            <a:xfrm>
              <a:off x="3200" y="2504"/>
              <a:ext cx="0" cy="192"/>
            </a:xfrm>
            <a:prstGeom prst="line">
              <a:avLst/>
            </a:prstGeom>
            <a:noFill/>
            <a:ln w="28575">
              <a:solidFill>
                <a:srgbClr val="FFCC00"/>
              </a:solidFill>
              <a:round/>
              <a:headEnd/>
              <a:tailEnd/>
            </a:ln>
          </p:spPr>
          <p:txBody>
            <a:bodyPr/>
            <a:lstStyle/>
            <a:p>
              <a:endParaRPr lang="zh-CN" altLang="en-US"/>
            </a:p>
          </p:txBody>
        </p:sp>
        <p:sp>
          <p:nvSpPr>
            <p:cNvPr id="132114" name="直接连接符 591900"/>
            <p:cNvSpPr>
              <a:spLocks noChangeShapeType="1"/>
            </p:cNvSpPr>
            <p:nvPr/>
          </p:nvSpPr>
          <p:spPr bwMode="auto">
            <a:xfrm>
              <a:off x="4464" y="2488"/>
              <a:ext cx="0" cy="192"/>
            </a:xfrm>
            <a:prstGeom prst="line">
              <a:avLst/>
            </a:prstGeom>
            <a:noFill/>
            <a:ln w="28575">
              <a:solidFill>
                <a:srgbClr val="FFCC00"/>
              </a:solidFill>
              <a:round/>
              <a:headEnd type="triangle" w="med" len="med"/>
              <a:tailEnd/>
            </a:ln>
          </p:spPr>
          <p:txBody>
            <a:bodyPr/>
            <a:lstStyle/>
            <a:p>
              <a:endParaRPr lang="zh-CN" altLang="en-US"/>
            </a:p>
          </p:txBody>
        </p:sp>
        <p:sp>
          <p:nvSpPr>
            <p:cNvPr id="132115" name="直接连接符 591901"/>
            <p:cNvSpPr>
              <a:spLocks noChangeShapeType="1"/>
            </p:cNvSpPr>
            <p:nvPr/>
          </p:nvSpPr>
          <p:spPr bwMode="auto">
            <a:xfrm>
              <a:off x="3200" y="2688"/>
              <a:ext cx="1272" cy="0"/>
            </a:xfrm>
            <a:prstGeom prst="line">
              <a:avLst/>
            </a:prstGeom>
            <a:noFill/>
            <a:ln w="28575">
              <a:solidFill>
                <a:srgbClr val="FFCC00"/>
              </a:solidFill>
              <a:round/>
              <a:headEnd/>
              <a:tailEnd/>
            </a:ln>
          </p:spPr>
          <p:txBody>
            <a:bodyPr/>
            <a:lstStyle/>
            <a:p>
              <a:endParaRPr lang="zh-CN" altLang="en-US"/>
            </a:p>
          </p:txBody>
        </p:sp>
      </p:grpSp>
      <p:grpSp>
        <p:nvGrpSpPr>
          <p:cNvPr id="591903" name="组合 591902"/>
          <p:cNvGrpSpPr>
            <a:grpSpLocks/>
          </p:cNvGrpSpPr>
          <p:nvPr/>
        </p:nvGrpSpPr>
        <p:grpSpPr bwMode="auto">
          <a:xfrm>
            <a:off x="5272088" y="4924425"/>
            <a:ext cx="1689100" cy="304800"/>
            <a:chOff x="3224" y="2936"/>
            <a:chExt cx="1064" cy="192"/>
          </a:xfrm>
        </p:grpSpPr>
        <p:sp>
          <p:nvSpPr>
            <p:cNvPr id="132110" name="直接连接符 591903"/>
            <p:cNvSpPr>
              <a:spLocks noChangeShapeType="1"/>
            </p:cNvSpPr>
            <p:nvPr/>
          </p:nvSpPr>
          <p:spPr bwMode="auto">
            <a:xfrm>
              <a:off x="3224" y="2936"/>
              <a:ext cx="0" cy="192"/>
            </a:xfrm>
            <a:prstGeom prst="line">
              <a:avLst/>
            </a:prstGeom>
            <a:noFill/>
            <a:ln w="28575">
              <a:solidFill>
                <a:srgbClr val="FFCC00"/>
              </a:solidFill>
              <a:round/>
              <a:headEnd/>
              <a:tailEnd/>
            </a:ln>
          </p:spPr>
          <p:txBody>
            <a:bodyPr/>
            <a:lstStyle/>
            <a:p>
              <a:endParaRPr lang="zh-CN" altLang="en-US"/>
            </a:p>
          </p:txBody>
        </p:sp>
        <p:sp>
          <p:nvSpPr>
            <p:cNvPr id="132111" name="直接连接符 591904"/>
            <p:cNvSpPr>
              <a:spLocks noChangeShapeType="1"/>
            </p:cNvSpPr>
            <p:nvPr/>
          </p:nvSpPr>
          <p:spPr bwMode="auto">
            <a:xfrm>
              <a:off x="4288" y="2936"/>
              <a:ext cx="0" cy="192"/>
            </a:xfrm>
            <a:prstGeom prst="line">
              <a:avLst/>
            </a:prstGeom>
            <a:noFill/>
            <a:ln w="28575">
              <a:solidFill>
                <a:srgbClr val="FFCC00"/>
              </a:solidFill>
              <a:round/>
              <a:headEnd type="triangle" w="med" len="med"/>
              <a:tailEnd/>
            </a:ln>
          </p:spPr>
          <p:txBody>
            <a:bodyPr/>
            <a:lstStyle/>
            <a:p>
              <a:endParaRPr lang="zh-CN" altLang="en-US"/>
            </a:p>
          </p:txBody>
        </p:sp>
        <p:sp>
          <p:nvSpPr>
            <p:cNvPr id="132112" name="直接连接符 591905"/>
            <p:cNvSpPr>
              <a:spLocks noChangeShapeType="1"/>
            </p:cNvSpPr>
            <p:nvPr/>
          </p:nvSpPr>
          <p:spPr bwMode="auto">
            <a:xfrm>
              <a:off x="3232" y="3120"/>
              <a:ext cx="1056" cy="0"/>
            </a:xfrm>
            <a:prstGeom prst="line">
              <a:avLst/>
            </a:prstGeom>
            <a:noFill/>
            <a:ln w="28575">
              <a:solidFill>
                <a:srgbClr val="FFCC00"/>
              </a:solidFill>
              <a:round/>
              <a:headEnd/>
              <a:tailEnd/>
            </a:ln>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91876"/>
                                        </p:tgtEl>
                                        <p:attrNameLst>
                                          <p:attrName>style.visibility</p:attrName>
                                        </p:attrNameLst>
                                      </p:cBhvr>
                                      <p:to>
                                        <p:strVal val="visible"/>
                                      </p:to>
                                    </p:set>
                                    <p:animEffect transition="in" filter="slide(fromBottom)">
                                      <p:cBhvr>
                                        <p:cTn id="7" dur="500"/>
                                        <p:tgtEl>
                                          <p:spTgt spid="591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91879"/>
                                        </p:tgtEl>
                                        <p:attrNameLst>
                                          <p:attrName>style.visibility</p:attrName>
                                        </p:attrNameLst>
                                      </p:cBhvr>
                                      <p:to>
                                        <p:strVal val="visible"/>
                                      </p:to>
                                    </p:set>
                                    <p:animEffect transition="in" filter="wipe(left)">
                                      <p:cBhvr>
                                        <p:cTn id="12" dur="500"/>
                                        <p:tgtEl>
                                          <p:spTgt spid="591879"/>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91883"/>
                                        </p:tgtEl>
                                        <p:attrNameLst>
                                          <p:attrName>style.visibility</p:attrName>
                                        </p:attrNameLst>
                                      </p:cBhvr>
                                      <p:to>
                                        <p:strVal val="visible"/>
                                      </p:to>
                                    </p:set>
                                    <p:animEffect transition="in" filter="wipe(left)">
                                      <p:cBhvr>
                                        <p:cTn id="16" dur="500"/>
                                        <p:tgtEl>
                                          <p:spTgt spid="59188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591875"/>
                                        </p:tgtEl>
                                        <p:attrNameLst>
                                          <p:attrName>style.visibility</p:attrName>
                                        </p:attrNameLst>
                                      </p:cBhvr>
                                      <p:to>
                                        <p:strVal val="visible"/>
                                      </p:to>
                                    </p:set>
                                    <p:animEffect transition="in" filter="slide(fromBottom)">
                                      <p:cBhvr>
                                        <p:cTn id="21" dur="500"/>
                                        <p:tgtEl>
                                          <p:spTgt spid="59187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591887"/>
                                        </p:tgtEl>
                                        <p:attrNameLst>
                                          <p:attrName>style.visibility</p:attrName>
                                        </p:attrNameLst>
                                      </p:cBhvr>
                                      <p:to>
                                        <p:strVal val="visible"/>
                                      </p:to>
                                    </p:set>
                                    <p:animEffect transition="in" filter="wipe(up)">
                                      <p:cBhvr>
                                        <p:cTn id="26" dur="500"/>
                                        <p:tgtEl>
                                          <p:spTgt spid="59188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91877"/>
                                        </p:tgtEl>
                                        <p:attrNameLst>
                                          <p:attrName>style.visibility</p:attrName>
                                        </p:attrNameLst>
                                      </p:cBhvr>
                                      <p:to>
                                        <p:strVal val="visible"/>
                                      </p:to>
                                    </p:set>
                                    <p:animEffect transition="in" filter="slide(fromBottom)">
                                      <p:cBhvr>
                                        <p:cTn id="31" dur="500"/>
                                        <p:tgtEl>
                                          <p:spTgt spid="59187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591891"/>
                                        </p:tgtEl>
                                        <p:attrNameLst>
                                          <p:attrName>style.visibility</p:attrName>
                                        </p:attrNameLst>
                                      </p:cBhvr>
                                      <p:to>
                                        <p:strVal val="visible"/>
                                      </p:to>
                                    </p:set>
                                    <p:animEffect transition="in" filter="wipe(up)">
                                      <p:cBhvr>
                                        <p:cTn id="36" dur="500"/>
                                        <p:tgtEl>
                                          <p:spTgt spid="591891"/>
                                        </p:tgtEl>
                                      </p:cBhvr>
                                    </p:animEffect>
                                  </p:childTnLst>
                                </p:cTn>
                              </p:par>
                            </p:childTnLst>
                          </p:cTn>
                        </p:par>
                        <p:par>
                          <p:cTn id="37" fill="hold" nodeType="afterGroup">
                            <p:stCondLst>
                              <p:cond delay="500"/>
                            </p:stCondLst>
                            <p:childTnLst>
                              <p:par>
                                <p:cTn id="38" presetID="22" presetClass="entr" presetSubtype="1" fill="hold" nodeType="afterEffect">
                                  <p:stCondLst>
                                    <p:cond delay="0"/>
                                  </p:stCondLst>
                                  <p:childTnLst>
                                    <p:set>
                                      <p:cBhvr>
                                        <p:cTn id="39" dur="1" fill="hold">
                                          <p:stCondLst>
                                            <p:cond delay="0"/>
                                          </p:stCondLst>
                                        </p:cTn>
                                        <p:tgtEl>
                                          <p:spTgt spid="591899"/>
                                        </p:tgtEl>
                                        <p:attrNameLst>
                                          <p:attrName>style.visibility</p:attrName>
                                        </p:attrNameLst>
                                      </p:cBhvr>
                                      <p:to>
                                        <p:strVal val="visible"/>
                                      </p:to>
                                    </p:set>
                                    <p:animEffect transition="in" filter="wipe(up)">
                                      <p:cBhvr>
                                        <p:cTn id="40" dur="500"/>
                                        <p:tgtEl>
                                          <p:spTgt spid="59189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591878"/>
                                        </p:tgtEl>
                                        <p:attrNameLst>
                                          <p:attrName>style.visibility</p:attrName>
                                        </p:attrNameLst>
                                      </p:cBhvr>
                                      <p:to>
                                        <p:strVal val="visible"/>
                                      </p:to>
                                    </p:set>
                                    <p:animEffect transition="in" filter="slide(fromBottom)">
                                      <p:cBhvr>
                                        <p:cTn id="45" dur="500"/>
                                        <p:tgtEl>
                                          <p:spTgt spid="59187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591895"/>
                                        </p:tgtEl>
                                        <p:attrNameLst>
                                          <p:attrName>style.visibility</p:attrName>
                                        </p:attrNameLst>
                                      </p:cBhvr>
                                      <p:to>
                                        <p:strVal val="visible"/>
                                      </p:to>
                                    </p:set>
                                    <p:animEffect transition="in" filter="wipe(up)">
                                      <p:cBhvr>
                                        <p:cTn id="50" dur="500"/>
                                        <p:tgtEl>
                                          <p:spTgt spid="591895"/>
                                        </p:tgtEl>
                                      </p:cBhvr>
                                    </p:animEffect>
                                  </p:childTnLst>
                                </p:cTn>
                              </p:par>
                            </p:childTnLst>
                          </p:cTn>
                        </p:par>
                        <p:par>
                          <p:cTn id="51" fill="hold" nodeType="afterGroup">
                            <p:stCondLst>
                              <p:cond delay="500"/>
                            </p:stCondLst>
                            <p:childTnLst>
                              <p:par>
                                <p:cTn id="52" presetID="22" presetClass="entr" presetSubtype="1" fill="hold" nodeType="afterEffect">
                                  <p:stCondLst>
                                    <p:cond delay="0"/>
                                  </p:stCondLst>
                                  <p:childTnLst>
                                    <p:set>
                                      <p:cBhvr>
                                        <p:cTn id="53" dur="1" fill="hold">
                                          <p:stCondLst>
                                            <p:cond delay="0"/>
                                          </p:stCondLst>
                                        </p:cTn>
                                        <p:tgtEl>
                                          <p:spTgt spid="591903"/>
                                        </p:tgtEl>
                                        <p:attrNameLst>
                                          <p:attrName>style.visibility</p:attrName>
                                        </p:attrNameLst>
                                      </p:cBhvr>
                                      <p:to>
                                        <p:strVal val="visible"/>
                                      </p:to>
                                    </p:set>
                                    <p:animEffect transition="in" filter="wipe(up)">
                                      <p:cBhvr>
                                        <p:cTn id="54" dur="500"/>
                                        <p:tgtEl>
                                          <p:spTgt spid="591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5" grpId="0"/>
      <p:bldP spid="591876" grpId="0"/>
      <p:bldP spid="591877" grpId="0"/>
      <p:bldP spid="591878" grpId="0"/>
    </p:bldLst>
  </p:timing>
</p:sld>
</file>

<file path=ppt/slides/slide8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21" name="灯片编号占位符 1"/>
          <p:cNvSpPr>
            <a:spLocks noGrp="1" noChangeArrowheads="1"/>
          </p:cNvSpPr>
          <p:nvPr>
            <p:ph type="sldNum" sz="quarter" idx="10"/>
          </p:nvPr>
        </p:nvSpPr>
        <p:spPr bwMode="auto">
          <a:noFill/>
          <a:ln>
            <a:miter lim="800000"/>
            <a:headEnd/>
            <a:tailEnd/>
          </a:ln>
        </p:spPr>
        <p:txBody>
          <a:bodyPr/>
          <a:lstStyle/>
          <a:p>
            <a:fld id="{19EBDDAF-20D7-4AFA-AD16-F98056521896}" type="slidenum">
              <a:rPr lang="zh-TW" altLang="en-US"/>
              <a:pPr/>
              <a:t>82</a:t>
            </a:fld>
            <a:endParaRPr lang="zh-TW" altLang="en-US"/>
          </a:p>
        </p:txBody>
      </p:sp>
      <p:sp>
        <p:nvSpPr>
          <p:cNvPr id="592898" name="内容占位符 592897"/>
          <p:cNvSpPr>
            <a:spLocks noGrp="1" noChangeArrowheads="1"/>
          </p:cNvSpPr>
          <p:nvPr>
            <p:ph sz="half" idx="1"/>
          </p:nvPr>
        </p:nvSpPr>
        <p:spPr>
          <a:xfrm>
            <a:off x="762000" y="1192213"/>
            <a:ext cx="7770813" cy="4829175"/>
          </a:xfrm>
        </p:spPr>
        <p:txBody>
          <a:bodyPr/>
          <a:lstStyle/>
          <a:p>
            <a:pPr eaLnBrk="1" hangingPunct="1">
              <a:spcBef>
                <a:spcPct val="50000"/>
              </a:spcBef>
            </a:pPr>
            <a:r>
              <a:rPr lang="zh-CN" altLang="en-US" smtClean="0">
                <a:latin typeface="Times New Roman" pitchFamily="18" charset="0"/>
              </a:rPr>
              <a:t>合一（</a:t>
            </a:r>
            <a:r>
              <a:rPr lang="en-US" altLang="zh-CN" smtClean="0">
                <a:latin typeface="Times New Roman" pitchFamily="18" charset="0"/>
              </a:rPr>
              <a:t>Unification)</a:t>
            </a:r>
          </a:p>
          <a:p>
            <a:pPr lvl="1" eaLnBrk="1" hangingPunct="1">
              <a:spcBef>
                <a:spcPct val="50000"/>
              </a:spcBef>
            </a:pPr>
            <a:r>
              <a:rPr lang="zh-CN" altLang="en-US" smtClean="0">
                <a:latin typeface="Times New Roman" pitchFamily="18" charset="0"/>
              </a:rPr>
              <a:t>合一：寻找项对变量的置换，以使两表达式一致。</a:t>
            </a:r>
          </a:p>
          <a:p>
            <a:pPr lvl="1" eaLnBrk="1" hangingPunct="1">
              <a:spcBef>
                <a:spcPct val="50000"/>
              </a:spcBef>
              <a:buFontTx/>
              <a:buNone/>
            </a:pPr>
            <a:r>
              <a:rPr lang="zh-CN" altLang="en-US" smtClean="0">
                <a:latin typeface="Times New Roman" pitchFamily="18" charset="0"/>
              </a:rPr>
              <a:t>         如果一个置换</a:t>
            </a:r>
            <a:r>
              <a:rPr lang="en-US" altLang="zh-CN" i="1" smtClean="0">
                <a:latin typeface="Times New Roman" pitchFamily="18" charset="0"/>
              </a:rPr>
              <a:t>s</a:t>
            </a:r>
            <a:r>
              <a:rPr lang="zh-CN" altLang="en-US" smtClean="0">
                <a:latin typeface="Times New Roman" pitchFamily="18" charset="0"/>
              </a:rPr>
              <a:t>作用于表达式集</a:t>
            </a:r>
            <a:r>
              <a:rPr lang="en-US" altLang="zh-CN" smtClean="0">
                <a:latin typeface="Times New Roman" pitchFamily="18" charset="0"/>
              </a:rPr>
              <a:t>{</a:t>
            </a:r>
            <a:r>
              <a:rPr lang="en-US" altLang="zh-CN" i="1" smtClean="0">
                <a:latin typeface="Times New Roman" pitchFamily="18" charset="0"/>
              </a:rPr>
              <a:t>E i</a:t>
            </a:r>
            <a:r>
              <a:rPr lang="en-US" altLang="zh-CN" smtClean="0">
                <a:latin typeface="Times New Roman" pitchFamily="18" charset="0"/>
              </a:rPr>
              <a:t>}</a:t>
            </a:r>
            <a:r>
              <a:rPr lang="zh-CN" altLang="en-US" smtClean="0">
                <a:latin typeface="Times New Roman" pitchFamily="18" charset="0"/>
              </a:rPr>
              <a:t>的每个元素，则我们用</a:t>
            </a:r>
            <a:r>
              <a:rPr lang="en-US" altLang="zh-CN" smtClean="0">
                <a:latin typeface="Times New Roman" pitchFamily="18" charset="0"/>
              </a:rPr>
              <a:t>{</a:t>
            </a:r>
            <a:r>
              <a:rPr lang="en-US" altLang="zh-CN" i="1" smtClean="0">
                <a:latin typeface="Times New Roman" pitchFamily="18" charset="0"/>
              </a:rPr>
              <a:t>E i</a:t>
            </a:r>
            <a:r>
              <a:rPr lang="en-US" altLang="zh-CN" smtClean="0">
                <a:latin typeface="Times New Roman" pitchFamily="18" charset="0"/>
              </a:rPr>
              <a:t>}</a:t>
            </a:r>
            <a:r>
              <a:rPr lang="en-US" altLang="zh-CN" i="1" smtClean="0">
                <a:latin typeface="Times New Roman" pitchFamily="18" charset="0"/>
              </a:rPr>
              <a:t> s</a:t>
            </a:r>
            <a:r>
              <a:rPr lang="zh-CN" altLang="en-US" smtClean="0">
                <a:latin typeface="Times New Roman" pitchFamily="18" charset="0"/>
              </a:rPr>
              <a:t>来表示置换例的集。</a:t>
            </a:r>
          </a:p>
          <a:p>
            <a:pPr lvl="1" eaLnBrk="1" hangingPunct="1">
              <a:spcBef>
                <a:spcPct val="50000"/>
              </a:spcBef>
            </a:pPr>
            <a:r>
              <a:rPr lang="zh-CN" altLang="en-US" smtClean="0">
                <a:latin typeface="Times New Roman" pitchFamily="18" charset="0"/>
              </a:rPr>
              <a:t>可合一：称表达式集</a:t>
            </a:r>
            <a:r>
              <a:rPr lang="en-US" altLang="zh-CN" smtClean="0">
                <a:latin typeface="Times New Roman" pitchFamily="18" charset="0"/>
              </a:rPr>
              <a:t>{</a:t>
            </a:r>
            <a:r>
              <a:rPr lang="en-US" altLang="zh-CN" i="1" smtClean="0">
                <a:latin typeface="Times New Roman" pitchFamily="18" charset="0"/>
              </a:rPr>
              <a:t>E i</a:t>
            </a:r>
            <a:r>
              <a:rPr lang="en-US" altLang="zh-CN" smtClean="0">
                <a:latin typeface="Times New Roman" pitchFamily="18" charset="0"/>
              </a:rPr>
              <a:t>}</a:t>
            </a:r>
            <a:r>
              <a:rPr lang="zh-CN" altLang="en-US" smtClean="0">
                <a:latin typeface="Times New Roman" pitchFamily="18" charset="0"/>
              </a:rPr>
              <a:t>是可合一的，如果存在一个置换</a:t>
            </a:r>
            <a:r>
              <a:rPr lang="en-US" altLang="zh-CN" i="1" smtClean="0">
                <a:latin typeface="Times New Roman" pitchFamily="18" charset="0"/>
              </a:rPr>
              <a:t>s</a:t>
            </a:r>
            <a:r>
              <a:rPr lang="zh-CN" altLang="en-US" smtClean="0">
                <a:latin typeface="Times New Roman" pitchFamily="18" charset="0"/>
              </a:rPr>
              <a:t>使得：</a:t>
            </a:r>
          </a:p>
          <a:p>
            <a:pPr lvl="2" eaLnBrk="1" hangingPunct="1">
              <a:spcBef>
                <a:spcPct val="50000"/>
              </a:spcBef>
              <a:buFontTx/>
              <a:buNone/>
            </a:pPr>
            <a:r>
              <a:rPr lang="zh-CN" altLang="en-US" sz="2400" smtClean="0">
                <a:latin typeface="Times New Roman" pitchFamily="18" charset="0"/>
              </a:rPr>
              <a:t>             </a:t>
            </a:r>
            <a:r>
              <a:rPr lang="en-US" altLang="zh-CN" sz="2400" i="1" smtClean="0">
                <a:solidFill>
                  <a:schemeClr val="tx2"/>
                </a:solidFill>
                <a:latin typeface="Times New Roman" pitchFamily="18" charset="0"/>
              </a:rPr>
              <a:t>E</a:t>
            </a:r>
            <a:r>
              <a:rPr lang="en-US" altLang="zh-CN" sz="2400" smtClean="0">
                <a:solidFill>
                  <a:schemeClr val="tx2"/>
                </a:solidFill>
                <a:latin typeface="Times New Roman" pitchFamily="18" charset="0"/>
              </a:rPr>
              <a:t> 1 </a:t>
            </a:r>
            <a:r>
              <a:rPr lang="en-US" altLang="zh-CN" sz="2400" i="1" smtClean="0">
                <a:solidFill>
                  <a:schemeClr val="tx2"/>
                </a:solidFill>
                <a:latin typeface="Times New Roman" pitchFamily="18" charset="0"/>
              </a:rPr>
              <a:t>s</a:t>
            </a:r>
            <a:r>
              <a:rPr lang="en-US" altLang="zh-CN" sz="2400" smtClean="0">
                <a:solidFill>
                  <a:schemeClr val="tx2"/>
                </a:solidFill>
                <a:latin typeface="Times New Roman" pitchFamily="18" charset="0"/>
              </a:rPr>
              <a:t> = </a:t>
            </a:r>
            <a:r>
              <a:rPr lang="en-US" altLang="zh-CN" sz="2400" i="1" smtClean="0">
                <a:solidFill>
                  <a:schemeClr val="tx2"/>
                </a:solidFill>
                <a:latin typeface="Times New Roman" pitchFamily="18" charset="0"/>
              </a:rPr>
              <a:t>E</a:t>
            </a:r>
            <a:r>
              <a:rPr lang="en-US" altLang="zh-CN" sz="2400" smtClean="0">
                <a:solidFill>
                  <a:schemeClr val="tx2"/>
                </a:solidFill>
                <a:latin typeface="Times New Roman" pitchFamily="18" charset="0"/>
              </a:rPr>
              <a:t> 2 </a:t>
            </a:r>
            <a:r>
              <a:rPr lang="en-US" altLang="zh-CN" sz="2400" i="1" smtClean="0">
                <a:solidFill>
                  <a:schemeClr val="tx2"/>
                </a:solidFill>
                <a:latin typeface="Times New Roman" pitchFamily="18" charset="0"/>
              </a:rPr>
              <a:t>s</a:t>
            </a:r>
            <a:r>
              <a:rPr lang="en-US" altLang="zh-CN" sz="2400" smtClean="0">
                <a:solidFill>
                  <a:schemeClr val="tx2"/>
                </a:solidFill>
                <a:latin typeface="Times New Roman" pitchFamily="18" charset="0"/>
              </a:rPr>
              <a:t> = </a:t>
            </a:r>
            <a:r>
              <a:rPr lang="en-US" altLang="zh-CN" sz="2400" i="1" smtClean="0">
                <a:solidFill>
                  <a:schemeClr val="tx2"/>
                </a:solidFill>
                <a:latin typeface="Times New Roman" pitchFamily="18" charset="0"/>
              </a:rPr>
              <a:t>E</a:t>
            </a:r>
            <a:r>
              <a:rPr lang="en-US" altLang="zh-CN" sz="2400" smtClean="0">
                <a:solidFill>
                  <a:schemeClr val="tx2"/>
                </a:solidFill>
                <a:latin typeface="Times New Roman" pitchFamily="18" charset="0"/>
              </a:rPr>
              <a:t> 3</a:t>
            </a:r>
            <a:r>
              <a:rPr lang="en-US" altLang="zh-CN" sz="2400" i="1" smtClean="0">
                <a:solidFill>
                  <a:schemeClr val="tx2"/>
                </a:solidFill>
                <a:latin typeface="Times New Roman" pitchFamily="18" charset="0"/>
              </a:rPr>
              <a:t> s</a:t>
            </a:r>
            <a:r>
              <a:rPr lang="en-US" altLang="zh-CN" sz="2400" smtClean="0">
                <a:solidFill>
                  <a:schemeClr val="tx2"/>
                </a:solidFill>
                <a:latin typeface="Times New Roman" pitchFamily="18" charset="0"/>
              </a:rPr>
              <a:t> =…</a:t>
            </a:r>
          </a:p>
          <a:p>
            <a:pPr lvl="2" eaLnBrk="1" hangingPunct="1">
              <a:spcBef>
                <a:spcPct val="50000"/>
              </a:spcBef>
              <a:buFontTx/>
              <a:buNone/>
            </a:pPr>
            <a:r>
              <a:rPr lang="en-US" altLang="zh-CN" sz="2400" i="1" smtClean="0">
                <a:latin typeface="Times New Roman" pitchFamily="18" charset="0"/>
              </a:rPr>
              <a:t>s</a:t>
            </a:r>
            <a:r>
              <a:rPr lang="zh-CN" altLang="en-US" sz="2400" smtClean="0">
                <a:latin typeface="Times New Roman" pitchFamily="18" charset="0"/>
              </a:rPr>
              <a:t>称为</a:t>
            </a:r>
            <a:r>
              <a:rPr lang="en-US" altLang="zh-CN" sz="2400" smtClean="0">
                <a:latin typeface="Times New Roman" pitchFamily="18" charset="0"/>
              </a:rPr>
              <a:t>{</a:t>
            </a:r>
            <a:r>
              <a:rPr lang="en-US" altLang="zh-CN" sz="2400" i="1" smtClean="0">
                <a:latin typeface="Times New Roman" pitchFamily="18" charset="0"/>
              </a:rPr>
              <a:t>E i</a:t>
            </a:r>
            <a:r>
              <a:rPr lang="en-US" altLang="zh-CN" sz="2400" smtClean="0">
                <a:latin typeface="Times New Roman" pitchFamily="18" charset="0"/>
              </a:rPr>
              <a:t>}</a:t>
            </a:r>
            <a:r>
              <a:rPr lang="zh-CN" altLang="en-US" sz="2400" smtClean="0">
                <a:latin typeface="Times New Roman" pitchFamily="18" charset="0"/>
              </a:rPr>
              <a:t>的合一者。</a:t>
            </a:r>
          </a:p>
          <a:p>
            <a:pPr lvl="2" eaLnBrk="1" hangingPunct="1">
              <a:spcBef>
                <a:spcPct val="50000"/>
              </a:spcBef>
            </a:pPr>
            <a:endParaRPr lang="zh-CN" altLang="en-US" sz="2400" smtClean="0">
              <a:latin typeface="Times New Roman" pitchFamily="18" charset="0"/>
            </a:endParaRPr>
          </a:p>
          <a:p>
            <a:pPr eaLnBrk="1" hangingPunct="1">
              <a:spcBef>
                <a:spcPct val="50000"/>
              </a:spcBef>
              <a:buFontTx/>
              <a:buNone/>
            </a:pPr>
            <a:endParaRPr lang="zh-CN" altLang="en-US" sz="2400" smtClean="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92898">
                                            <p:txEl>
                                              <p:pRg st="0" end="0"/>
                                            </p:txEl>
                                          </p:spTgt>
                                        </p:tgtEl>
                                        <p:attrNameLst>
                                          <p:attrName>style.visibility</p:attrName>
                                        </p:attrNameLst>
                                      </p:cBhvr>
                                      <p:to>
                                        <p:strVal val="visible"/>
                                      </p:to>
                                    </p:set>
                                    <p:animEffect transition="in" filter="slide(fromBottom)">
                                      <p:cBhvr>
                                        <p:cTn id="7" dur="500"/>
                                        <p:tgtEl>
                                          <p:spTgt spid="592898">
                                            <p:txEl>
                                              <p:pRg st="0" end="0"/>
                                            </p:txEl>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592898">
                                            <p:txEl>
                                              <p:pRg st="1" end="1"/>
                                            </p:txEl>
                                          </p:spTgt>
                                        </p:tgtEl>
                                        <p:attrNameLst>
                                          <p:attrName>style.visibility</p:attrName>
                                        </p:attrNameLst>
                                      </p:cBhvr>
                                      <p:to>
                                        <p:strVal val="visible"/>
                                      </p:to>
                                    </p:set>
                                    <p:animEffect transition="in" filter="slide(fromBottom)">
                                      <p:cBhvr>
                                        <p:cTn id="11" dur="500"/>
                                        <p:tgtEl>
                                          <p:spTgt spid="592898">
                                            <p:txEl>
                                              <p:pRg st="1" end="1"/>
                                            </p:txEl>
                                          </p:spTgt>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592898">
                                            <p:txEl>
                                              <p:pRg st="2" end="2"/>
                                            </p:txEl>
                                          </p:spTgt>
                                        </p:tgtEl>
                                        <p:attrNameLst>
                                          <p:attrName>style.visibility</p:attrName>
                                        </p:attrNameLst>
                                      </p:cBhvr>
                                      <p:to>
                                        <p:strVal val="visible"/>
                                      </p:to>
                                    </p:set>
                                    <p:animEffect transition="in" filter="slide(fromBottom)">
                                      <p:cBhvr>
                                        <p:cTn id="15" dur="500"/>
                                        <p:tgtEl>
                                          <p:spTgt spid="592898">
                                            <p:txEl>
                                              <p:pRg st="2" end="2"/>
                                            </p:txEl>
                                          </p:spTgt>
                                        </p:tgtEl>
                                      </p:cBhvr>
                                    </p:animEffect>
                                  </p:childTnLst>
                                </p:cTn>
                              </p:par>
                            </p:childTnLst>
                          </p:cTn>
                        </p:par>
                        <p:par>
                          <p:cTn id="16" fill="hold" nodeType="afterGroup">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592898">
                                            <p:txEl>
                                              <p:pRg st="3" end="3"/>
                                            </p:txEl>
                                          </p:spTgt>
                                        </p:tgtEl>
                                        <p:attrNameLst>
                                          <p:attrName>style.visibility</p:attrName>
                                        </p:attrNameLst>
                                      </p:cBhvr>
                                      <p:to>
                                        <p:strVal val="visible"/>
                                      </p:to>
                                    </p:set>
                                    <p:animEffect transition="in" filter="slide(fromBottom)">
                                      <p:cBhvr>
                                        <p:cTn id="19" dur="500"/>
                                        <p:tgtEl>
                                          <p:spTgt spid="592898">
                                            <p:txEl>
                                              <p:pRg st="3" end="3"/>
                                            </p:txEl>
                                          </p:spTgt>
                                        </p:tgtEl>
                                      </p:cBhvr>
                                    </p:animEffect>
                                  </p:childTnLst>
                                </p:cTn>
                              </p:par>
                            </p:childTnLst>
                          </p:cTn>
                        </p:par>
                        <p:par>
                          <p:cTn id="20" fill="hold" nodeType="afterGroup">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592898">
                                            <p:txEl>
                                              <p:pRg st="4" end="4"/>
                                            </p:txEl>
                                          </p:spTgt>
                                        </p:tgtEl>
                                        <p:attrNameLst>
                                          <p:attrName>style.visibility</p:attrName>
                                        </p:attrNameLst>
                                      </p:cBhvr>
                                      <p:to>
                                        <p:strVal val="visible"/>
                                      </p:to>
                                    </p:set>
                                    <p:animEffect transition="in" filter="slide(fromBottom)">
                                      <p:cBhvr>
                                        <p:cTn id="23" dur="500"/>
                                        <p:tgtEl>
                                          <p:spTgt spid="592898">
                                            <p:txEl>
                                              <p:pRg st="4" end="4"/>
                                            </p:txEl>
                                          </p:spTgt>
                                        </p:tgtEl>
                                      </p:cBhvr>
                                    </p:animEffect>
                                  </p:childTnLst>
                                </p:cTn>
                              </p:par>
                            </p:childTnLst>
                          </p:cTn>
                        </p:par>
                        <p:par>
                          <p:cTn id="24" fill="hold" nodeType="afterGroup">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592898">
                                            <p:txEl>
                                              <p:pRg st="5" end="5"/>
                                            </p:txEl>
                                          </p:spTgt>
                                        </p:tgtEl>
                                        <p:attrNameLst>
                                          <p:attrName>style.visibility</p:attrName>
                                        </p:attrNameLst>
                                      </p:cBhvr>
                                      <p:to>
                                        <p:strVal val="visible"/>
                                      </p:to>
                                    </p:set>
                                    <p:animEffect transition="in" filter="slide(fromBottom)">
                                      <p:cBhvr>
                                        <p:cTn id="27" dur="500"/>
                                        <p:tgtEl>
                                          <p:spTgt spid="5928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8" grpId="0" build="p" bldLvl="3" advAuto="0"/>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5" name="灯片编号占位符 1"/>
          <p:cNvSpPr>
            <a:spLocks noGrp="1" noChangeArrowheads="1"/>
          </p:cNvSpPr>
          <p:nvPr>
            <p:ph type="sldNum" sz="quarter" idx="10"/>
          </p:nvPr>
        </p:nvSpPr>
        <p:spPr bwMode="auto">
          <a:noFill/>
          <a:ln>
            <a:miter lim="800000"/>
            <a:headEnd/>
            <a:tailEnd/>
          </a:ln>
        </p:spPr>
        <p:txBody>
          <a:bodyPr/>
          <a:lstStyle/>
          <a:p>
            <a:fld id="{C4D3F27F-CE3F-4F4D-8347-E5687C14EA76}" type="slidenum">
              <a:rPr lang="zh-TW" altLang="en-US"/>
              <a:pPr/>
              <a:t>83</a:t>
            </a:fld>
            <a:endParaRPr lang="zh-TW" altLang="en-US"/>
          </a:p>
        </p:txBody>
      </p:sp>
      <p:sp>
        <p:nvSpPr>
          <p:cNvPr id="593923" name="右大括号 593922"/>
          <p:cNvSpPr>
            <a:spLocks/>
          </p:cNvSpPr>
          <p:nvPr/>
        </p:nvSpPr>
        <p:spPr bwMode="auto">
          <a:xfrm>
            <a:off x="6477000" y="3378200"/>
            <a:ext cx="76200" cy="762000"/>
          </a:xfrm>
          <a:prstGeom prst="rightBrace">
            <a:avLst>
              <a:gd name="adj1" fmla="val 83194"/>
              <a:gd name="adj2" fmla="val 50000"/>
            </a:avLst>
          </a:prstGeom>
          <a:noFill/>
          <a:ln w="28575">
            <a:solidFill>
              <a:schemeClr val="tx1"/>
            </a:solidFill>
            <a:round/>
            <a:headEnd/>
            <a:tailEnd/>
          </a:ln>
        </p:spPr>
        <p:txBody>
          <a:bodyPr/>
          <a:lstStyle/>
          <a:p>
            <a:pPr eaLnBrk="1" hangingPunct="1">
              <a:lnSpc>
                <a:spcPct val="80000"/>
              </a:lnSpc>
              <a:spcBef>
                <a:spcPct val="50000"/>
              </a:spcBef>
            </a:pPr>
            <a:endParaRPr lang="zh-CN" altLang="en-US"/>
          </a:p>
        </p:txBody>
      </p:sp>
      <p:sp>
        <p:nvSpPr>
          <p:cNvPr id="593924" name="文本框 593923"/>
          <p:cNvSpPr txBox="1">
            <a:spLocks noChangeArrowheads="1"/>
          </p:cNvSpPr>
          <p:nvPr/>
        </p:nvSpPr>
        <p:spPr bwMode="auto">
          <a:xfrm>
            <a:off x="6705600" y="3590925"/>
            <a:ext cx="1524000" cy="384175"/>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b="1"/>
              <a:t>单一形式</a:t>
            </a:r>
          </a:p>
        </p:txBody>
      </p:sp>
      <p:sp>
        <p:nvSpPr>
          <p:cNvPr id="593925" name="文本框 593924"/>
          <p:cNvSpPr txBox="1">
            <a:spLocks noChangeArrowheads="1"/>
          </p:cNvSpPr>
          <p:nvPr/>
        </p:nvSpPr>
        <p:spPr bwMode="auto">
          <a:xfrm>
            <a:off x="762000" y="4343400"/>
            <a:ext cx="8382000" cy="433388"/>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b="1"/>
              <a:t>所以</a:t>
            </a:r>
            <a:r>
              <a:rPr lang="en-US" altLang="zh-CN" sz="2800" b="1" i="1">
                <a:solidFill>
                  <a:srgbClr val="CC3300"/>
                </a:solidFill>
                <a:ea typeface="华文新魏" pitchFamily="2" charset="-122"/>
              </a:rPr>
              <a:t>s</a:t>
            </a:r>
            <a:r>
              <a:rPr lang="en-US" altLang="zh-CN" sz="2800" b="1">
                <a:solidFill>
                  <a:srgbClr val="CC3300"/>
                </a:solidFill>
                <a:ea typeface="华文新魏" pitchFamily="2" charset="-122"/>
              </a:rPr>
              <a:t>={</a:t>
            </a:r>
            <a:r>
              <a:rPr lang="en-US" altLang="zh-CN" sz="2800" b="1" i="1">
                <a:solidFill>
                  <a:srgbClr val="CC3300"/>
                </a:solidFill>
                <a:ea typeface="华文新魏" pitchFamily="2" charset="-122"/>
              </a:rPr>
              <a:t>A</a:t>
            </a:r>
            <a:r>
              <a:rPr lang="en-US" altLang="zh-CN" sz="2800" b="1">
                <a:solidFill>
                  <a:srgbClr val="CC3300"/>
                </a:solidFill>
                <a:ea typeface="华文新魏" pitchFamily="2" charset="-122"/>
              </a:rPr>
              <a:t>/</a:t>
            </a:r>
            <a:r>
              <a:rPr lang="en-US" altLang="zh-CN" sz="2800" b="1" i="1">
                <a:solidFill>
                  <a:srgbClr val="CC3300"/>
                </a:solidFill>
                <a:ea typeface="华文新魏" pitchFamily="2" charset="-122"/>
              </a:rPr>
              <a:t>x</a:t>
            </a:r>
            <a:r>
              <a:rPr lang="en-US" altLang="zh-CN" sz="2800" b="1">
                <a:solidFill>
                  <a:srgbClr val="CC3300"/>
                </a:solidFill>
                <a:ea typeface="华文新魏" pitchFamily="2" charset="-122"/>
              </a:rPr>
              <a:t>, </a:t>
            </a:r>
            <a:r>
              <a:rPr lang="en-US" altLang="zh-CN" sz="2800" b="1" i="1">
                <a:solidFill>
                  <a:srgbClr val="CC3300"/>
                </a:solidFill>
                <a:ea typeface="华文新魏" pitchFamily="2" charset="-122"/>
              </a:rPr>
              <a:t>B</a:t>
            </a:r>
            <a:r>
              <a:rPr lang="en-US" altLang="zh-CN" sz="2800" b="1">
                <a:solidFill>
                  <a:srgbClr val="CC3300"/>
                </a:solidFill>
                <a:ea typeface="华文新魏" pitchFamily="2" charset="-122"/>
              </a:rPr>
              <a:t>/</a:t>
            </a:r>
            <a:r>
              <a:rPr lang="en-US" altLang="zh-CN" sz="2800" b="1" i="1">
                <a:solidFill>
                  <a:srgbClr val="CC3300"/>
                </a:solidFill>
                <a:ea typeface="华文新魏" pitchFamily="2" charset="-122"/>
              </a:rPr>
              <a:t>y</a:t>
            </a:r>
            <a:r>
              <a:rPr lang="en-US" altLang="zh-CN" sz="2800" b="1">
                <a:solidFill>
                  <a:srgbClr val="CC3300"/>
                </a:solidFill>
                <a:ea typeface="华文新魏" pitchFamily="2" charset="-122"/>
              </a:rPr>
              <a:t>}</a:t>
            </a:r>
            <a:r>
              <a:rPr lang="zh-CN" altLang="en-US" sz="2800" b="1">
                <a:ea typeface="华文新魏" pitchFamily="2" charset="-122"/>
              </a:rPr>
              <a:t>是</a:t>
            </a:r>
            <a:r>
              <a:rPr lang="en-US" altLang="zh-CN" sz="2800" b="1">
                <a:ea typeface="华文新魏" pitchFamily="2" charset="-122"/>
              </a:rPr>
              <a:t>{</a:t>
            </a:r>
            <a:r>
              <a:rPr lang="en-US" altLang="zh-CN" sz="2800" b="1" i="1">
                <a:solidFill>
                  <a:srgbClr val="FFCC00"/>
                </a:solidFill>
                <a:ea typeface="华文新魏" pitchFamily="2" charset="-122"/>
              </a:rPr>
              <a:t>P</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x</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f</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y</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B</a:t>
            </a:r>
            <a:r>
              <a:rPr lang="en-US" altLang="zh-CN" sz="2800" b="1">
                <a:solidFill>
                  <a:srgbClr val="FFCC00"/>
                </a:solidFill>
                <a:ea typeface="华文新魏" pitchFamily="2" charset="-122"/>
              </a:rPr>
              <a:t>], </a:t>
            </a:r>
            <a:r>
              <a:rPr lang="en-US" altLang="zh-CN" sz="2800" b="1" i="1">
                <a:solidFill>
                  <a:srgbClr val="FFCC00"/>
                </a:solidFill>
                <a:ea typeface="华文新魏" pitchFamily="2" charset="-122"/>
              </a:rPr>
              <a:t>P</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x</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f</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B</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B</a:t>
            </a:r>
            <a:r>
              <a:rPr lang="en-US" altLang="zh-CN" sz="2800" b="1">
                <a:solidFill>
                  <a:srgbClr val="FFCC00"/>
                </a:solidFill>
                <a:ea typeface="华文新魏" pitchFamily="2" charset="-122"/>
              </a:rPr>
              <a:t>]</a:t>
            </a:r>
            <a:r>
              <a:rPr lang="en-US" altLang="zh-CN" sz="2800" b="1">
                <a:ea typeface="华文新魏" pitchFamily="2" charset="-122"/>
              </a:rPr>
              <a:t>}</a:t>
            </a:r>
            <a:r>
              <a:rPr lang="zh-CN" altLang="en-US" sz="2800" b="1">
                <a:ea typeface="华文新魏" pitchFamily="2" charset="-122"/>
              </a:rPr>
              <a:t>的</a:t>
            </a:r>
            <a:r>
              <a:rPr lang="zh-CN" altLang="en-US" sz="2800" b="1">
                <a:solidFill>
                  <a:srgbClr val="FFCC00"/>
                </a:solidFill>
                <a:ea typeface="华文新魏" pitchFamily="2" charset="-122"/>
              </a:rPr>
              <a:t>合一者</a:t>
            </a:r>
          </a:p>
        </p:txBody>
      </p:sp>
      <p:sp>
        <p:nvSpPr>
          <p:cNvPr id="593926" name="文本框 593925"/>
          <p:cNvSpPr txBox="1">
            <a:spLocks noChangeArrowheads="1"/>
          </p:cNvSpPr>
          <p:nvPr/>
        </p:nvSpPr>
        <p:spPr bwMode="auto">
          <a:xfrm>
            <a:off x="762000" y="4876800"/>
            <a:ext cx="8382000" cy="433388"/>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sz="2800" b="1">
                <a:ea typeface="华文新魏" pitchFamily="2" charset="-122"/>
              </a:rPr>
              <a:t>而</a:t>
            </a:r>
            <a:r>
              <a:rPr lang="en-US" altLang="zh-CN" sz="2800" b="1" i="1">
                <a:solidFill>
                  <a:srgbClr val="CC3300"/>
                </a:solidFill>
                <a:ea typeface="华文新魏" pitchFamily="2" charset="-122"/>
              </a:rPr>
              <a:t>s</a:t>
            </a:r>
            <a:r>
              <a:rPr lang="en-US" altLang="zh-CN" sz="2800" b="1">
                <a:solidFill>
                  <a:srgbClr val="CC3300"/>
                </a:solidFill>
                <a:ea typeface="华文新魏" pitchFamily="2" charset="-122"/>
              </a:rPr>
              <a:t>={</a:t>
            </a:r>
            <a:r>
              <a:rPr lang="en-US" altLang="zh-CN" sz="2800" b="1" i="1">
                <a:solidFill>
                  <a:srgbClr val="CC3300"/>
                </a:solidFill>
                <a:ea typeface="华文新魏" pitchFamily="2" charset="-122"/>
              </a:rPr>
              <a:t>B</a:t>
            </a:r>
            <a:r>
              <a:rPr lang="en-US" altLang="zh-CN" sz="2800" b="1">
                <a:solidFill>
                  <a:srgbClr val="CC3300"/>
                </a:solidFill>
                <a:ea typeface="华文新魏" pitchFamily="2" charset="-122"/>
              </a:rPr>
              <a:t>/</a:t>
            </a:r>
            <a:r>
              <a:rPr lang="en-US" altLang="zh-CN" sz="2800" b="1" i="1">
                <a:solidFill>
                  <a:srgbClr val="CC3300"/>
                </a:solidFill>
                <a:ea typeface="华文新魏" pitchFamily="2" charset="-122"/>
              </a:rPr>
              <a:t>y</a:t>
            </a:r>
            <a:r>
              <a:rPr lang="en-US" altLang="zh-CN" sz="2800" b="1">
                <a:solidFill>
                  <a:srgbClr val="CC3300"/>
                </a:solidFill>
                <a:ea typeface="华文新魏" pitchFamily="2" charset="-122"/>
              </a:rPr>
              <a:t>}</a:t>
            </a:r>
            <a:r>
              <a:rPr lang="zh-CN" altLang="en-US" sz="2800" b="1">
                <a:ea typeface="华文新魏" pitchFamily="2" charset="-122"/>
              </a:rPr>
              <a:t>是</a:t>
            </a:r>
            <a:r>
              <a:rPr lang="en-US" altLang="zh-CN" sz="2800" b="1">
                <a:ea typeface="华文新魏" pitchFamily="2" charset="-122"/>
              </a:rPr>
              <a:t>{</a:t>
            </a:r>
            <a:r>
              <a:rPr lang="en-US" altLang="zh-CN" sz="2800" b="1" i="1">
                <a:solidFill>
                  <a:srgbClr val="FFCC00"/>
                </a:solidFill>
                <a:ea typeface="华文新魏" pitchFamily="2" charset="-122"/>
              </a:rPr>
              <a:t>P</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x</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f</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y</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B</a:t>
            </a:r>
            <a:r>
              <a:rPr lang="en-US" altLang="zh-CN" sz="2800" b="1">
                <a:solidFill>
                  <a:srgbClr val="FFCC00"/>
                </a:solidFill>
                <a:ea typeface="华文新魏" pitchFamily="2" charset="-122"/>
              </a:rPr>
              <a:t>], </a:t>
            </a:r>
            <a:r>
              <a:rPr lang="en-US" altLang="zh-CN" sz="2800" b="1" i="1">
                <a:solidFill>
                  <a:srgbClr val="FFCC00"/>
                </a:solidFill>
                <a:ea typeface="华文新魏" pitchFamily="2" charset="-122"/>
              </a:rPr>
              <a:t>P</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x</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f</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B</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B</a:t>
            </a:r>
            <a:r>
              <a:rPr lang="en-US" altLang="zh-CN" sz="2800" b="1">
                <a:solidFill>
                  <a:srgbClr val="FFCC00"/>
                </a:solidFill>
                <a:ea typeface="华文新魏" pitchFamily="2" charset="-122"/>
              </a:rPr>
              <a:t>]</a:t>
            </a:r>
            <a:r>
              <a:rPr lang="en-US" altLang="zh-CN" sz="2800" b="1">
                <a:ea typeface="华文新魏" pitchFamily="2" charset="-122"/>
              </a:rPr>
              <a:t>}</a:t>
            </a:r>
            <a:r>
              <a:rPr lang="zh-CN" altLang="en-US" sz="2800" b="1">
                <a:solidFill>
                  <a:srgbClr val="CC3300"/>
                </a:solidFill>
                <a:ea typeface="华文新魏" pitchFamily="2" charset="-122"/>
              </a:rPr>
              <a:t>最简单的合一者</a:t>
            </a:r>
          </a:p>
        </p:txBody>
      </p:sp>
      <p:sp>
        <p:nvSpPr>
          <p:cNvPr id="593927" name="文本框 593926"/>
          <p:cNvSpPr txBox="1">
            <a:spLocks noChangeArrowheads="1"/>
          </p:cNvSpPr>
          <p:nvPr/>
        </p:nvSpPr>
        <p:spPr bwMode="auto">
          <a:xfrm>
            <a:off x="1333500" y="2044700"/>
            <a:ext cx="3200400" cy="1038225"/>
          </a:xfrm>
          <a:prstGeom prst="rect">
            <a:avLst/>
          </a:prstGeom>
          <a:noFill/>
          <a:ln w="9525">
            <a:noFill/>
            <a:miter lim="800000"/>
            <a:headEnd/>
            <a:tailEnd/>
          </a:ln>
        </p:spPr>
        <p:txBody>
          <a:bodyPr>
            <a:spAutoFit/>
          </a:bodyPr>
          <a:lstStyle/>
          <a:p>
            <a:pPr eaLnBrk="1" hangingPunct="1">
              <a:lnSpc>
                <a:spcPct val="110000"/>
              </a:lnSpc>
            </a:pPr>
            <a:r>
              <a:rPr lang="zh-CN" altLang="en-US" sz="2800">
                <a:ea typeface="华文新魏" pitchFamily="2" charset="-122"/>
              </a:rPr>
              <a:t>的合一者为</a:t>
            </a:r>
          </a:p>
          <a:p>
            <a:pPr eaLnBrk="1" hangingPunct="1">
              <a:lnSpc>
                <a:spcPct val="110000"/>
              </a:lnSpc>
            </a:pPr>
            <a:r>
              <a:rPr lang="zh-CN" altLang="en-US" sz="2800">
                <a:ea typeface="华文新魏" pitchFamily="2" charset="-122"/>
              </a:rPr>
              <a:t>           </a:t>
            </a:r>
            <a:r>
              <a:rPr lang="en-US" altLang="zh-CN" sz="2800" b="1" i="1">
                <a:solidFill>
                  <a:srgbClr val="CC3300"/>
                </a:solidFill>
                <a:ea typeface="华文新魏" pitchFamily="2" charset="-122"/>
              </a:rPr>
              <a:t>s</a:t>
            </a:r>
            <a:r>
              <a:rPr lang="en-US" altLang="zh-CN" sz="2800" b="1">
                <a:solidFill>
                  <a:srgbClr val="CC3300"/>
                </a:solidFill>
                <a:ea typeface="华文新魏" pitchFamily="2" charset="-122"/>
              </a:rPr>
              <a:t>={</a:t>
            </a:r>
            <a:r>
              <a:rPr lang="en-US" altLang="zh-CN" sz="2800" b="1" i="1">
                <a:solidFill>
                  <a:srgbClr val="CC3300"/>
                </a:solidFill>
                <a:ea typeface="华文新魏" pitchFamily="2" charset="-122"/>
              </a:rPr>
              <a:t>A</a:t>
            </a:r>
            <a:r>
              <a:rPr lang="en-US" altLang="zh-CN" sz="2800" b="1">
                <a:solidFill>
                  <a:srgbClr val="CC3300"/>
                </a:solidFill>
                <a:ea typeface="华文新魏" pitchFamily="2" charset="-122"/>
              </a:rPr>
              <a:t>/</a:t>
            </a:r>
            <a:r>
              <a:rPr lang="en-US" altLang="zh-CN" sz="2800" b="1" i="1">
                <a:solidFill>
                  <a:srgbClr val="CC3300"/>
                </a:solidFill>
                <a:ea typeface="华文新魏" pitchFamily="2" charset="-122"/>
              </a:rPr>
              <a:t>x</a:t>
            </a:r>
            <a:r>
              <a:rPr lang="en-US" altLang="zh-CN" sz="2800" b="1">
                <a:solidFill>
                  <a:srgbClr val="CC3300"/>
                </a:solidFill>
                <a:ea typeface="华文新魏" pitchFamily="2" charset="-122"/>
              </a:rPr>
              <a:t>, </a:t>
            </a:r>
            <a:r>
              <a:rPr lang="en-US" altLang="zh-CN" sz="2800" b="1" i="1">
                <a:solidFill>
                  <a:srgbClr val="CC3300"/>
                </a:solidFill>
                <a:ea typeface="华文新魏" pitchFamily="2" charset="-122"/>
              </a:rPr>
              <a:t>B</a:t>
            </a:r>
            <a:r>
              <a:rPr lang="en-US" altLang="zh-CN" sz="2800" b="1">
                <a:solidFill>
                  <a:srgbClr val="CC3300"/>
                </a:solidFill>
                <a:ea typeface="华文新魏" pitchFamily="2" charset="-122"/>
              </a:rPr>
              <a:t>/</a:t>
            </a:r>
            <a:r>
              <a:rPr lang="en-US" altLang="zh-CN" sz="2800" b="1" i="1">
                <a:solidFill>
                  <a:srgbClr val="CC3300"/>
                </a:solidFill>
                <a:ea typeface="华文新魏" pitchFamily="2" charset="-122"/>
              </a:rPr>
              <a:t>y</a:t>
            </a:r>
            <a:r>
              <a:rPr lang="en-US" altLang="zh-CN" sz="2800" b="1">
                <a:solidFill>
                  <a:srgbClr val="CC3300"/>
                </a:solidFill>
                <a:ea typeface="华文新魏" pitchFamily="2" charset="-122"/>
              </a:rPr>
              <a:t>}</a:t>
            </a:r>
          </a:p>
        </p:txBody>
      </p:sp>
      <p:sp>
        <p:nvSpPr>
          <p:cNvPr id="593928" name="文本框 593927"/>
          <p:cNvSpPr txBox="1">
            <a:spLocks noChangeArrowheads="1"/>
          </p:cNvSpPr>
          <p:nvPr/>
        </p:nvSpPr>
        <p:spPr bwMode="auto">
          <a:xfrm>
            <a:off x="1371600" y="2819400"/>
            <a:ext cx="1295400" cy="565150"/>
          </a:xfrm>
          <a:prstGeom prst="rect">
            <a:avLst/>
          </a:prstGeom>
          <a:noFill/>
          <a:ln w="9525">
            <a:noFill/>
            <a:miter lim="800000"/>
            <a:headEnd/>
            <a:tailEnd/>
          </a:ln>
        </p:spPr>
        <p:txBody>
          <a:bodyPr>
            <a:spAutoFit/>
          </a:bodyPr>
          <a:lstStyle/>
          <a:p>
            <a:pPr eaLnBrk="1" hangingPunct="1">
              <a:lnSpc>
                <a:spcPct val="110000"/>
              </a:lnSpc>
            </a:pPr>
            <a:r>
              <a:rPr lang="zh-CN" altLang="en-US" sz="2800">
                <a:ea typeface="华文新魏" pitchFamily="2" charset="-122"/>
              </a:rPr>
              <a:t>因为</a:t>
            </a:r>
            <a:r>
              <a:rPr lang="zh-CN" altLang="en-US" sz="2800" b="1">
                <a:ea typeface="华文新魏" pitchFamily="2" charset="-122"/>
              </a:rPr>
              <a:t>   </a:t>
            </a:r>
            <a:r>
              <a:rPr lang="zh-CN" altLang="en-US" sz="2800" b="1" i="1">
                <a:ea typeface="华文新魏" pitchFamily="2" charset="-122"/>
              </a:rPr>
              <a:t> </a:t>
            </a:r>
            <a:r>
              <a:rPr lang="zh-CN" altLang="en-US" sz="2800" b="1">
                <a:ea typeface="华文新魏" pitchFamily="2" charset="-122"/>
              </a:rPr>
              <a:t>           </a:t>
            </a:r>
            <a:endParaRPr lang="zh-CN" altLang="en-US" b="1"/>
          </a:p>
        </p:txBody>
      </p:sp>
      <p:sp>
        <p:nvSpPr>
          <p:cNvPr id="593929" name="文本框 593928"/>
          <p:cNvSpPr txBox="1">
            <a:spLocks noChangeArrowheads="1"/>
          </p:cNvSpPr>
          <p:nvPr/>
        </p:nvSpPr>
        <p:spPr bwMode="auto">
          <a:xfrm>
            <a:off x="2171700" y="3175000"/>
            <a:ext cx="4800600" cy="565150"/>
          </a:xfrm>
          <a:prstGeom prst="rect">
            <a:avLst/>
          </a:prstGeom>
          <a:noFill/>
          <a:ln w="9525">
            <a:noFill/>
            <a:miter lim="800000"/>
            <a:headEnd/>
            <a:tailEnd/>
          </a:ln>
        </p:spPr>
        <p:txBody>
          <a:bodyPr>
            <a:spAutoFit/>
          </a:bodyPr>
          <a:lstStyle/>
          <a:p>
            <a:pPr eaLnBrk="1" hangingPunct="1">
              <a:lnSpc>
                <a:spcPct val="110000"/>
              </a:lnSpc>
            </a:pPr>
            <a:r>
              <a:rPr lang="en-US" altLang="zh-CN" sz="2800">
                <a:ea typeface="华文新魏" pitchFamily="2" charset="-122"/>
              </a:rPr>
              <a:t> </a:t>
            </a:r>
            <a:r>
              <a:rPr lang="en-US" altLang="zh-CN" sz="2800" b="1">
                <a:ea typeface="华文新魏" pitchFamily="2" charset="-122"/>
              </a:rPr>
              <a:t> </a:t>
            </a:r>
            <a:r>
              <a:rPr lang="en-US" altLang="zh-CN" sz="2800" b="1" i="1">
                <a:solidFill>
                  <a:srgbClr val="FFCC00"/>
                </a:solidFill>
                <a:ea typeface="华文新魏" pitchFamily="2" charset="-122"/>
              </a:rPr>
              <a:t>P</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x</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f</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y</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B</a:t>
            </a:r>
            <a:r>
              <a:rPr lang="en-US" altLang="zh-CN" sz="2800" b="1">
                <a:solidFill>
                  <a:srgbClr val="FFCC00"/>
                </a:solidFill>
                <a:ea typeface="华文新魏" pitchFamily="2" charset="-122"/>
              </a:rPr>
              <a:t>]</a:t>
            </a:r>
            <a:r>
              <a:rPr lang="en-US" altLang="zh-CN" sz="2800" b="1" i="1">
                <a:solidFill>
                  <a:srgbClr val="CC3300"/>
                </a:solidFill>
                <a:ea typeface="华文新魏" pitchFamily="2" charset="-122"/>
              </a:rPr>
              <a:t>s</a:t>
            </a:r>
            <a:r>
              <a:rPr lang="en-US" altLang="zh-CN" sz="2800" b="1">
                <a:ea typeface="华文新魏" pitchFamily="2" charset="-122"/>
              </a:rPr>
              <a:t>= </a:t>
            </a:r>
            <a:r>
              <a:rPr lang="en-US" altLang="zh-CN" sz="2800" b="1" i="1">
                <a:ea typeface="华文新魏" pitchFamily="2" charset="-122"/>
              </a:rPr>
              <a:t>P</a:t>
            </a:r>
            <a:r>
              <a:rPr lang="en-US" altLang="zh-CN" sz="2800" b="1">
                <a:ea typeface="华文新魏" pitchFamily="2" charset="-122"/>
              </a:rPr>
              <a:t>[</a:t>
            </a:r>
            <a:r>
              <a:rPr lang="en-US" altLang="zh-CN" sz="2800" b="1" i="1">
                <a:ea typeface="华文新魏" pitchFamily="2" charset="-122"/>
              </a:rPr>
              <a:t>x</a:t>
            </a:r>
            <a:r>
              <a:rPr lang="en-US" altLang="zh-CN" sz="2800" b="1">
                <a:ea typeface="华文新魏" pitchFamily="2" charset="-122"/>
              </a:rPr>
              <a:t>,</a:t>
            </a:r>
            <a:r>
              <a:rPr lang="en-US" altLang="zh-CN" sz="2800" b="1" i="1">
                <a:ea typeface="华文新魏" pitchFamily="2" charset="-122"/>
              </a:rPr>
              <a:t>f</a:t>
            </a:r>
            <a:r>
              <a:rPr lang="en-US" altLang="zh-CN" sz="2800" b="1">
                <a:ea typeface="华文新魏" pitchFamily="2" charset="-122"/>
              </a:rPr>
              <a:t>(</a:t>
            </a:r>
            <a:r>
              <a:rPr lang="en-US" altLang="zh-CN" sz="2800" b="1" i="1">
                <a:ea typeface="华文新魏" pitchFamily="2" charset="-122"/>
              </a:rPr>
              <a:t>B</a:t>
            </a:r>
            <a:r>
              <a:rPr lang="en-US" altLang="zh-CN" sz="2800" b="1">
                <a:ea typeface="华文新魏" pitchFamily="2" charset="-122"/>
              </a:rPr>
              <a:t>),</a:t>
            </a:r>
            <a:r>
              <a:rPr lang="en-US" altLang="zh-CN" sz="2800" b="1" i="1">
                <a:ea typeface="华文新魏" pitchFamily="2" charset="-122"/>
              </a:rPr>
              <a:t>B</a:t>
            </a:r>
            <a:r>
              <a:rPr lang="en-US" altLang="zh-CN" sz="2800" b="1">
                <a:ea typeface="华文新魏" pitchFamily="2" charset="-122"/>
              </a:rPr>
              <a:t>]</a:t>
            </a:r>
            <a:r>
              <a:rPr lang="en-US" altLang="zh-CN" sz="2800" b="1" i="1">
                <a:solidFill>
                  <a:srgbClr val="CC3300"/>
                </a:solidFill>
                <a:ea typeface="华文新魏" pitchFamily="2" charset="-122"/>
              </a:rPr>
              <a:t>s</a:t>
            </a:r>
            <a:r>
              <a:rPr lang="en-US" altLang="zh-CN" sz="2800" b="1">
                <a:ea typeface="华文新魏" pitchFamily="2" charset="-122"/>
              </a:rPr>
              <a:t>               </a:t>
            </a:r>
            <a:endParaRPr lang="en-US" altLang="zh-CN" b="1"/>
          </a:p>
        </p:txBody>
      </p:sp>
      <p:sp>
        <p:nvSpPr>
          <p:cNvPr id="593930" name="文本框 593929"/>
          <p:cNvSpPr txBox="1">
            <a:spLocks noChangeArrowheads="1"/>
          </p:cNvSpPr>
          <p:nvPr/>
        </p:nvSpPr>
        <p:spPr bwMode="auto">
          <a:xfrm>
            <a:off x="2336800" y="3632200"/>
            <a:ext cx="4724400" cy="561975"/>
          </a:xfrm>
          <a:prstGeom prst="rect">
            <a:avLst/>
          </a:prstGeom>
          <a:noFill/>
          <a:ln w="9525">
            <a:noFill/>
            <a:miter lim="800000"/>
            <a:headEnd/>
            <a:tailEnd/>
          </a:ln>
        </p:spPr>
        <p:txBody>
          <a:bodyPr>
            <a:spAutoFit/>
          </a:bodyPr>
          <a:lstStyle/>
          <a:p>
            <a:pPr eaLnBrk="1" hangingPunct="1">
              <a:lnSpc>
                <a:spcPct val="110000"/>
              </a:lnSpc>
            </a:pPr>
            <a:r>
              <a:rPr lang="en-US" altLang="zh-CN" sz="2800" b="1" i="1">
                <a:solidFill>
                  <a:srgbClr val="FFCC00"/>
                </a:solidFill>
                <a:ea typeface="华文新魏" pitchFamily="2" charset="-122"/>
              </a:rPr>
              <a:t>P</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x</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f</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B</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B</a:t>
            </a:r>
            <a:r>
              <a:rPr lang="en-US" altLang="zh-CN" sz="2800" b="1">
                <a:solidFill>
                  <a:srgbClr val="FFCC00"/>
                </a:solidFill>
                <a:ea typeface="华文新魏" pitchFamily="2" charset="-122"/>
              </a:rPr>
              <a:t>]</a:t>
            </a:r>
            <a:r>
              <a:rPr lang="en-US" altLang="zh-CN" sz="2800" b="1" i="1">
                <a:solidFill>
                  <a:srgbClr val="CC3300"/>
                </a:solidFill>
                <a:ea typeface="华文新魏" pitchFamily="2" charset="-122"/>
              </a:rPr>
              <a:t>s</a:t>
            </a:r>
            <a:r>
              <a:rPr lang="en-US" altLang="zh-CN" sz="2800" b="1">
                <a:ea typeface="华文新魏" pitchFamily="2" charset="-122"/>
              </a:rPr>
              <a:t>= </a:t>
            </a:r>
            <a:r>
              <a:rPr lang="en-US" altLang="zh-CN" sz="2800" b="1" i="1">
                <a:ea typeface="华文新魏" pitchFamily="2" charset="-122"/>
              </a:rPr>
              <a:t>P</a:t>
            </a:r>
            <a:r>
              <a:rPr lang="en-US" altLang="zh-CN" sz="2800" b="1">
                <a:ea typeface="华文新魏" pitchFamily="2" charset="-122"/>
              </a:rPr>
              <a:t>[</a:t>
            </a:r>
            <a:r>
              <a:rPr lang="en-US" altLang="zh-CN" sz="2800" b="1" i="1">
                <a:ea typeface="华文新魏" pitchFamily="2" charset="-122"/>
              </a:rPr>
              <a:t>A</a:t>
            </a:r>
            <a:r>
              <a:rPr lang="en-US" altLang="zh-CN" sz="2800" b="1">
                <a:ea typeface="华文新魏" pitchFamily="2" charset="-122"/>
              </a:rPr>
              <a:t>,</a:t>
            </a:r>
            <a:r>
              <a:rPr lang="en-US" altLang="zh-CN" sz="2800" b="1" i="1">
                <a:ea typeface="华文新魏" pitchFamily="2" charset="-122"/>
              </a:rPr>
              <a:t>f</a:t>
            </a:r>
            <a:r>
              <a:rPr lang="en-US" altLang="zh-CN" sz="2800" b="1">
                <a:ea typeface="华文新魏" pitchFamily="2" charset="-122"/>
              </a:rPr>
              <a:t>(</a:t>
            </a:r>
            <a:r>
              <a:rPr lang="en-US" altLang="zh-CN" sz="2800" b="1" i="1">
                <a:ea typeface="华文新魏" pitchFamily="2" charset="-122"/>
              </a:rPr>
              <a:t>B</a:t>
            </a:r>
            <a:r>
              <a:rPr lang="en-US" altLang="zh-CN" sz="2800" b="1">
                <a:ea typeface="华文新魏" pitchFamily="2" charset="-122"/>
              </a:rPr>
              <a:t>),</a:t>
            </a:r>
            <a:r>
              <a:rPr lang="en-US" altLang="zh-CN" sz="2800" b="1" i="1">
                <a:ea typeface="华文新魏" pitchFamily="2" charset="-122"/>
              </a:rPr>
              <a:t>B</a:t>
            </a:r>
            <a:r>
              <a:rPr lang="en-US" altLang="zh-CN" sz="2800" b="1">
                <a:ea typeface="华文新魏" pitchFamily="2" charset="-122"/>
              </a:rPr>
              <a:t>]</a:t>
            </a:r>
            <a:endParaRPr lang="en-US" altLang="zh-CN" b="1"/>
          </a:p>
        </p:txBody>
      </p:sp>
      <p:sp>
        <p:nvSpPr>
          <p:cNvPr id="593931" name="文本框 593930"/>
          <p:cNvSpPr txBox="1">
            <a:spLocks noChangeArrowheads="1"/>
          </p:cNvSpPr>
          <p:nvPr/>
        </p:nvSpPr>
        <p:spPr bwMode="auto">
          <a:xfrm>
            <a:off x="762000" y="1079500"/>
            <a:ext cx="7620000" cy="1038225"/>
          </a:xfrm>
          <a:prstGeom prst="rect">
            <a:avLst/>
          </a:prstGeom>
          <a:noFill/>
          <a:ln w="9525">
            <a:noFill/>
            <a:miter lim="800000"/>
            <a:headEnd/>
            <a:tailEnd/>
          </a:ln>
        </p:spPr>
        <p:txBody>
          <a:bodyPr>
            <a:spAutoFit/>
          </a:bodyPr>
          <a:lstStyle/>
          <a:p>
            <a:pPr eaLnBrk="1" hangingPunct="1">
              <a:lnSpc>
                <a:spcPct val="110000"/>
              </a:lnSpc>
            </a:pPr>
            <a:r>
              <a:rPr lang="zh-CN" altLang="en-US" sz="2800">
                <a:ea typeface="华文新魏" pitchFamily="2" charset="-122"/>
              </a:rPr>
              <a:t>例如：</a:t>
            </a:r>
          </a:p>
          <a:p>
            <a:pPr eaLnBrk="1" hangingPunct="1">
              <a:lnSpc>
                <a:spcPct val="110000"/>
              </a:lnSpc>
            </a:pPr>
            <a:r>
              <a:rPr lang="zh-CN" altLang="en-US" sz="2800">
                <a:ea typeface="华文新魏" pitchFamily="2" charset="-122"/>
              </a:rPr>
              <a:t>      表达式集</a:t>
            </a:r>
            <a:r>
              <a:rPr lang="en-US" altLang="zh-CN" sz="2800" b="1">
                <a:ea typeface="华文新魏" pitchFamily="2" charset="-122"/>
              </a:rPr>
              <a:t>{</a:t>
            </a:r>
            <a:r>
              <a:rPr lang="en-US" altLang="zh-CN" sz="2800" b="1" i="1">
                <a:solidFill>
                  <a:srgbClr val="FFCC00"/>
                </a:solidFill>
                <a:ea typeface="华文新魏" pitchFamily="2" charset="-122"/>
              </a:rPr>
              <a:t>P</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x</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f</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y</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B</a:t>
            </a:r>
            <a:r>
              <a:rPr lang="en-US" altLang="zh-CN" sz="2800" b="1">
                <a:solidFill>
                  <a:srgbClr val="FFCC00"/>
                </a:solidFill>
                <a:ea typeface="华文新魏" pitchFamily="2" charset="-122"/>
              </a:rPr>
              <a:t>], </a:t>
            </a:r>
            <a:r>
              <a:rPr lang="en-US" altLang="zh-CN" sz="2800" b="1" i="1">
                <a:solidFill>
                  <a:srgbClr val="FFCC00"/>
                </a:solidFill>
                <a:ea typeface="华文新魏" pitchFamily="2" charset="-122"/>
              </a:rPr>
              <a:t>P</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x</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f</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B</a:t>
            </a:r>
            <a:r>
              <a:rPr lang="en-US" altLang="zh-CN" sz="2800" b="1">
                <a:solidFill>
                  <a:srgbClr val="FFCC00"/>
                </a:solidFill>
                <a:ea typeface="华文新魏" pitchFamily="2" charset="-122"/>
              </a:rPr>
              <a:t>),</a:t>
            </a:r>
            <a:r>
              <a:rPr lang="en-US" altLang="zh-CN" sz="2800" b="1" i="1">
                <a:solidFill>
                  <a:srgbClr val="FFCC00"/>
                </a:solidFill>
                <a:ea typeface="华文新魏" pitchFamily="2" charset="-122"/>
              </a:rPr>
              <a:t>B</a:t>
            </a:r>
            <a:r>
              <a:rPr lang="en-US" altLang="zh-CN" sz="2800" b="1">
                <a:solidFill>
                  <a:srgbClr val="FFCC00"/>
                </a:solidFill>
                <a:ea typeface="华文新魏" pitchFamily="2" charset="-122"/>
              </a:rPr>
              <a:t>]</a:t>
            </a:r>
            <a:r>
              <a:rPr lang="en-US" altLang="zh-CN" sz="2800" b="1">
                <a:ea typeface="华文新魏" pitchFamily="2" charset="-122"/>
              </a:rPr>
              <a:t>}</a:t>
            </a:r>
            <a:endParaRPr lang="en-US" altLang="zh-CN"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3931"/>
                                        </p:tgtEl>
                                        <p:attrNameLst>
                                          <p:attrName>style.visibility</p:attrName>
                                        </p:attrNameLst>
                                      </p:cBhvr>
                                      <p:to>
                                        <p:strVal val="visible"/>
                                      </p:to>
                                    </p:set>
                                    <p:animEffect transition="in" filter="dissolve">
                                      <p:cBhvr>
                                        <p:cTn id="7" dur="500"/>
                                        <p:tgtEl>
                                          <p:spTgt spid="5939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3927"/>
                                        </p:tgtEl>
                                        <p:attrNameLst>
                                          <p:attrName>style.visibility</p:attrName>
                                        </p:attrNameLst>
                                      </p:cBhvr>
                                      <p:to>
                                        <p:strVal val="visible"/>
                                      </p:to>
                                    </p:set>
                                    <p:animEffect transition="in" filter="dissolve">
                                      <p:cBhvr>
                                        <p:cTn id="12" dur="500"/>
                                        <p:tgtEl>
                                          <p:spTgt spid="593927"/>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593928"/>
                                        </p:tgtEl>
                                        <p:attrNameLst>
                                          <p:attrName>style.visibility</p:attrName>
                                        </p:attrNameLst>
                                      </p:cBhvr>
                                      <p:to>
                                        <p:strVal val="visible"/>
                                      </p:to>
                                    </p:set>
                                    <p:animEffect transition="in" filter="dissolve">
                                      <p:cBhvr>
                                        <p:cTn id="16" dur="500"/>
                                        <p:tgtEl>
                                          <p:spTgt spid="59392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593929"/>
                                        </p:tgtEl>
                                        <p:attrNameLst>
                                          <p:attrName>style.visibility</p:attrName>
                                        </p:attrNameLst>
                                      </p:cBhvr>
                                      <p:to>
                                        <p:strVal val="visible"/>
                                      </p:to>
                                    </p:set>
                                    <p:animEffect transition="in" filter="slide(fromRight)">
                                      <p:cBhvr>
                                        <p:cTn id="21" dur="500"/>
                                        <p:tgtEl>
                                          <p:spTgt spid="59392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593930"/>
                                        </p:tgtEl>
                                        <p:attrNameLst>
                                          <p:attrName>style.visibility</p:attrName>
                                        </p:attrNameLst>
                                      </p:cBhvr>
                                      <p:to>
                                        <p:strVal val="visible"/>
                                      </p:to>
                                    </p:set>
                                    <p:animEffect transition="in" filter="slide(fromLeft)">
                                      <p:cBhvr>
                                        <p:cTn id="26" dur="500"/>
                                        <p:tgtEl>
                                          <p:spTgt spid="593930"/>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593923"/>
                                        </p:tgtEl>
                                        <p:attrNameLst>
                                          <p:attrName>style.visibility</p:attrName>
                                        </p:attrNameLst>
                                      </p:cBhvr>
                                      <p:to>
                                        <p:strVal val="visible"/>
                                      </p:to>
                                    </p:set>
                                    <p:animEffect transition="in" filter="wipe(left)">
                                      <p:cBhvr>
                                        <p:cTn id="30" dur="500"/>
                                        <p:tgtEl>
                                          <p:spTgt spid="593923"/>
                                        </p:tgtEl>
                                      </p:cBhvr>
                                    </p:animEffect>
                                  </p:childTnLst>
                                </p:cTn>
                              </p:par>
                            </p:childTnLst>
                          </p:cTn>
                        </p:par>
                        <p:par>
                          <p:cTn id="31" fill="hold" nodeType="afterGroup">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593924"/>
                                        </p:tgtEl>
                                        <p:attrNameLst>
                                          <p:attrName>style.visibility</p:attrName>
                                        </p:attrNameLst>
                                      </p:cBhvr>
                                      <p:to>
                                        <p:strVal val="visible"/>
                                      </p:to>
                                    </p:set>
                                    <p:animEffect transition="in" filter="wipe(left)">
                                      <p:cBhvr>
                                        <p:cTn id="34" dur="500"/>
                                        <p:tgtEl>
                                          <p:spTgt spid="59392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593925"/>
                                        </p:tgtEl>
                                        <p:attrNameLst>
                                          <p:attrName>style.visibility</p:attrName>
                                        </p:attrNameLst>
                                      </p:cBhvr>
                                      <p:to>
                                        <p:strVal val="visible"/>
                                      </p:to>
                                    </p:set>
                                    <p:animEffect transition="in" filter="slide(fromLeft)">
                                      <p:cBhvr>
                                        <p:cTn id="39" dur="500"/>
                                        <p:tgtEl>
                                          <p:spTgt spid="59392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93926"/>
                                        </p:tgtEl>
                                        <p:attrNameLst>
                                          <p:attrName>style.visibility</p:attrName>
                                        </p:attrNameLst>
                                      </p:cBhvr>
                                      <p:to>
                                        <p:strVal val="visible"/>
                                      </p:to>
                                    </p:set>
                                    <p:animEffect transition="in" filter="wipe(left)">
                                      <p:cBhvr>
                                        <p:cTn id="44" dur="500"/>
                                        <p:tgtEl>
                                          <p:spTgt spid="593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4" grpId="0"/>
      <p:bldP spid="593925" grpId="0"/>
      <p:bldP spid="593926" grpId="0"/>
      <p:bldP spid="593927" grpId="0"/>
      <p:bldP spid="593928" grpId="0"/>
      <p:bldP spid="593929" grpId="0"/>
      <p:bldP spid="593930" grpId="0"/>
      <p:bldP spid="593931" grpId="0"/>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69" name="灯片编号占位符 1"/>
          <p:cNvSpPr>
            <a:spLocks noGrp="1" noChangeArrowheads="1"/>
          </p:cNvSpPr>
          <p:nvPr>
            <p:ph type="sldNum" sz="quarter" idx="10"/>
          </p:nvPr>
        </p:nvSpPr>
        <p:spPr bwMode="auto">
          <a:noFill/>
          <a:ln>
            <a:miter lim="800000"/>
            <a:headEnd/>
            <a:tailEnd/>
          </a:ln>
        </p:spPr>
        <p:txBody>
          <a:bodyPr/>
          <a:lstStyle/>
          <a:p>
            <a:fld id="{F9266E5D-0B40-4C86-9693-AB2496C6AFAF}" type="slidenum">
              <a:rPr lang="zh-TW" altLang="en-US"/>
              <a:pPr/>
              <a:t>84</a:t>
            </a:fld>
            <a:endParaRPr lang="zh-TW" altLang="en-US"/>
          </a:p>
        </p:txBody>
      </p:sp>
      <p:sp>
        <p:nvSpPr>
          <p:cNvPr id="594946" name="标题 594945"/>
          <p:cNvSpPr>
            <a:spLocks noGrp="1"/>
          </p:cNvSpPr>
          <p:nvPr>
            <p:ph type="title"/>
          </p:nvPr>
        </p:nvSpPr>
        <p:spPr>
          <a:xfrm>
            <a:off x="1331913" y="354013"/>
            <a:ext cx="7704137" cy="914400"/>
          </a:xfrm>
        </p:spPr>
        <p:txBody>
          <a:bodyPr vert="horz" wrap="square" lIns="91440" tIns="45720" rIns="91440" bIns="45720" numCol="1" anchorCtr="0" compatLnSpc="1">
            <a:prstTxWarp prst="textNoShape">
              <a:avLst/>
            </a:prstTxWarp>
          </a:bodyPr>
          <a:lstStyle/>
          <a:p>
            <a:pPr eaLnBrk="1" hangingPunct="1"/>
            <a:r>
              <a:rPr lang="zh-CN" altLang="zh-CN" noProof="1" smtClean="0">
                <a:effectLst>
                  <a:outerShdw blurRad="38100" dist="38100" dir="2700000" algn="tl">
                    <a:srgbClr val="C0C0C0"/>
                  </a:outerShdw>
                </a:effectLst>
                <a:latin typeface="Times New Roman" pitchFamily="18" charset="0"/>
              </a:rPr>
              <a:t>2.4 </a:t>
            </a:r>
            <a:r>
              <a:rPr lang="zh-CN" altLang="en-US" noProof="1" smtClean="0">
                <a:effectLst>
                  <a:outerShdw blurRad="38100" dist="38100" dir="2700000" algn="tl">
                    <a:srgbClr val="C0C0C0"/>
                  </a:outerShdw>
                </a:effectLst>
                <a:latin typeface="Times New Roman" pitchFamily="18" charset="0"/>
              </a:rPr>
              <a:t>语义网络表示</a:t>
            </a:r>
            <a:r>
              <a:rPr lang="zh-CN" altLang="en-US" smtClean="0">
                <a:effectLst>
                  <a:outerShdw blurRad="38100" dist="38100" dir="2700000" algn="tl">
                    <a:srgbClr val="C0C0C0"/>
                  </a:outerShdw>
                </a:effectLst>
                <a:latin typeface="Times New Roman" pitchFamily="18" charset="0"/>
              </a:rPr>
              <a:t/>
            </a:r>
            <a:br>
              <a:rPr lang="zh-CN" altLang="en-US" smtClean="0">
                <a:effectLst>
                  <a:outerShdw blurRad="38100" dist="38100" dir="2700000" algn="tl">
                    <a:srgbClr val="C0C0C0"/>
                  </a:outerShdw>
                </a:effectLst>
                <a:latin typeface="Times New Roman" pitchFamily="18" charset="0"/>
              </a:rPr>
            </a:br>
            <a:r>
              <a:rPr lang="zh-CN" altLang="en-US" noProof="1" smtClean="0">
                <a:effectLst>
                  <a:outerShdw blurRad="38100" dist="38100" dir="2700000" algn="tl">
                    <a:srgbClr val="C0C0C0"/>
                  </a:outerShdw>
                </a:effectLst>
                <a:latin typeface="Times New Roman" pitchFamily="18" charset="0"/>
              </a:rPr>
              <a:t>（</a:t>
            </a:r>
            <a:r>
              <a:rPr lang="en-US" altLang="zh-CN" noProof="1" smtClean="0">
                <a:effectLst>
                  <a:outerShdw blurRad="38100" dist="38100" dir="2700000" algn="tl">
                    <a:srgbClr val="C0C0C0"/>
                  </a:outerShdw>
                </a:effectLst>
                <a:latin typeface="Times New Roman" pitchFamily="18" charset="0"/>
              </a:rPr>
              <a:t>Semantic Network Representation</a:t>
            </a:r>
            <a:r>
              <a:rPr lang="en-US" altLang="en-US" noProof="1" smtClean="0">
                <a:effectLst>
                  <a:outerShdw blurRad="38100" dist="38100" dir="2700000" algn="tl">
                    <a:srgbClr val="C0C0C0"/>
                  </a:outerShdw>
                </a:effectLst>
                <a:latin typeface="Times New Roman" pitchFamily="18" charset="0"/>
              </a:rPr>
              <a:t>）</a:t>
            </a:r>
          </a:p>
        </p:txBody>
      </p:sp>
      <p:sp>
        <p:nvSpPr>
          <p:cNvPr id="594947" name="内容占位符 594946"/>
          <p:cNvSpPr>
            <a:spLocks noGrp="1" noChangeArrowheads="1"/>
          </p:cNvSpPr>
          <p:nvPr>
            <p:ph sz="half" idx="1"/>
          </p:nvPr>
        </p:nvSpPr>
        <p:spPr>
          <a:xfrm>
            <a:off x="179388" y="1844675"/>
            <a:ext cx="8027987" cy="3960813"/>
          </a:xfrm>
        </p:spPr>
        <p:txBody>
          <a:bodyPr/>
          <a:lstStyle/>
          <a:p>
            <a:pPr lvl="1" eaLnBrk="1" hangingPunct="1"/>
            <a:r>
              <a:rPr lang="zh-CN" altLang="en-US" sz="2800" smtClean="0">
                <a:latin typeface="Times New Roman" pitchFamily="18" charset="0"/>
              </a:rPr>
              <a:t>由奎廉（</a:t>
            </a:r>
            <a:r>
              <a:rPr lang="en-US" altLang="zh-CN" sz="2800" smtClean="0">
                <a:latin typeface="Times New Roman" pitchFamily="18" charset="0"/>
              </a:rPr>
              <a:t>Quillian</a:t>
            </a:r>
            <a:r>
              <a:rPr lang="zh-CN" altLang="en-US" sz="2800" smtClean="0">
                <a:latin typeface="Times New Roman" pitchFamily="18" charset="0"/>
              </a:rPr>
              <a:t>）于</a:t>
            </a:r>
            <a:r>
              <a:rPr lang="en-US" altLang="zh-CN" sz="2800" smtClean="0">
                <a:latin typeface="Times New Roman" pitchFamily="18" charset="0"/>
              </a:rPr>
              <a:t>1968</a:t>
            </a:r>
            <a:r>
              <a:rPr lang="zh-CN" altLang="en-US" sz="2800" smtClean="0">
                <a:latin typeface="Times New Roman" pitchFamily="18" charset="0"/>
              </a:rPr>
              <a:t>年提出，作为描述人类联想记忆的一种心理学模型。 </a:t>
            </a:r>
          </a:p>
          <a:p>
            <a:pPr lvl="1" eaLnBrk="1" hangingPunct="1"/>
            <a:r>
              <a:rPr lang="zh-CN" altLang="en-US" sz="2800" smtClean="0">
                <a:latin typeface="Times New Roman" pitchFamily="18" charset="0"/>
              </a:rPr>
              <a:t>语义网络的结构</a:t>
            </a:r>
          </a:p>
          <a:p>
            <a:pPr lvl="2" eaLnBrk="1" hangingPunct="1"/>
            <a:r>
              <a:rPr lang="zh-CN" altLang="en-US" sz="2400" smtClean="0">
                <a:latin typeface="Times New Roman" pitchFamily="18" charset="0"/>
              </a:rPr>
              <a:t>定义</a:t>
            </a:r>
          </a:p>
          <a:p>
            <a:pPr lvl="2" eaLnBrk="1" hangingPunct="1">
              <a:buFontTx/>
              <a:buNone/>
            </a:pPr>
            <a:r>
              <a:rPr lang="zh-CN" altLang="en-US" smtClean="0">
                <a:latin typeface="Times New Roman" pitchFamily="18" charset="0"/>
              </a:rPr>
              <a:t>          语义网络是知识的一种图解表示，它由</a:t>
            </a:r>
            <a:r>
              <a:rPr lang="zh-CN" altLang="en-US" b="1" smtClean="0">
                <a:solidFill>
                  <a:schemeClr val="tx2"/>
                </a:solidFill>
                <a:latin typeface="Times New Roman" pitchFamily="18" charset="0"/>
              </a:rPr>
              <a:t>节点</a:t>
            </a:r>
            <a:r>
              <a:rPr lang="zh-CN" altLang="en-US" smtClean="0">
                <a:latin typeface="Times New Roman" pitchFamily="18" charset="0"/>
              </a:rPr>
              <a:t>和</a:t>
            </a:r>
            <a:r>
              <a:rPr lang="zh-CN" altLang="en-US" b="1" smtClean="0">
                <a:solidFill>
                  <a:schemeClr val="tx2"/>
                </a:solidFill>
                <a:latin typeface="Times New Roman" pitchFamily="18" charset="0"/>
              </a:rPr>
              <a:t>弧线或链线</a:t>
            </a:r>
            <a:r>
              <a:rPr lang="zh-CN" altLang="en-US" smtClean="0">
                <a:latin typeface="Times New Roman" pitchFamily="18" charset="0"/>
              </a:rPr>
              <a:t>组成。节点用于表示实体、概念和情况等，弧线用于表示节点间的关系。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947">
                                            <p:txEl>
                                              <p:pRg st="0" end="0"/>
                                            </p:txEl>
                                          </p:spTgt>
                                        </p:tgtEl>
                                        <p:attrNameLst>
                                          <p:attrName>style.visibility</p:attrName>
                                        </p:attrNameLst>
                                      </p:cBhvr>
                                      <p:to>
                                        <p:strVal val="visible"/>
                                      </p:to>
                                    </p:set>
                                    <p:animEffect transition="in" filter="wipe(left)">
                                      <p:cBhvr>
                                        <p:cTn id="7" dur="500"/>
                                        <p:tgtEl>
                                          <p:spTgt spid="59494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94947">
                                            <p:txEl>
                                              <p:pRg st="1" end="1"/>
                                            </p:txEl>
                                          </p:spTgt>
                                        </p:tgtEl>
                                        <p:attrNameLst>
                                          <p:attrName>style.visibility</p:attrName>
                                        </p:attrNameLst>
                                      </p:cBhvr>
                                      <p:to>
                                        <p:strVal val="visible"/>
                                      </p:to>
                                    </p:set>
                                    <p:animEffect transition="in" filter="wipe(left)">
                                      <p:cBhvr>
                                        <p:cTn id="10" dur="500"/>
                                        <p:tgtEl>
                                          <p:spTgt spid="59494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94947">
                                            <p:txEl>
                                              <p:pRg st="2" end="2"/>
                                            </p:txEl>
                                          </p:spTgt>
                                        </p:tgtEl>
                                        <p:attrNameLst>
                                          <p:attrName>style.visibility</p:attrName>
                                        </p:attrNameLst>
                                      </p:cBhvr>
                                      <p:to>
                                        <p:strVal val="visible"/>
                                      </p:to>
                                    </p:set>
                                    <p:animEffect transition="in" filter="wipe(left)">
                                      <p:cBhvr>
                                        <p:cTn id="13" dur="500"/>
                                        <p:tgtEl>
                                          <p:spTgt spid="59494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94947">
                                            <p:txEl>
                                              <p:pRg st="3" end="3"/>
                                            </p:txEl>
                                          </p:spTgt>
                                        </p:tgtEl>
                                        <p:attrNameLst>
                                          <p:attrName>style.visibility</p:attrName>
                                        </p:attrNameLst>
                                      </p:cBhvr>
                                      <p:to>
                                        <p:strVal val="visible"/>
                                      </p:to>
                                    </p:set>
                                    <p:animEffect transition="in" filter="wipe(left)">
                                      <p:cBhvr>
                                        <p:cTn id="16" dur="500"/>
                                        <p:tgtEl>
                                          <p:spTgt spid="5949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3" name="灯片编号占位符 1"/>
          <p:cNvSpPr>
            <a:spLocks noGrp="1" noChangeArrowheads="1"/>
          </p:cNvSpPr>
          <p:nvPr>
            <p:ph type="sldNum" sz="quarter" idx="10"/>
          </p:nvPr>
        </p:nvSpPr>
        <p:spPr bwMode="auto">
          <a:noFill/>
          <a:ln>
            <a:miter lim="800000"/>
            <a:headEnd/>
            <a:tailEnd/>
          </a:ln>
        </p:spPr>
        <p:txBody>
          <a:bodyPr/>
          <a:lstStyle/>
          <a:p>
            <a:fld id="{401396B4-FE09-4805-9B0F-CF91B8966631}" type="slidenum">
              <a:rPr lang="zh-TW" altLang="en-US"/>
              <a:pPr/>
              <a:t>85</a:t>
            </a:fld>
            <a:endParaRPr lang="zh-TW" altLang="en-US"/>
          </a:p>
        </p:txBody>
      </p:sp>
      <p:sp>
        <p:nvSpPr>
          <p:cNvPr id="611336" name="内容占位符 611335"/>
          <p:cNvSpPr>
            <a:spLocks noGrp="1" noChangeArrowheads="1"/>
          </p:cNvSpPr>
          <p:nvPr>
            <p:ph sz="half" idx="1"/>
          </p:nvPr>
        </p:nvSpPr>
        <p:spPr>
          <a:xfrm>
            <a:off x="900113" y="1312863"/>
            <a:ext cx="7272337" cy="3844925"/>
          </a:xfrm>
        </p:spPr>
        <p:txBody>
          <a:bodyPr/>
          <a:lstStyle/>
          <a:p>
            <a:pPr eaLnBrk="1" hangingPunct="1">
              <a:buFontTx/>
              <a:buChar char="•"/>
            </a:pPr>
            <a:r>
              <a:rPr lang="zh-CN" altLang="en-US" smtClean="0"/>
              <a:t>组成部分</a:t>
            </a:r>
          </a:p>
          <a:p>
            <a:pPr lvl="1" eaLnBrk="1" hangingPunct="1">
              <a:buFontTx/>
              <a:buChar char="–"/>
            </a:pPr>
            <a:r>
              <a:rPr lang="zh-CN" altLang="en-US" smtClean="0">
                <a:solidFill>
                  <a:schemeClr val="tx2"/>
                </a:solidFill>
              </a:rPr>
              <a:t>词法</a:t>
            </a:r>
            <a:r>
              <a:rPr lang="zh-CN" altLang="en-US" smtClean="0">
                <a:solidFill>
                  <a:srgbClr val="FFFF00"/>
                </a:solidFill>
              </a:rPr>
              <a:t>  </a:t>
            </a:r>
            <a:r>
              <a:rPr lang="zh-CN" altLang="en-US" smtClean="0"/>
              <a:t>决定表示词汇表中允许有哪些符号，它涉及各个节点和弧线。</a:t>
            </a:r>
          </a:p>
          <a:p>
            <a:pPr lvl="1" eaLnBrk="1" hangingPunct="1">
              <a:buFontTx/>
              <a:buChar char="–"/>
            </a:pPr>
            <a:r>
              <a:rPr lang="zh-CN" altLang="en-US" smtClean="0">
                <a:solidFill>
                  <a:schemeClr val="tx2"/>
                </a:solidFill>
              </a:rPr>
              <a:t>结构</a:t>
            </a:r>
            <a:r>
              <a:rPr lang="zh-CN" altLang="en-US" smtClean="0">
                <a:solidFill>
                  <a:srgbClr val="FFFF00"/>
                </a:solidFill>
              </a:rPr>
              <a:t>  </a:t>
            </a:r>
            <a:r>
              <a:rPr lang="zh-CN" altLang="en-US" smtClean="0"/>
              <a:t>叙述符号排列的约束条件，指定各弧线连接的节点对。 </a:t>
            </a:r>
          </a:p>
          <a:p>
            <a:pPr lvl="1" eaLnBrk="1" hangingPunct="1">
              <a:buFontTx/>
              <a:buChar char="–"/>
            </a:pPr>
            <a:r>
              <a:rPr lang="zh-CN" altLang="en-US" smtClean="0">
                <a:solidFill>
                  <a:schemeClr val="tx2"/>
                </a:solidFill>
              </a:rPr>
              <a:t>过程</a:t>
            </a:r>
            <a:r>
              <a:rPr lang="zh-CN" altLang="en-US" smtClean="0">
                <a:solidFill>
                  <a:srgbClr val="FFFF00"/>
                </a:solidFill>
              </a:rPr>
              <a:t> </a:t>
            </a:r>
            <a:r>
              <a:rPr lang="zh-CN" altLang="en-US" smtClean="0"/>
              <a:t>说明访问过程，这些过程能用来建立和修正描述，以及回答相关问题。</a:t>
            </a:r>
          </a:p>
          <a:p>
            <a:pPr lvl="1" eaLnBrk="1" hangingPunct="1">
              <a:buFontTx/>
              <a:buChar char="–"/>
            </a:pPr>
            <a:r>
              <a:rPr lang="zh-CN" altLang="en-US" smtClean="0">
                <a:solidFill>
                  <a:schemeClr val="tx2"/>
                </a:solidFill>
              </a:rPr>
              <a:t>语义</a:t>
            </a:r>
            <a:r>
              <a:rPr lang="zh-CN" altLang="en-US" smtClean="0">
                <a:solidFill>
                  <a:srgbClr val="FFFF00"/>
                </a:solidFill>
              </a:rPr>
              <a:t> </a:t>
            </a:r>
            <a:r>
              <a:rPr lang="zh-CN" altLang="en-US" smtClean="0"/>
              <a:t>确定与描述相关的</a:t>
            </a:r>
            <a:r>
              <a:rPr lang="en-US" altLang="zh-CN" smtClean="0"/>
              <a:t>(</a:t>
            </a:r>
            <a:r>
              <a:rPr lang="zh-CN" altLang="en-US" smtClean="0"/>
              <a:t>联想</a:t>
            </a:r>
            <a:r>
              <a:rPr lang="en-US" altLang="zh-CN" smtClean="0"/>
              <a:t>)</a:t>
            </a:r>
            <a:r>
              <a:rPr lang="zh-CN" altLang="en-US" smtClean="0"/>
              <a:t>意义的方法即确定有关节点的排列及其占有物和对应弧线。</a:t>
            </a:r>
          </a:p>
          <a:p>
            <a:pPr lvl="3" eaLnBrk="1" hangingPunct="1">
              <a:spcBef>
                <a:spcPct val="45000"/>
              </a:spcBef>
              <a:buClr>
                <a:srgbClr val="FFFF66"/>
              </a:buClr>
              <a:buSzPct val="90000"/>
              <a:buFont typeface="Wingdings" pitchFamily="2" charset="2"/>
              <a:buChar char="v"/>
            </a:pPr>
            <a:endParaRPr lang="zh-CN" altLang="en-US" sz="240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1336">
                                            <p:txEl>
                                              <p:pRg st="0" end="0"/>
                                            </p:txEl>
                                          </p:spTgt>
                                        </p:tgtEl>
                                        <p:attrNameLst>
                                          <p:attrName>style.visibility</p:attrName>
                                        </p:attrNameLst>
                                      </p:cBhvr>
                                      <p:to>
                                        <p:strVal val="visible"/>
                                      </p:to>
                                    </p:set>
                                    <p:animEffect transition="in" filter="wipe(left)">
                                      <p:cBhvr>
                                        <p:cTn id="7" dur="500"/>
                                        <p:tgtEl>
                                          <p:spTgt spid="61133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11336">
                                            <p:txEl>
                                              <p:pRg st="1" end="1"/>
                                            </p:txEl>
                                          </p:spTgt>
                                        </p:tgtEl>
                                        <p:attrNameLst>
                                          <p:attrName>style.visibility</p:attrName>
                                        </p:attrNameLst>
                                      </p:cBhvr>
                                      <p:to>
                                        <p:strVal val="visible"/>
                                      </p:to>
                                    </p:set>
                                    <p:animEffect transition="in" filter="wipe(left)">
                                      <p:cBhvr>
                                        <p:cTn id="10" dur="500"/>
                                        <p:tgtEl>
                                          <p:spTgt spid="611336">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11336">
                                            <p:txEl>
                                              <p:pRg st="2" end="2"/>
                                            </p:txEl>
                                          </p:spTgt>
                                        </p:tgtEl>
                                        <p:attrNameLst>
                                          <p:attrName>style.visibility</p:attrName>
                                        </p:attrNameLst>
                                      </p:cBhvr>
                                      <p:to>
                                        <p:strVal val="visible"/>
                                      </p:to>
                                    </p:set>
                                    <p:animEffect transition="in" filter="wipe(left)">
                                      <p:cBhvr>
                                        <p:cTn id="13" dur="500"/>
                                        <p:tgtEl>
                                          <p:spTgt spid="611336">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11336">
                                            <p:txEl>
                                              <p:pRg st="3" end="3"/>
                                            </p:txEl>
                                          </p:spTgt>
                                        </p:tgtEl>
                                        <p:attrNameLst>
                                          <p:attrName>style.visibility</p:attrName>
                                        </p:attrNameLst>
                                      </p:cBhvr>
                                      <p:to>
                                        <p:strVal val="visible"/>
                                      </p:to>
                                    </p:set>
                                    <p:animEffect transition="in" filter="wipe(left)">
                                      <p:cBhvr>
                                        <p:cTn id="16" dur="500"/>
                                        <p:tgtEl>
                                          <p:spTgt spid="611336">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11336">
                                            <p:txEl>
                                              <p:pRg st="4" end="4"/>
                                            </p:txEl>
                                          </p:spTgt>
                                        </p:tgtEl>
                                        <p:attrNameLst>
                                          <p:attrName>style.visibility</p:attrName>
                                        </p:attrNameLst>
                                      </p:cBhvr>
                                      <p:to>
                                        <p:strVal val="visible"/>
                                      </p:to>
                                    </p:set>
                                    <p:animEffect transition="in" filter="wipe(left)">
                                      <p:cBhvr>
                                        <p:cTn id="19" dur="500"/>
                                        <p:tgtEl>
                                          <p:spTgt spid="6113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6" grpId="0" build="p"/>
    </p:bldLst>
  </p:timing>
</p:sld>
</file>

<file path=ppt/slides/slide8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7217" name="灯片编号占位符 1"/>
          <p:cNvSpPr>
            <a:spLocks noGrp="1" noChangeArrowheads="1"/>
          </p:cNvSpPr>
          <p:nvPr>
            <p:ph type="sldNum" sz="quarter" idx="10"/>
          </p:nvPr>
        </p:nvSpPr>
        <p:spPr bwMode="auto">
          <a:noFill/>
          <a:ln>
            <a:miter lim="800000"/>
            <a:headEnd/>
            <a:tailEnd/>
          </a:ln>
        </p:spPr>
        <p:txBody>
          <a:bodyPr/>
          <a:lstStyle/>
          <a:p>
            <a:fld id="{4234BFBC-3016-492D-B4B1-08532A8E4DF5}" type="slidenum">
              <a:rPr lang="zh-TW" altLang="en-US"/>
              <a:pPr/>
              <a:t>86</a:t>
            </a:fld>
            <a:endParaRPr lang="zh-TW" altLang="en-US"/>
          </a:p>
        </p:txBody>
      </p:sp>
      <p:sp>
        <p:nvSpPr>
          <p:cNvPr id="595970" name="内容占位符 595969"/>
          <p:cNvSpPr>
            <a:spLocks noGrp="1" noChangeArrowheads="1"/>
          </p:cNvSpPr>
          <p:nvPr>
            <p:ph sz="half" idx="1"/>
          </p:nvPr>
        </p:nvSpPr>
        <p:spPr>
          <a:xfrm>
            <a:off x="684213" y="1341438"/>
            <a:ext cx="5715000" cy="609600"/>
          </a:xfrm>
        </p:spPr>
        <p:txBody>
          <a:bodyPr/>
          <a:lstStyle/>
          <a:p>
            <a:pPr eaLnBrk="1" hangingPunct="1"/>
            <a:r>
              <a:rPr lang="zh-CN" altLang="en-US" smtClean="0">
                <a:latin typeface="华文新魏" pitchFamily="2" charset="-122"/>
              </a:rPr>
              <a:t>表示简单事实和占有关系</a:t>
            </a:r>
          </a:p>
        </p:txBody>
      </p:sp>
      <p:sp>
        <p:nvSpPr>
          <p:cNvPr id="595972" name="标题 595971"/>
          <p:cNvSpPr>
            <a:spLocks noGrp="1"/>
          </p:cNvSpPr>
          <p:nvPr>
            <p:ph type="title"/>
          </p:nvPr>
        </p:nvSpPr>
        <p:spPr>
          <a:xfrm>
            <a:off x="1258888" y="188913"/>
            <a:ext cx="6697662" cy="914400"/>
          </a:xfrm>
        </p:spPr>
        <p:txBody>
          <a:bodyPr vert="horz" wrap="square" lIns="91440" tIns="45720" rIns="91440" bIns="45720" numCol="1" anchorCtr="0" compatLnSpc="1">
            <a:prstTxWarp prst="textNoShape">
              <a:avLst/>
            </a:prstTxWarp>
          </a:bodyPr>
          <a:lstStyle/>
          <a:p>
            <a:pPr eaLnBrk="1" hangingPunct="1"/>
            <a:r>
              <a:rPr lang="zh-CN" altLang="zh-CN" sz="2800" noProof="1" smtClean="0">
                <a:effectLst>
                  <a:outerShdw blurRad="38100" dist="38100" dir="2700000" algn="tl">
                    <a:srgbClr val="C0C0C0"/>
                  </a:outerShdw>
                </a:effectLst>
                <a:latin typeface="Times New Roman" pitchFamily="18" charset="0"/>
              </a:rPr>
              <a:t>2.4.1 </a:t>
            </a:r>
            <a:r>
              <a:rPr lang="zh-CN" altLang="en-US" sz="2800" noProof="1" smtClean="0">
                <a:effectLst>
                  <a:outerShdw blurRad="38100" dist="38100" dir="2700000" algn="tl">
                    <a:srgbClr val="C0C0C0"/>
                  </a:outerShdw>
                </a:effectLst>
                <a:latin typeface="Times New Roman" pitchFamily="18" charset="0"/>
              </a:rPr>
              <a:t>二元语义网络的表示</a:t>
            </a:r>
          </a:p>
        </p:txBody>
      </p:sp>
      <p:sp>
        <p:nvSpPr>
          <p:cNvPr id="595973" name="文本框 595972"/>
          <p:cNvSpPr txBox="1">
            <a:spLocks noChangeArrowheads="1"/>
          </p:cNvSpPr>
          <p:nvPr/>
        </p:nvSpPr>
        <p:spPr bwMode="auto">
          <a:xfrm>
            <a:off x="887413" y="2243138"/>
            <a:ext cx="8077200" cy="385762"/>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b="1"/>
              <a:t>例 </a:t>
            </a:r>
            <a:r>
              <a:rPr lang="en-US" altLang="zh-CN" b="1"/>
              <a:t> </a:t>
            </a:r>
            <a:r>
              <a:rPr lang="zh-CN" altLang="en-US" b="1"/>
              <a:t>所有的燕子</a:t>
            </a:r>
            <a:r>
              <a:rPr lang="en-US" altLang="zh-CN" b="1"/>
              <a:t>(SWALLOW)</a:t>
            </a:r>
            <a:r>
              <a:rPr lang="zh-CN" altLang="en-US" b="1"/>
              <a:t>都是鸟</a:t>
            </a:r>
            <a:r>
              <a:rPr lang="en-US" altLang="zh-CN" b="1"/>
              <a:t>(BIRD) </a:t>
            </a:r>
          </a:p>
        </p:txBody>
      </p:sp>
      <p:sp>
        <p:nvSpPr>
          <p:cNvPr id="595974" name="文本框 595973"/>
          <p:cNvSpPr txBox="1">
            <a:spLocks noChangeArrowheads="1"/>
          </p:cNvSpPr>
          <p:nvPr/>
        </p:nvSpPr>
        <p:spPr bwMode="auto">
          <a:xfrm>
            <a:off x="3892550" y="2982913"/>
            <a:ext cx="1716088" cy="339725"/>
          </a:xfrm>
          <a:prstGeom prst="rect">
            <a:avLst/>
          </a:prstGeom>
          <a:noFill/>
          <a:ln w="28575">
            <a:solidFill>
              <a:srgbClr val="FF00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SWALLOW</a:t>
            </a:r>
          </a:p>
        </p:txBody>
      </p:sp>
      <p:sp>
        <p:nvSpPr>
          <p:cNvPr id="595975" name="直接连接符 595974"/>
          <p:cNvSpPr>
            <a:spLocks noChangeShapeType="1"/>
          </p:cNvSpPr>
          <p:nvPr/>
        </p:nvSpPr>
        <p:spPr bwMode="auto">
          <a:xfrm>
            <a:off x="5645150" y="3135313"/>
            <a:ext cx="1169988" cy="12700"/>
          </a:xfrm>
          <a:prstGeom prst="line">
            <a:avLst/>
          </a:prstGeom>
          <a:noFill/>
          <a:ln w="28575">
            <a:solidFill>
              <a:srgbClr val="FFCC00"/>
            </a:solidFill>
            <a:round/>
            <a:headEnd/>
            <a:tailEnd type="triangle" w="med" len="med"/>
          </a:ln>
        </p:spPr>
        <p:txBody>
          <a:bodyPr/>
          <a:lstStyle/>
          <a:p>
            <a:endParaRPr lang="zh-CN" altLang="en-US"/>
          </a:p>
        </p:txBody>
      </p:sp>
      <p:sp>
        <p:nvSpPr>
          <p:cNvPr id="595976" name="文本框 595975"/>
          <p:cNvSpPr txBox="1">
            <a:spLocks noChangeArrowheads="1"/>
          </p:cNvSpPr>
          <p:nvPr/>
        </p:nvSpPr>
        <p:spPr bwMode="auto">
          <a:xfrm>
            <a:off x="6864350" y="2995613"/>
            <a:ext cx="1079500" cy="339725"/>
          </a:xfrm>
          <a:prstGeom prst="rect">
            <a:avLst/>
          </a:prstGeom>
          <a:noFill/>
          <a:ln w="28575">
            <a:solidFill>
              <a:srgbClr val="FF00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BIRD</a:t>
            </a:r>
          </a:p>
        </p:txBody>
      </p:sp>
      <p:sp>
        <p:nvSpPr>
          <p:cNvPr id="595977" name="文本框 595976"/>
          <p:cNvSpPr txBox="1">
            <a:spLocks noChangeArrowheads="1"/>
          </p:cNvSpPr>
          <p:nvPr/>
        </p:nvSpPr>
        <p:spPr bwMode="auto">
          <a:xfrm>
            <a:off x="5911850" y="2843213"/>
            <a:ext cx="1249363" cy="311150"/>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b="1"/>
              <a:t>ISA</a:t>
            </a:r>
          </a:p>
        </p:txBody>
      </p:sp>
      <p:sp>
        <p:nvSpPr>
          <p:cNvPr id="595978" name="文本框 595977"/>
          <p:cNvSpPr txBox="1">
            <a:spLocks noChangeArrowheads="1"/>
          </p:cNvSpPr>
          <p:nvPr/>
        </p:nvSpPr>
        <p:spPr bwMode="auto">
          <a:xfrm>
            <a:off x="1268413" y="4667250"/>
            <a:ext cx="7696200" cy="336550"/>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sz="2000" b="1"/>
              <a:t>我们希望表示“</a:t>
            </a:r>
            <a:r>
              <a:rPr lang="zh-CN" altLang="en-US" sz="2000" b="1">
                <a:solidFill>
                  <a:schemeClr val="tx2"/>
                </a:solidFill>
              </a:rPr>
              <a:t>小燕子（</a:t>
            </a:r>
            <a:r>
              <a:rPr lang="en-US" altLang="zh-CN" sz="2000" b="1">
                <a:solidFill>
                  <a:schemeClr val="tx2"/>
                </a:solidFill>
              </a:rPr>
              <a:t>XIAOYAN</a:t>
            </a:r>
            <a:r>
              <a:rPr lang="zh-CN" altLang="en-US" sz="2000" b="1">
                <a:solidFill>
                  <a:schemeClr val="tx2"/>
                </a:solidFill>
              </a:rPr>
              <a:t>）是一只燕子</a:t>
            </a:r>
            <a:r>
              <a:rPr lang="zh-CN" altLang="en-US" sz="2000" b="1"/>
              <a:t>”</a:t>
            </a:r>
          </a:p>
        </p:txBody>
      </p:sp>
      <p:sp>
        <p:nvSpPr>
          <p:cNvPr id="595979" name="文本框 595978"/>
          <p:cNvSpPr txBox="1">
            <a:spLocks noChangeArrowheads="1"/>
          </p:cNvSpPr>
          <p:nvPr/>
        </p:nvSpPr>
        <p:spPr bwMode="auto">
          <a:xfrm>
            <a:off x="920750" y="2970213"/>
            <a:ext cx="1716088" cy="339725"/>
          </a:xfrm>
          <a:prstGeom prst="rect">
            <a:avLst/>
          </a:prstGeom>
          <a:noFill/>
          <a:ln w="28575">
            <a:solidFill>
              <a:srgbClr val="FFCC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XIAOYAN</a:t>
            </a:r>
          </a:p>
        </p:txBody>
      </p:sp>
      <p:sp>
        <p:nvSpPr>
          <p:cNvPr id="595980" name="直接连接符 595979"/>
          <p:cNvSpPr>
            <a:spLocks noChangeShapeType="1"/>
          </p:cNvSpPr>
          <p:nvPr/>
        </p:nvSpPr>
        <p:spPr bwMode="auto">
          <a:xfrm>
            <a:off x="2673350" y="3122613"/>
            <a:ext cx="1169988" cy="12700"/>
          </a:xfrm>
          <a:prstGeom prst="line">
            <a:avLst/>
          </a:prstGeom>
          <a:noFill/>
          <a:ln w="28575">
            <a:solidFill>
              <a:srgbClr val="FFCC00"/>
            </a:solidFill>
            <a:round/>
            <a:headEnd/>
            <a:tailEnd type="triangle" w="med" len="med"/>
          </a:ln>
        </p:spPr>
        <p:txBody>
          <a:bodyPr/>
          <a:lstStyle/>
          <a:p>
            <a:endParaRPr lang="zh-CN" altLang="en-US"/>
          </a:p>
        </p:txBody>
      </p:sp>
      <p:sp>
        <p:nvSpPr>
          <p:cNvPr id="595981" name="文本框 595980"/>
          <p:cNvSpPr txBox="1">
            <a:spLocks noChangeArrowheads="1"/>
          </p:cNvSpPr>
          <p:nvPr/>
        </p:nvSpPr>
        <p:spPr bwMode="auto">
          <a:xfrm>
            <a:off x="2990850" y="2843213"/>
            <a:ext cx="1249363" cy="311150"/>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b="1"/>
              <a:t>ISA</a:t>
            </a:r>
          </a:p>
        </p:txBody>
      </p:sp>
      <p:sp>
        <p:nvSpPr>
          <p:cNvPr id="595982" name="直接连接符 595981"/>
          <p:cNvSpPr>
            <a:spLocks noChangeShapeType="1"/>
          </p:cNvSpPr>
          <p:nvPr/>
        </p:nvSpPr>
        <p:spPr bwMode="auto">
          <a:xfrm>
            <a:off x="7397750" y="3351213"/>
            <a:ext cx="0" cy="533400"/>
          </a:xfrm>
          <a:prstGeom prst="line">
            <a:avLst/>
          </a:prstGeom>
          <a:noFill/>
          <a:ln w="28575">
            <a:solidFill>
              <a:srgbClr val="FFCC00"/>
            </a:solidFill>
            <a:round/>
            <a:headEnd/>
            <a:tailEnd type="triangle" w="med" len="med"/>
          </a:ln>
        </p:spPr>
        <p:txBody>
          <a:bodyPr/>
          <a:lstStyle/>
          <a:p>
            <a:endParaRPr lang="zh-CN" altLang="en-US"/>
          </a:p>
        </p:txBody>
      </p:sp>
      <p:sp>
        <p:nvSpPr>
          <p:cNvPr id="595983" name="文本框 595982"/>
          <p:cNvSpPr txBox="1">
            <a:spLocks noChangeArrowheads="1"/>
          </p:cNvSpPr>
          <p:nvPr/>
        </p:nvSpPr>
        <p:spPr bwMode="auto">
          <a:xfrm>
            <a:off x="6877050" y="3922713"/>
            <a:ext cx="1079500" cy="339725"/>
          </a:xfrm>
          <a:prstGeom prst="rect">
            <a:avLst/>
          </a:prstGeom>
          <a:noFill/>
          <a:ln w="28575">
            <a:solidFill>
              <a:srgbClr val="FFCC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WINGS</a:t>
            </a:r>
          </a:p>
        </p:txBody>
      </p:sp>
      <p:sp>
        <p:nvSpPr>
          <p:cNvPr id="595984" name="文本框 595983"/>
          <p:cNvSpPr txBox="1">
            <a:spLocks noChangeArrowheads="1"/>
          </p:cNvSpPr>
          <p:nvPr/>
        </p:nvSpPr>
        <p:spPr bwMode="auto">
          <a:xfrm>
            <a:off x="6076950" y="3459163"/>
            <a:ext cx="1524000" cy="311150"/>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b="1"/>
              <a:t>HAS-PART</a:t>
            </a:r>
          </a:p>
        </p:txBody>
      </p:sp>
      <p:sp>
        <p:nvSpPr>
          <p:cNvPr id="595985" name="文本框 595984"/>
          <p:cNvSpPr txBox="1">
            <a:spLocks noChangeArrowheads="1"/>
          </p:cNvSpPr>
          <p:nvPr/>
        </p:nvSpPr>
        <p:spPr bwMode="auto">
          <a:xfrm>
            <a:off x="1268413" y="5094288"/>
            <a:ext cx="7696200" cy="336550"/>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sz="2000" b="1"/>
              <a:t>我们希望表示“</a:t>
            </a:r>
            <a:r>
              <a:rPr lang="zh-CN" altLang="en-US" sz="2000" b="1">
                <a:solidFill>
                  <a:schemeClr val="tx2"/>
                </a:solidFill>
              </a:rPr>
              <a:t>鸟有翅膀</a:t>
            </a:r>
            <a:r>
              <a:rPr lang="zh-CN" altLang="en-US" sz="2000" b="1"/>
              <a:t>”</a:t>
            </a:r>
          </a:p>
        </p:txBody>
      </p:sp>
      <p:sp>
        <p:nvSpPr>
          <p:cNvPr id="595986" name="直接连接符 595985"/>
          <p:cNvSpPr>
            <a:spLocks noChangeShapeType="1"/>
          </p:cNvSpPr>
          <p:nvPr/>
        </p:nvSpPr>
        <p:spPr bwMode="auto">
          <a:xfrm>
            <a:off x="1746250" y="3325813"/>
            <a:ext cx="0" cy="533400"/>
          </a:xfrm>
          <a:prstGeom prst="line">
            <a:avLst/>
          </a:prstGeom>
          <a:noFill/>
          <a:ln w="28575">
            <a:solidFill>
              <a:srgbClr val="FFCC00"/>
            </a:solidFill>
            <a:round/>
            <a:headEnd/>
            <a:tailEnd/>
          </a:ln>
        </p:spPr>
        <p:txBody>
          <a:bodyPr/>
          <a:lstStyle/>
          <a:p>
            <a:endParaRPr lang="zh-CN" altLang="en-US"/>
          </a:p>
        </p:txBody>
      </p:sp>
      <p:sp>
        <p:nvSpPr>
          <p:cNvPr id="595987" name="直接连接符 595986"/>
          <p:cNvSpPr>
            <a:spLocks noChangeShapeType="1"/>
          </p:cNvSpPr>
          <p:nvPr/>
        </p:nvSpPr>
        <p:spPr bwMode="auto">
          <a:xfrm>
            <a:off x="1758950" y="3833813"/>
            <a:ext cx="1169988" cy="12700"/>
          </a:xfrm>
          <a:prstGeom prst="line">
            <a:avLst/>
          </a:prstGeom>
          <a:noFill/>
          <a:ln w="28575">
            <a:solidFill>
              <a:srgbClr val="FFCC00"/>
            </a:solidFill>
            <a:round/>
            <a:headEnd/>
            <a:tailEnd type="triangle" w="med" len="med"/>
          </a:ln>
        </p:spPr>
        <p:txBody>
          <a:bodyPr/>
          <a:lstStyle/>
          <a:p>
            <a:endParaRPr lang="zh-CN" altLang="en-US"/>
          </a:p>
        </p:txBody>
      </p:sp>
      <p:sp>
        <p:nvSpPr>
          <p:cNvPr id="595988" name="文本框 595987"/>
          <p:cNvSpPr txBox="1">
            <a:spLocks noChangeArrowheads="1"/>
          </p:cNvSpPr>
          <p:nvPr/>
        </p:nvSpPr>
        <p:spPr bwMode="auto">
          <a:xfrm>
            <a:off x="2978150" y="3694113"/>
            <a:ext cx="990600" cy="339725"/>
          </a:xfrm>
          <a:prstGeom prst="rect">
            <a:avLst/>
          </a:prstGeom>
          <a:noFill/>
          <a:ln w="28575">
            <a:solidFill>
              <a:srgbClr val="FFCC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NEST1</a:t>
            </a:r>
          </a:p>
        </p:txBody>
      </p:sp>
      <p:sp>
        <p:nvSpPr>
          <p:cNvPr id="595989" name="直接连接符 595988"/>
          <p:cNvSpPr>
            <a:spLocks noChangeShapeType="1"/>
          </p:cNvSpPr>
          <p:nvPr/>
        </p:nvSpPr>
        <p:spPr bwMode="auto">
          <a:xfrm>
            <a:off x="3967163" y="3859213"/>
            <a:ext cx="1169987" cy="12700"/>
          </a:xfrm>
          <a:prstGeom prst="line">
            <a:avLst/>
          </a:prstGeom>
          <a:noFill/>
          <a:ln w="28575">
            <a:solidFill>
              <a:srgbClr val="FFCC00"/>
            </a:solidFill>
            <a:round/>
            <a:headEnd/>
            <a:tailEnd type="triangle" w="med" len="med"/>
          </a:ln>
        </p:spPr>
        <p:txBody>
          <a:bodyPr/>
          <a:lstStyle/>
          <a:p>
            <a:endParaRPr lang="zh-CN" altLang="en-US"/>
          </a:p>
        </p:txBody>
      </p:sp>
      <p:sp>
        <p:nvSpPr>
          <p:cNvPr id="595990" name="文本框 595989"/>
          <p:cNvSpPr txBox="1">
            <a:spLocks noChangeArrowheads="1"/>
          </p:cNvSpPr>
          <p:nvPr/>
        </p:nvSpPr>
        <p:spPr bwMode="auto">
          <a:xfrm>
            <a:off x="5162550" y="3706813"/>
            <a:ext cx="863600" cy="339725"/>
          </a:xfrm>
          <a:prstGeom prst="rect">
            <a:avLst/>
          </a:prstGeom>
          <a:noFill/>
          <a:ln w="28575">
            <a:solidFill>
              <a:srgbClr val="FFCC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NEST</a:t>
            </a:r>
          </a:p>
        </p:txBody>
      </p:sp>
      <p:sp>
        <p:nvSpPr>
          <p:cNvPr id="595991" name="文本框 595990"/>
          <p:cNvSpPr txBox="1">
            <a:spLocks noChangeArrowheads="1"/>
          </p:cNvSpPr>
          <p:nvPr/>
        </p:nvSpPr>
        <p:spPr bwMode="auto">
          <a:xfrm>
            <a:off x="4205288" y="3592513"/>
            <a:ext cx="1249362" cy="311150"/>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b="1"/>
              <a:t>ISA</a:t>
            </a:r>
          </a:p>
        </p:txBody>
      </p:sp>
      <p:sp>
        <p:nvSpPr>
          <p:cNvPr id="595992" name="文本框 595991"/>
          <p:cNvSpPr txBox="1">
            <a:spLocks noChangeArrowheads="1"/>
          </p:cNvSpPr>
          <p:nvPr/>
        </p:nvSpPr>
        <p:spPr bwMode="auto">
          <a:xfrm>
            <a:off x="1758950" y="3567113"/>
            <a:ext cx="1249363" cy="311150"/>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b="1"/>
              <a:t>OWNS</a:t>
            </a:r>
          </a:p>
        </p:txBody>
      </p:sp>
      <p:sp>
        <p:nvSpPr>
          <p:cNvPr id="595993" name="文本框 595992"/>
          <p:cNvSpPr txBox="1">
            <a:spLocks noChangeArrowheads="1"/>
          </p:cNvSpPr>
          <p:nvPr/>
        </p:nvSpPr>
        <p:spPr bwMode="auto">
          <a:xfrm>
            <a:off x="1268413" y="5459413"/>
            <a:ext cx="7696200" cy="336550"/>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sz="2000" b="1"/>
              <a:t>我们希望表示“</a:t>
            </a:r>
            <a:r>
              <a:rPr lang="zh-CN" altLang="en-US" sz="2000" b="1">
                <a:solidFill>
                  <a:schemeClr val="tx2"/>
                </a:solidFill>
              </a:rPr>
              <a:t>小燕子有一个巢</a:t>
            </a:r>
            <a:r>
              <a:rPr lang="en-US" altLang="zh-CN" sz="2000" b="1">
                <a:solidFill>
                  <a:schemeClr val="tx2"/>
                </a:solidFill>
              </a:rPr>
              <a:t>(nest)</a:t>
            </a:r>
            <a:r>
              <a:rPr lang="en-US" altLang="zh-CN" sz="2000" b="1"/>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95970">
                                            <p:txEl>
                                              <p:pRg st="0" end="0"/>
                                            </p:txEl>
                                          </p:spTgt>
                                        </p:tgtEl>
                                        <p:attrNameLst>
                                          <p:attrName>style.visibility</p:attrName>
                                        </p:attrNameLst>
                                      </p:cBhvr>
                                      <p:to>
                                        <p:strVal val="visible"/>
                                      </p:to>
                                    </p:set>
                                    <p:animEffect transition="in" filter="slide(fromBottom)">
                                      <p:cBhvr>
                                        <p:cTn id="7" dur="500"/>
                                        <p:tgtEl>
                                          <p:spTgt spid="5959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595973"/>
                                        </p:tgtEl>
                                        <p:attrNameLst>
                                          <p:attrName>style.visibility</p:attrName>
                                        </p:attrNameLst>
                                      </p:cBhvr>
                                      <p:to>
                                        <p:strVal val="visible"/>
                                      </p:to>
                                    </p:set>
                                    <p:animEffect transition="in" filter="slide(fromRight)">
                                      <p:cBhvr>
                                        <p:cTn id="12" dur="500"/>
                                        <p:tgtEl>
                                          <p:spTgt spid="5959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95974"/>
                                        </p:tgtEl>
                                        <p:attrNameLst>
                                          <p:attrName>style.visibility</p:attrName>
                                        </p:attrNameLst>
                                      </p:cBhvr>
                                      <p:to>
                                        <p:strVal val="visible"/>
                                      </p:to>
                                    </p:set>
                                    <p:animEffect transition="in" filter="dissolve">
                                      <p:cBhvr>
                                        <p:cTn id="17" dur="500"/>
                                        <p:tgtEl>
                                          <p:spTgt spid="5959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95976"/>
                                        </p:tgtEl>
                                        <p:attrNameLst>
                                          <p:attrName>style.visibility</p:attrName>
                                        </p:attrNameLst>
                                      </p:cBhvr>
                                      <p:to>
                                        <p:strVal val="visible"/>
                                      </p:to>
                                    </p:set>
                                    <p:animEffect transition="in" filter="dissolve">
                                      <p:cBhvr>
                                        <p:cTn id="22" dur="500"/>
                                        <p:tgtEl>
                                          <p:spTgt spid="5959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5975"/>
                                        </p:tgtEl>
                                        <p:attrNameLst>
                                          <p:attrName>style.visibility</p:attrName>
                                        </p:attrNameLst>
                                      </p:cBhvr>
                                      <p:to>
                                        <p:strVal val="visible"/>
                                      </p:to>
                                    </p:set>
                                    <p:animEffect transition="in" filter="wipe(left)">
                                      <p:cBhvr>
                                        <p:cTn id="27" dur="500"/>
                                        <p:tgtEl>
                                          <p:spTgt spid="5959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95977"/>
                                        </p:tgtEl>
                                        <p:attrNameLst>
                                          <p:attrName>style.visibility</p:attrName>
                                        </p:attrNameLst>
                                      </p:cBhvr>
                                      <p:to>
                                        <p:strVal val="visible"/>
                                      </p:to>
                                    </p:set>
                                    <p:animEffect transition="in" filter="dissolve">
                                      <p:cBhvr>
                                        <p:cTn id="32" dur="500"/>
                                        <p:tgtEl>
                                          <p:spTgt spid="5959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595978"/>
                                        </p:tgtEl>
                                        <p:attrNameLst>
                                          <p:attrName>style.visibility</p:attrName>
                                        </p:attrNameLst>
                                      </p:cBhvr>
                                      <p:to>
                                        <p:strVal val="visible"/>
                                      </p:to>
                                    </p:set>
                                    <p:animEffect transition="in" filter="slide(fromLeft)">
                                      <p:cBhvr>
                                        <p:cTn id="37" dur="500"/>
                                        <p:tgtEl>
                                          <p:spTgt spid="5959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95979"/>
                                        </p:tgtEl>
                                        <p:attrNameLst>
                                          <p:attrName>style.visibility</p:attrName>
                                        </p:attrNameLst>
                                      </p:cBhvr>
                                      <p:to>
                                        <p:strVal val="visible"/>
                                      </p:to>
                                    </p:set>
                                    <p:animEffect transition="in" filter="dissolve">
                                      <p:cBhvr>
                                        <p:cTn id="42" dur="500"/>
                                        <p:tgtEl>
                                          <p:spTgt spid="59597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95980"/>
                                        </p:tgtEl>
                                        <p:attrNameLst>
                                          <p:attrName>style.visibility</p:attrName>
                                        </p:attrNameLst>
                                      </p:cBhvr>
                                      <p:to>
                                        <p:strVal val="visible"/>
                                      </p:to>
                                    </p:set>
                                    <p:animEffect transition="in" filter="wipe(left)">
                                      <p:cBhvr>
                                        <p:cTn id="47" dur="500"/>
                                        <p:tgtEl>
                                          <p:spTgt spid="595980"/>
                                        </p:tgtEl>
                                      </p:cBhvr>
                                    </p:animEffect>
                                  </p:childTnLst>
                                </p:cTn>
                              </p:par>
                            </p:childTnLst>
                          </p:cTn>
                        </p:par>
                        <p:par>
                          <p:cTn id="48" fill="hold" nodeType="afterGroup">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595981"/>
                                        </p:tgtEl>
                                        <p:attrNameLst>
                                          <p:attrName>style.visibility</p:attrName>
                                        </p:attrNameLst>
                                      </p:cBhvr>
                                      <p:to>
                                        <p:strVal val="visible"/>
                                      </p:to>
                                    </p:set>
                                    <p:animEffect transition="in" filter="dissolve">
                                      <p:cBhvr>
                                        <p:cTn id="51" dur="500"/>
                                        <p:tgtEl>
                                          <p:spTgt spid="59598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8" fill="hold" grpId="0" nodeType="clickEffect">
                                  <p:stCondLst>
                                    <p:cond delay="0"/>
                                  </p:stCondLst>
                                  <p:childTnLst>
                                    <p:set>
                                      <p:cBhvr>
                                        <p:cTn id="55" dur="1" fill="hold">
                                          <p:stCondLst>
                                            <p:cond delay="0"/>
                                          </p:stCondLst>
                                        </p:cTn>
                                        <p:tgtEl>
                                          <p:spTgt spid="595985"/>
                                        </p:tgtEl>
                                        <p:attrNameLst>
                                          <p:attrName>style.visibility</p:attrName>
                                        </p:attrNameLst>
                                      </p:cBhvr>
                                      <p:to>
                                        <p:strVal val="visible"/>
                                      </p:to>
                                    </p:set>
                                    <p:animEffect transition="in" filter="slide(fromLeft)">
                                      <p:cBhvr>
                                        <p:cTn id="56" dur="500"/>
                                        <p:tgtEl>
                                          <p:spTgt spid="59598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595983"/>
                                        </p:tgtEl>
                                        <p:attrNameLst>
                                          <p:attrName>style.visibility</p:attrName>
                                        </p:attrNameLst>
                                      </p:cBhvr>
                                      <p:to>
                                        <p:strVal val="visible"/>
                                      </p:to>
                                    </p:set>
                                    <p:animEffect transition="in" filter="dissolve">
                                      <p:cBhvr>
                                        <p:cTn id="61" dur="500"/>
                                        <p:tgtEl>
                                          <p:spTgt spid="59598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595982"/>
                                        </p:tgtEl>
                                        <p:attrNameLst>
                                          <p:attrName>style.visibility</p:attrName>
                                        </p:attrNameLst>
                                      </p:cBhvr>
                                      <p:to>
                                        <p:strVal val="visible"/>
                                      </p:to>
                                    </p:set>
                                    <p:animEffect transition="in" filter="wipe(up)">
                                      <p:cBhvr>
                                        <p:cTn id="66" dur="500"/>
                                        <p:tgtEl>
                                          <p:spTgt spid="59598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595984"/>
                                        </p:tgtEl>
                                        <p:attrNameLst>
                                          <p:attrName>style.visibility</p:attrName>
                                        </p:attrNameLst>
                                      </p:cBhvr>
                                      <p:to>
                                        <p:strVal val="visible"/>
                                      </p:to>
                                    </p:set>
                                    <p:animEffect transition="in" filter="dissolve">
                                      <p:cBhvr>
                                        <p:cTn id="71" dur="500"/>
                                        <p:tgtEl>
                                          <p:spTgt spid="59598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2" fill="hold" grpId="0" nodeType="clickEffect">
                                  <p:stCondLst>
                                    <p:cond delay="0"/>
                                  </p:stCondLst>
                                  <p:childTnLst>
                                    <p:set>
                                      <p:cBhvr>
                                        <p:cTn id="75" dur="1" fill="hold">
                                          <p:stCondLst>
                                            <p:cond delay="0"/>
                                          </p:stCondLst>
                                        </p:cTn>
                                        <p:tgtEl>
                                          <p:spTgt spid="595993"/>
                                        </p:tgtEl>
                                        <p:attrNameLst>
                                          <p:attrName>style.visibility</p:attrName>
                                        </p:attrNameLst>
                                      </p:cBhvr>
                                      <p:to>
                                        <p:strVal val="visible"/>
                                      </p:to>
                                    </p:set>
                                    <p:animEffect transition="in" filter="slide(fromRight)">
                                      <p:cBhvr>
                                        <p:cTn id="76" dur="500"/>
                                        <p:tgtEl>
                                          <p:spTgt spid="59599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595988"/>
                                        </p:tgtEl>
                                        <p:attrNameLst>
                                          <p:attrName>style.visibility</p:attrName>
                                        </p:attrNameLst>
                                      </p:cBhvr>
                                      <p:to>
                                        <p:strVal val="visible"/>
                                      </p:to>
                                    </p:set>
                                    <p:animEffect transition="in" filter="dissolve">
                                      <p:cBhvr>
                                        <p:cTn id="81" dur="500"/>
                                        <p:tgtEl>
                                          <p:spTgt spid="59598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595986"/>
                                        </p:tgtEl>
                                        <p:attrNameLst>
                                          <p:attrName>style.visibility</p:attrName>
                                        </p:attrNameLst>
                                      </p:cBhvr>
                                      <p:to>
                                        <p:strVal val="visible"/>
                                      </p:to>
                                    </p:set>
                                    <p:animEffect transition="in" filter="wipe(up)">
                                      <p:cBhvr>
                                        <p:cTn id="86" dur="500"/>
                                        <p:tgtEl>
                                          <p:spTgt spid="595986"/>
                                        </p:tgtEl>
                                      </p:cBhvr>
                                    </p:animEffect>
                                  </p:childTnLst>
                                </p:cTn>
                              </p:par>
                            </p:childTnLst>
                          </p:cTn>
                        </p:par>
                        <p:par>
                          <p:cTn id="87" fill="hold" nodeType="afterGroup">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595987"/>
                                        </p:tgtEl>
                                        <p:attrNameLst>
                                          <p:attrName>style.visibility</p:attrName>
                                        </p:attrNameLst>
                                      </p:cBhvr>
                                      <p:to>
                                        <p:strVal val="visible"/>
                                      </p:to>
                                    </p:set>
                                    <p:animEffect transition="in" filter="wipe(left)">
                                      <p:cBhvr>
                                        <p:cTn id="90" dur="500"/>
                                        <p:tgtEl>
                                          <p:spTgt spid="595987"/>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595992"/>
                                        </p:tgtEl>
                                        <p:attrNameLst>
                                          <p:attrName>style.visibility</p:attrName>
                                        </p:attrNameLst>
                                      </p:cBhvr>
                                      <p:to>
                                        <p:strVal val="visible"/>
                                      </p:to>
                                    </p:set>
                                    <p:animEffect transition="in" filter="dissolve">
                                      <p:cBhvr>
                                        <p:cTn id="95" dur="500"/>
                                        <p:tgtEl>
                                          <p:spTgt spid="59599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595990"/>
                                        </p:tgtEl>
                                        <p:attrNameLst>
                                          <p:attrName>style.visibility</p:attrName>
                                        </p:attrNameLst>
                                      </p:cBhvr>
                                      <p:to>
                                        <p:strVal val="visible"/>
                                      </p:to>
                                    </p:set>
                                    <p:animEffect transition="in" filter="dissolve">
                                      <p:cBhvr>
                                        <p:cTn id="100" dur="500"/>
                                        <p:tgtEl>
                                          <p:spTgt spid="595990"/>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595989"/>
                                        </p:tgtEl>
                                        <p:attrNameLst>
                                          <p:attrName>style.visibility</p:attrName>
                                        </p:attrNameLst>
                                      </p:cBhvr>
                                      <p:to>
                                        <p:strVal val="visible"/>
                                      </p:to>
                                    </p:set>
                                    <p:animEffect transition="in" filter="wipe(left)">
                                      <p:cBhvr>
                                        <p:cTn id="105" dur="500"/>
                                        <p:tgtEl>
                                          <p:spTgt spid="595989"/>
                                        </p:tgtEl>
                                      </p:cBhvr>
                                    </p:animEffect>
                                  </p:childTnLst>
                                </p:cTn>
                              </p:par>
                            </p:childTnLst>
                          </p:cTn>
                        </p:par>
                        <p:par>
                          <p:cTn id="106" fill="hold" nodeType="afterGroup">
                            <p:stCondLst>
                              <p:cond delay="500"/>
                            </p:stCondLst>
                            <p:childTnLst>
                              <p:par>
                                <p:cTn id="107" presetID="9" presetClass="entr" presetSubtype="0" fill="hold" grpId="0" nodeType="afterEffect">
                                  <p:stCondLst>
                                    <p:cond delay="0"/>
                                  </p:stCondLst>
                                  <p:childTnLst>
                                    <p:set>
                                      <p:cBhvr>
                                        <p:cTn id="108" dur="1" fill="hold">
                                          <p:stCondLst>
                                            <p:cond delay="0"/>
                                          </p:stCondLst>
                                        </p:cTn>
                                        <p:tgtEl>
                                          <p:spTgt spid="595991"/>
                                        </p:tgtEl>
                                        <p:attrNameLst>
                                          <p:attrName>style.visibility</p:attrName>
                                        </p:attrNameLst>
                                      </p:cBhvr>
                                      <p:to>
                                        <p:strVal val="visible"/>
                                      </p:to>
                                    </p:set>
                                    <p:animEffect transition="in" filter="dissolve">
                                      <p:cBhvr>
                                        <p:cTn id="109" dur="500"/>
                                        <p:tgtEl>
                                          <p:spTgt spid="595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bldLvl="3" advAuto="0"/>
      <p:bldP spid="595973" grpId="0"/>
      <p:bldP spid="595974" grpId="0" animBg="1"/>
      <p:bldP spid="595975" grpId="0" animBg="1"/>
      <p:bldP spid="595976" grpId="0" animBg="1"/>
      <p:bldP spid="595977" grpId="0"/>
      <p:bldP spid="595978" grpId="0"/>
      <p:bldP spid="595979" grpId="0" animBg="1"/>
      <p:bldP spid="595980" grpId="0" animBg="1"/>
      <p:bldP spid="595981" grpId="0"/>
      <p:bldP spid="595982" grpId="0" animBg="1"/>
      <p:bldP spid="595983" grpId="0" animBg="1"/>
      <p:bldP spid="595984" grpId="0"/>
      <p:bldP spid="595985" grpId="0"/>
      <p:bldP spid="595986" grpId="0" animBg="1"/>
      <p:bldP spid="595987" grpId="0" animBg="1"/>
      <p:bldP spid="595988" grpId="0" animBg="1"/>
      <p:bldP spid="595989" grpId="0" animBg="1"/>
      <p:bldP spid="595990" grpId="0" animBg="1"/>
      <p:bldP spid="595991" grpId="0"/>
      <p:bldP spid="595992" grpId="0"/>
      <p:bldP spid="595993" grpId="0"/>
    </p:bldLst>
  </p:timing>
</p:sld>
</file>

<file path=ppt/slides/slide8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8241" name="灯片编号占位符 1"/>
          <p:cNvSpPr>
            <a:spLocks noGrp="1" noChangeArrowheads="1"/>
          </p:cNvSpPr>
          <p:nvPr>
            <p:ph type="sldNum" sz="quarter" idx="10"/>
          </p:nvPr>
        </p:nvSpPr>
        <p:spPr bwMode="auto">
          <a:noFill/>
          <a:ln>
            <a:miter lim="800000"/>
            <a:headEnd/>
            <a:tailEnd/>
          </a:ln>
        </p:spPr>
        <p:txBody>
          <a:bodyPr/>
          <a:lstStyle/>
          <a:p>
            <a:fld id="{BCA07B36-2AE2-4CA9-BE53-0DE1DA080B24}" type="slidenum">
              <a:rPr lang="zh-TW" altLang="en-US"/>
              <a:pPr/>
              <a:t>87</a:t>
            </a:fld>
            <a:endParaRPr lang="zh-TW" altLang="en-US"/>
          </a:p>
        </p:txBody>
      </p:sp>
      <p:grpSp>
        <p:nvGrpSpPr>
          <p:cNvPr id="596997" name="组合 596996"/>
          <p:cNvGrpSpPr>
            <a:grpSpLocks/>
          </p:cNvGrpSpPr>
          <p:nvPr/>
        </p:nvGrpSpPr>
        <p:grpSpPr bwMode="auto">
          <a:xfrm>
            <a:off x="912813" y="2633663"/>
            <a:ext cx="7023100" cy="492125"/>
            <a:chOff x="288" y="1648"/>
            <a:chExt cx="4424" cy="310"/>
          </a:xfrm>
        </p:grpSpPr>
        <p:sp>
          <p:nvSpPr>
            <p:cNvPr id="138273" name="文本框 596997"/>
            <p:cNvSpPr txBox="1">
              <a:spLocks noChangeArrowheads="1"/>
            </p:cNvSpPr>
            <p:nvPr/>
          </p:nvSpPr>
          <p:spPr bwMode="auto">
            <a:xfrm>
              <a:off x="2160" y="1736"/>
              <a:ext cx="1081" cy="214"/>
            </a:xfrm>
            <a:prstGeom prst="rect">
              <a:avLst/>
            </a:prstGeom>
            <a:noFill/>
            <a:ln w="28575">
              <a:solidFill>
                <a:srgbClr val="FFCC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SWALLOW</a:t>
              </a:r>
            </a:p>
          </p:txBody>
        </p:sp>
        <p:sp>
          <p:nvSpPr>
            <p:cNvPr id="138274" name="直接连接符 596998"/>
            <p:cNvSpPr>
              <a:spLocks noChangeShapeType="1"/>
            </p:cNvSpPr>
            <p:nvPr/>
          </p:nvSpPr>
          <p:spPr bwMode="auto">
            <a:xfrm>
              <a:off x="3264" y="1832"/>
              <a:ext cx="737" cy="8"/>
            </a:xfrm>
            <a:prstGeom prst="line">
              <a:avLst/>
            </a:prstGeom>
            <a:noFill/>
            <a:ln w="28575">
              <a:solidFill>
                <a:srgbClr val="FFCC00"/>
              </a:solidFill>
              <a:round/>
              <a:headEnd/>
              <a:tailEnd type="triangle" w="med" len="med"/>
            </a:ln>
          </p:spPr>
          <p:txBody>
            <a:bodyPr/>
            <a:lstStyle/>
            <a:p>
              <a:endParaRPr lang="zh-CN" altLang="en-US"/>
            </a:p>
          </p:txBody>
        </p:sp>
        <p:sp>
          <p:nvSpPr>
            <p:cNvPr id="138275" name="文本框 596999"/>
            <p:cNvSpPr txBox="1">
              <a:spLocks noChangeArrowheads="1"/>
            </p:cNvSpPr>
            <p:nvPr/>
          </p:nvSpPr>
          <p:spPr bwMode="auto">
            <a:xfrm>
              <a:off x="4032" y="1744"/>
              <a:ext cx="680" cy="214"/>
            </a:xfrm>
            <a:prstGeom prst="rect">
              <a:avLst/>
            </a:prstGeom>
            <a:noFill/>
            <a:ln w="28575">
              <a:solidFill>
                <a:srgbClr val="FFCC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BIRD</a:t>
              </a:r>
            </a:p>
          </p:txBody>
        </p:sp>
        <p:sp>
          <p:nvSpPr>
            <p:cNvPr id="138276" name="文本框 597000"/>
            <p:cNvSpPr txBox="1">
              <a:spLocks noChangeArrowheads="1"/>
            </p:cNvSpPr>
            <p:nvPr/>
          </p:nvSpPr>
          <p:spPr bwMode="auto">
            <a:xfrm>
              <a:off x="3432" y="1648"/>
              <a:ext cx="787" cy="196"/>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b="1">
                  <a:solidFill>
                    <a:schemeClr val="tx2"/>
                  </a:solidFill>
                </a:rPr>
                <a:t>ISA</a:t>
              </a:r>
            </a:p>
          </p:txBody>
        </p:sp>
        <p:sp>
          <p:nvSpPr>
            <p:cNvPr id="138277" name="文本框 597001"/>
            <p:cNvSpPr txBox="1">
              <a:spLocks noChangeArrowheads="1"/>
            </p:cNvSpPr>
            <p:nvPr/>
          </p:nvSpPr>
          <p:spPr bwMode="auto">
            <a:xfrm>
              <a:off x="288" y="1728"/>
              <a:ext cx="1081" cy="214"/>
            </a:xfrm>
            <a:prstGeom prst="rect">
              <a:avLst/>
            </a:prstGeom>
            <a:noFill/>
            <a:ln w="28575">
              <a:solidFill>
                <a:srgbClr val="FFCC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XIAOYAN</a:t>
              </a:r>
            </a:p>
          </p:txBody>
        </p:sp>
        <p:sp>
          <p:nvSpPr>
            <p:cNvPr id="138278" name="直接连接符 597002"/>
            <p:cNvSpPr>
              <a:spLocks noChangeShapeType="1"/>
            </p:cNvSpPr>
            <p:nvPr/>
          </p:nvSpPr>
          <p:spPr bwMode="auto">
            <a:xfrm>
              <a:off x="1392" y="1824"/>
              <a:ext cx="737" cy="8"/>
            </a:xfrm>
            <a:prstGeom prst="line">
              <a:avLst/>
            </a:prstGeom>
            <a:noFill/>
            <a:ln w="28575">
              <a:solidFill>
                <a:srgbClr val="FFCC00"/>
              </a:solidFill>
              <a:round/>
              <a:headEnd/>
              <a:tailEnd type="triangle" w="med" len="med"/>
            </a:ln>
          </p:spPr>
          <p:txBody>
            <a:bodyPr/>
            <a:lstStyle/>
            <a:p>
              <a:endParaRPr lang="zh-CN" altLang="en-US"/>
            </a:p>
          </p:txBody>
        </p:sp>
        <p:sp>
          <p:nvSpPr>
            <p:cNvPr id="138279" name="文本框 597003"/>
            <p:cNvSpPr txBox="1">
              <a:spLocks noChangeArrowheads="1"/>
            </p:cNvSpPr>
            <p:nvPr/>
          </p:nvSpPr>
          <p:spPr bwMode="auto">
            <a:xfrm>
              <a:off x="1592" y="1648"/>
              <a:ext cx="787" cy="196"/>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b="1">
                  <a:solidFill>
                    <a:schemeClr val="tx2"/>
                  </a:solidFill>
                </a:rPr>
                <a:t>ISA</a:t>
              </a:r>
            </a:p>
          </p:txBody>
        </p:sp>
      </p:grpSp>
      <p:sp>
        <p:nvSpPr>
          <p:cNvPr id="597005" name="直接连接符 597004"/>
          <p:cNvSpPr>
            <a:spLocks noChangeShapeType="1"/>
          </p:cNvSpPr>
          <p:nvPr/>
        </p:nvSpPr>
        <p:spPr bwMode="auto">
          <a:xfrm>
            <a:off x="1282700" y="3098800"/>
            <a:ext cx="0" cy="533400"/>
          </a:xfrm>
          <a:prstGeom prst="line">
            <a:avLst/>
          </a:prstGeom>
          <a:noFill/>
          <a:ln w="28575">
            <a:solidFill>
              <a:srgbClr val="FFCC00"/>
            </a:solidFill>
            <a:round/>
            <a:headEnd type="triangle" w="med" len="med"/>
            <a:tailEnd/>
          </a:ln>
        </p:spPr>
        <p:txBody>
          <a:bodyPr/>
          <a:lstStyle/>
          <a:p>
            <a:endParaRPr lang="zh-CN" altLang="en-US"/>
          </a:p>
        </p:txBody>
      </p:sp>
      <p:sp>
        <p:nvSpPr>
          <p:cNvPr id="597006" name="直接连接符 597005"/>
          <p:cNvSpPr>
            <a:spLocks noChangeShapeType="1"/>
          </p:cNvSpPr>
          <p:nvPr/>
        </p:nvSpPr>
        <p:spPr bwMode="auto">
          <a:xfrm>
            <a:off x="2246313" y="3840163"/>
            <a:ext cx="1169987" cy="12700"/>
          </a:xfrm>
          <a:prstGeom prst="line">
            <a:avLst/>
          </a:prstGeom>
          <a:noFill/>
          <a:ln w="28575">
            <a:solidFill>
              <a:srgbClr val="FFCC00"/>
            </a:solidFill>
            <a:round/>
            <a:headEnd/>
            <a:tailEnd type="triangle" w="med" len="med"/>
          </a:ln>
        </p:spPr>
        <p:txBody>
          <a:bodyPr/>
          <a:lstStyle/>
          <a:p>
            <a:endParaRPr lang="zh-CN" altLang="en-US"/>
          </a:p>
        </p:txBody>
      </p:sp>
      <p:sp>
        <p:nvSpPr>
          <p:cNvPr id="597007" name="文本框 597006"/>
          <p:cNvSpPr txBox="1">
            <a:spLocks noChangeArrowheads="1"/>
          </p:cNvSpPr>
          <p:nvPr/>
        </p:nvSpPr>
        <p:spPr bwMode="auto">
          <a:xfrm>
            <a:off x="3440113" y="3700463"/>
            <a:ext cx="990600" cy="339725"/>
          </a:xfrm>
          <a:prstGeom prst="rect">
            <a:avLst/>
          </a:prstGeom>
          <a:noFill/>
          <a:ln w="28575">
            <a:solidFill>
              <a:srgbClr val="FFCC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NEST1</a:t>
            </a:r>
          </a:p>
        </p:txBody>
      </p:sp>
      <p:sp>
        <p:nvSpPr>
          <p:cNvPr id="597008" name="直接连接符 597007"/>
          <p:cNvSpPr>
            <a:spLocks noChangeShapeType="1"/>
          </p:cNvSpPr>
          <p:nvPr/>
        </p:nvSpPr>
        <p:spPr bwMode="auto">
          <a:xfrm>
            <a:off x="4429125" y="3865563"/>
            <a:ext cx="1169988" cy="12700"/>
          </a:xfrm>
          <a:prstGeom prst="line">
            <a:avLst/>
          </a:prstGeom>
          <a:noFill/>
          <a:ln w="28575">
            <a:solidFill>
              <a:srgbClr val="FFCC00"/>
            </a:solidFill>
            <a:round/>
            <a:headEnd/>
            <a:tailEnd type="triangle" w="med" len="med"/>
          </a:ln>
        </p:spPr>
        <p:txBody>
          <a:bodyPr/>
          <a:lstStyle/>
          <a:p>
            <a:endParaRPr lang="zh-CN" altLang="en-US"/>
          </a:p>
        </p:txBody>
      </p:sp>
      <p:sp>
        <p:nvSpPr>
          <p:cNvPr id="597009" name="文本框 597008"/>
          <p:cNvSpPr txBox="1">
            <a:spLocks noChangeArrowheads="1"/>
          </p:cNvSpPr>
          <p:nvPr/>
        </p:nvSpPr>
        <p:spPr bwMode="auto">
          <a:xfrm>
            <a:off x="5624513" y="3713163"/>
            <a:ext cx="863600" cy="339725"/>
          </a:xfrm>
          <a:prstGeom prst="rect">
            <a:avLst/>
          </a:prstGeom>
          <a:noFill/>
          <a:ln w="28575">
            <a:solidFill>
              <a:srgbClr val="FFCC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NEST</a:t>
            </a:r>
          </a:p>
        </p:txBody>
      </p:sp>
      <p:sp>
        <p:nvSpPr>
          <p:cNvPr id="597010" name="文本框 597009"/>
          <p:cNvSpPr txBox="1">
            <a:spLocks noChangeArrowheads="1"/>
          </p:cNvSpPr>
          <p:nvPr/>
        </p:nvSpPr>
        <p:spPr bwMode="auto">
          <a:xfrm>
            <a:off x="4667250" y="3598863"/>
            <a:ext cx="1249363" cy="311150"/>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b="1"/>
              <a:t>ISA</a:t>
            </a:r>
          </a:p>
        </p:txBody>
      </p:sp>
      <p:sp>
        <p:nvSpPr>
          <p:cNvPr id="597011" name="文本框 597010"/>
          <p:cNvSpPr txBox="1">
            <a:spLocks noChangeArrowheads="1"/>
          </p:cNvSpPr>
          <p:nvPr/>
        </p:nvSpPr>
        <p:spPr bwMode="auto">
          <a:xfrm>
            <a:off x="2246313" y="3573463"/>
            <a:ext cx="1249362" cy="311150"/>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b="1"/>
              <a:t>OWNEE</a:t>
            </a:r>
          </a:p>
        </p:txBody>
      </p:sp>
      <p:sp>
        <p:nvSpPr>
          <p:cNvPr id="597012" name="文本框 597011"/>
          <p:cNvSpPr txBox="1">
            <a:spLocks noChangeArrowheads="1"/>
          </p:cNvSpPr>
          <p:nvPr/>
        </p:nvSpPr>
        <p:spPr bwMode="auto">
          <a:xfrm>
            <a:off x="836613" y="1770063"/>
            <a:ext cx="7696200" cy="676275"/>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b="1"/>
              <a:t>我们希望 把“</a:t>
            </a:r>
            <a:r>
              <a:rPr lang="zh-CN" altLang="en-US" b="1">
                <a:solidFill>
                  <a:schemeClr val="tx2"/>
                </a:solidFill>
              </a:rPr>
              <a:t>小燕从春天到秋天占有一个巢</a:t>
            </a:r>
            <a:r>
              <a:rPr lang="zh-CN" altLang="en-US" b="1"/>
              <a:t>”的信息加到网络中去。</a:t>
            </a:r>
          </a:p>
        </p:txBody>
      </p:sp>
      <p:sp>
        <p:nvSpPr>
          <p:cNvPr id="597013" name="文本框 597012"/>
          <p:cNvSpPr txBox="1">
            <a:spLocks noChangeArrowheads="1"/>
          </p:cNvSpPr>
          <p:nvPr/>
        </p:nvSpPr>
        <p:spPr bwMode="auto">
          <a:xfrm>
            <a:off x="1243013" y="3687763"/>
            <a:ext cx="990600" cy="339725"/>
          </a:xfrm>
          <a:prstGeom prst="rect">
            <a:avLst/>
          </a:prstGeom>
          <a:noFill/>
          <a:ln w="28575">
            <a:solidFill>
              <a:srgbClr val="FFCC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OWN-1</a:t>
            </a:r>
          </a:p>
        </p:txBody>
      </p:sp>
      <p:sp>
        <p:nvSpPr>
          <p:cNvPr id="597014" name="直接连接符 597013"/>
          <p:cNvSpPr>
            <a:spLocks noChangeShapeType="1"/>
          </p:cNvSpPr>
          <p:nvPr/>
        </p:nvSpPr>
        <p:spPr bwMode="auto">
          <a:xfrm>
            <a:off x="1979613" y="4056063"/>
            <a:ext cx="0" cy="457200"/>
          </a:xfrm>
          <a:prstGeom prst="line">
            <a:avLst/>
          </a:prstGeom>
          <a:noFill/>
          <a:ln w="28575">
            <a:solidFill>
              <a:srgbClr val="FFCC00"/>
            </a:solidFill>
            <a:round/>
            <a:headEnd/>
            <a:tailEnd/>
          </a:ln>
        </p:spPr>
        <p:txBody>
          <a:bodyPr/>
          <a:lstStyle/>
          <a:p>
            <a:endParaRPr lang="zh-CN" altLang="en-US"/>
          </a:p>
        </p:txBody>
      </p:sp>
      <p:sp>
        <p:nvSpPr>
          <p:cNvPr id="597015" name="文本框 597014"/>
          <p:cNvSpPr txBox="1">
            <a:spLocks noChangeArrowheads="1"/>
          </p:cNvSpPr>
          <p:nvPr/>
        </p:nvSpPr>
        <p:spPr bwMode="auto">
          <a:xfrm>
            <a:off x="3198813" y="4335463"/>
            <a:ext cx="1143000" cy="339725"/>
          </a:xfrm>
          <a:prstGeom prst="rect">
            <a:avLst/>
          </a:prstGeom>
          <a:noFill/>
          <a:ln w="28575">
            <a:solidFill>
              <a:srgbClr val="FFCC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SPRING</a:t>
            </a:r>
          </a:p>
        </p:txBody>
      </p:sp>
      <p:sp>
        <p:nvSpPr>
          <p:cNvPr id="597016" name="直接连接符 597015"/>
          <p:cNvSpPr>
            <a:spLocks noChangeShapeType="1"/>
          </p:cNvSpPr>
          <p:nvPr/>
        </p:nvSpPr>
        <p:spPr bwMode="auto">
          <a:xfrm>
            <a:off x="1979613" y="4487863"/>
            <a:ext cx="1169987" cy="12700"/>
          </a:xfrm>
          <a:prstGeom prst="line">
            <a:avLst/>
          </a:prstGeom>
          <a:noFill/>
          <a:ln w="28575">
            <a:solidFill>
              <a:srgbClr val="FFCC00"/>
            </a:solidFill>
            <a:round/>
            <a:headEnd/>
            <a:tailEnd type="triangle" w="med" len="med"/>
          </a:ln>
        </p:spPr>
        <p:txBody>
          <a:bodyPr/>
          <a:lstStyle/>
          <a:p>
            <a:endParaRPr lang="zh-CN" altLang="en-US"/>
          </a:p>
        </p:txBody>
      </p:sp>
      <p:sp>
        <p:nvSpPr>
          <p:cNvPr id="597017" name="直接连接符 597016"/>
          <p:cNvSpPr>
            <a:spLocks noChangeShapeType="1"/>
          </p:cNvSpPr>
          <p:nvPr/>
        </p:nvSpPr>
        <p:spPr bwMode="auto">
          <a:xfrm>
            <a:off x="4378325" y="4500563"/>
            <a:ext cx="1169988" cy="12700"/>
          </a:xfrm>
          <a:prstGeom prst="line">
            <a:avLst/>
          </a:prstGeom>
          <a:noFill/>
          <a:ln w="28575">
            <a:solidFill>
              <a:srgbClr val="FFCC00"/>
            </a:solidFill>
            <a:round/>
            <a:headEnd/>
            <a:tailEnd type="triangle" w="med" len="med"/>
          </a:ln>
        </p:spPr>
        <p:txBody>
          <a:bodyPr/>
          <a:lstStyle/>
          <a:p>
            <a:endParaRPr lang="zh-CN" altLang="en-US"/>
          </a:p>
        </p:txBody>
      </p:sp>
      <p:sp>
        <p:nvSpPr>
          <p:cNvPr id="597018" name="文本框 597017"/>
          <p:cNvSpPr txBox="1">
            <a:spLocks noChangeArrowheads="1"/>
          </p:cNvSpPr>
          <p:nvPr/>
        </p:nvSpPr>
        <p:spPr bwMode="auto">
          <a:xfrm>
            <a:off x="5624513" y="4360863"/>
            <a:ext cx="863600" cy="339725"/>
          </a:xfrm>
          <a:prstGeom prst="rect">
            <a:avLst/>
          </a:prstGeom>
          <a:noFill/>
          <a:ln w="28575">
            <a:solidFill>
              <a:srgbClr val="FFCC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TIME</a:t>
            </a:r>
          </a:p>
        </p:txBody>
      </p:sp>
      <p:sp>
        <p:nvSpPr>
          <p:cNvPr id="597019" name="文本框 597018"/>
          <p:cNvSpPr txBox="1">
            <a:spLocks noChangeArrowheads="1"/>
          </p:cNvSpPr>
          <p:nvPr/>
        </p:nvSpPr>
        <p:spPr bwMode="auto">
          <a:xfrm>
            <a:off x="1522413" y="4221163"/>
            <a:ext cx="1600200" cy="311150"/>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b="1"/>
              <a:t>STARTTIME</a:t>
            </a:r>
          </a:p>
        </p:txBody>
      </p:sp>
      <p:sp>
        <p:nvSpPr>
          <p:cNvPr id="597020" name="文本框 597019"/>
          <p:cNvSpPr txBox="1">
            <a:spLocks noChangeArrowheads="1"/>
          </p:cNvSpPr>
          <p:nvPr/>
        </p:nvSpPr>
        <p:spPr bwMode="auto">
          <a:xfrm>
            <a:off x="4692650" y="4246563"/>
            <a:ext cx="1249363" cy="311150"/>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b="1"/>
              <a:t>ISA</a:t>
            </a:r>
          </a:p>
        </p:txBody>
      </p:sp>
      <p:sp>
        <p:nvSpPr>
          <p:cNvPr id="597021" name="文本框 597020"/>
          <p:cNvSpPr txBox="1">
            <a:spLocks noChangeArrowheads="1"/>
          </p:cNvSpPr>
          <p:nvPr/>
        </p:nvSpPr>
        <p:spPr bwMode="auto">
          <a:xfrm>
            <a:off x="3198813" y="4970463"/>
            <a:ext cx="1143000" cy="339725"/>
          </a:xfrm>
          <a:prstGeom prst="rect">
            <a:avLst/>
          </a:prstGeom>
          <a:noFill/>
          <a:ln w="28575">
            <a:solidFill>
              <a:srgbClr val="FFCC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FALL</a:t>
            </a:r>
          </a:p>
        </p:txBody>
      </p:sp>
      <p:sp>
        <p:nvSpPr>
          <p:cNvPr id="597022" name="直接连接符 597021"/>
          <p:cNvSpPr>
            <a:spLocks noChangeShapeType="1"/>
          </p:cNvSpPr>
          <p:nvPr/>
        </p:nvSpPr>
        <p:spPr bwMode="auto">
          <a:xfrm>
            <a:off x="1751013" y="5135563"/>
            <a:ext cx="1398587" cy="0"/>
          </a:xfrm>
          <a:prstGeom prst="line">
            <a:avLst/>
          </a:prstGeom>
          <a:noFill/>
          <a:ln w="28575">
            <a:solidFill>
              <a:srgbClr val="FFCC00"/>
            </a:solidFill>
            <a:round/>
            <a:headEnd/>
            <a:tailEnd type="triangle" w="med" len="med"/>
          </a:ln>
        </p:spPr>
        <p:txBody>
          <a:bodyPr/>
          <a:lstStyle/>
          <a:p>
            <a:endParaRPr lang="zh-CN" altLang="en-US"/>
          </a:p>
        </p:txBody>
      </p:sp>
      <p:sp>
        <p:nvSpPr>
          <p:cNvPr id="597023" name="直接连接符 597022"/>
          <p:cNvSpPr>
            <a:spLocks noChangeShapeType="1"/>
          </p:cNvSpPr>
          <p:nvPr/>
        </p:nvSpPr>
        <p:spPr bwMode="auto">
          <a:xfrm flipV="1">
            <a:off x="4378325" y="5122863"/>
            <a:ext cx="1639888" cy="12700"/>
          </a:xfrm>
          <a:prstGeom prst="line">
            <a:avLst/>
          </a:prstGeom>
          <a:noFill/>
          <a:ln w="28575">
            <a:solidFill>
              <a:srgbClr val="FFCC00"/>
            </a:solidFill>
            <a:round/>
            <a:headEnd/>
            <a:tailEnd/>
          </a:ln>
        </p:spPr>
        <p:txBody>
          <a:bodyPr/>
          <a:lstStyle/>
          <a:p>
            <a:endParaRPr lang="zh-CN" altLang="en-US"/>
          </a:p>
        </p:txBody>
      </p:sp>
      <p:sp>
        <p:nvSpPr>
          <p:cNvPr id="597024" name="文本框 597023"/>
          <p:cNvSpPr txBox="1">
            <a:spLocks noChangeArrowheads="1"/>
          </p:cNvSpPr>
          <p:nvPr/>
        </p:nvSpPr>
        <p:spPr bwMode="auto">
          <a:xfrm>
            <a:off x="1522413" y="4856163"/>
            <a:ext cx="1600200" cy="311150"/>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b="1"/>
              <a:t>ENDTIME</a:t>
            </a:r>
          </a:p>
        </p:txBody>
      </p:sp>
      <p:sp>
        <p:nvSpPr>
          <p:cNvPr id="597025" name="文本框 597024"/>
          <p:cNvSpPr txBox="1">
            <a:spLocks noChangeArrowheads="1"/>
          </p:cNvSpPr>
          <p:nvPr/>
        </p:nvSpPr>
        <p:spPr bwMode="auto">
          <a:xfrm>
            <a:off x="4692650" y="4881563"/>
            <a:ext cx="1249363" cy="311150"/>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b="1"/>
              <a:t>ISA</a:t>
            </a:r>
          </a:p>
        </p:txBody>
      </p:sp>
      <p:sp>
        <p:nvSpPr>
          <p:cNvPr id="597026" name="直接连接符 597025"/>
          <p:cNvSpPr>
            <a:spLocks noChangeShapeType="1"/>
          </p:cNvSpPr>
          <p:nvPr/>
        </p:nvSpPr>
        <p:spPr bwMode="auto">
          <a:xfrm>
            <a:off x="1725613" y="4030663"/>
            <a:ext cx="25400" cy="1104900"/>
          </a:xfrm>
          <a:prstGeom prst="line">
            <a:avLst/>
          </a:prstGeom>
          <a:noFill/>
          <a:ln w="28575">
            <a:solidFill>
              <a:srgbClr val="FFCC00"/>
            </a:solidFill>
            <a:round/>
            <a:headEnd/>
            <a:tailEnd/>
          </a:ln>
        </p:spPr>
        <p:txBody>
          <a:bodyPr/>
          <a:lstStyle/>
          <a:p>
            <a:endParaRPr lang="zh-CN" altLang="en-US"/>
          </a:p>
        </p:txBody>
      </p:sp>
      <p:sp>
        <p:nvSpPr>
          <p:cNvPr id="597027" name="直接连接符 597026"/>
          <p:cNvSpPr>
            <a:spLocks noChangeShapeType="1"/>
          </p:cNvSpPr>
          <p:nvPr/>
        </p:nvSpPr>
        <p:spPr bwMode="auto">
          <a:xfrm>
            <a:off x="1484313" y="4017963"/>
            <a:ext cx="0" cy="1600200"/>
          </a:xfrm>
          <a:prstGeom prst="line">
            <a:avLst/>
          </a:prstGeom>
          <a:noFill/>
          <a:ln w="28575">
            <a:solidFill>
              <a:srgbClr val="FFCC00"/>
            </a:solidFill>
            <a:round/>
            <a:headEnd/>
            <a:tailEnd type="triangle" w="med" len="med"/>
          </a:ln>
        </p:spPr>
        <p:txBody>
          <a:bodyPr/>
          <a:lstStyle/>
          <a:p>
            <a:endParaRPr lang="zh-CN" altLang="en-US"/>
          </a:p>
        </p:txBody>
      </p:sp>
      <p:sp>
        <p:nvSpPr>
          <p:cNvPr id="597028" name="文本框 597027"/>
          <p:cNvSpPr txBox="1">
            <a:spLocks noChangeArrowheads="1"/>
          </p:cNvSpPr>
          <p:nvPr/>
        </p:nvSpPr>
        <p:spPr bwMode="auto">
          <a:xfrm>
            <a:off x="1141413" y="5656263"/>
            <a:ext cx="1828800" cy="339725"/>
          </a:xfrm>
          <a:prstGeom prst="rect">
            <a:avLst/>
          </a:prstGeom>
          <a:noFill/>
          <a:ln w="28575">
            <a:solidFill>
              <a:srgbClr val="FFCC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OWNERSHIP</a:t>
            </a:r>
          </a:p>
        </p:txBody>
      </p:sp>
      <p:sp>
        <p:nvSpPr>
          <p:cNvPr id="597029" name="文本框 597028"/>
          <p:cNvSpPr txBox="1">
            <a:spLocks noChangeArrowheads="1"/>
          </p:cNvSpPr>
          <p:nvPr/>
        </p:nvSpPr>
        <p:spPr bwMode="auto">
          <a:xfrm>
            <a:off x="1446213" y="5199063"/>
            <a:ext cx="1249362" cy="311150"/>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b="1"/>
              <a:t>ISA</a:t>
            </a:r>
          </a:p>
        </p:txBody>
      </p:sp>
      <p:sp>
        <p:nvSpPr>
          <p:cNvPr id="597030" name="文本框 597029"/>
          <p:cNvSpPr txBox="1">
            <a:spLocks noChangeArrowheads="1"/>
          </p:cNvSpPr>
          <p:nvPr/>
        </p:nvSpPr>
        <p:spPr bwMode="auto">
          <a:xfrm>
            <a:off x="3168650" y="5567363"/>
            <a:ext cx="1249363" cy="311150"/>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b="1"/>
              <a:t>ISA</a:t>
            </a:r>
          </a:p>
        </p:txBody>
      </p:sp>
      <p:sp>
        <p:nvSpPr>
          <p:cNvPr id="597031" name="直接连接符 597030"/>
          <p:cNvSpPr>
            <a:spLocks noChangeShapeType="1"/>
          </p:cNvSpPr>
          <p:nvPr/>
        </p:nvSpPr>
        <p:spPr bwMode="auto">
          <a:xfrm>
            <a:off x="2982913" y="5821363"/>
            <a:ext cx="1169987" cy="12700"/>
          </a:xfrm>
          <a:prstGeom prst="line">
            <a:avLst/>
          </a:prstGeom>
          <a:noFill/>
          <a:ln w="28575">
            <a:solidFill>
              <a:srgbClr val="FFCC00"/>
            </a:solidFill>
            <a:round/>
            <a:headEnd/>
            <a:tailEnd type="triangle" w="med" len="med"/>
          </a:ln>
        </p:spPr>
        <p:txBody>
          <a:bodyPr/>
          <a:lstStyle/>
          <a:p>
            <a:endParaRPr lang="zh-CN" altLang="en-US"/>
          </a:p>
        </p:txBody>
      </p:sp>
      <p:sp>
        <p:nvSpPr>
          <p:cNvPr id="597032" name="文本框 597031"/>
          <p:cNvSpPr txBox="1">
            <a:spLocks noChangeArrowheads="1"/>
          </p:cNvSpPr>
          <p:nvPr/>
        </p:nvSpPr>
        <p:spPr bwMode="auto">
          <a:xfrm>
            <a:off x="4164013" y="5681663"/>
            <a:ext cx="1778000" cy="339725"/>
          </a:xfrm>
          <a:prstGeom prst="rect">
            <a:avLst/>
          </a:prstGeom>
          <a:noFill/>
          <a:ln w="28575">
            <a:solidFill>
              <a:srgbClr val="FFCC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SITUATION</a:t>
            </a:r>
          </a:p>
        </p:txBody>
      </p:sp>
      <p:sp>
        <p:nvSpPr>
          <p:cNvPr id="597033" name="直接连接符 597032"/>
          <p:cNvSpPr>
            <a:spLocks noChangeShapeType="1"/>
          </p:cNvSpPr>
          <p:nvPr/>
        </p:nvSpPr>
        <p:spPr bwMode="auto">
          <a:xfrm>
            <a:off x="6005513" y="4678363"/>
            <a:ext cx="0" cy="457200"/>
          </a:xfrm>
          <a:prstGeom prst="line">
            <a:avLst/>
          </a:prstGeom>
          <a:noFill/>
          <a:ln w="28575">
            <a:solidFill>
              <a:srgbClr val="FFCC00"/>
            </a:solidFill>
            <a:round/>
            <a:headEnd type="triangle" w="med" len="med"/>
            <a:tailEnd/>
          </a:ln>
        </p:spPr>
        <p:txBody>
          <a:bodyPr/>
          <a:lstStyle/>
          <a:p>
            <a:endParaRPr lang="zh-CN" altLang="en-US"/>
          </a:p>
        </p:txBody>
      </p:sp>
      <p:sp>
        <p:nvSpPr>
          <p:cNvPr id="597034" name="文本框 597033"/>
          <p:cNvSpPr txBox="1">
            <a:spLocks noChangeArrowheads="1"/>
          </p:cNvSpPr>
          <p:nvPr/>
        </p:nvSpPr>
        <p:spPr bwMode="auto">
          <a:xfrm>
            <a:off x="684213" y="3217863"/>
            <a:ext cx="1249362" cy="311150"/>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b="1"/>
              <a:t>OWNER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597012"/>
                                        </p:tgtEl>
                                        <p:attrNameLst>
                                          <p:attrName>style.visibility</p:attrName>
                                        </p:attrNameLst>
                                      </p:cBhvr>
                                      <p:to>
                                        <p:strVal val="visible"/>
                                      </p:to>
                                    </p:set>
                                    <p:animEffect transition="in" filter="slide(fromRight)">
                                      <p:cBhvr>
                                        <p:cTn id="7" dur="500"/>
                                        <p:tgtEl>
                                          <p:spTgt spid="597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96997"/>
                                        </p:tgtEl>
                                        <p:attrNameLst>
                                          <p:attrName>style.visibility</p:attrName>
                                        </p:attrNameLst>
                                      </p:cBhvr>
                                      <p:to>
                                        <p:strVal val="visible"/>
                                      </p:to>
                                    </p:set>
                                    <p:animEffect transition="in" filter="dissolve">
                                      <p:cBhvr>
                                        <p:cTn id="12" dur="500"/>
                                        <p:tgtEl>
                                          <p:spTgt spid="5969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97013"/>
                                        </p:tgtEl>
                                        <p:attrNameLst>
                                          <p:attrName>style.visibility</p:attrName>
                                        </p:attrNameLst>
                                      </p:cBhvr>
                                      <p:to>
                                        <p:strVal val="visible"/>
                                      </p:to>
                                    </p:set>
                                    <p:animEffect transition="in" filter="dissolve">
                                      <p:cBhvr>
                                        <p:cTn id="17" dur="500"/>
                                        <p:tgtEl>
                                          <p:spTgt spid="5970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97005"/>
                                        </p:tgtEl>
                                        <p:attrNameLst>
                                          <p:attrName>style.visibility</p:attrName>
                                        </p:attrNameLst>
                                      </p:cBhvr>
                                      <p:to>
                                        <p:strVal val="visible"/>
                                      </p:to>
                                    </p:set>
                                    <p:animEffect transition="in" filter="wipe(down)">
                                      <p:cBhvr>
                                        <p:cTn id="22" dur="500"/>
                                        <p:tgtEl>
                                          <p:spTgt spid="5970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97034"/>
                                        </p:tgtEl>
                                        <p:attrNameLst>
                                          <p:attrName>style.visibility</p:attrName>
                                        </p:attrNameLst>
                                      </p:cBhvr>
                                      <p:to>
                                        <p:strVal val="visible"/>
                                      </p:to>
                                    </p:set>
                                    <p:animEffect transition="in" filter="dissolve">
                                      <p:cBhvr>
                                        <p:cTn id="27" dur="500"/>
                                        <p:tgtEl>
                                          <p:spTgt spid="5970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97007"/>
                                        </p:tgtEl>
                                        <p:attrNameLst>
                                          <p:attrName>style.visibility</p:attrName>
                                        </p:attrNameLst>
                                      </p:cBhvr>
                                      <p:to>
                                        <p:strVal val="visible"/>
                                      </p:to>
                                    </p:set>
                                    <p:animEffect transition="in" filter="dissolve">
                                      <p:cBhvr>
                                        <p:cTn id="32" dur="500"/>
                                        <p:tgtEl>
                                          <p:spTgt spid="597007"/>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597006"/>
                                        </p:tgtEl>
                                        <p:attrNameLst>
                                          <p:attrName>style.visibility</p:attrName>
                                        </p:attrNameLst>
                                      </p:cBhvr>
                                      <p:to>
                                        <p:strVal val="visible"/>
                                      </p:to>
                                    </p:set>
                                    <p:animEffect transition="in" filter="wipe(left)">
                                      <p:cBhvr>
                                        <p:cTn id="36" dur="500"/>
                                        <p:tgtEl>
                                          <p:spTgt spid="59700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97011"/>
                                        </p:tgtEl>
                                        <p:attrNameLst>
                                          <p:attrName>style.visibility</p:attrName>
                                        </p:attrNameLst>
                                      </p:cBhvr>
                                      <p:to>
                                        <p:strVal val="visible"/>
                                      </p:to>
                                    </p:set>
                                    <p:animEffect transition="in" filter="dissolve">
                                      <p:cBhvr>
                                        <p:cTn id="41" dur="500"/>
                                        <p:tgtEl>
                                          <p:spTgt spid="59701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97009"/>
                                        </p:tgtEl>
                                        <p:attrNameLst>
                                          <p:attrName>style.visibility</p:attrName>
                                        </p:attrNameLst>
                                      </p:cBhvr>
                                      <p:to>
                                        <p:strVal val="visible"/>
                                      </p:to>
                                    </p:set>
                                    <p:animEffect transition="in" filter="dissolve">
                                      <p:cBhvr>
                                        <p:cTn id="46" dur="500"/>
                                        <p:tgtEl>
                                          <p:spTgt spid="59700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97008"/>
                                        </p:tgtEl>
                                        <p:attrNameLst>
                                          <p:attrName>style.visibility</p:attrName>
                                        </p:attrNameLst>
                                      </p:cBhvr>
                                      <p:to>
                                        <p:strVal val="visible"/>
                                      </p:to>
                                    </p:set>
                                    <p:animEffect transition="in" filter="wipe(left)">
                                      <p:cBhvr>
                                        <p:cTn id="51" dur="500"/>
                                        <p:tgtEl>
                                          <p:spTgt spid="597008"/>
                                        </p:tgtEl>
                                      </p:cBhvr>
                                    </p:animEffect>
                                  </p:childTnLst>
                                </p:cTn>
                              </p:par>
                            </p:childTnLst>
                          </p:cTn>
                        </p:par>
                        <p:par>
                          <p:cTn id="52" fill="hold" nodeType="afterGroup">
                            <p:stCondLst>
                              <p:cond delay="500"/>
                            </p:stCondLst>
                            <p:childTnLst>
                              <p:par>
                                <p:cTn id="53" presetID="9" presetClass="entr" presetSubtype="0" fill="hold" grpId="0" nodeType="afterEffect">
                                  <p:stCondLst>
                                    <p:cond delay="0"/>
                                  </p:stCondLst>
                                  <p:childTnLst>
                                    <p:set>
                                      <p:cBhvr>
                                        <p:cTn id="54" dur="1" fill="hold">
                                          <p:stCondLst>
                                            <p:cond delay="0"/>
                                          </p:stCondLst>
                                        </p:cTn>
                                        <p:tgtEl>
                                          <p:spTgt spid="597010"/>
                                        </p:tgtEl>
                                        <p:attrNameLst>
                                          <p:attrName>style.visibility</p:attrName>
                                        </p:attrNameLst>
                                      </p:cBhvr>
                                      <p:to>
                                        <p:strVal val="visible"/>
                                      </p:to>
                                    </p:set>
                                    <p:animEffect transition="in" filter="dissolve">
                                      <p:cBhvr>
                                        <p:cTn id="55" dur="500"/>
                                        <p:tgtEl>
                                          <p:spTgt spid="59701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597015"/>
                                        </p:tgtEl>
                                        <p:attrNameLst>
                                          <p:attrName>style.visibility</p:attrName>
                                        </p:attrNameLst>
                                      </p:cBhvr>
                                      <p:to>
                                        <p:strVal val="visible"/>
                                      </p:to>
                                    </p:set>
                                    <p:animEffect transition="in" filter="dissolve">
                                      <p:cBhvr>
                                        <p:cTn id="60" dur="500"/>
                                        <p:tgtEl>
                                          <p:spTgt spid="59701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597014"/>
                                        </p:tgtEl>
                                        <p:attrNameLst>
                                          <p:attrName>style.visibility</p:attrName>
                                        </p:attrNameLst>
                                      </p:cBhvr>
                                      <p:to>
                                        <p:strVal val="visible"/>
                                      </p:to>
                                    </p:set>
                                    <p:animEffect transition="in" filter="wipe(up)">
                                      <p:cBhvr>
                                        <p:cTn id="65" dur="500"/>
                                        <p:tgtEl>
                                          <p:spTgt spid="597014"/>
                                        </p:tgtEl>
                                      </p:cBhvr>
                                    </p:animEffect>
                                  </p:childTnLst>
                                </p:cTn>
                              </p:par>
                            </p:childTnLst>
                          </p:cTn>
                        </p:par>
                        <p:par>
                          <p:cTn id="66" fill="hold" nodeType="afterGroup">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597016"/>
                                        </p:tgtEl>
                                        <p:attrNameLst>
                                          <p:attrName>style.visibility</p:attrName>
                                        </p:attrNameLst>
                                      </p:cBhvr>
                                      <p:to>
                                        <p:strVal val="visible"/>
                                      </p:to>
                                    </p:set>
                                    <p:animEffect transition="in" filter="wipe(left)">
                                      <p:cBhvr>
                                        <p:cTn id="69" dur="500"/>
                                        <p:tgtEl>
                                          <p:spTgt spid="59701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597019"/>
                                        </p:tgtEl>
                                        <p:attrNameLst>
                                          <p:attrName>style.visibility</p:attrName>
                                        </p:attrNameLst>
                                      </p:cBhvr>
                                      <p:to>
                                        <p:strVal val="visible"/>
                                      </p:to>
                                    </p:set>
                                    <p:animEffect transition="in" filter="dissolve">
                                      <p:cBhvr>
                                        <p:cTn id="74" dur="500"/>
                                        <p:tgtEl>
                                          <p:spTgt spid="59701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97018"/>
                                        </p:tgtEl>
                                        <p:attrNameLst>
                                          <p:attrName>style.visibility</p:attrName>
                                        </p:attrNameLst>
                                      </p:cBhvr>
                                      <p:to>
                                        <p:strVal val="visible"/>
                                      </p:to>
                                    </p:set>
                                    <p:animEffect transition="in" filter="dissolve">
                                      <p:cBhvr>
                                        <p:cTn id="79" dur="500"/>
                                        <p:tgtEl>
                                          <p:spTgt spid="59701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597017"/>
                                        </p:tgtEl>
                                        <p:attrNameLst>
                                          <p:attrName>style.visibility</p:attrName>
                                        </p:attrNameLst>
                                      </p:cBhvr>
                                      <p:to>
                                        <p:strVal val="visible"/>
                                      </p:to>
                                    </p:set>
                                    <p:animEffect transition="in" filter="wipe(left)">
                                      <p:cBhvr>
                                        <p:cTn id="84" dur="500"/>
                                        <p:tgtEl>
                                          <p:spTgt spid="597017"/>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597020"/>
                                        </p:tgtEl>
                                        <p:attrNameLst>
                                          <p:attrName>style.visibility</p:attrName>
                                        </p:attrNameLst>
                                      </p:cBhvr>
                                      <p:to>
                                        <p:strVal val="visible"/>
                                      </p:to>
                                    </p:set>
                                    <p:animEffect transition="in" filter="dissolve">
                                      <p:cBhvr>
                                        <p:cTn id="89" dur="500"/>
                                        <p:tgtEl>
                                          <p:spTgt spid="59702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97021"/>
                                        </p:tgtEl>
                                        <p:attrNameLst>
                                          <p:attrName>style.visibility</p:attrName>
                                        </p:attrNameLst>
                                      </p:cBhvr>
                                      <p:to>
                                        <p:strVal val="visible"/>
                                      </p:to>
                                    </p:set>
                                    <p:animEffect transition="in" filter="dissolve">
                                      <p:cBhvr>
                                        <p:cTn id="94" dur="500"/>
                                        <p:tgtEl>
                                          <p:spTgt spid="597021"/>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597026"/>
                                        </p:tgtEl>
                                        <p:attrNameLst>
                                          <p:attrName>style.visibility</p:attrName>
                                        </p:attrNameLst>
                                      </p:cBhvr>
                                      <p:to>
                                        <p:strVal val="visible"/>
                                      </p:to>
                                    </p:set>
                                    <p:animEffect transition="in" filter="wipe(up)">
                                      <p:cBhvr>
                                        <p:cTn id="99" dur="500"/>
                                        <p:tgtEl>
                                          <p:spTgt spid="597026"/>
                                        </p:tgtEl>
                                      </p:cBhvr>
                                    </p:animEffect>
                                  </p:childTnLst>
                                </p:cTn>
                              </p:par>
                            </p:childTnLst>
                          </p:cTn>
                        </p:par>
                        <p:par>
                          <p:cTn id="100" fill="hold" nodeType="afterGroup">
                            <p:stCondLst>
                              <p:cond delay="500"/>
                            </p:stCondLst>
                            <p:childTnLst>
                              <p:par>
                                <p:cTn id="101" presetID="22" presetClass="entr" presetSubtype="8" fill="hold" grpId="0" nodeType="afterEffect">
                                  <p:stCondLst>
                                    <p:cond delay="0"/>
                                  </p:stCondLst>
                                  <p:childTnLst>
                                    <p:set>
                                      <p:cBhvr>
                                        <p:cTn id="102" dur="1" fill="hold">
                                          <p:stCondLst>
                                            <p:cond delay="0"/>
                                          </p:stCondLst>
                                        </p:cTn>
                                        <p:tgtEl>
                                          <p:spTgt spid="597022"/>
                                        </p:tgtEl>
                                        <p:attrNameLst>
                                          <p:attrName>style.visibility</p:attrName>
                                        </p:attrNameLst>
                                      </p:cBhvr>
                                      <p:to>
                                        <p:strVal val="visible"/>
                                      </p:to>
                                    </p:set>
                                    <p:animEffect transition="in" filter="wipe(left)">
                                      <p:cBhvr>
                                        <p:cTn id="103" dur="500"/>
                                        <p:tgtEl>
                                          <p:spTgt spid="597022"/>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597024"/>
                                        </p:tgtEl>
                                        <p:attrNameLst>
                                          <p:attrName>style.visibility</p:attrName>
                                        </p:attrNameLst>
                                      </p:cBhvr>
                                      <p:to>
                                        <p:strVal val="visible"/>
                                      </p:to>
                                    </p:set>
                                    <p:animEffect transition="in" filter="dissolve">
                                      <p:cBhvr>
                                        <p:cTn id="108" dur="500"/>
                                        <p:tgtEl>
                                          <p:spTgt spid="597024"/>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597023"/>
                                        </p:tgtEl>
                                        <p:attrNameLst>
                                          <p:attrName>style.visibility</p:attrName>
                                        </p:attrNameLst>
                                      </p:cBhvr>
                                      <p:to>
                                        <p:strVal val="visible"/>
                                      </p:to>
                                    </p:set>
                                    <p:animEffect transition="in" filter="wipe(left)">
                                      <p:cBhvr>
                                        <p:cTn id="113" dur="500"/>
                                        <p:tgtEl>
                                          <p:spTgt spid="597023"/>
                                        </p:tgtEl>
                                      </p:cBhvr>
                                    </p:animEffect>
                                  </p:childTnLst>
                                </p:cTn>
                              </p:par>
                            </p:childTnLst>
                          </p:cTn>
                        </p:par>
                        <p:par>
                          <p:cTn id="114" fill="hold" nodeType="afterGroup">
                            <p:stCondLst>
                              <p:cond delay="500"/>
                            </p:stCondLst>
                            <p:childTnLst>
                              <p:par>
                                <p:cTn id="115" presetID="22" presetClass="entr" presetSubtype="4" fill="hold" grpId="0" nodeType="afterEffect">
                                  <p:stCondLst>
                                    <p:cond delay="0"/>
                                  </p:stCondLst>
                                  <p:childTnLst>
                                    <p:set>
                                      <p:cBhvr>
                                        <p:cTn id="116" dur="1" fill="hold">
                                          <p:stCondLst>
                                            <p:cond delay="0"/>
                                          </p:stCondLst>
                                        </p:cTn>
                                        <p:tgtEl>
                                          <p:spTgt spid="597033"/>
                                        </p:tgtEl>
                                        <p:attrNameLst>
                                          <p:attrName>style.visibility</p:attrName>
                                        </p:attrNameLst>
                                      </p:cBhvr>
                                      <p:to>
                                        <p:strVal val="visible"/>
                                      </p:to>
                                    </p:set>
                                    <p:animEffect transition="in" filter="wipe(down)">
                                      <p:cBhvr>
                                        <p:cTn id="117" dur="500"/>
                                        <p:tgtEl>
                                          <p:spTgt spid="597033"/>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597025"/>
                                        </p:tgtEl>
                                        <p:attrNameLst>
                                          <p:attrName>style.visibility</p:attrName>
                                        </p:attrNameLst>
                                      </p:cBhvr>
                                      <p:to>
                                        <p:strVal val="visible"/>
                                      </p:to>
                                    </p:set>
                                    <p:animEffect transition="in" filter="dissolve">
                                      <p:cBhvr>
                                        <p:cTn id="122" dur="500"/>
                                        <p:tgtEl>
                                          <p:spTgt spid="597025"/>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597028"/>
                                        </p:tgtEl>
                                        <p:attrNameLst>
                                          <p:attrName>style.visibility</p:attrName>
                                        </p:attrNameLst>
                                      </p:cBhvr>
                                      <p:to>
                                        <p:strVal val="visible"/>
                                      </p:to>
                                    </p:set>
                                    <p:animEffect transition="in" filter="dissolve">
                                      <p:cBhvr>
                                        <p:cTn id="127" dur="500"/>
                                        <p:tgtEl>
                                          <p:spTgt spid="597028"/>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597027"/>
                                        </p:tgtEl>
                                        <p:attrNameLst>
                                          <p:attrName>style.visibility</p:attrName>
                                        </p:attrNameLst>
                                      </p:cBhvr>
                                      <p:to>
                                        <p:strVal val="visible"/>
                                      </p:to>
                                    </p:set>
                                    <p:animEffect transition="in" filter="wipe(up)">
                                      <p:cBhvr>
                                        <p:cTn id="132" dur="500"/>
                                        <p:tgtEl>
                                          <p:spTgt spid="597027"/>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597029"/>
                                        </p:tgtEl>
                                        <p:attrNameLst>
                                          <p:attrName>style.visibility</p:attrName>
                                        </p:attrNameLst>
                                      </p:cBhvr>
                                      <p:to>
                                        <p:strVal val="visible"/>
                                      </p:to>
                                    </p:set>
                                    <p:animEffect transition="in" filter="dissolve">
                                      <p:cBhvr>
                                        <p:cTn id="137" dur="500"/>
                                        <p:tgtEl>
                                          <p:spTgt spid="597029"/>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597032"/>
                                        </p:tgtEl>
                                        <p:attrNameLst>
                                          <p:attrName>style.visibility</p:attrName>
                                        </p:attrNameLst>
                                      </p:cBhvr>
                                      <p:to>
                                        <p:strVal val="visible"/>
                                      </p:to>
                                    </p:set>
                                    <p:animEffect transition="in" filter="dissolve">
                                      <p:cBhvr>
                                        <p:cTn id="142" dur="500"/>
                                        <p:tgtEl>
                                          <p:spTgt spid="597032"/>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597031"/>
                                        </p:tgtEl>
                                        <p:attrNameLst>
                                          <p:attrName>style.visibility</p:attrName>
                                        </p:attrNameLst>
                                      </p:cBhvr>
                                      <p:to>
                                        <p:strVal val="visible"/>
                                      </p:to>
                                    </p:set>
                                    <p:animEffect transition="in" filter="wipe(left)">
                                      <p:cBhvr>
                                        <p:cTn id="147" dur="500"/>
                                        <p:tgtEl>
                                          <p:spTgt spid="597031"/>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597030"/>
                                        </p:tgtEl>
                                        <p:attrNameLst>
                                          <p:attrName>style.visibility</p:attrName>
                                        </p:attrNameLst>
                                      </p:cBhvr>
                                      <p:to>
                                        <p:strVal val="visible"/>
                                      </p:to>
                                    </p:set>
                                    <p:animEffect transition="in" filter="dissolve">
                                      <p:cBhvr>
                                        <p:cTn id="152" dur="500"/>
                                        <p:tgtEl>
                                          <p:spTgt spid="597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05" grpId="0" animBg="1"/>
      <p:bldP spid="597006" grpId="0" animBg="1"/>
      <p:bldP spid="597007" grpId="0" animBg="1"/>
      <p:bldP spid="597008" grpId="0" animBg="1"/>
      <p:bldP spid="597009" grpId="0" animBg="1"/>
      <p:bldP spid="597010" grpId="0"/>
      <p:bldP spid="597011" grpId="0"/>
      <p:bldP spid="597012" grpId="0"/>
      <p:bldP spid="597013" grpId="0" animBg="1"/>
      <p:bldP spid="597014" grpId="0" animBg="1"/>
      <p:bldP spid="597015" grpId="0" animBg="1"/>
      <p:bldP spid="597016" grpId="0" animBg="1"/>
      <p:bldP spid="597017" grpId="0" animBg="1"/>
      <p:bldP spid="597018" grpId="0" animBg="1"/>
      <p:bldP spid="597019" grpId="0"/>
      <p:bldP spid="597020" grpId="0"/>
      <p:bldP spid="597021" grpId="0" animBg="1"/>
      <p:bldP spid="597022" grpId="0" animBg="1"/>
      <p:bldP spid="597023" grpId="0" animBg="1"/>
      <p:bldP spid="597024" grpId="0"/>
      <p:bldP spid="597025" grpId="0"/>
      <p:bldP spid="597026" grpId="0" animBg="1"/>
      <p:bldP spid="597027" grpId="0" animBg="1"/>
      <p:bldP spid="597028" grpId="0" animBg="1"/>
      <p:bldP spid="597029" grpId="0"/>
      <p:bldP spid="597030" grpId="0"/>
      <p:bldP spid="597031" grpId="0" animBg="1"/>
      <p:bldP spid="597032" grpId="0" animBg="1"/>
      <p:bldP spid="597033" grpId="0" animBg="1"/>
      <p:bldP spid="597034" grpId="0"/>
    </p:bldLst>
  </p:timing>
</p:sld>
</file>

<file path=ppt/slides/slide8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9265" name="灯片编号占位符 1"/>
          <p:cNvSpPr>
            <a:spLocks noGrp="1" noChangeArrowheads="1"/>
          </p:cNvSpPr>
          <p:nvPr>
            <p:ph type="sldNum" sz="quarter" idx="10"/>
          </p:nvPr>
        </p:nvSpPr>
        <p:spPr bwMode="auto">
          <a:noFill/>
          <a:ln>
            <a:miter lim="800000"/>
            <a:headEnd/>
            <a:tailEnd/>
          </a:ln>
        </p:spPr>
        <p:txBody>
          <a:bodyPr/>
          <a:lstStyle/>
          <a:p>
            <a:fld id="{2BF2B601-017A-4A53-9AE6-567433C65F5F}" type="slidenum">
              <a:rPr lang="zh-TW" altLang="en-US"/>
              <a:pPr/>
              <a:t>88</a:t>
            </a:fld>
            <a:endParaRPr lang="zh-TW" altLang="en-US"/>
          </a:p>
        </p:txBody>
      </p:sp>
      <p:sp>
        <p:nvSpPr>
          <p:cNvPr id="598018" name="内容占位符 598017"/>
          <p:cNvSpPr>
            <a:spLocks noGrp="1" noChangeArrowheads="1"/>
          </p:cNvSpPr>
          <p:nvPr>
            <p:ph sz="half" idx="2"/>
          </p:nvPr>
        </p:nvSpPr>
        <p:spPr>
          <a:xfrm>
            <a:off x="611188" y="1668463"/>
            <a:ext cx="8229600" cy="1905000"/>
          </a:xfrm>
        </p:spPr>
        <p:txBody>
          <a:bodyPr/>
          <a:lstStyle/>
          <a:p>
            <a:pPr eaLnBrk="1" hangingPunct="1"/>
            <a:r>
              <a:rPr lang="zh-CN" altLang="en-US" smtClean="0"/>
              <a:t>选择语义基元问题</a:t>
            </a:r>
          </a:p>
          <a:p>
            <a:pPr lvl="1" eaLnBrk="1" hangingPunct="1"/>
            <a:r>
              <a:rPr lang="zh-CN" altLang="en-US" smtClean="0"/>
              <a:t>就是试图用一组基元来表示知识，以便简化表示，并可用简单的知识来表示更复杂的知识。</a:t>
            </a:r>
          </a:p>
          <a:p>
            <a:pPr eaLnBrk="1" hangingPunct="1">
              <a:spcBef>
                <a:spcPct val="0"/>
              </a:spcBef>
              <a:buFontTx/>
              <a:buNone/>
            </a:pPr>
            <a:endParaRPr lang="zh-CN" altLang="en-US" sz="2400" smtClean="0"/>
          </a:p>
        </p:txBody>
      </p:sp>
      <p:sp>
        <p:nvSpPr>
          <p:cNvPr id="598021" name="文本框 598020"/>
          <p:cNvSpPr txBox="1">
            <a:spLocks noChangeArrowheads="1"/>
          </p:cNvSpPr>
          <p:nvPr/>
        </p:nvSpPr>
        <p:spPr bwMode="auto">
          <a:xfrm>
            <a:off x="420688" y="3386138"/>
            <a:ext cx="4495800" cy="384175"/>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b="1"/>
              <a:t>“</a:t>
            </a:r>
            <a:r>
              <a:rPr lang="zh-CN" altLang="en-US" b="1">
                <a:solidFill>
                  <a:schemeClr val="tx2"/>
                </a:solidFill>
              </a:rPr>
              <a:t>我的汽车是棕黄色的</a:t>
            </a:r>
            <a:r>
              <a:rPr lang="zh-CN" altLang="en-US" b="1"/>
              <a:t>”表示为：</a:t>
            </a:r>
          </a:p>
        </p:txBody>
      </p:sp>
      <p:sp>
        <p:nvSpPr>
          <p:cNvPr id="598022" name="直接连接符 598021"/>
          <p:cNvSpPr>
            <a:spLocks noChangeShapeType="1"/>
          </p:cNvSpPr>
          <p:nvPr/>
        </p:nvSpPr>
        <p:spPr bwMode="auto">
          <a:xfrm>
            <a:off x="5449888" y="3716338"/>
            <a:ext cx="0" cy="533400"/>
          </a:xfrm>
          <a:prstGeom prst="line">
            <a:avLst/>
          </a:prstGeom>
          <a:noFill/>
          <a:ln w="28575">
            <a:solidFill>
              <a:srgbClr val="FFCC00"/>
            </a:solidFill>
            <a:round/>
            <a:headEnd/>
            <a:tailEnd type="triangle" w="med" len="med"/>
          </a:ln>
        </p:spPr>
        <p:txBody>
          <a:bodyPr/>
          <a:lstStyle/>
          <a:p>
            <a:endParaRPr lang="zh-CN" altLang="en-US"/>
          </a:p>
        </p:txBody>
      </p:sp>
      <p:sp>
        <p:nvSpPr>
          <p:cNvPr id="598023" name="直接连接符 598022"/>
          <p:cNvSpPr>
            <a:spLocks noChangeShapeType="1"/>
          </p:cNvSpPr>
          <p:nvPr/>
        </p:nvSpPr>
        <p:spPr bwMode="auto">
          <a:xfrm>
            <a:off x="6046788" y="3551238"/>
            <a:ext cx="1169987" cy="12700"/>
          </a:xfrm>
          <a:prstGeom prst="line">
            <a:avLst/>
          </a:prstGeom>
          <a:noFill/>
          <a:ln w="28575">
            <a:solidFill>
              <a:srgbClr val="FFCC00"/>
            </a:solidFill>
            <a:round/>
            <a:headEnd/>
            <a:tailEnd type="triangle" w="med" len="med"/>
          </a:ln>
        </p:spPr>
        <p:txBody>
          <a:bodyPr/>
          <a:lstStyle/>
          <a:p>
            <a:endParaRPr lang="zh-CN" altLang="en-US"/>
          </a:p>
        </p:txBody>
      </p:sp>
      <p:sp>
        <p:nvSpPr>
          <p:cNvPr id="598024" name="文本框 598023"/>
          <p:cNvSpPr txBox="1">
            <a:spLocks noChangeArrowheads="1"/>
          </p:cNvSpPr>
          <p:nvPr/>
        </p:nvSpPr>
        <p:spPr bwMode="auto">
          <a:xfrm>
            <a:off x="7240588" y="3411538"/>
            <a:ext cx="990600" cy="339725"/>
          </a:xfrm>
          <a:prstGeom prst="rect">
            <a:avLst/>
          </a:prstGeom>
          <a:noFill/>
          <a:ln w="28575">
            <a:solidFill>
              <a:srgbClr val="FFCC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TAN</a:t>
            </a:r>
          </a:p>
        </p:txBody>
      </p:sp>
      <p:sp>
        <p:nvSpPr>
          <p:cNvPr id="598025" name="文本框 598024"/>
          <p:cNvSpPr txBox="1">
            <a:spLocks noChangeArrowheads="1"/>
          </p:cNvSpPr>
          <p:nvPr/>
        </p:nvSpPr>
        <p:spPr bwMode="auto">
          <a:xfrm>
            <a:off x="6046788" y="3284538"/>
            <a:ext cx="1249362" cy="311150"/>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b="1"/>
              <a:t>COLOR</a:t>
            </a:r>
          </a:p>
        </p:txBody>
      </p:sp>
      <p:sp>
        <p:nvSpPr>
          <p:cNvPr id="598026" name="文本框 598025"/>
          <p:cNvSpPr txBox="1">
            <a:spLocks noChangeArrowheads="1"/>
          </p:cNvSpPr>
          <p:nvPr/>
        </p:nvSpPr>
        <p:spPr bwMode="auto">
          <a:xfrm>
            <a:off x="4878388" y="3398838"/>
            <a:ext cx="1155700" cy="339725"/>
          </a:xfrm>
          <a:prstGeom prst="rect">
            <a:avLst/>
          </a:prstGeom>
          <a:noFill/>
          <a:ln w="28575">
            <a:solidFill>
              <a:srgbClr val="FFCC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MY CAR</a:t>
            </a:r>
          </a:p>
        </p:txBody>
      </p:sp>
      <p:sp>
        <p:nvSpPr>
          <p:cNvPr id="598027" name="文本框 598026"/>
          <p:cNvSpPr txBox="1">
            <a:spLocks noChangeArrowheads="1"/>
          </p:cNvSpPr>
          <p:nvPr/>
        </p:nvSpPr>
        <p:spPr bwMode="auto">
          <a:xfrm>
            <a:off x="4954588" y="4262438"/>
            <a:ext cx="990600" cy="339725"/>
          </a:xfrm>
          <a:prstGeom prst="rect">
            <a:avLst/>
          </a:prstGeom>
          <a:noFill/>
          <a:ln w="28575">
            <a:solidFill>
              <a:srgbClr val="FF00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CAR</a:t>
            </a:r>
          </a:p>
        </p:txBody>
      </p:sp>
      <p:sp>
        <p:nvSpPr>
          <p:cNvPr id="598028" name="直接连接符 598027"/>
          <p:cNvSpPr>
            <a:spLocks noChangeShapeType="1"/>
          </p:cNvSpPr>
          <p:nvPr/>
        </p:nvSpPr>
        <p:spPr bwMode="auto">
          <a:xfrm>
            <a:off x="5449888" y="4592638"/>
            <a:ext cx="0" cy="533400"/>
          </a:xfrm>
          <a:prstGeom prst="line">
            <a:avLst/>
          </a:prstGeom>
          <a:noFill/>
          <a:ln w="28575">
            <a:solidFill>
              <a:srgbClr val="FFCC00"/>
            </a:solidFill>
            <a:round/>
            <a:headEnd type="triangle" w="med" len="med"/>
            <a:tailEnd/>
          </a:ln>
        </p:spPr>
        <p:txBody>
          <a:bodyPr/>
          <a:lstStyle/>
          <a:p>
            <a:endParaRPr lang="zh-CN" altLang="en-US"/>
          </a:p>
        </p:txBody>
      </p:sp>
      <p:sp>
        <p:nvSpPr>
          <p:cNvPr id="598029" name="直接连接符 598028"/>
          <p:cNvSpPr>
            <a:spLocks noChangeShapeType="1"/>
          </p:cNvSpPr>
          <p:nvPr/>
        </p:nvSpPr>
        <p:spPr bwMode="auto">
          <a:xfrm>
            <a:off x="6148388" y="5380038"/>
            <a:ext cx="1169987" cy="12700"/>
          </a:xfrm>
          <a:prstGeom prst="line">
            <a:avLst/>
          </a:prstGeom>
          <a:noFill/>
          <a:ln w="28575">
            <a:solidFill>
              <a:srgbClr val="FFCC00"/>
            </a:solidFill>
            <a:round/>
            <a:headEnd/>
            <a:tailEnd type="triangle" w="med" len="med"/>
          </a:ln>
        </p:spPr>
        <p:txBody>
          <a:bodyPr/>
          <a:lstStyle/>
          <a:p>
            <a:endParaRPr lang="zh-CN" altLang="en-US"/>
          </a:p>
        </p:txBody>
      </p:sp>
      <p:sp>
        <p:nvSpPr>
          <p:cNvPr id="598030" name="文本框 598029"/>
          <p:cNvSpPr txBox="1">
            <a:spLocks noChangeArrowheads="1"/>
          </p:cNvSpPr>
          <p:nvPr/>
        </p:nvSpPr>
        <p:spPr bwMode="auto">
          <a:xfrm>
            <a:off x="7291388" y="5227638"/>
            <a:ext cx="1168400" cy="339725"/>
          </a:xfrm>
          <a:prstGeom prst="rect">
            <a:avLst/>
          </a:prstGeom>
          <a:noFill/>
          <a:ln w="28575">
            <a:solidFill>
              <a:srgbClr val="FFCC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GREEN</a:t>
            </a:r>
          </a:p>
        </p:txBody>
      </p:sp>
      <p:sp>
        <p:nvSpPr>
          <p:cNvPr id="598031" name="文本框 598030"/>
          <p:cNvSpPr txBox="1">
            <a:spLocks noChangeArrowheads="1"/>
          </p:cNvSpPr>
          <p:nvPr/>
        </p:nvSpPr>
        <p:spPr bwMode="auto">
          <a:xfrm>
            <a:off x="6148388" y="5075238"/>
            <a:ext cx="1249362" cy="311150"/>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b="1"/>
              <a:t>COLOR</a:t>
            </a:r>
          </a:p>
        </p:txBody>
      </p:sp>
      <p:sp>
        <p:nvSpPr>
          <p:cNvPr id="598032" name="文本框 598031"/>
          <p:cNvSpPr txBox="1">
            <a:spLocks noChangeArrowheads="1"/>
          </p:cNvSpPr>
          <p:nvPr/>
        </p:nvSpPr>
        <p:spPr bwMode="auto">
          <a:xfrm>
            <a:off x="4852988" y="5126038"/>
            <a:ext cx="1295400" cy="558800"/>
          </a:xfrm>
          <a:prstGeom prst="rect">
            <a:avLst/>
          </a:prstGeom>
          <a:noFill/>
          <a:ln w="28575">
            <a:solidFill>
              <a:srgbClr val="FFCC00"/>
            </a:solidFill>
            <a:miter lim="800000"/>
            <a:headEnd/>
            <a:tailEnd/>
          </a:ln>
        </p:spPr>
        <p:txBody>
          <a:bodyPr>
            <a:spAutoFit/>
          </a:bodyPr>
          <a:lstStyle/>
          <a:p>
            <a:pPr algn="ctr" eaLnBrk="1" hangingPunct="1">
              <a:lnSpc>
                <a:spcPct val="80000"/>
              </a:lnSpc>
              <a:spcBef>
                <a:spcPct val="50000"/>
              </a:spcBef>
            </a:pPr>
            <a:r>
              <a:rPr lang="en-US" altLang="zh-CN" sz="1800" b="1">
                <a:solidFill>
                  <a:schemeClr val="tx2"/>
                </a:solidFill>
              </a:rPr>
              <a:t>LIHUA’S CAR</a:t>
            </a:r>
          </a:p>
        </p:txBody>
      </p:sp>
      <p:sp>
        <p:nvSpPr>
          <p:cNvPr id="598033" name="文本框 598032"/>
          <p:cNvSpPr txBox="1">
            <a:spLocks noChangeArrowheads="1"/>
          </p:cNvSpPr>
          <p:nvPr/>
        </p:nvSpPr>
        <p:spPr bwMode="auto">
          <a:xfrm>
            <a:off x="5457825" y="3817938"/>
            <a:ext cx="1249363" cy="311150"/>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b="1"/>
              <a:t>ISA</a:t>
            </a:r>
          </a:p>
        </p:txBody>
      </p:sp>
      <p:sp>
        <p:nvSpPr>
          <p:cNvPr id="598034" name="文本框 598033"/>
          <p:cNvSpPr txBox="1">
            <a:spLocks noChangeArrowheads="1"/>
          </p:cNvSpPr>
          <p:nvPr/>
        </p:nvSpPr>
        <p:spPr bwMode="auto">
          <a:xfrm>
            <a:off x="5437188" y="4770438"/>
            <a:ext cx="1249362" cy="311150"/>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sz="1800" b="1"/>
              <a:t>ISA</a:t>
            </a:r>
          </a:p>
        </p:txBody>
      </p:sp>
      <p:sp>
        <p:nvSpPr>
          <p:cNvPr id="598035" name="文本框 598034"/>
          <p:cNvSpPr txBox="1">
            <a:spLocks noChangeArrowheads="1"/>
          </p:cNvSpPr>
          <p:nvPr/>
        </p:nvSpPr>
        <p:spPr bwMode="auto">
          <a:xfrm>
            <a:off x="280988" y="5227638"/>
            <a:ext cx="4495800" cy="384175"/>
          </a:xfrm>
          <a:prstGeom prst="rect">
            <a:avLst/>
          </a:prstGeom>
          <a:noFill/>
          <a:ln w="9525">
            <a:noFill/>
            <a:miter lim="800000"/>
            <a:headEnd/>
            <a:tailEnd/>
          </a:ln>
        </p:spPr>
        <p:txBody>
          <a:bodyPr>
            <a:spAutoFit/>
          </a:bodyPr>
          <a:lstStyle/>
          <a:p>
            <a:pPr eaLnBrk="1" hangingPunct="1">
              <a:lnSpc>
                <a:spcPct val="80000"/>
              </a:lnSpc>
              <a:spcBef>
                <a:spcPct val="50000"/>
              </a:spcBef>
            </a:pPr>
            <a:r>
              <a:rPr lang="en-US" altLang="zh-CN" b="1"/>
              <a:t>“</a:t>
            </a:r>
            <a:r>
              <a:rPr lang="zh-CN" altLang="en-US" b="1">
                <a:solidFill>
                  <a:schemeClr val="tx2"/>
                </a:solidFill>
              </a:rPr>
              <a:t>李华的汽车是棕绿色的</a:t>
            </a:r>
            <a:r>
              <a:rPr lang="zh-CN" altLang="en-US" b="1"/>
              <a:t>”表示为：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98018">
                                            <p:txEl>
                                              <p:pRg st="0" end="0"/>
                                            </p:txEl>
                                          </p:spTgt>
                                        </p:tgtEl>
                                        <p:attrNameLst>
                                          <p:attrName>style.visibility</p:attrName>
                                        </p:attrNameLst>
                                      </p:cBhvr>
                                      <p:to>
                                        <p:strVal val="visible"/>
                                      </p:to>
                                    </p:set>
                                    <p:animEffect transition="in" filter="slide(fromBottom)">
                                      <p:cBhvr>
                                        <p:cTn id="7" dur="500"/>
                                        <p:tgtEl>
                                          <p:spTgt spid="598018">
                                            <p:txEl>
                                              <p:pRg st="0" end="0"/>
                                            </p:txEl>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598018">
                                            <p:txEl>
                                              <p:pRg st="1" end="1"/>
                                            </p:txEl>
                                          </p:spTgt>
                                        </p:tgtEl>
                                        <p:attrNameLst>
                                          <p:attrName>style.visibility</p:attrName>
                                        </p:attrNameLst>
                                      </p:cBhvr>
                                      <p:to>
                                        <p:strVal val="visible"/>
                                      </p:to>
                                    </p:set>
                                    <p:animEffect transition="in" filter="slide(fromBottom)">
                                      <p:cBhvr>
                                        <p:cTn id="11" dur="500"/>
                                        <p:tgtEl>
                                          <p:spTgt spid="598018">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598021"/>
                                        </p:tgtEl>
                                        <p:attrNameLst>
                                          <p:attrName>style.visibility</p:attrName>
                                        </p:attrNameLst>
                                      </p:cBhvr>
                                      <p:to>
                                        <p:strVal val="visible"/>
                                      </p:to>
                                    </p:set>
                                    <p:anim calcmode="lin" valueType="num">
                                      <p:cBhvr additive="base">
                                        <p:cTn id="16" dur="500" fill="hold"/>
                                        <p:tgtEl>
                                          <p:spTgt spid="598021"/>
                                        </p:tgtEl>
                                        <p:attrNameLst>
                                          <p:attrName>ppt_x</p:attrName>
                                        </p:attrNameLst>
                                      </p:cBhvr>
                                      <p:tavLst>
                                        <p:tav tm="0">
                                          <p:val>
                                            <p:strVal val="0-#ppt_w/2"/>
                                          </p:val>
                                        </p:tav>
                                        <p:tav tm="100000">
                                          <p:val>
                                            <p:strVal val="#ppt_x"/>
                                          </p:val>
                                        </p:tav>
                                      </p:tavLst>
                                    </p:anim>
                                    <p:anim calcmode="lin" valueType="num">
                                      <p:cBhvr additive="base">
                                        <p:cTn id="17" dur="500" fill="hold"/>
                                        <p:tgtEl>
                                          <p:spTgt spid="598021"/>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98026"/>
                                        </p:tgtEl>
                                        <p:attrNameLst>
                                          <p:attrName>style.visibility</p:attrName>
                                        </p:attrNameLst>
                                      </p:cBhvr>
                                      <p:to>
                                        <p:strVal val="visible"/>
                                      </p:to>
                                    </p:set>
                                    <p:animEffect transition="in" filter="dissolve">
                                      <p:cBhvr>
                                        <p:cTn id="22" dur="500"/>
                                        <p:tgtEl>
                                          <p:spTgt spid="5980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98024"/>
                                        </p:tgtEl>
                                        <p:attrNameLst>
                                          <p:attrName>style.visibility</p:attrName>
                                        </p:attrNameLst>
                                      </p:cBhvr>
                                      <p:to>
                                        <p:strVal val="visible"/>
                                      </p:to>
                                    </p:set>
                                    <p:animEffect transition="in" filter="dissolve">
                                      <p:cBhvr>
                                        <p:cTn id="27" dur="500"/>
                                        <p:tgtEl>
                                          <p:spTgt spid="598024"/>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598023"/>
                                        </p:tgtEl>
                                        <p:attrNameLst>
                                          <p:attrName>style.visibility</p:attrName>
                                        </p:attrNameLst>
                                      </p:cBhvr>
                                      <p:to>
                                        <p:strVal val="visible"/>
                                      </p:to>
                                    </p:set>
                                    <p:animEffect transition="in" filter="wipe(left)">
                                      <p:cBhvr>
                                        <p:cTn id="31" dur="500"/>
                                        <p:tgtEl>
                                          <p:spTgt spid="59802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598025"/>
                                        </p:tgtEl>
                                        <p:attrNameLst>
                                          <p:attrName>style.visibility</p:attrName>
                                        </p:attrNameLst>
                                      </p:cBhvr>
                                      <p:to>
                                        <p:strVal val="visible"/>
                                      </p:to>
                                    </p:set>
                                    <p:animEffect transition="in" filter="dissolve">
                                      <p:cBhvr>
                                        <p:cTn id="36" dur="500"/>
                                        <p:tgtEl>
                                          <p:spTgt spid="59802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598035"/>
                                        </p:tgtEl>
                                        <p:attrNameLst>
                                          <p:attrName>style.visibility</p:attrName>
                                        </p:attrNameLst>
                                      </p:cBhvr>
                                      <p:to>
                                        <p:strVal val="visible"/>
                                      </p:to>
                                    </p:set>
                                    <p:anim calcmode="lin" valueType="num">
                                      <p:cBhvr additive="base">
                                        <p:cTn id="41" dur="500" fill="hold"/>
                                        <p:tgtEl>
                                          <p:spTgt spid="598035"/>
                                        </p:tgtEl>
                                        <p:attrNameLst>
                                          <p:attrName>ppt_x</p:attrName>
                                        </p:attrNameLst>
                                      </p:cBhvr>
                                      <p:tavLst>
                                        <p:tav tm="0">
                                          <p:val>
                                            <p:strVal val="0-#ppt_w/2"/>
                                          </p:val>
                                        </p:tav>
                                        <p:tav tm="100000">
                                          <p:val>
                                            <p:strVal val="#ppt_x"/>
                                          </p:val>
                                        </p:tav>
                                      </p:tavLst>
                                    </p:anim>
                                    <p:anim calcmode="lin" valueType="num">
                                      <p:cBhvr additive="base">
                                        <p:cTn id="42" dur="500" fill="hold"/>
                                        <p:tgtEl>
                                          <p:spTgt spid="598035"/>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98032"/>
                                        </p:tgtEl>
                                        <p:attrNameLst>
                                          <p:attrName>style.visibility</p:attrName>
                                        </p:attrNameLst>
                                      </p:cBhvr>
                                      <p:to>
                                        <p:strVal val="visible"/>
                                      </p:to>
                                    </p:set>
                                    <p:animEffect transition="in" filter="dissolve">
                                      <p:cBhvr>
                                        <p:cTn id="47" dur="500"/>
                                        <p:tgtEl>
                                          <p:spTgt spid="59803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98030"/>
                                        </p:tgtEl>
                                        <p:attrNameLst>
                                          <p:attrName>style.visibility</p:attrName>
                                        </p:attrNameLst>
                                      </p:cBhvr>
                                      <p:to>
                                        <p:strVal val="visible"/>
                                      </p:to>
                                    </p:set>
                                    <p:animEffect transition="in" filter="dissolve">
                                      <p:cBhvr>
                                        <p:cTn id="52" dur="500"/>
                                        <p:tgtEl>
                                          <p:spTgt spid="598030"/>
                                        </p:tgtEl>
                                      </p:cBhvr>
                                    </p:animEffect>
                                  </p:childTnLst>
                                </p:cTn>
                              </p:par>
                            </p:childTnLst>
                          </p:cTn>
                        </p:par>
                        <p:par>
                          <p:cTn id="53" fill="hold" nodeType="afterGroup">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598029"/>
                                        </p:tgtEl>
                                        <p:attrNameLst>
                                          <p:attrName>style.visibility</p:attrName>
                                        </p:attrNameLst>
                                      </p:cBhvr>
                                      <p:to>
                                        <p:strVal val="visible"/>
                                      </p:to>
                                    </p:set>
                                    <p:animEffect transition="in" filter="wipe(left)">
                                      <p:cBhvr>
                                        <p:cTn id="56" dur="500"/>
                                        <p:tgtEl>
                                          <p:spTgt spid="59802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598031"/>
                                        </p:tgtEl>
                                        <p:attrNameLst>
                                          <p:attrName>style.visibility</p:attrName>
                                        </p:attrNameLst>
                                      </p:cBhvr>
                                      <p:to>
                                        <p:strVal val="visible"/>
                                      </p:to>
                                    </p:set>
                                    <p:animEffect transition="in" filter="dissolve">
                                      <p:cBhvr>
                                        <p:cTn id="61" dur="500"/>
                                        <p:tgtEl>
                                          <p:spTgt spid="59803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598027"/>
                                        </p:tgtEl>
                                        <p:attrNameLst>
                                          <p:attrName>style.visibility</p:attrName>
                                        </p:attrNameLst>
                                      </p:cBhvr>
                                      <p:to>
                                        <p:strVal val="visible"/>
                                      </p:to>
                                    </p:set>
                                    <p:animEffect transition="in" filter="dissolve">
                                      <p:cBhvr>
                                        <p:cTn id="66" dur="500"/>
                                        <p:tgtEl>
                                          <p:spTgt spid="59802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598022"/>
                                        </p:tgtEl>
                                        <p:attrNameLst>
                                          <p:attrName>style.visibility</p:attrName>
                                        </p:attrNameLst>
                                      </p:cBhvr>
                                      <p:to>
                                        <p:strVal val="visible"/>
                                      </p:to>
                                    </p:set>
                                    <p:animEffect transition="in" filter="wipe(up)">
                                      <p:cBhvr>
                                        <p:cTn id="71" dur="500"/>
                                        <p:tgtEl>
                                          <p:spTgt spid="598022"/>
                                        </p:tgtEl>
                                      </p:cBhvr>
                                    </p:animEffect>
                                  </p:childTnLst>
                                </p:cTn>
                              </p:par>
                            </p:childTnLst>
                          </p:cTn>
                        </p:par>
                        <p:par>
                          <p:cTn id="72" fill="hold" nodeType="afterGroup">
                            <p:stCondLst>
                              <p:cond delay="500"/>
                            </p:stCondLst>
                            <p:childTnLst>
                              <p:par>
                                <p:cTn id="73" presetID="9" presetClass="entr" presetSubtype="0" fill="hold" grpId="0" nodeType="afterEffect">
                                  <p:stCondLst>
                                    <p:cond delay="0"/>
                                  </p:stCondLst>
                                  <p:childTnLst>
                                    <p:set>
                                      <p:cBhvr>
                                        <p:cTn id="74" dur="1" fill="hold">
                                          <p:stCondLst>
                                            <p:cond delay="0"/>
                                          </p:stCondLst>
                                        </p:cTn>
                                        <p:tgtEl>
                                          <p:spTgt spid="598033"/>
                                        </p:tgtEl>
                                        <p:attrNameLst>
                                          <p:attrName>style.visibility</p:attrName>
                                        </p:attrNameLst>
                                      </p:cBhvr>
                                      <p:to>
                                        <p:strVal val="visible"/>
                                      </p:to>
                                    </p:set>
                                    <p:animEffect transition="in" filter="dissolve">
                                      <p:cBhvr>
                                        <p:cTn id="75" dur="500"/>
                                        <p:tgtEl>
                                          <p:spTgt spid="59803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598028"/>
                                        </p:tgtEl>
                                        <p:attrNameLst>
                                          <p:attrName>style.visibility</p:attrName>
                                        </p:attrNameLst>
                                      </p:cBhvr>
                                      <p:to>
                                        <p:strVal val="visible"/>
                                      </p:to>
                                    </p:set>
                                    <p:animEffect transition="in" filter="wipe(down)">
                                      <p:cBhvr>
                                        <p:cTn id="80" dur="500"/>
                                        <p:tgtEl>
                                          <p:spTgt spid="598028"/>
                                        </p:tgtEl>
                                      </p:cBhvr>
                                    </p:animEffect>
                                  </p:childTnLst>
                                </p:cTn>
                              </p:par>
                            </p:childTnLst>
                          </p:cTn>
                        </p:par>
                        <p:par>
                          <p:cTn id="81" fill="hold" nodeType="afterGroup">
                            <p:stCondLst>
                              <p:cond delay="500"/>
                            </p:stCondLst>
                            <p:childTnLst>
                              <p:par>
                                <p:cTn id="82" presetID="9" presetClass="entr" presetSubtype="0" fill="hold" grpId="0" nodeType="afterEffect">
                                  <p:stCondLst>
                                    <p:cond delay="0"/>
                                  </p:stCondLst>
                                  <p:childTnLst>
                                    <p:set>
                                      <p:cBhvr>
                                        <p:cTn id="83" dur="1" fill="hold">
                                          <p:stCondLst>
                                            <p:cond delay="0"/>
                                          </p:stCondLst>
                                        </p:cTn>
                                        <p:tgtEl>
                                          <p:spTgt spid="598034"/>
                                        </p:tgtEl>
                                        <p:attrNameLst>
                                          <p:attrName>style.visibility</p:attrName>
                                        </p:attrNameLst>
                                      </p:cBhvr>
                                      <p:to>
                                        <p:strVal val="visible"/>
                                      </p:to>
                                    </p:set>
                                    <p:animEffect transition="in" filter="dissolve">
                                      <p:cBhvr>
                                        <p:cTn id="84" dur="500"/>
                                        <p:tgtEl>
                                          <p:spTgt spid="598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8" grpId="0" build="p" bldLvl="3" advAuto="0"/>
      <p:bldP spid="598021" grpId="0"/>
      <p:bldP spid="598022" grpId="0" animBg="1"/>
      <p:bldP spid="598023" grpId="0" animBg="1"/>
      <p:bldP spid="598024" grpId="0" animBg="1"/>
      <p:bldP spid="598025" grpId="0"/>
      <p:bldP spid="598026" grpId="0" animBg="1"/>
      <p:bldP spid="598027" grpId="0" animBg="1"/>
      <p:bldP spid="598028" grpId="0" animBg="1"/>
      <p:bldP spid="598029" grpId="0" animBg="1"/>
      <p:bldP spid="598030" grpId="0" animBg="1"/>
      <p:bldP spid="598031" grpId="0"/>
      <p:bldP spid="598032" grpId="0" animBg="1"/>
      <p:bldP spid="598033" grpId="0"/>
      <p:bldP spid="598034" grpId="0"/>
      <p:bldP spid="598035" grpId="0"/>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89" name="灯片编号占位符 1"/>
          <p:cNvSpPr>
            <a:spLocks noGrp="1" noChangeArrowheads="1"/>
          </p:cNvSpPr>
          <p:nvPr>
            <p:ph type="sldNum" sz="quarter" idx="10"/>
          </p:nvPr>
        </p:nvSpPr>
        <p:spPr bwMode="auto">
          <a:noFill/>
          <a:ln>
            <a:miter lim="800000"/>
            <a:headEnd/>
            <a:tailEnd/>
          </a:ln>
        </p:spPr>
        <p:txBody>
          <a:bodyPr/>
          <a:lstStyle/>
          <a:p>
            <a:fld id="{102B390E-5054-48E8-A1B9-886CE6003BF8}" type="slidenum">
              <a:rPr lang="zh-TW" altLang="en-US"/>
              <a:pPr/>
              <a:t>89</a:t>
            </a:fld>
            <a:endParaRPr lang="zh-TW" altLang="en-US"/>
          </a:p>
        </p:txBody>
      </p:sp>
      <p:sp>
        <p:nvSpPr>
          <p:cNvPr id="599043" name="矩形 599042"/>
          <p:cNvSpPr/>
          <p:nvPr/>
        </p:nvSpPr>
        <p:spPr>
          <a:xfrm>
            <a:off x="1079500" y="4786313"/>
            <a:ext cx="1616075" cy="873125"/>
          </a:xfrm>
          <a:prstGeom prst="rect">
            <a:avLst/>
          </a:prstGeom>
          <a:solidFill>
            <a:schemeClr val="hlink"/>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1" hangingPunct="1">
              <a:defRPr/>
            </a:pPr>
            <a:r>
              <a:rPr lang="en-US" altLang="zh-CN" b="1" noProof="1">
                <a:solidFill>
                  <a:schemeClr val="accent4">
                    <a:lumMod val="85000"/>
                    <a:lumOff val="15000"/>
                  </a:schemeClr>
                </a:solidFill>
                <a:ea typeface="宋体" panose="02010600030101010101" pitchFamily="2" charset="-122"/>
              </a:rPr>
              <a:t>LIMING</a:t>
            </a:r>
          </a:p>
        </p:txBody>
      </p:sp>
      <p:sp>
        <p:nvSpPr>
          <p:cNvPr id="599044" name="矩形 599043"/>
          <p:cNvSpPr/>
          <p:nvPr/>
        </p:nvSpPr>
        <p:spPr>
          <a:xfrm>
            <a:off x="4100513" y="4786313"/>
            <a:ext cx="984250" cy="873125"/>
          </a:xfrm>
          <a:prstGeom prst="rect">
            <a:avLst/>
          </a:prstGeom>
          <a:solidFill>
            <a:schemeClr val="hlink"/>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1" hangingPunct="1">
              <a:defRPr/>
            </a:pPr>
            <a:r>
              <a:rPr lang="en-US" altLang="zh-CN" b="1" noProof="1">
                <a:solidFill>
                  <a:schemeClr val="accent4">
                    <a:lumMod val="85000"/>
                    <a:lumOff val="15000"/>
                  </a:schemeClr>
                </a:solidFill>
                <a:ea typeface="宋体" panose="02010600030101010101" pitchFamily="2" charset="-122"/>
              </a:rPr>
              <a:t>MAN</a:t>
            </a:r>
          </a:p>
        </p:txBody>
      </p:sp>
      <p:sp>
        <p:nvSpPr>
          <p:cNvPr id="599045" name="文本框 599044"/>
          <p:cNvSpPr txBox="1">
            <a:spLocks noChangeArrowheads="1"/>
          </p:cNvSpPr>
          <p:nvPr/>
        </p:nvSpPr>
        <p:spPr bwMode="auto">
          <a:xfrm>
            <a:off x="3048000" y="4587875"/>
            <a:ext cx="693738" cy="457200"/>
          </a:xfrm>
          <a:prstGeom prst="rect">
            <a:avLst/>
          </a:prstGeom>
          <a:noFill/>
          <a:ln w="9525">
            <a:noFill/>
            <a:miter lim="800000"/>
            <a:headEnd/>
            <a:tailEnd/>
          </a:ln>
        </p:spPr>
        <p:txBody>
          <a:bodyPr wrap="none">
            <a:spAutoFit/>
          </a:bodyPr>
          <a:lstStyle/>
          <a:p>
            <a:pPr eaLnBrk="1" hangingPunct="1"/>
            <a:r>
              <a:rPr lang="en-US" altLang="zh-CN" b="1">
                <a:solidFill>
                  <a:srgbClr val="FF9900"/>
                </a:solidFill>
                <a:ea typeface="宋体" pitchFamily="2" charset="-122"/>
              </a:rPr>
              <a:t>ISA</a:t>
            </a:r>
            <a:endParaRPr lang="en-US" altLang="zh-CN">
              <a:ea typeface="宋体" pitchFamily="2" charset="-122"/>
            </a:endParaRPr>
          </a:p>
        </p:txBody>
      </p:sp>
      <p:sp>
        <p:nvSpPr>
          <p:cNvPr id="599046" name="矩形 599045"/>
          <p:cNvSpPr/>
          <p:nvPr/>
        </p:nvSpPr>
        <p:spPr>
          <a:xfrm>
            <a:off x="1003300" y="3343275"/>
            <a:ext cx="6527800" cy="1017588"/>
          </a:xfrm>
          <a:prstGeom prst="rect">
            <a:avLst/>
          </a:prstGeom>
          <a:solidFill>
            <a:schemeClr val="hlink"/>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1" hangingPunct="1">
              <a:defRPr/>
            </a:pPr>
            <a:r>
              <a:rPr lang="en-US" altLang="zh-CN" b="1" noProof="1">
                <a:solidFill>
                  <a:schemeClr val="accent4">
                    <a:lumMod val="85000"/>
                    <a:lumOff val="15000"/>
                  </a:schemeClr>
                </a:solidFill>
                <a:ea typeface="宋体" panose="02010600030101010101" pitchFamily="2" charset="-122"/>
              </a:rPr>
              <a:t>ISA</a:t>
            </a:r>
            <a:r>
              <a:rPr lang="zh-CN" altLang="en-US" b="1" noProof="1">
                <a:solidFill>
                  <a:schemeClr val="accent4">
                    <a:lumMod val="85000"/>
                    <a:lumOff val="15000"/>
                  </a:schemeClr>
                </a:solidFill>
                <a:ea typeface="宋体" panose="02010600030101010101" pitchFamily="2" charset="-122"/>
              </a:rPr>
              <a:t>（</a:t>
            </a:r>
            <a:r>
              <a:rPr lang="en-US" altLang="zh-CN" b="1" noProof="1">
                <a:solidFill>
                  <a:schemeClr val="accent4">
                    <a:lumMod val="85000"/>
                    <a:lumOff val="15000"/>
                  </a:schemeClr>
                </a:solidFill>
                <a:ea typeface="宋体" panose="02010600030101010101" pitchFamily="2" charset="-122"/>
              </a:rPr>
              <a:t>LIMING</a:t>
            </a:r>
            <a:r>
              <a:rPr lang="zh-CN" altLang="en-US" b="1" noProof="1">
                <a:solidFill>
                  <a:schemeClr val="accent4">
                    <a:lumMod val="85000"/>
                    <a:lumOff val="15000"/>
                  </a:schemeClr>
                </a:solidFill>
                <a:ea typeface="宋体" panose="02010600030101010101" pitchFamily="2" charset="-122"/>
              </a:rPr>
              <a:t>，</a:t>
            </a:r>
            <a:r>
              <a:rPr lang="en-US" altLang="zh-CN" b="1" noProof="1">
                <a:solidFill>
                  <a:schemeClr val="accent4">
                    <a:lumMod val="85000"/>
                    <a:lumOff val="15000"/>
                  </a:schemeClr>
                </a:solidFill>
                <a:ea typeface="宋体" panose="02010600030101010101" pitchFamily="2" charset="-122"/>
              </a:rPr>
              <a:t>MAN</a:t>
            </a:r>
            <a:r>
              <a:rPr lang="zh-CN" altLang="en-US" b="1" noProof="1">
                <a:solidFill>
                  <a:schemeClr val="accent4">
                    <a:lumMod val="85000"/>
                    <a:lumOff val="15000"/>
                  </a:schemeClr>
                </a:solidFill>
                <a:ea typeface="宋体" panose="02010600030101010101" pitchFamily="2" charset="-122"/>
              </a:rPr>
              <a:t>）或  </a:t>
            </a:r>
            <a:r>
              <a:rPr lang="en-US" altLang="zh-CN" b="1" noProof="1">
                <a:solidFill>
                  <a:schemeClr val="accent4">
                    <a:lumMod val="85000"/>
                    <a:lumOff val="15000"/>
                  </a:schemeClr>
                </a:solidFill>
                <a:ea typeface="宋体" panose="02010600030101010101" pitchFamily="2" charset="-122"/>
              </a:rPr>
              <a:t>MAN</a:t>
            </a:r>
            <a:r>
              <a:rPr lang="zh-CN" altLang="en-US" b="1" noProof="1">
                <a:solidFill>
                  <a:schemeClr val="accent4">
                    <a:lumMod val="85000"/>
                    <a:lumOff val="15000"/>
                  </a:schemeClr>
                </a:solidFill>
                <a:ea typeface="宋体" panose="02010600030101010101" pitchFamily="2" charset="-122"/>
              </a:rPr>
              <a:t>（</a:t>
            </a:r>
            <a:r>
              <a:rPr lang="en-US" altLang="zh-CN" b="1" noProof="1">
                <a:solidFill>
                  <a:schemeClr val="accent4">
                    <a:lumMod val="85000"/>
                    <a:lumOff val="15000"/>
                  </a:schemeClr>
                </a:solidFill>
                <a:ea typeface="宋体" panose="02010600030101010101" pitchFamily="2" charset="-122"/>
              </a:rPr>
              <a:t>LIMING</a:t>
            </a:r>
            <a:r>
              <a:rPr lang="zh-CN" altLang="en-US" b="1" noProof="1">
                <a:solidFill>
                  <a:schemeClr val="accent4">
                    <a:lumMod val="85000"/>
                    <a:lumOff val="15000"/>
                  </a:schemeClr>
                </a:solidFill>
                <a:ea typeface="宋体" panose="02010600030101010101" pitchFamily="2" charset="-122"/>
              </a:rPr>
              <a:t>）</a:t>
            </a:r>
          </a:p>
        </p:txBody>
      </p:sp>
      <p:sp>
        <p:nvSpPr>
          <p:cNvPr id="599047" name="文本框 599046"/>
          <p:cNvSpPr txBox="1">
            <a:spLocks noChangeArrowheads="1"/>
          </p:cNvSpPr>
          <p:nvPr/>
        </p:nvSpPr>
        <p:spPr bwMode="auto">
          <a:xfrm>
            <a:off x="5218113" y="4759325"/>
            <a:ext cx="2233612" cy="457200"/>
          </a:xfrm>
          <a:prstGeom prst="rect">
            <a:avLst/>
          </a:prstGeom>
          <a:noFill/>
          <a:ln w="9525">
            <a:noFill/>
            <a:miter lim="800000"/>
            <a:headEnd/>
            <a:tailEnd/>
          </a:ln>
        </p:spPr>
        <p:txBody>
          <a:bodyPr>
            <a:spAutoFit/>
          </a:bodyPr>
          <a:lstStyle/>
          <a:p>
            <a:pPr eaLnBrk="1" hangingPunct="1"/>
            <a:r>
              <a:rPr lang="zh-CN" altLang="en-US" b="1">
                <a:solidFill>
                  <a:srgbClr val="FF0000"/>
                </a:solidFill>
                <a:ea typeface="宋体" pitchFamily="2" charset="-122"/>
              </a:rPr>
              <a:t>（语义网络）</a:t>
            </a:r>
            <a:endParaRPr lang="zh-CN" altLang="en-US">
              <a:solidFill>
                <a:srgbClr val="FF0000"/>
              </a:solidFill>
              <a:ea typeface="宋体" pitchFamily="2" charset="-122"/>
            </a:endParaRPr>
          </a:p>
        </p:txBody>
      </p:sp>
      <p:sp>
        <p:nvSpPr>
          <p:cNvPr id="599048" name="文本框 599047"/>
          <p:cNvSpPr txBox="1">
            <a:spLocks noChangeArrowheads="1"/>
          </p:cNvSpPr>
          <p:nvPr/>
        </p:nvSpPr>
        <p:spPr bwMode="auto">
          <a:xfrm>
            <a:off x="7308850" y="3573463"/>
            <a:ext cx="2266950" cy="457200"/>
          </a:xfrm>
          <a:prstGeom prst="rect">
            <a:avLst/>
          </a:prstGeom>
          <a:noFill/>
          <a:ln w="9525">
            <a:noFill/>
            <a:miter lim="800000"/>
            <a:headEnd/>
            <a:tailEnd/>
          </a:ln>
        </p:spPr>
        <p:txBody>
          <a:bodyPr>
            <a:spAutoFit/>
          </a:bodyPr>
          <a:lstStyle/>
          <a:p>
            <a:pPr eaLnBrk="1" hangingPunct="1"/>
            <a:r>
              <a:rPr lang="zh-CN" altLang="en-US" b="1">
                <a:solidFill>
                  <a:srgbClr val="FF0000"/>
                </a:solidFill>
                <a:ea typeface="宋体" pitchFamily="2" charset="-122"/>
              </a:rPr>
              <a:t>（谓词逻辑）</a:t>
            </a:r>
            <a:endParaRPr lang="zh-CN" altLang="en-US">
              <a:solidFill>
                <a:srgbClr val="FF0000"/>
              </a:solidFill>
              <a:ea typeface="宋体" pitchFamily="2" charset="-122"/>
            </a:endParaRPr>
          </a:p>
        </p:txBody>
      </p:sp>
      <p:sp>
        <p:nvSpPr>
          <p:cNvPr id="599049" name="右箭头 599048"/>
          <p:cNvSpPr>
            <a:spLocks noChangeArrowheads="1"/>
          </p:cNvSpPr>
          <p:nvPr/>
        </p:nvSpPr>
        <p:spPr bwMode="auto">
          <a:xfrm>
            <a:off x="2833688" y="5045075"/>
            <a:ext cx="1219200" cy="304800"/>
          </a:xfrm>
          <a:prstGeom prst="rightArrow">
            <a:avLst>
              <a:gd name="adj1" fmla="val 50000"/>
              <a:gd name="adj2" fmla="val 100000"/>
            </a:avLst>
          </a:prstGeom>
          <a:gradFill rotWithShape="0">
            <a:gsLst>
              <a:gs pos="0">
                <a:srgbClr val="76765E"/>
              </a:gs>
              <a:gs pos="100000">
                <a:srgbClr val="FFFFCC"/>
              </a:gs>
            </a:gsLst>
            <a:lin ang="0" scaled="1"/>
          </a:gradFill>
          <a:ln w="9525">
            <a:solidFill>
              <a:srgbClr val="FFFFCC"/>
            </a:solidFill>
            <a:miter lim="800000"/>
            <a:headEnd/>
            <a:tailEnd/>
          </a:ln>
        </p:spPr>
        <p:txBody>
          <a:bodyPr/>
          <a:lstStyle/>
          <a:p>
            <a:pPr eaLnBrk="1" hangingPunct="1">
              <a:lnSpc>
                <a:spcPct val="80000"/>
              </a:lnSpc>
              <a:spcBef>
                <a:spcPct val="50000"/>
              </a:spcBef>
            </a:pPr>
            <a:endParaRPr lang="zh-CN" altLang="en-US"/>
          </a:p>
        </p:txBody>
      </p:sp>
      <p:sp>
        <p:nvSpPr>
          <p:cNvPr id="599051" name="文本框 599050"/>
          <p:cNvSpPr txBox="1">
            <a:spLocks noChangeArrowheads="1"/>
          </p:cNvSpPr>
          <p:nvPr/>
        </p:nvSpPr>
        <p:spPr bwMode="auto">
          <a:xfrm>
            <a:off x="1155700" y="2613025"/>
            <a:ext cx="3505200" cy="384175"/>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b="1"/>
              <a:t>李明是一个人：</a:t>
            </a:r>
          </a:p>
        </p:txBody>
      </p:sp>
      <p:sp>
        <p:nvSpPr>
          <p:cNvPr id="599052" name="文本框 599051"/>
          <p:cNvSpPr txBox="1">
            <a:spLocks noChangeArrowheads="1"/>
          </p:cNvSpPr>
          <p:nvPr/>
        </p:nvSpPr>
        <p:spPr bwMode="auto">
          <a:xfrm>
            <a:off x="914400" y="5924550"/>
            <a:ext cx="6477000" cy="384175"/>
          </a:xfrm>
          <a:prstGeom prst="rect">
            <a:avLst/>
          </a:prstGeom>
          <a:noFill/>
          <a:ln w="9525">
            <a:noFill/>
            <a:miter lim="800000"/>
            <a:headEnd/>
            <a:tailEnd/>
          </a:ln>
        </p:spPr>
        <p:txBody>
          <a:bodyPr>
            <a:spAutoFit/>
          </a:bodyPr>
          <a:lstStyle/>
          <a:p>
            <a:pPr eaLnBrk="1" hangingPunct="1">
              <a:lnSpc>
                <a:spcPct val="80000"/>
              </a:lnSpc>
              <a:spcBef>
                <a:spcPct val="50000"/>
              </a:spcBef>
            </a:pPr>
            <a:r>
              <a:rPr lang="zh-CN" altLang="en-US" b="1"/>
              <a:t>说明：语义网络可以毫无困难地表示二元关系</a:t>
            </a:r>
          </a:p>
        </p:txBody>
      </p:sp>
      <p:sp>
        <p:nvSpPr>
          <p:cNvPr id="140299" name="文本框 599052"/>
          <p:cNvSpPr txBox="1">
            <a:spLocks noChangeArrowheads="1"/>
          </p:cNvSpPr>
          <p:nvPr/>
        </p:nvSpPr>
        <p:spPr bwMode="auto">
          <a:xfrm>
            <a:off x="900113" y="1484313"/>
            <a:ext cx="4572000" cy="433387"/>
          </a:xfrm>
          <a:prstGeom prst="rect">
            <a:avLst/>
          </a:prstGeom>
          <a:noFill/>
          <a:ln w="9525">
            <a:noFill/>
            <a:miter lim="800000"/>
            <a:headEnd/>
            <a:tailEnd/>
          </a:ln>
        </p:spPr>
        <p:txBody>
          <a:bodyPr>
            <a:spAutoFit/>
          </a:bodyPr>
          <a:lstStyle/>
          <a:p>
            <a:pPr eaLnBrk="1" hangingPunct="1">
              <a:lnSpc>
                <a:spcPct val="80000"/>
              </a:lnSpc>
              <a:spcBef>
                <a:spcPct val="50000"/>
              </a:spcBef>
              <a:buFontTx/>
              <a:buChar char="•"/>
            </a:pPr>
            <a:r>
              <a:rPr lang="zh-CN" altLang="en-US" sz="2800" b="1"/>
              <a:t>表示二元关系</a:t>
            </a:r>
          </a:p>
        </p:txBody>
      </p:sp>
      <p:sp>
        <p:nvSpPr>
          <p:cNvPr id="599055" name="矩形 599054"/>
          <p:cNvSpPr/>
          <p:nvPr/>
        </p:nvSpPr>
        <p:spPr>
          <a:xfrm>
            <a:off x="1258888" y="188913"/>
            <a:ext cx="6697662" cy="914400"/>
          </a:xfrm>
          <a:prstGeom prst="rect">
            <a:avLst/>
          </a:prstGeom>
          <a:noFill/>
          <a:ln w="9525">
            <a:noFill/>
          </a:ln>
        </p:spPr>
        <p:txBody>
          <a:bodyPr anchor="ctr"/>
          <a:lstStyle/>
          <a:p>
            <a:pPr eaLnBrk="1" hangingPunct="1"/>
            <a:r>
              <a:rPr lang="zh-CN" altLang="zh-CN" sz="2800" b="1" noProof="1">
                <a:solidFill>
                  <a:srgbClr val="800000"/>
                </a:solidFill>
                <a:effectLst>
                  <a:outerShdw blurRad="38100" dist="38100" dir="2700000" algn="tl">
                    <a:srgbClr val="C0C0C0"/>
                  </a:outerShdw>
                </a:effectLst>
                <a:ea typeface="宋体" pitchFamily="2" charset="-122"/>
                <a:cs typeface="Times New Roman" pitchFamily="18" charset="0"/>
              </a:rPr>
              <a:t>2.4.2 </a:t>
            </a:r>
            <a:r>
              <a:rPr lang="zh-CN" altLang="en-US" sz="2800" b="1" noProof="1">
                <a:solidFill>
                  <a:srgbClr val="800000"/>
                </a:solidFill>
                <a:effectLst>
                  <a:outerShdw blurRad="38100" dist="38100" dir="2700000" algn="tl">
                    <a:srgbClr val="C0C0C0"/>
                  </a:outerShdw>
                </a:effectLst>
                <a:ea typeface="宋体" pitchFamily="2" charset="-122"/>
                <a:cs typeface="Times New Roman" pitchFamily="18" charset="0"/>
              </a:rPr>
              <a:t>多元语义网络的表示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599051"/>
                                        </p:tgtEl>
                                        <p:attrNameLst>
                                          <p:attrName>style.visibility</p:attrName>
                                        </p:attrNameLst>
                                      </p:cBhvr>
                                      <p:to>
                                        <p:strVal val="visible"/>
                                      </p:to>
                                    </p:set>
                                    <p:animEffect transition="in" filter="slide(fromRight)">
                                      <p:cBhvr>
                                        <p:cTn id="7" dur="500"/>
                                        <p:tgtEl>
                                          <p:spTgt spid="5990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599048"/>
                                        </p:tgtEl>
                                        <p:attrNameLst>
                                          <p:attrName>style.visibility</p:attrName>
                                        </p:attrNameLst>
                                      </p:cBhvr>
                                      <p:to>
                                        <p:strVal val="visible"/>
                                      </p:to>
                                    </p:set>
                                    <p:animEffect transition="in" filter="slide(fromRight)">
                                      <p:cBhvr>
                                        <p:cTn id="12" dur="500"/>
                                        <p:tgtEl>
                                          <p:spTgt spid="5990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99046"/>
                                        </p:tgtEl>
                                        <p:attrNameLst>
                                          <p:attrName>style.visibility</p:attrName>
                                        </p:attrNameLst>
                                      </p:cBhvr>
                                      <p:to>
                                        <p:strVal val="visible"/>
                                      </p:to>
                                    </p:set>
                                    <p:animEffect transition="in" filter="wipe(down)">
                                      <p:cBhvr>
                                        <p:cTn id="17" dur="500"/>
                                        <p:tgtEl>
                                          <p:spTgt spid="5990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599047"/>
                                        </p:tgtEl>
                                        <p:attrNameLst>
                                          <p:attrName>style.visibility</p:attrName>
                                        </p:attrNameLst>
                                      </p:cBhvr>
                                      <p:to>
                                        <p:strVal val="visible"/>
                                      </p:to>
                                    </p:set>
                                    <p:animEffect transition="in" filter="slide(fromRight)">
                                      <p:cBhvr>
                                        <p:cTn id="22" dur="500"/>
                                        <p:tgtEl>
                                          <p:spTgt spid="5990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599043"/>
                                        </p:tgtEl>
                                        <p:attrNameLst>
                                          <p:attrName>style.visibility</p:attrName>
                                        </p:attrNameLst>
                                      </p:cBhvr>
                                      <p:to>
                                        <p:strVal val="visible"/>
                                      </p:to>
                                    </p:set>
                                    <p:animEffect transition="in" filter="slide(fromRight)">
                                      <p:cBhvr>
                                        <p:cTn id="27" dur="500"/>
                                        <p:tgtEl>
                                          <p:spTgt spid="599043"/>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599049"/>
                                        </p:tgtEl>
                                        <p:attrNameLst>
                                          <p:attrName>style.visibility</p:attrName>
                                        </p:attrNameLst>
                                      </p:cBhvr>
                                      <p:to>
                                        <p:strVal val="visible"/>
                                      </p:to>
                                    </p:set>
                                    <p:animEffect transition="in" filter="wipe(left)">
                                      <p:cBhvr>
                                        <p:cTn id="31" dur="500"/>
                                        <p:tgtEl>
                                          <p:spTgt spid="599049"/>
                                        </p:tgtEl>
                                      </p:cBhvr>
                                    </p:animEffect>
                                  </p:childTnLst>
                                </p:cTn>
                              </p:par>
                            </p:childTnLst>
                          </p:cTn>
                        </p:par>
                        <p:par>
                          <p:cTn id="32" fill="hold" nodeType="afterGroup">
                            <p:stCondLst>
                              <p:cond delay="1000"/>
                            </p:stCondLst>
                            <p:childTnLst>
                              <p:par>
                                <p:cTn id="33" presetID="12" presetClass="entr" presetSubtype="2" fill="hold" grpId="0" nodeType="afterEffect">
                                  <p:stCondLst>
                                    <p:cond delay="0"/>
                                  </p:stCondLst>
                                  <p:childTnLst>
                                    <p:set>
                                      <p:cBhvr>
                                        <p:cTn id="34" dur="1" fill="hold">
                                          <p:stCondLst>
                                            <p:cond delay="0"/>
                                          </p:stCondLst>
                                        </p:cTn>
                                        <p:tgtEl>
                                          <p:spTgt spid="599045"/>
                                        </p:tgtEl>
                                        <p:attrNameLst>
                                          <p:attrName>style.visibility</p:attrName>
                                        </p:attrNameLst>
                                      </p:cBhvr>
                                      <p:to>
                                        <p:strVal val="visible"/>
                                      </p:to>
                                    </p:set>
                                    <p:animEffect transition="in" filter="slide(fromRight)">
                                      <p:cBhvr>
                                        <p:cTn id="35" dur="500"/>
                                        <p:tgtEl>
                                          <p:spTgt spid="599045"/>
                                        </p:tgtEl>
                                      </p:cBhvr>
                                    </p:animEffect>
                                  </p:childTnLst>
                                </p:cTn>
                              </p:par>
                            </p:childTnLst>
                          </p:cTn>
                        </p:par>
                        <p:par>
                          <p:cTn id="36" fill="hold" nodeType="afterGroup">
                            <p:stCondLst>
                              <p:cond delay="1500"/>
                            </p:stCondLst>
                            <p:childTnLst>
                              <p:par>
                                <p:cTn id="37" presetID="12" presetClass="entr" presetSubtype="2" fill="hold" grpId="0" nodeType="afterEffect">
                                  <p:stCondLst>
                                    <p:cond delay="0"/>
                                  </p:stCondLst>
                                  <p:childTnLst>
                                    <p:set>
                                      <p:cBhvr>
                                        <p:cTn id="38" dur="1" fill="hold">
                                          <p:stCondLst>
                                            <p:cond delay="0"/>
                                          </p:stCondLst>
                                        </p:cTn>
                                        <p:tgtEl>
                                          <p:spTgt spid="599044"/>
                                        </p:tgtEl>
                                        <p:attrNameLst>
                                          <p:attrName>style.visibility</p:attrName>
                                        </p:attrNameLst>
                                      </p:cBhvr>
                                      <p:to>
                                        <p:strVal val="visible"/>
                                      </p:to>
                                    </p:set>
                                    <p:animEffect transition="in" filter="slide(fromRight)">
                                      <p:cBhvr>
                                        <p:cTn id="39" dur="500"/>
                                        <p:tgtEl>
                                          <p:spTgt spid="59904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599052"/>
                                        </p:tgtEl>
                                        <p:attrNameLst>
                                          <p:attrName>style.visibility</p:attrName>
                                        </p:attrNameLst>
                                      </p:cBhvr>
                                      <p:to>
                                        <p:strVal val="visible"/>
                                      </p:to>
                                    </p:set>
                                    <p:animEffect transition="in" filter="blinds(horizontal)">
                                      <p:cBhvr>
                                        <p:cTn id="44" dur="500"/>
                                        <p:tgtEl>
                                          <p:spTgt spid="599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bldLvl="0" animBg="1"/>
      <p:bldP spid="599044" grpId="0" bldLvl="0" animBg="1"/>
      <p:bldP spid="599045" grpId="0"/>
      <p:bldP spid="599046" grpId="0" bldLvl="0" animBg="1"/>
      <p:bldP spid="599047" grpId="0"/>
      <p:bldP spid="599048" grpId="0"/>
      <p:bldP spid="599051" grpId="0"/>
      <p:bldP spid="59905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0657" name="灯片编号占位符 1"/>
          <p:cNvSpPr>
            <a:spLocks noGrp="1" noChangeArrowheads="1"/>
          </p:cNvSpPr>
          <p:nvPr>
            <p:ph type="sldNum" sz="quarter" idx="10"/>
          </p:nvPr>
        </p:nvSpPr>
        <p:spPr bwMode="auto">
          <a:noFill/>
          <a:ln>
            <a:miter lim="800000"/>
            <a:headEnd/>
            <a:tailEnd/>
          </a:ln>
        </p:spPr>
        <p:txBody>
          <a:bodyPr/>
          <a:lstStyle/>
          <a:p>
            <a:fld id="{0251CD9A-FACF-4917-B535-76145C02C402}" type="slidenum">
              <a:rPr lang="zh-TW" altLang="en-US"/>
              <a:pPr/>
              <a:t>9</a:t>
            </a:fld>
            <a:endParaRPr lang="zh-TW" altLang="en-US"/>
          </a:p>
        </p:txBody>
      </p:sp>
      <p:sp>
        <p:nvSpPr>
          <p:cNvPr id="494594" name="内容占位符 494593"/>
          <p:cNvSpPr>
            <a:spLocks noGrp="1" noChangeArrowheads="1"/>
          </p:cNvSpPr>
          <p:nvPr>
            <p:ph idx="1"/>
          </p:nvPr>
        </p:nvSpPr>
        <p:spPr>
          <a:xfrm>
            <a:off x="1189038" y="2636838"/>
            <a:ext cx="6983412" cy="3971925"/>
          </a:xfrm>
        </p:spPr>
        <p:txBody>
          <a:bodyPr/>
          <a:lstStyle/>
          <a:p>
            <a:pPr eaLnBrk="1" hangingPunct="1">
              <a:lnSpc>
                <a:spcPct val="90000"/>
              </a:lnSpc>
            </a:pPr>
            <a:r>
              <a:rPr lang="zh-CN" altLang="en-US" smtClean="0"/>
              <a:t>节点</a:t>
            </a:r>
          </a:p>
          <a:p>
            <a:pPr eaLnBrk="1" hangingPunct="1">
              <a:lnSpc>
                <a:spcPct val="90000"/>
              </a:lnSpc>
            </a:pPr>
            <a:r>
              <a:rPr lang="zh-CN" altLang="en-US" smtClean="0"/>
              <a:t>弧线</a:t>
            </a:r>
          </a:p>
          <a:p>
            <a:pPr eaLnBrk="1" hangingPunct="1">
              <a:lnSpc>
                <a:spcPct val="90000"/>
              </a:lnSpc>
            </a:pPr>
            <a:r>
              <a:rPr lang="zh-CN" altLang="en-US" smtClean="0"/>
              <a:t>有向图</a:t>
            </a:r>
          </a:p>
          <a:p>
            <a:pPr eaLnBrk="1" hangingPunct="1">
              <a:lnSpc>
                <a:spcPct val="90000"/>
              </a:lnSpc>
              <a:buFontTx/>
              <a:buNone/>
            </a:pPr>
            <a:r>
              <a:rPr lang="zh-CN" altLang="en-US" sz="2400" smtClean="0"/>
              <a:t>            一对节点用弧线连接起来，从一个节点指向另一个节点</a:t>
            </a:r>
            <a:r>
              <a:rPr lang="en-US" altLang="zh-CN" sz="2400" smtClean="0"/>
              <a:t>, </a:t>
            </a:r>
            <a:r>
              <a:rPr lang="zh-CN" altLang="en-US" sz="2400" smtClean="0"/>
              <a:t>这种图叫做有向图。</a:t>
            </a:r>
            <a:endParaRPr lang="zh-CN" altLang="en-US" sz="2400" smtClean="0">
              <a:latin typeface="华文新魏" pitchFamily="2" charset="-122"/>
            </a:endParaRPr>
          </a:p>
        </p:txBody>
      </p:sp>
      <p:grpSp>
        <p:nvGrpSpPr>
          <p:cNvPr id="494597" name="组合 494596"/>
          <p:cNvGrpSpPr>
            <a:grpSpLocks/>
          </p:cNvGrpSpPr>
          <p:nvPr/>
        </p:nvGrpSpPr>
        <p:grpSpPr bwMode="auto">
          <a:xfrm>
            <a:off x="1835150" y="1700213"/>
            <a:ext cx="2320925" cy="650875"/>
            <a:chOff x="1200" y="3120"/>
            <a:chExt cx="3072" cy="720"/>
          </a:xfrm>
        </p:grpSpPr>
        <p:sp>
          <p:nvSpPr>
            <p:cNvPr id="70661" name="椭圆 494597"/>
            <p:cNvSpPr>
              <a:spLocks noChangeArrowheads="1"/>
            </p:cNvSpPr>
            <p:nvPr/>
          </p:nvSpPr>
          <p:spPr bwMode="auto">
            <a:xfrm>
              <a:off x="1200" y="3120"/>
              <a:ext cx="864" cy="720"/>
            </a:xfrm>
            <a:prstGeom prst="ellipse">
              <a:avLst/>
            </a:prstGeom>
            <a:solidFill>
              <a:schemeClr val="folHlink"/>
            </a:solidFill>
            <a:ln w="6350">
              <a:solidFill>
                <a:srgbClr val="000080"/>
              </a:solidFill>
              <a:round/>
              <a:headEnd/>
              <a:tailEnd/>
            </a:ln>
          </p:spPr>
          <p:txBody>
            <a:bodyPr wrap="none" anchor="ctr"/>
            <a:lstStyle/>
            <a:p>
              <a:pPr algn="ctr" eaLnBrk="1" hangingPunct="1"/>
              <a:r>
                <a:rPr lang="en-US" altLang="zh-CN" sz="4800">
                  <a:solidFill>
                    <a:schemeClr val="bg1"/>
                  </a:solidFill>
                  <a:latin typeface="Arial" pitchFamily="34" charset="0"/>
                  <a:ea typeface="宋体" pitchFamily="2" charset="-122"/>
                </a:rPr>
                <a:t>A</a:t>
              </a:r>
            </a:p>
          </p:txBody>
        </p:sp>
        <p:sp>
          <p:nvSpPr>
            <p:cNvPr id="70662" name="直接连接符 494598"/>
            <p:cNvSpPr>
              <a:spLocks noChangeShapeType="1"/>
            </p:cNvSpPr>
            <p:nvPr/>
          </p:nvSpPr>
          <p:spPr bwMode="auto">
            <a:xfrm>
              <a:off x="2016" y="3456"/>
              <a:ext cx="1392" cy="0"/>
            </a:xfrm>
            <a:prstGeom prst="line">
              <a:avLst/>
            </a:prstGeom>
            <a:noFill/>
            <a:ln w="38100">
              <a:solidFill>
                <a:srgbClr val="000080"/>
              </a:solidFill>
              <a:round/>
              <a:headEnd/>
              <a:tailEnd type="triangle" w="lg" len="lg"/>
            </a:ln>
          </p:spPr>
          <p:txBody>
            <a:bodyPr/>
            <a:lstStyle/>
            <a:p>
              <a:endParaRPr lang="zh-CN" altLang="en-US"/>
            </a:p>
          </p:txBody>
        </p:sp>
        <p:sp>
          <p:nvSpPr>
            <p:cNvPr id="70663" name="椭圆 494599"/>
            <p:cNvSpPr>
              <a:spLocks noChangeArrowheads="1"/>
            </p:cNvSpPr>
            <p:nvPr/>
          </p:nvSpPr>
          <p:spPr bwMode="auto">
            <a:xfrm>
              <a:off x="3408" y="3120"/>
              <a:ext cx="864" cy="720"/>
            </a:xfrm>
            <a:prstGeom prst="ellipse">
              <a:avLst/>
            </a:prstGeom>
            <a:solidFill>
              <a:schemeClr val="folHlink"/>
            </a:solidFill>
            <a:ln w="6350">
              <a:solidFill>
                <a:srgbClr val="000080"/>
              </a:solidFill>
              <a:round/>
              <a:headEnd/>
              <a:tailEnd/>
            </a:ln>
          </p:spPr>
          <p:txBody>
            <a:bodyPr wrap="none" anchor="ctr"/>
            <a:lstStyle/>
            <a:p>
              <a:pPr algn="ctr" eaLnBrk="1" hangingPunct="1"/>
              <a:r>
                <a:rPr lang="en-US" altLang="zh-CN" sz="4800">
                  <a:solidFill>
                    <a:schemeClr val="bg1"/>
                  </a:solidFill>
                  <a:latin typeface="Arial" pitchFamily="34" charset="0"/>
                  <a:ea typeface="宋体" pitchFamily="2" charset="-122"/>
                </a:rPr>
                <a:t>B</a:t>
              </a:r>
            </a:p>
          </p:txBody>
        </p:sp>
      </p:grpSp>
      <p:sp>
        <p:nvSpPr>
          <p:cNvPr id="494602" name="矩形 494601"/>
          <p:cNvSpPr/>
          <p:nvPr/>
        </p:nvSpPr>
        <p:spPr>
          <a:xfrm>
            <a:off x="1187450" y="44450"/>
            <a:ext cx="7848600" cy="914400"/>
          </a:xfrm>
          <a:prstGeom prst="rect">
            <a:avLst/>
          </a:prstGeom>
          <a:noFill/>
          <a:ln w="9525">
            <a:noFill/>
          </a:ln>
        </p:spPr>
        <p:txBody>
          <a:bodyPr anchor="ctr"/>
          <a:lstStyle/>
          <a:p>
            <a:pPr eaLnBrk="1" hangingPunct="1"/>
            <a:r>
              <a:rPr lang="zh-CN" altLang="zh-CN" sz="2800" b="1" noProof="1">
                <a:solidFill>
                  <a:srgbClr val="800000"/>
                </a:solidFill>
                <a:effectLst>
                  <a:outerShdw blurRad="38100" dist="38100" dir="2700000" algn="tl">
                    <a:srgbClr val="C0C0C0"/>
                  </a:outerShdw>
                </a:effectLst>
                <a:ea typeface="Arial Unicode MS" pitchFamily="34" charset="-122"/>
                <a:cs typeface="Times New Roman" pitchFamily="18" charset="0"/>
              </a:rPr>
              <a:t>2.1.2</a:t>
            </a:r>
            <a:r>
              <a:rPr lang="zh-CN" altLang="zh-CN" sz="2800" b="1" noProof="1">
                <a:solidFill>
                  <a:srgbClr val="800000"/>
                </a:solidFill>
                <a:effectLst>
                  <a:outerShdw blurRad="38100" dist="38100" dir="2700000" algn="tl">
                    <a:srgbClr val="C0C0C0"/>
                  </a:outerShdw>
                </a:effectLst>
                <a:ea typeface="宋体" pitchFamily="2" charset="-122"/>
                <a:cs typeface="Times New Roman" pitchFamily="18" charset="0"/>
              </a:rPr>
              <a:t>  </a:t>
            </a:r>
            <a:r>
              <a:rPr lang="zh-CN" altLang="en-US" sz="2800" b="1" noProof="1">
                <a:solidFill>
                  <a:srgbClr val="800000"/>
                </a:solidFill>
                <a:effectLst>
                  <a:outerShdw blurRad="38100" dist="38100" dir="2700000" algn="tl">
                    <a:srgbClr val="C0C0C0"/>
                  </a:outerShdw>
                </a:effectLst>
                <a:ea typeface="宋体" pitchFamily="2" charset="-122"/>
                <a:cs typeface="Times New Roman" pitchFamily="18" charset="0"/>
              </a:rPr>
              <a:t>状态图示法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94597"/>
                                        </p:tgtEl>
                                        <p:attrNameLst>
                                          <p:attrName>style.visibility</p:attrName>
                                        </p:attrNameLst>
                                      </p:cBhvr>
                                      <p:to>
                                        <p:strVal val="visible"/>
                                      </p:to>
                                    </p:set>
                                    <p:anim calcmode="lin" valueType="num">
                                      <p:cBhvr additive="base">
                                        <p:cTn id="7" dur="500" fill="hold"/>
                                        <p:tgtEl>
                                          <p:spTgt spid="494597"/>
                                        </p:tgtEl>
                                        <p:attrNameLst>
                                          <p:attrName>ppt_x</p:attrName>
                                        </p:attrNameLst>
                                      </p:cBhvr>
                                      <p:tavLst>
                                        <p:tav tm="0">
                                          <p:val>
                                            <p:strVal val="0-#ppt_w/2"/>
                                          </p:val>
                                        </p:tav>
                                        <p:tav tm="100000">
                                          <p:val>
                                            <p:strVal val="#ppt_x"/>
                                          </p:val>
                                        </p:tav>
                                      </p:tavLst>
                                    </p:anim>
                                    <p:anim calcmode="lin" valueType="num">
                                      <p:cBhvr additive="base">
                                        <p:cTn id="8" dur="500" fill="hold"/>
                                        <p:tgtEl>
                                          <p:spTgt spid="49459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94594">
                                            <p:txEl>
                                              <p:pRg st="0" end="0"/>
                                            </p:txEl>
                                          </p:spTgt>
                                        </p:tgtEl>
                                        <p:attrNameLst>
                                          <p:attrName>style.visibility</p:attrName>
                                        </p:attrNameLst>
                                      </p:cBhvr>
                                      <p:to>
                                        <p:strVal val="visible"/>
                                      </p:to>
                                    </p:set>
                                    <p:anim calcmode="lin" valueType="num">
                                      <p:cBhvr additive="base">
                                        <p:cTn id="12" dur="500" fill="hold"/>
                                        <p:tgtEl>
                                          <p:spTgt spid="494594">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94594">
                                            <p:txEl>
                                              <p:pRg st="0" end="0"/>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94594">
                                            <p:txEl>
                                              <p:pRg st="1" end="1"/>
                                            </p:txEl>
                                          </p:spTgt>
                                        </p:tgtEl>
                                        <p:attrNameLst>
                                          <p:attrName>style.visibility</p:attrName>
                                        </p:attrNameLst>
                                      </p:cBhvr>
                                      <p:to>
                                        <p:strVal val="visible"/>
                                      </p:to>
                                    </p:set>
                                    <p:anim calcmode="lin" valueType="num">
                                      <p:cBhvr additive="base">
                                        <p:cTn id="17" dur="500" fill="hold"/>
                                        <p:tgtEl>
                                          <p:spTgt spid="494594">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94594">
                                            <p:txEl>
                                              <p:pRg st="1" end="1"/>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94594">
                                            <p:txEl>
                                              <p:pRg st="2" end="2"/>
                                            </p:txEl>
                                          </p:spTgt>
                                        </p:tgtEl>
                                        <p:attrNameLst>
                                          <p:attrName>style.visibility</p:attrName>
                                        </p:attrNameLst>
                                      </p:cBhvr>
                                      <p:to>
                                        <p:strVal val="visible"/>
                                      </p:to>
                                    </p:set>
                                    <p:anim calcmode="lin" valueType="num">
                                      <p:cBhvr additive="base">
                                        <p:cTn id="22" dur="500" fill="hold"/>
                                        <p:tgtEl>
                                          <p:spTgt spid="494594">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94594">
                                            <p:txEl>
                                              <p:pRg st="2" end="2"/>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94594">
                                            <p:txEl>
                                              <p:pRg st="3" end="3"/>
                                            </p:txEl>
                                          </p:spTgt>
                                        </p:tgtEl>
                                        <p:attrNameLst>
                                          <p:attrName>style.visibility</p:attrName>
                                        </p:attrNameLst>
                                      </p:cBhvr>
                                      <p:to>
                                        <p:strVal val="visible"/>
                                      </p:to>
                                    </p:set>
                                    <p:anim calcmode="lin" valueType="num">
                                      <p:cBhvr additive="base">
                                        <p:cTn id="27" dur="500" fill="hold"/>
                                        <p:tgtEl>
                                          <p:spTgt spid="494594">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94594">
                                            <p:txEl>
                                              <p:pRg st="3" end="3"/>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94602"/>
                                        </p:tgtEl>
                                        <p:attrNameLst>
                                          <p:attrName>style.visibility</p:attrName>
                                        </p:attrNameLst>
                                      </p:cBhvr>
                                      <p:to>
                                        <p:strVal val="visible"/>
                                      </p:to>
                                    </p:set>
                                    <p:anim calcmode="lin" valueType="num">
                                      <p:cBhvr additive="base">
                                        <p:cTn id="32" dur="500" fill="hold"/>
                                        <p:tgtEl>
                                          <p:spTgt spid="494602"/>
                                        </p:tgtEl>
                                        <p:attrNameLst>
                                          <p:attrName>ppt_x</p:attrName>
                                        </p:attrNameLst>
                                      </p:cBhvr>
                                      <p:tavLst>
                                        <p:tav tm="0">
                                          <p:val>
                                            <p:strVal val="#ppt_x"/>
                                          </p:val>
                                        </p:tav>
                                        <p:tav tm="100000">
                                          <p:val>
                                            <p:strVal val="#ppt_x"/>
                                          </p:val>
                                        </p:tav>
                                      </p:tavLst>
                                    </p:anim>
                                    <p:anim calcmode="lin" valueType="num">
                                      <p:cBhvr additive="base">
                                        <p:cTn id="33" dur="500" fill="hold"/>
                                        <p:tgtEl>
                                          <p:spTgt spid="4946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4" grpId="0" build="p" advAuto="0"/>
      <p:bldP spid="494602" grpId="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3" name="灯片编号占位符 1"/>
          <p:cNvSpPr>
            <a:spLocks noGrp="1" noChangeArrowheads="1"/>
          </p:cNvSpPr>
          <p:nvPr>
            <p:ph type="sldNum" sz="quarter" idx="10"/>
          </p:nvPr>
        </p:nvSpPr>
        <p:spPr bwMode="auto">
          <a:noFill/>
          <a:ln>
            <a:miter lim="800000"/>
            <a:headEnd/>
            <a:tailEnd/>
          </a:ln>
        </p:spPr>
        <p:txBody>
          <a:bodyPr/>
          <a:lstStyle/>
          <a:p>
            <a:fld id="{6C1C462B-6C13-4FAC-A2B8-17778BE88BA6}" type="slidenum">
              <a:rPr lang="zh-TW" altLang="en-US"/>
              <a:pPr/>
              <a:t>90</a:t>
            </a:fld>
            <a:endParaRPr lang="zh-TW" altLang="en-US"/>
          </a:p>
        </p:txBody>
      </p:sp>
      <p:sp>
        <p:nvSpPr>
          <p:cNvPr id="141314" name="文本占位符 600065"/>
          <p:cNvSpPr>
            <a:spLocks noGrp="1" noChangeArrowheads="1"/>
          </p:cNvSpPr>
          <p:nvPr>
            <p:ph sz="half" idx="1"/>
          </p:nvPr>
        </p:nvSpPr>
        <p:spPr>
          <a:xfrm>
            <a:off x="990600" y="1358900"/>
            <a:ext cx="7696200" cy="1676400"/>
          </a:xfrm>
        </p:spPr>
        <p:txBody>
          <a:bodyPr/>
          <a:lstStyle/>
          <a:p>
            <a:pPr eaLnBrk="1" hangingPunct="1">
              <a:buFontTx/>
              <a:buNone/>
            </a:pPr>
            <a:endParaRPr lang="en-US" altLang="zh-CN" sz="2400" smtClean="0"/>
          </a:p>
          <a:p>
            <a:pPr lvl="1" eaLnBrk="1" hangingPunct="1"/>
            <a:r>
              <a:rPr lang="zh-CN" altLang="en-US" smtClean="0"/>
              <a:t>把多元关系转化为一组二元关系的组合，或二元关系的</a:t>
            </a:r>
            <a:r>
              <a:rPr lang="zh-CN" altLang="en-US" smtClean="0">
                <a:solidFill>
                  <a:srgbClr val="FF0000"/>
                </a:solidFill>
              </a:rPr>
              <a:t>合取</a:t>
            </a:r>
            <a:r>
              <a:rPr lang="zh-CN" altLang="en-US" smtClean="0"/>
              <a:t>。</a:t>
            </a:r>
          </a:p>
        </p:txBody>
      </p:sp>
      <p:sp>
        <p:nvSpPr>
          <p:cNvPr id="600067" name="矩形 600066"/>
          <p:cNvSpPr/>
          <p:nvPr/>
        </p:nvSpPr>
        <p:spPr>
          <a:xfrm>
            <a:off x="2259013" y="2971800"/>
            <a:ext cx="4195762" cy="709613"/>
          </a:xfrm>
          <a:prstGeom prst="rect">
            <a:avLst/>
          </a:prstGeom>
          <a:solidFill>
            <a:schemeClr val="hlink"/>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1" hangingPunct="1">
              <a:defRPr/>
            </a:pPr>
            <a:r>
              <a:rPr lang="en-US" altLang="zh-CN" b="1" i="1" noProof="1">
                <a:solidFill>
                  <a:schemeClr val="accent4">
                    <a:lumMod val="85000"/>
                    <a:lumOff val="15000"/>
                  </a:schemeClr>
                </a:solidFill>
                <a:ea typeface="宋体" panose="02010600030101010101" pitchFamily="2" charset="-122"/>
                <a:cs typeface="Times New Roman" panose="02020603050405020304" pitchFamily="18" charset="0"/>
              </a:rPr>
              <a:t>R</a:t>
            </a:r>
            <a:r>
              <a:rPr lang="en-US" altLang="zh-CN" b="1" noProof="1">
                <a:solidFill>
                  <a:schemeClr val="accent4">
                    <a:lumMod val="85000"/>
                    <a:lumOff val="15000"/>
                  </a:schemeClr>
                </a:solidFill>
                <a:ea typeface="宋体" panose="02010600030101010101" pitchFamily="2" charset="-122"/>
                <a:cs typeface="Times New Roman" panose="02020603050405020304" pitchFamily="18" charset="0"/>
              </a:rPr>
              <a:t>(</a:t>
            </a:r>
            <a:r>
              <a:rPr lang="en-US" altLang="zh-CN" b="1" i="1" noProof="1">
                <a:solidFill>
                  <a:schemeClr val="accent4">
                    <a:lumMod val="85000"/>
                    <a:lumOff val="15000"/>
                  </a:schemeClr>
                </a:solidFill>
                <a:ea typeface="宋体" panose="02010600030101010101" pitchFamily="2" charset="-122"/>
                <a:cs typeface="Times New Roman" panose="02020603050405020304" pitchFamily="18" charset="0"/>
              </a:rPr>
              <a:t>X</a:t>
            </a:r>
            <a:r>
              <a:rPr lang="en-US" altLang="zh-CN" b="1" baseline="-25000" noProof="1">
                <a:solidFill>
                  <a:schemeClr val="accent4">
                    <a:lumMod val="85000"/>
                    <a:lumOff val="15000"/>
                  </a:schemeClr>
                </a:solidFill>
                <a:ea typeface="宋体" panose="02010600030101010101" pitchFamily="2" charset="-122"/>
                <a:cs typeface="Times New Roman" panose="02020603050405020304" pitchFamily="18" charset="0"/>
              </a:rPr>
              <a:t>1</a:t>
            </a:r>
            <a:r>
              <a:rPr lang="zh-CN" altLang="en-US" b="1" noProof="1">
                <a:solidFill>
                  <a:schemeClr val="accent4">
                    <a:lumMod val="85000"/>
                    <a:lumOff val="15000"/>
                  </a:schemeClr>
                </a:solidFill>
                <a:ea typeface="宋体" panose="02010600030101010101" pitchFamily="2" charset="-122"/>
                <a:cs typeface="Times New Roman" panose="02020603050405020304" pitchFamily="18" charset="0"/>
              </a:rPr>
              <a:t>，</a:t>
            </a:r>
            <a:r>
              <a:rPr lang="en-US" altLang="zh-CN" b="1" i="1" noProof="1">
                <a:solidFill>
                  <a:schemeClr val="accent4">
                    <a:lumMod val="85000"/>
                    <a:lumOff val="15000"/>
                  </a:schemeClr>
                </a:solidFill>
                <a:ea typeface="宋体" panose="02010600030101010101" pitchFamily="2" charset="-122"/>
                <a:cs typeface="Times New Roman" panose="02020603050405020304" pitchFamily="18" charset="0"/>
              </a:rPr>
              <a:t>X</a:t>
            </a:r>
            <a:r>
              <a:rPr lang="en-US" altLang="zh-CN" b="1" baseline="-25000" noProof="1">
                <a:solidFill>
                  <a:schemeClr val="accent4">
                    <a:lumMod val="85000"/>
                    <a:lumOff val="15000"/>
                  </a:schemeClr>
                </a:solidFill>
                <a:ea typeface="宋体" panose="02010600030101010101" pitchFamily="2" charset="-122"/>
                <a:cs typeface="Times New Roman" panose="02020603050405020304" pitchFamily="18" charset="0"/>
              </a:rPr>
              <a:t>2</a:t>
            </a:r>
            <a:r>
              <a:rPr lang="zh-CN" altLang="en-US" b="1" noProof="1">
                <a:solidFill>
                  <a:schemeClr val="accent4">
                    <a:lumMod val="85000"/>
                    <a:lumOff val="15000"/>
                  </a:schemeClr>
                </a:solidFill>
                <a:ea typeface="宋体" panose="02010600030101010101" pitchFamily="2" charset="-122"/>
                <a:cs typeface="Times New Roman" panose="02020603050405020304" pitchFamily="18" charset="0"/>
              </a:rPr>
              <a:t>，</a:t>
            </a:r>
            <a:r>
              <a:rPr lang="en-US" altLang="zh-CN" b="1" noProof="1">
                <a:solidFill>
                  <a:schemeClr val="accent4">
                    <a:lumMod val="85000"/>
                    <a:lumOff val="15000"/>
                  </a:schemeClr>
                </a:solidFill>
                <a:ea typeface="宋体" panose="02010600030101010101" pitchFamily="2" charset="-122"/>
                <a:cs typeface="Times New Roman" panose="02020603050405020304" pitchFamily="18" charset="0"/>
              </a:rPr>
              <a:t>…</a:t>
            </a:r>
            <a:r>
              <a:rPr lang="zh-CN" altLang="en-US" b="1" noProof="1">
                <a:solidFill>
                  <a:schemeClr val="accent4">
                    <a:lumMod val="85000"/>
                    <a:lumOff val="15000"/>
                  </a:schemeClr>
                </a:solidFill>
                <a:ea typeface="宋体" panose="02010600030101010101" pitchFamily="2" charset="-122"/>
                <a:cs typeface="Times New Roman" panose="02020603050405020304" pitchFamily="18" charset="0"/>
              </a:rPr>
              <a:t>，</a:t>
            </a:r>
            <a:r>
              <a:rPr lang="en-US" altLang="zh-CN" b="1" i="1" noProof="1">
                <a:solidFill>
                  <a:schemeClr val="accent4">
                    <a:lumMod val="85000"/>
                    <a:lumOff val="15000"/>
                  </a:schemeClr>
                </a:solidFill>
                <a:ea typeface="宋体" panose="02010600030101010101" pitchFamily="2" charset="-122"/>
                <a:cs typeface="Times New Roman" panose="02020603050405020304" pitchFamily="18" charset="0"/>
              </a:rPr>
              <a:t>X</a:t>
            </a:r>
            <a:r>
              <a:rPr lang="en-US" altLang="zh-CN" b="1" i="1" baseline="-25000" noProof="1">
                <a:solidFill>
                  <a:schemeClr val="accent4">
                    <a:lumMod val="85000"/>
                    <a:lumOff val="15000"/>
                  </a:schemeClr>
                </a:solidFill>
                <a:ea typeface="宋体" panose="02010600030101010101" pitchFamily="2" charset="-122"/>
                <a:cs typeface="Times New Roman" panose="02020603050405020304" pitchFamily="18" charset="0"/>
              </a:rPr>
              <a:t>n</a:t>
            </a:r>
            <a:r>
              <a:rPr lang="en-US" altLang="zh-CN" b="1" noProof="1">
                <a:solidFill>
                  <a:schemeClr val="accent4">
                    <a:lumMod val="85000"/>
                    <a:lumOff val="15000"/>
                  </a:schemeClr>
                </a:solidFill>
                <a:ea typeface="宋体" panose="02010600030101010101" pitchFamily="2" charset="-122"/>
                <a:cs typeface="Times New Roman" panose="02020603050405020304" pitchFamily="18" charset="0"/>
              </a:rPr>
              <a:t>)</a:t>
            </a:r>
          </a:p>
        </p:txBody>
      </p:sp>
      <p:sp>
        <p:nvSpPr>
          <p:cNvPr id="600068" name="矩形 600067"/>
          <p:cNvSpPr/>
          <p:nvPr/>
        </p:nvSpPr>
        <p:spPr>
          <a:xfrm>
            <a:off x="2259013" y="4508500"/>
            <a:ext cx="6122987" cy="1892300"/>
          </a:xfrm>
          <a:prstGeom prst="rect">
            <a:avLst/>
          </a:prstGeom>
          <a:solidFill>
            <a:schemeClr val="hlink"/>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1" hangingPunct="1">
              <a:defRPr/>
            </a:pPr>
            <a:r>
              <a:rPr lang="en-US" altLang="zh-CN" b="1" i="1" noProof="1">
                <a:solidFill>
                  <a:schemeClr val="accent4">
                    <a:lumMod val="85000"/>
                    <a:lumOff val="15000"/>
                  </a:schemeClr>
                </a:solidFill>
                <a:ea typeface="宋体" panose="02010600030101010101" pitchFamily="2" charset="-122"/>
                <a:cs typeface="Times New Roman" panose="02020603050405020304" pitchFamily="18" charset="0"/>
              </a:rPr>
              <a:t>R</a:t>
            </a:r>
            <a:r>
              <a:rPr lang="en-US" altLang="zh-CN" b="1" baseline="-25000" noProof="1">
                <a:solidFill>
                  <a:schemeClr val="accent4">
                    <a:lumMod val="85000"/>
                    <a:lumOff val="15000"/>
                  </a:schemeClr>
                </a:solidFill>
                <a:ea typeface="宋体" panose="02010600030101010101" pitchFamily="2" charset="-122"/>
                <a:cs typeface="Times New Roman" panose="02020603050405020304" pitchFamily="18" charset="0"/>
              </a:rPr>
              <a:t>12</a:t>
            </a:r>
            <a:r>
              <a:rPr lang="en-US" altLang="zh-CN" b="1" noProof="1">
                <a:solidFill>
                  <a:schemeClr val="accent4">
                    <a:lumMod val="85000"/>
                    <a:lumOff val="15000"/>
                  </a:schemeClr>
                </a:solidFill>
                <a:ea typeface="宋体" panose="02010600030101010101" pitchFamily="2" charset="-122"/>
                <a:cs typeface="Times New Roman" panose="02020603050405020304" pitchFamily="18" charset="0"/>
              </a:rPr>
              <a:t>(</a:t>
            </a:r>
            <a:r>
              <a:rPr lang="en-US" altLang="zh-CN" b="1" i="1" noProof="1">
                <a:solidFill>
                  <a:schemeClr val="accent4">
                    <a:lumMod val="85000"/>
                    <a:lumOff val="15000"/>
                  </a:schemeClr>
                </a:solidFill>
                <a:ea typeface="宋体" panose="02010600030101010101" pitchFamily="2" charset="-122"/>
                <a:cs typeface="Times New Roman" panose="02020603050405020304" pitchFamily="18" charset="0"/>
              </a:rPr>
              <a:t>X</a:t>
            </a:r>
            <a:r>
              <a:rPr lang="en-US" altLang="zh-CN" b="1" baseline="-25000" noProof="1">
                <a:solidFill>
                  <a:schemeClr val="accent4">
                    <a:lumMod val="85000"/>
                    <a:lumOff val="15000"/>
                  </a:schemeClr>
                </a:solidFill>
                <a:ea typeface="宋体" panose="02010600030101010101" pitchFamily="2" charset="-122"/>
                <a:cs typeface="Times New Roman" panose="02020603050405020304" pitchFamily="18" charset="0"/>
              </a:rPr>
              <a:t>1</a:t>
            </a:r>
            <a:r>
              <a:rPr lang="zh-CN" altLang="en-US" b="1" noProof="1">
                <a:solidFill>
                  <a:schemeClr val="accent4">
                    <a:lumMod val="85000"/>
                    <a:lumOff val="15000"/>
                  </a:schemeClr>
                </a:solidFill>
                <a:ea typeface="宋体" panose="02010600030101010101" pitchFamily="2" charset="-122"/>
                <a:cs typeface="Times New Roman" panose="02020603050405020304" pitchFamily="18" charset="0"/>
              </a:rPr>
              <a:t>，</a:t>
            </a:r>
            <a:r>
              <a:rPr lang="en-US" altLang="zh-CN" b="1" i="1" noProof="1">
                <a:solidFill>
                  <a:schemeClr val="accent4">
                    <a:lumMod val="85000"/>
                    <a:lumOff val="15000"/>
                  </a:schemeClr>
                </a:solidFill>
                <a:ea typeface="宋体" panose="02010600030101010101" pitchFamily="2" charset="-122"/>
                <a:cs typeface="Times New Roman" panose="02020603050405020304" pitchFamily="18" charset="0"/>
              </a:rPr>
              <a:t>X</a:t>
            </a:r>
            <a:r>
              <a:rPr lang="en-US" altLang="zh-CN" b="1" baseline="-25000" noProof="1">
                <a:solidFill>
                  <a:schemeClr val="accent4">
                    <a:lumMod val="85000"/>
                    <a:lumOff val="15000"/>
                  </a:schemeClr>
                </a:solidFill>
                <a:ea typeface="宋体" panose="02010600030101010101" pitchFamily="2" charset="-122"/>
                <a:cs typeface="Times New Roman" panose="02020603050405020304" pitchFamily="18" charset="0"/>
              </a:rPr>
              <a:t>2</a:t>
            </a:r>
            <a:r>
              <a:rPr lang="en-US" altLang="zh-CN" b="1" noProof="1">
                <a:solidFill>
                  <a:schemeClr val="accent4">
                    <a:lumMod val="85000"/>
                    <a:lumOff val="15000"/>
                  </a:schemeClr>
                </a:solidFill>
                <a:ea typeface="宋体" panose="02010600030101010101" pitchFamily="2" charset="-122"/>
                <a:cs typeface="Times New Roman" panose="02020603050405020304" pitchFamily="18" charset="0"/>
              </a:rPr>
              <a:t>)∧</a:t>
            </a:r>
            <a:r>
              <a:rPr lang="en-US" altLang="zh-CN" b="1" i="1" noProof="1">
                <a:solidFill>
                  <a:schemeClr val="accent4">
                    <a:lumMod val="85000"/>
                    <a:lumOff val="15000"/>
                  </a:schemeClr>
                </a:solidFill>
                <a:ea typeface="宋体" panose="02010600030101010101" pitchFamily="2" charset="-122"/>
                <a:cs typeface="Times New Roman" panose="02020603050405020304" pitchFamily="18" charset="0"/>
              </a:rPr>
              <a:t>R</a:t>
            </a:r>
            <a:r>
              <a:rPr lang="en-US" altLang="zh-CN" b="1" baseline="-25000" noProof="1">
                <a:solidFill>
                  <a:schemeClr val="accent4">
                    <a:lumMod val="85000"/>
                    <a:lumOff val="15000"/>
                  </a:schemeClr>
                </a:solidFill>
                <a:ea typeface="宋体" panose="02010600030101010101" pitchFamily="2" charset="-122"/>
                <a:cs typeface="Times New Roman" panose="02020603050405020304" pitchFamily="18" charset="0"/>
              </a:rPr>
              <a:t>13</a:t>
            </a:r>
            <a:r>
              <a:rPr lang="en-US" altLang="zh-CN" b="1" noProof="1">
                <a:solidFill>
                  <a:schemeClr val="accent4">
                    <a:lumMod val="85000"/>
                    <a:lumOff val="15000"/>
                  </a:schemeClr>
                </a:solidFill>
                <a:ea typeface="宋体" panose="02010600030101010101" pitchFamily="2" charset="-122"/>
                <a:cs typeface="Times New Roman" panose="02020603050405020304" pitchFamily="18" charset="0"/>
              </a:rPr>
              <a:t>(</a:t>
            </a:r>
            <a:r>
              <a:rPr lang="en-US" altLang="zh-CN" b="1" i="1" noProof="1">
                <a:solidFill>
                  <a:schemeClr val="accent4">
                    <a:lumMod val="85000"/>
                    <a:lumOff val="15000"/>
                  </a:schemeClr>
                </a:solidFill>
                <a:ea typeface="宋体" panose="02010600030101010101" pitchFamily="2" charset="-122"/>
                <a:cs typeface="Times New Roman" panose="02020603050405020304" pitchFamily="18" charset="0"/>
              </a:rPr>
              <a:t>X</a:t>
            </a:r>
            <a:r>
              <a:rPr lang="en-US" altLang="zh-CN" b="1" baseline="-25000" noProof="1">
                <a:solidFill>
                  <a:schemeClr val="accent4">
                    <a:lumMod val="85000"/>
                    <a:lumOff val="15000"/>
                  </a:schemeClr>
                </a:solidFill>
                <a:ea typeface="宋体" panose="02010600030101010101" pitchFamily="2" charset="-122"/>
                <a:cs typeface="Times New Roman" panose="02020603050405020304" pitchFamily="18" charset="0"/>
              </a:rPr>
              <a:t>1</a:t>
            </a:r>
            <a:r>
              <a:rPr lang="zh-CN" altLang="en-US" b="1" noProof="1">
                <a:solidFill>
                  <a:schemeClr val="accent4">
                    <a:lumMod val="85000"/>
                    <a:lumOff val="15000"/>
                  </a:schemeClr>
                </a:solidFill>
                <a:ea typeface="宋体" panose="02010600030101010101" pitchFamily="2" charset="-122"/>
                <a:cs typeface="Times New Roman" panose="02020603050405020304" pitchFamily="18" charset="0"/>
              </a:rPr>
              <a:t>，</a:t>
            </a:r>
            <a:r>
              <a:rPr lang="en-US" altLang="zh-CN" b="1" i="1" noProof="1">
                <a:solidFill>
                  <a:schemeClr val="accent4">
                    <a:lumMod val="85000"/>
                    <a:lumOff val="15000"/>
                  </a:schemeClr>
                </a:solidFill>
                <a:ea typeface="宋体" panose="02010600030101010101" pitchFamily="2" charset="-122"/>
                <a:cs typeface="Times New Roman" panose="02020603050405020304" pitchFamily="18" charset="0"/>
              </a:rPr>
              <a:t>X</a:t>
            </a:r>
            <a:r>
              <a:rPr lang="en-US" altLang="zh-CN" b="1" baseline="-25000" noProof="1">
                <a:solidFill>
                  <a:schemeClr val="accent4">
                    <a:lumMod val="85000"/>
                    <a:lumOff val="15000"/>
                  </a:schemeClr>
                </a:solidFill>
                <a:ea typeface="宋体" panose="02010600030101010101" pitchFamily="2" charset="-122"/>
                <a:cs typeface="Times New Roman" panose="02020603050405020304" pitchFamily="18" charset="0"/>
              </a:rPr>
              <a:t>3</a:t>
            </a:r>
            <a:r>
              <a:rPr lang="en-US" altLang="zh-CN" b="1" noProof="1">
                <a:solidFill>
                  <a:schemeClr val="accent4">
                    <a:lumMod val="85000"/>
                    <a:lumOff val="15000"/>
                  </a:schemeClr>
                </a:solidFill>
                <a:ea typeface="宋体" panose="02010600030101010101" pitchFamily="2" charset="-122"/>
                <a:cs typeface="Times New Roman" panose="02020603050405020304" pitchFamily="18" charset="0"/>
              </a:rPr>
              <a:t>)∧…∧ </a:t>
            </a:r>
            <a:r>
              <a:rPr lang="en-US" altLang="zh-CN" b="1" i="1" noProof="1">
                <a:solidFill>
                  <a:schemeClr val="accent4">
                    <a:lumMod val="85000"/>
                    <a:lumOff val="15000"/>
                  </a:schemeClr>
                </a:solidFill>
                <a:ea typeface="宋体" panose="02010600030101010101" pitchFamily="2" charset="-122"/>
                <a:cs typeface="Times New Roman" panose="02020603050405020304" pitchFamily="18" charset="0"/>
              </a:rPr>
              <a:t>R</a:t>
            </a:r>
            <a:r>
              <a:rPr lang="en-US" altLang="zh-CN" b="1" baseline="-25000" noProof="1">
                <a:solidFill>
                  <a:schemeClr val="accent4">
                    <a:lumMod val="85000"/>
                    <a:lumOff val="15000"/>
                  </a:schemeClr>
                </a:solidFill>
                <a:ea typeface="宋体" panose="02010600030101010101" pitchFamily="2" charset="-122"/>
                <a:cs typeface="Times New Roman" panose="02020603050405020304" pitchFamily="18" charset="0"/>
              </a:rPr>
              <a:t>1</a:t>
            </a:r>
            <a:r>
              <a:rPr lang="en-US" altLang="zh-CN" b="1" i="1" baseline="-25000" noProof="1">
                <a:solidFill>
                  <a:schemeClr val="accent4">
                    <a:lumMod val="85000"/>
                    <a:lumOff val="15000"/>
                  </a:schemeClr>
                </a:solidFill>
                <a:ea typeface="宋体" panose="02010600030101010101" pitchFamily="2" charset="-122"/>
                <a:cs typeface="Times New Roman" panose="02020603050405020304" pitchFamily="18" charset="0"/>
              </a:rPr>
              <a:t>n</a:t>
            </a:r>
            <a:r>
              <a:rPr lang="en-US" altLang="zh-CN" b="1" noProof="1">
                <a:solidFill>
                  <a:schemeClr val="accent4">
                    <a:lumMod val="85000"/>
                    <a:lumOff val="15000"/>
                  </a:schemeClr>
                </a:solidFill>
                <a:ea typeface="宋体" panose="02010600030101010101" pitchFamily="2" charset="-122"/>
                <a:cs typeface="Times New Roman" panose="02020603050405020304" pitchFamily="18" charset="0"/>
              </a:rPr>
              <a:t>(</a:t>
            </a:r>
            <a:r>
              <a:rPr lang="en-US" altLang="zh-CN" b="1" i="1" noProof="1">
                <a:solidFill>
                  <a:schemeClr val="accent4">
                    <a:lumMod val="85000"/>
                    <a:lumOff val="15000"/>
                  </a:schemeClr>
                </a:solidFill>
                <a:ea typeface="宋体" panose="02010600030101010101" pitchFamily="2" charset="-122"/>
                <a:cs typeface="Times New Roman" panose="02020603050405020304" pitchFamily="18" charset="0"/>
              </a:rPr>
              <a:t>X</a:t>
            </a:r>
            <a:r>
              <a:rPr lang="en-US" altLang="zh-CN" b="1" baseline="-25000" noProof="1">
                <a:solidFill>
                  <a:schemeClr val="accent4">
                    <a:lumMod val="85000"/>
                    <a:lumOff val="15000"/>
                  </a:schemeClr>
                </a:solidFill>
                <a:ea typeface="宋体" panose="02010600030101010101" pitchFamily="2" charset="-122"/>
                <a:cs typeface="Times New Roman" panose="02020603050405020304" pitchFamily="18" charset="0"/>
              </a:rPr>
              <a:t>1</a:t>
            </a:r>
            <a:r>
              <a:rPr lang="zh-CN" altLang="en-US" b="1" noProof="1">
                <a:solidFill>
                  <a:schemeClr val="accent4">
                    <a:lumMod val="85000"/>
                    <a:lumOff val="15000"/>
                  </a:schemeClr>
                </a:solidFill>
                <a:ea typeface="宋体" panose="02010600030101010101" pitchFamily="2" charset="-122"/>
                <a:cs typeface="Times New Roman" panose="02020603050405020304" pitchFamily="18" charset="0"/>
              </a:rPr>
              <a:t>，</a:t>
            </a:r>
            <a:r>
              <a:rPr lang="en-US" altLang="zh-CN" b="1" i="1" noProof="1">
                <a:solidFill>
                  <a:schemeClr val="accent4">
                    <a:lumMod val="85000"/>
                    <a:lumOff val="15000"/>
                  </a:schemeClr>
                </a:solidFill>
                <a:ea typeface="宋体" panose="02010600030101010101" pitchFamily="2" charset="-122"/>
                <a:cs typeface="Times New Roman" panose="02020603050405020304" pitchFamily="18" charset="0"/>
              </a:rPr>
              <a:t>X</a:t>
            </a:r>
            <a:r>
              <a:rPr lang="en-US" altLang="zh-CN" b="1" i="1" baseline="-25000" noProof="1">
                <a:solidFill>
                  <a:schemeClr val="accent4">
                    <a:lumMod val="85000"/>
                    <a:lumOff val="15000"/>
                  </a:schemeClr>
                </a:solidFill>
                <a:ea typeface="宋体" panose="02010600030101010101" pitchFamily="2" charset="-122"/>
                <a:cs typeface="Times New Roman" panose="02020603050405020304" pitchFamily="18" charset="0"/>
              </a:rPr>
              <a:t>n</a:t>
            </a:r>
            <a:r>
              <a:rPr lang="en-US" altLang="zh-CN" b="1" noProof="1">
                <a:solidFill>
                  <a:schemeClr val="accent4">
                    <a:lumMod val="85000"/>
                    <a:lumOff val="15000"/>
                  </a:schemeClr>
                </a:solidFill>
                <a:ea typeface="宋体" panose="02010600030101010101" pitchFamily="2" charset="-122"/>
                <a:cs typeface="Times New Roman" panose="02020603050405020304" pitchFamily="18" charset="0"/>
              </a:rPr>
              <a:t>)</a:t>
            </a:r>
          </a:p>
          <a:p>
            <a:pPr algn="ctr" eaLnBrk="1" hangingPunct="1">
              <a:defRPr/>
            </a:pPr>
            <a:r>
              <a:rPr lang="en-US" altLang="zh-CN" b="1" noProof="1">
                <a:solidFill>
                  <a:schemeClr val="accent4">
                    <a:lumMod val="85000"/>
                    <a:lumOff val="15000"/>
                  </a:schemeClr>
                </a:solidFill>
                <a:ea typeface="宋体" panose="02010600030101010101" pitchFamily="2" charset="-122"/>
                <a:cs typeface="Times New Roman" panose="02020603050405020304" pitchFamily="18" charset="0"/>
              </a:rPr>
              <a:t>......</a:t>
            </a:r>
          </a:p>
          <a:p>
            <a:pPr algn="ctr" eaLnBrk="1" hangingPunct="1">
              <a:defRPr/>
            </a:pPr>
            <a:r>
              <a:rPr lang="en-US" altLang="zh-CN" b="1" noProof="1">
                <a:solidFill>
                  <a:schemeClr val="accent4">
                    <a:lumMod val="85000"/>
                    <a:lumOff val="15000"/>
                  </a:schemeClr>
                </a:solidFill>
                <a:ea typeface="宋体" panose="02010600030101010101" pitchFamily="2" charset="-122"/>
                <a:cs typeface="Times New Roman" panose="02020603050405020304" pitchFamily="18" charset="0"/>
              </a:rPr>
              <a:t> </a:t>
            </a:r>
            <a:r>
              <a:rPr lang="en-US" altLang="zh-CN" b="1" i="1" noProof="1">
                <a:solidFill>
                  <a:schemeClr val="accent4">
                    <a:lumMod val="85000"/>
                    <a:lumOff val="15000"/>
                  </a:schemeClr>
                </a:solidFill>
                <a:ea typeface="宋体" panose="02010600030101010101" pitchFamily="2" charset="-122"/>
                <a:cs typeface="Times New Roman" panose="02020603050405020304" pitchFamily="18" charset="0"/>
              </a:rPr>
              <a:t>R</a:t>
            </a:r>
            <a:r>
              <a:rPr lang="en-US" altLang="zh-CN" b="1" i="1" baseline="-25000" noProof="1">
                <a:solidFill>
                  <a:schemeClr val="accent4">
                    <a:lumMod val="85000"/>
                    <a:lumOff val="15000"/>
                  </a:schemeClr>
                </a:solidFill>
                <a:ea typeface="宋体" panose="02010600030101010101" pitchFamily="2" charset="-122"/>
                <a:cs typeface="Times New Roman" panose="02020603050405020304" pitchFamily="18" charset="0"/>
              </a:rPr>
              <a:t>n</a:t>
            </a:r>
            <a:r>
              <a:rPr lang="en-US" altLang="zh-CN" b="1" baseline="-25000" noProof="1">
                <a:solidFill>
                  <a:schemeClr val="accent4">
                    <a:lumMod val="85000"/>
                    <a:lumOff val="15000"/>
                  </a:schemeClr>
                </a:solidFill>
                <a:ea typeface="宋体" panose="02010600030101010101" pitchFamily="2" charset="-122"/>
                <a:cs typeface="Times New Roman" panose="02020603050405020304" pitchFamily="18" charset="0"/>
              </a:rPr>
              <a:t>-1 </a:t>
            </a:r>
            <a:r>
              <a:rPr lang="en-US" altLang="zh-CN" b="1" i="1" baseline="-25000" noProof="1">
                <a:solidFill>
                  <a:schemeClr val="accent4">
                    <a:lumMod val="85000"/>
                    <a:lumOff val="15000"/>
                  </a:schemeClr>
                </a:solidFill>
                <a:ea typeface="宋体" panose="02010600030101010101" pitchFamily="2" charset="-122"/>
                <a:cs typeface="Times New Roman" panose="02020603050405020304" pitchFamily="18" charset="0"/>
              </a:rPr>
              <a:t>n</a:t>
            </a:r>
            <a:r>
              <a:rPr lang="en-US" altLang="zh-CN" b="1" noProof="1">
                <a:solidFill>
                  <a:schemeClr val="accent4">
                    <a:lumMod val="85000"/>
                    <a:lumOff val="15000"/>
                  </a:schemeClr>
                </a:solidFill>
                <a:ea typeface="宋体" panose="02010600030101010101" pitchFamily="2" charset="-122"/>
                <a:cs typeface="Times New Roman" panose="02020603050405020304" pitchFamily="18" charset="0"/>
              </a:rPr>
              <a:t>(</a:t>
            </a:r>
            <a:r>
              <a:rPr lang="en-US" altLang="zh-CN" b="1" i="1" noProof="1">
                <a:solidFill>
                  <a:schemeClr val="accent4">
                    <a:lumMod val="85000"/>
                    <a:lumOff val="15000"/>
                  </a:schemeClr>
                </a:solidFill>
                <a:ea typeface="宋体" panose="02010600030101010101" pitchFamily="2" charset="-122"/>
                <a:cs typeface="Times New Roman" panose="02020603050405020304" pitchFamily="18" charset="0"/>
              </a:rPr>
              <a:t>X</a:t>
            </a:r>
            <a:r>
              <a:rPr lang="en-US" altLang="zh-CN" b="1" i="1" baseline="-25000" noProof="1">
                <a:solidFill>
                  <a:schemeClr val="accent4">
                    <a:lumMod val="85000"/>
                    <a:lumOff val="15000"/>
                  </a:schemeClr>
                </a:solidFill>
                <a:ea typeface="宋体" panose="02010600030101010101" pitchFamily="2" charset="-122"/>
                <a:cs typeface="Times New Roman" panose="02020603050405020304" pitchFamily="18" charset="0"/>
              </a:rPr>
              <a:t>n</a:t>
            </a:r>
            <a:r>
              <a:rPr lang="en-US" altLang="zh-CN" b="1" baseline="-25000" noProof="1">
                <a:solidFill>
                  <a:schemeClr val="accent4">
                    <a:lumMod val="85000"/>
                    <a:lumOff val="15000"/>
                  </a:schemeClr>
                </a:solidFill>
                <a:ea typeface="宋体" panose="02010600030101010101" pitchFamily="2" charset="-122"/>
                <a:cs typeface="Times New Roman" panose="02020603050405020304" pitchFamily="18" charset="0"/>
              </a:rPr>
              <a:t>-1</a:t>
            </a:r>
            <a:r>
              <a:rPr lang="zh-CN" altLang="en-US" b="1" noProof="1">
                <a:solidFill>
                  <a:schemeClr val="accent4">
                    <a:lumMod val="85000"/>
                    <a:lumOff val="15000"/>
                  </a:schemeClr>
                </a:solidFill>
                <a:ea typeface="宋体" panose="02010600030101010101" pitchFamily="2" charset="-122"/>
                <a:cs typeface="Times New Roman" panose="02020603050405020304" pitchFamily="18" charset="0"/>
              </a:rPr>
              <a:t>，</a:t>
            </a:r>
            <a:r>
              <a:rPr lang="en-US" altLang="zh-CN" b="1" i="1" noProof="1">
                <a:solidFill>
                  <a:schemeClr val="accent4">
                    <a:lumMod val="85000"/>
                    <a:lumOff val="15000"/>
                  </a:schemeClr>
                </a:solidFill>
                <a:ea typeface="宋体" panose="02010600030101010101" pitchFamily="2" charset="-122"/>
                <a:cs typeface="Times New Roman" panose="02020603050405020304" pitchFamily="18" charset="0"/>
              </a:rPr>
              <a:t>X</a:t>
            </a:r>
            <a:r>
              <a:rPr lang="en-US" altLang="zh-CN" b="1" i="1" baseline="-25000" noProof="1">
                <a:solidFill>
                  <a:schemeClr val="accent4">
                    <a:lumMod val="85000"/>
                    <a:lumOff val="15000"/>
                  </a:schemeClr>
                </a:solidFill>
                <a:ea typeface="宋体" panose="02010600030101010101" pitchFamily="2" charset="-122"/>
                <a:cs typeface="Times New Roman" panose="02020603050405020304" pitchFamily="18" charset="0"/>
              </a:rPr>
              <a:t>n</a:t>
            </a:r>
            <a:r>
              <a:rPr lang="en-US" altLang="zh-CN" b="1" noProof="1">
                <a:solidFill>
                  <a:schemeClr val="accent4">
                    <a:lumMod val="85000"/>
                    <a:lumOff val="15000"/>
                  </a:schemeClr>
                </a:solidFill>
                <a:ea typeface="宋体" panose="02010600030101010101" pitchFamily="2" charset="-122"/>
                <a:cs typeface="Times New Roman" panose="02020603050405020304" pitchFamily="18" charset="0"/>
              </a:rPr>
              <a:t>)</a:t>
            </a:r>
          </a:p>
        </p:txBody>
      </p:sp>
      <p:sp>
        <p:nvSpPr>
          <p:cNvPr id="600069" name="左弧形箭头 600068"/>
          <p:cNvSpPr>
            <a:spLocks noChangeArrowheads="1"/>
          </p:cNvSpPr>
          <p:nvPr/>
        </p:nvSpPr>
        <p:spPr bwMode="auto">
          <a:xfrm>
            <a:off x="1947863" y="3325813"/>
            <a:ext cx="311150" cy="2011362"/>
          </a:xfrm>
          <a:prstGeom prst="curvedRightArrow">
            <a:avLst>
              <a:gd name="adj1" fmla="val 129286"/>
              <a:gd name="adj2" fmla="val 258571"/>
              <a:gd name="adj3" fmla="val 33319"/>
            </a:avLst>
          </a:prstGeom>
          <a:solidFill>
            <a:schemeClr val="accent1"/>
          </a:solidFill>
          <a:ln w="9525">
            <a:solidFill>
              <a:schemeClr val="tx1"/>
            </a:solidFill>
            <a:miter lim="800000"/>
            <a:headEnd/>
            <a:tailEnd/>
          </a:ln>
        </p:spPr>
        <p:txBody>
          <a:bodyPr/>
          <a:lstStyle/>
          <a:p>
            <a:pPr eaLnBrk="1" hangingPunct="1">
              <a:lnSpc>
                <a:spcPct val="80000"/>
              </a:lnSpc>
              <a:spcBef>
                <a:spcPct val="50000"/>
              </a:spcBef>
            </a:pPr>
            <a:endParaRPr lang="zh-CN" altLang="en-US"/>
          </a:p>
        </p:txBody>
      </p:sp>
      <p:sp>
        <p:nvSpPr>
          <p:cNvPr id="600070" name="文本框 600069"/>
          <p:cNvSpPr txBox="1">
            <a:spLocks noChangeArrowheads="1"/>
          </p:cNvSpPr>
          <p:nvPr/>
        </p:nvSpPr>
        <p:spPr bwMode="auto">
          <a:xfrm>
            <a:off x="533400" y="3832225"/>
            <a:ext cx="1403350" cy="457200"/>
          </a:xfrm>
          <a:prstGeom prst="rect">
            <a:avLst/>
          </a:prstGeom>
          <a:noFill/>
          <a:ln w="9525">
            <a:noFill/>
            <a:miter lim="800000"/>
            <a:headEnd/>
            <a:tailEnd/>
          </a:ln>
        </p:spPr>
        <p:txBody>
          <a:bodyPr wrap="none">
            <a:spAutoFit/>
          </a:bodyPr>
          <a:lstStyle/>
          <a:p>
            <a:pPr eaLnBrk="1" hangingPunct="1"/>
            <a:r>
              <a:rPr lang="zh-CN" altLang="en-US" b="1">
                <a:solidFill>
                  <a:srgbClr val="FF9900"/>
                </a:solidFill>
              </a:rPr>
              <a:t>可转换为</a:t>
            </a:r>
            <a:endParaRPr lang="zh-CN" altLang="en-US">
              <a:ea typeface="宋体" pitchFamily="2" charset="-122"/>
            </a:endParaRPr>
          </a:p>
        </p:txBody>
      </p:sp>
      <p:sp>
        <p:nvSpPr>
          <p:cNvPr id="141319" name="文本框 600071"/>
          <p:cNvSpPr txBox="1">
            <a:spLocks noChangeArrowheads="1"/>
          </p:cNvSpPr>
          <p:nvPr/>
        </p:nvSpPr>
        <p:spPr bwMode="auto">
          <a:xfrm>
            <a:off x="971550" y="1341438"/>
            <a:ext cx="4572000" cy="433387"/>
          </a:xfrm>
          <a:prstGeom prst="rect">
            <a:avLst/>
          </a:prstGeom>
          <a:noFill/>
          <a:ln w="9525">
            <a:noFill/>
            <a:miter lim="800000"/>
            <a:headEnd/>
            <a:tailEnd/>
          </a:ln>
        </p:spPr>
        <p:txBody>
          <a:bodyPr>
            <a:spAutoFit/>
          </a:bodyPr>
          <a:lstStyle/>
          <a:p>
            <a:pPr eaLnBrk="1" hangingPunct="1">
              <a:lnSpc>
                <a:spcPct val="80000"/>
              </a:lnSpc>
              <a:spcBef>
                <a:spcPct val="50000"/>
              </a:spcBef>
              <a:buFontTx/>
              <a:buChar char="•"/>
            </a:pPr>
            <a:r>
              <a:rPr lang="zh-CN" altLang="en-US" sz="2800" b="1"/>
              <a:t>表示多元语义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00067"/>
                                        </p:tgtEl>
                                        <p:attrNameLst>
                                          <p:attrName>style.visibility</p:attrName>
                                        </p:attrNameLst>
                                      </p:cBhvr>
                                      <p:to>
                                        <p:strVal val="visible"/>
                                      </p:to>
                                    </p:set>
                                    <p:animEffect transition="in" filter="checkerboard(across)">
                                      <p:cBhvr>
                                        <p:cTn id="7" dur="500"/>
                                        <p:tgtEl>
                                          <p:spTgt spid="6000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600069"/>
                                        </p:tgtEl>
                                        <p:attrNameLst>
                                          <p:attrName>style.visibility</p:attrName>
                                        </p:attrNameLst>
                                      </p:cBhvr>
                                      <p:to>
                                        <p:strVal val="visible"/>
                                      </p:to>
                                    </p:set>
                                    <p:animEffect transition="in" filter="slide(fromRight)">
                                      <p:cBhvr>
                                        <p:cTn id="12" dur="500"/>
                                        <p:tgtEl>
                                          <p:spTgt spid="600069"/>
                                        </p:tgtEl>
                                      </p:cBhvr>
                                    </p:animEffect>
                                  </p:childTnLst>
                                </p:cTn>
                              </p:par>
                            </p:childTnLst>
                          </p:cTn>
                        </p:par>
                        <p:par>
                          <p:cTn id="13" fill="hold" nodeType="afterGroup">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600070"/>
                                        </p:tgtEl>
                                        <p:attrNameLst>
                                          <p:attrName>style.visibility</p:attrName>
                                        </p:attrNameLst>
                                      </p:cBhvr>
                                      <p:to>
                                        <p:strVal val="visible"/>
                                      </p:to>
                                    </p:set>
                                    <p:animEffect transition="in" filter="checkerboard(across)">
                                      <p:cBhvr>
                                        <p:cTn id="16" dur="500"/>
                                        <p:tgtEl>
                                          <p:spTgt spid="60007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600068"/>
                                        </p:tgtEl>
                                        <p:attrNameLst>
                                          <p:attrName>style.visibility</p:attrName>
                                        </p:attrNameLst>
                                      </p:cBhvr>
                                      <p:to>
                                        <p:strVal val="visible"/>
                                      </p:to>
                                    </p:set>
                                    <p:animEffect transition="in" filter="checkerboard(across)">
                                      <p:cBhvr>
                                        <p:cTn id="21" dur="500"/>
                                        <p:tgtEl>
                                          <p:spTgt spid="600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7" grpId="0" bldLvl="0" animBg="1"/>
      <p:bldP spid="600068" grpId="0" animBg="1"/>
      <p:bldP spid="600070" grpId="0"/>
    </p:bld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7" name="灯片编号占位符 1"/>
          <p:cNvSpPr>
            <a:spLocks noGrp="1" noChangeArrowheads="1"/>
          </p:cNvSpPr>
          <p:nvPr>
            <p:ph type="sldNum" sz="quarter" idx="10"/>
          </p:nvPr>
        </p:nvSpPr>
        <p:spPr bwMode="auto">
          <a:noFill/>
          <a:ln>
            <a:miter lim="800000"/>
            <a:headEnd/>
            <a:tailEnd/>
          </a:ln>
        </p:spPr>
        <p:txBody>
          <a:bodyPr/>
          <a:lstStyle/>
          <a:p>
            <a:fld id="{BC433C1D-1432-463E-8629-FD410980DFE5}" type="slidenum">
              <a:rPr lang="zh-TW" altLang="en-US"/>
              <a:pPr/>
              <a:t>91</a:t>
            </a:fld>
            <a:endParaRPr lang="zh-TW" altLang="en-US"/>
          </a:p>
        </p:txBody>
      </p:sp>
      <p:sp>
        <p:nvSpPr>
          <p:cNvPr id="601091" name="文本框 601090"/>
          <p:cNvSpPr txBox="1">
            <a:spLocks noChangeArrowheads="1"/>
          </p:cNvSpPr>
          <p:nvPr/>
        </p:nvSpPr>
        <p:spPr bwMode="auto">
          <a:xfrm>
            <a:off x="830263" y="1881188"/>
            <a:ext cx="8062912" cy="1187450"/>
          </a:xfrm>
          <a:prstGeom prst="rect">
            <a:avLst/>
          </a:prstGeom>
          <a:noFill/>
          <a:ln w="9525">
            <a:noFill/>
            <a:miter lim="800000"/>
            <a:headEnd/>
            <a:tailEnd/>
          </a:ln>
        </p:spPr>
        <p:txBody>
          <a:bodyPr>
            <a:spAutoFit/>
          </a:bodyPr>
          <a:lstStyle/>
          <a:p>
            <a:pPr eaLnBrk="1" hangingPunct="1">
              <a:lnSpc>
                <a:spcPct val="120000"/>
              </a:lnSpc>
              <a:spcBef>
                <a:spcPct val="50000"/>
              </a:spcBef>
            </a:pPr>
            <a:r>
              <a:rPr lang="en-US" altLang="zh-CN" sz="2000" b="1">
                <a:latin typeface="华文新魏" pitchFamily="2" charset="-122"/>
                <a:ea typeface="华文新魏" pitchFamily="2" charset="-122"/>
              </a:rPr>
              <a:t>        </a:t>
            </a:r>
            <a:r>
              <a:rPr lang="zh-CN" altLang="en-US" sz="2000" b="1">
                <a:latin typeface="华文新魏" pitchFamily="2" charset="-122"/>
                <a:ea typeface="华文新魏" pitchFamily="2" charset="-122"/>
              </a:rPr>
              <a:t>例如，要表达北京大学</a:t>
            </a:r>
            <a:r>
              <a:rPr lang="en-US" altLang="zh-CN" sz="2000" b="1">
                <a:latin typeface="华文新魏" pitchFamily="2" charset="-122"/>
                <a:ea typeface="华文新魏" pitchFamily="2" charset="-122"/>
              </a:rPr>
              <a:t>(BEIJING University,</a:t>
            </a:r>
            <a:r>
              <a:rPr lang="zh-CN" altLang="en-US" sz="2000" b="1">
                <a:latin typeface="华文新魏" pitchFamily="2" charset="-122"/>
                <a:ea typeface="华文新魏" pitchFamily="2" charset="-122"/>
              </a:rPr>
              <a:t>简称</a:t>
            </a:r>
            <a:r>
              <a:rPr lang="en-US" altLang="zh-CN" sz="2000" b="1">
                <a:latin typeface="华文新魏" pitchFamily="2" charset="-122"/>
                <a:ea typeface="华文新魏" pitchFamily="2" charset="-122"/>
              </a:rPr>
              <a:t>BU)</a:t>
            </a:r>
            <a:r>
              <a:rPr lang="zh-CN" altLang="en-US" sz="2000" b="1">
                <a:latin typeface="华文新魏" pitchFamily="2" charset="-122"/>
                <a:ea typeface="华文新魏" pitchFamily="2" charset="-122"/>
              </a:rPr>
              <a:t>和清华大学</a:t>
            </a:r>
            <a:r>
              <a:rPr lang="en-US" altLang="zh-CN" sz="2000" b="1">
                <a:latin typeface="华文新魏" pitchFamily="2" charset="-122"/>
                <a:ea typeface="华文新魏" pitchFamily="2" charset="-122"/>
              </a:rPr>
              <a:t>(TSINGHUA University,</a:t>
            </a:r>
            <a:r>
              <a:rPr lang="zh-CN" altLang="en-US" sz="2000" b="1">
                <a:latin typeface="华文新魏" pitchFamily="2" charset="-122"/>
                <a:ea typeface="华文新魏" pitchFamily="2" charset="-122"/>
              </a:rPr>
              <a:t>简称</a:t>
            </a:r>
            <a:r>
              <a:rPr lang="en-US" altLang="zh-CN" sz="2000" b="1">
                <a:latin typeface="华文新魏" pitchFamily="2" charset="-122"/>
                <a:ea typeface="华文新魏" pitchFamily="2" charset="-122"/>
              </a:rPr>
              <a:t>TU)</a:t>
            </a:r>
            <a:r>
              <a:rPr lang="zh-CN" altLang="en-US" sz="2000" b="1">
                <a:latin typeface="华文新魏" pitchFamily="2" charset="-122"/>
                <a:ea typeface="华文新魏" pitchFamily="2" charset="-122"/>
              </a:rPr>
              <a:t>两校篮球队在北大进行的一场比赛的比分是</a:t>
            </a:r>
            <a:r>
              <a:rPr lang="en-US" altLang="zh-CN" sz="2000" b="1">
                <a:latin typeface="华文新魏" pitchFamily="2" charset="-122"/>
                <a:ea typeface="华文新魏" pitchFamily="2" charset="-122"/>
              </a:rPr>
              <a:t>85</a:t>
            </a:r>
            <a:r>
              <a:rPr lang="zh-CN" altLang="en-US" sz="2000" b="1">
                <a:latin typeface="华文新魏" pitchFamily="2" charset="-122"/>
                <a:ea typeface="华文新魏" pitchFamily="2" charset="-122"/>
              </a:rPr>
              <a:t>比</a:t>
            </a:r>
            <a:r>
              <a:rPr lang="en-US" altLang="zh-CN" sz="2000" b="1">
                <a:latin typeface="华文新魏" pitchFamily="2" charset="-122"/>
                <a:ea typeface="华文新魏" pitchFamily="2" charset="-122"/>
              </a:rPr>
              <a:t>89</a:t>
            </a:r>
            <a:r>
              <a:rPr lang="zh-CN" altLang="en-US" sz="2000" b="1">
                <a:latin typeface="华文新魏" pitchFamily="2" charset="-122"/>
                <a:ea typeface="华文新魏" pitchFamily="2" charset="-122"/>
              </a:rPr>
              <a:t>。</a:t>
            </a:r>
          </a:p>
        </p:txBody>
      </p:sp>
      <p:sp>
        <p:nvSpPr>
          <p:cNvPr id="601093" name="文本框 601092"/>
          <p:cNvSpPr txBox="1">
            <a:spLocks noChangeArrowheads="1"/>
          </p:cNvSpPr>
          <p:nvPr/>
        </p:nvSpPr>
        <p:spPr bwMode="auto">
          <a:xfrm>
            <a:off x="762000" y="3167063"/>
            <a:ext cx="1708150" cy="457200"/>
          </a:xfrm>
          <a:prstGeom prst="rect">
            <a:avLst/>
          </a:prstGeom>
          <a:noFill/>
          <a:ln w="9525">
            <a:noFill/>
            <a:miter lim="800000"/>
            <a:headEnd/>
            <a:tailEnd/>
          </a:ln>
        </p:spPr>
        <p:txBody>
          <a:bodyPr wrap="none">
            <a:spAutoFit/>
          </a:bodyPr>
          <a:lstStyle/>
          <a:p>
            <a:pPr eaLnBrk="1" hangingPunct="1"/>
            <a:r>
              <a:rPr lang="zh-CN" altLang="en-US" b="1">
                <a:solidFill>
                  <a:srgbClr val="FF9900"/>
                </a:solidFill>
                <a:ea typeface="宋体" pitchFamily="2" charset="-122"/>
              </a:rPr>
              <a:t>谓词逻辑：</a:t>
            </a:r>
            <a:endParaRPr lang="zh-CN" altLang="en-US">
              <a:ea typeface="宋体" pitchFamily="2" charset="-122"/>
            </a:endParaRPr>
          </a:p>
        </p:txBody>
      </p:sp>
      <p:sp>
        <p:nvSpPr>
          <p:cNvPr id="601094" name="文本框 601093"/>
          <p:cNvSpPr txBox="1">
            <a:spLocks noChangeArrowheads="1"/>
          </p:cNvSpPr>
          <p:nvPr/>
        </p:nvSpPr>
        <p:spPr bwMode="auto">
          <a:xfrm>
            <a:off x="762000" y="3733800"/>
            <a:ext cx="1708150" cy="457200"/>
          </a:xfrm>
          <a:prstGeom prst="rect">
            <a:avLst/>
          </a:prstGeom>
          <a:noFill/>
          <a:ln w="9525">
            <a:noFill/>
            <a:miter lim="800000"/>
            <a:headEnd/>
            <a:tailEnd/>
          </a:ln>
        </p:spPr>
        <p:txBody>
          <a:bodyPr wrap="none">
            <a:spAutoFit/>
          </a:bodyPr>
          <a:lstStyle/>
          <a:p>
            <a:pPr eaLnBrk="1" hangingPunct="1"/>
            <a:r>
              <a:rPr lang="zh-CN" altLang="en-US" b="1">
                <a:solidFill>
                  <a:srgbClr val="FF9900"/>
                </a:solidFill>
                <a:ea typeface="宋体" pitchFamily="2" charset="-122"/>
              </a:rPr>
              <a:t>语义网络：</a:t>
            </a:r>
            <a:endParaRPr lang="zh-CN" altLang="en-US">
              <a:ea typeface="宋体" pitchFamily="2" charset="-122"/>
            </a:endParaRPr>
          </a:p>
        </p:txBody>
      </p:sp>
      <p:sp>
        <p:nvSpPr>
          <p:cNvPr id="601095" name="文本框 601094"/>
          <p:cNvSpPr txBox="1">
            <a:spLocks noChangeArrowheads="1"/>
          </p:cNvSpPr>
          <p:nvPr/>
        </p:nvSpPr>
        <p:spPr bwMode="auto">
          <a:xfrm>
            <a:off x="2438400" y="3187700"/>
            <a:ext cx="3810000" cy="457200"/>
          </a:xfrm>
          <a:prstGeom prst="rect">
            <a:avLst/>
          </a:prstGeom>
          <a:noFill/>
          <a:ln w="9525">
            <a:noFill/>
            <a:miter lim="800000"/>
            <a:headEnd/>
            <a:tailEnd/>
          </a:ln>
        </p:spPr>
        <p:txBody>
          <a:bodyPr wrap="none">
            <a:spAutoFit/>
          </a:bodyPr>
          <a:lstStyle/>
          <a:p>
            <a:pPr eaLnBrk="1" hangingPunct="1"/>
            <a:r>
              <a:rPr lang="en-US" altLang="zh-CN" b="1">
                <a:ea typeface="宋体" pitchFamily="2" charset="-122"/>
              </a:rPr>
              <a:t>SCORE(BU</a:t>
            </a:r>
            <a:r>
              <a:rPr lang="zh-CN" altLang="en-US" b="1">
                <a:ea typeface="宋体" pitchFamily="2" charset="-122"/>
              </a:rPr>
              <a:t>，</a:t>
            </a:r>
            <a:r>
              <a:rPr lang="en-US" altLang="zh-CN" b="1">
                <a:ea typeface="宋体" pitchFamily="2" charset="-122"/>
              </a:rPr>
              <a:t>TU</a:t>
            </a:r>
            <a:r>
              <a:rPr lang="zh-CN" altLang="en-US" b="1">
                <a:ea typeface="宋体" pitchFamily="2" charset="-122"/>
              </a:rPr>
              <a:t>，</a:t>
            </a:r>
            <a:r>
              <a:rPr lang="en-US" altLang="zh-CN" b="1">
                <a:ea typeface="宋体" pitchFamily="2" charset="-122"/>
              </a:rPr>
              <a:t>(85:89))</a:t>
            </a:r>
          </a:p>
        </p:txBody>
      </p:sp>
      <p:sp>
        <p:nvSpPr>
          <p:cNvPr id="601096" name="矩形 601095"/>
          <p:cNvSpPr>
            <a:spLocks noChangeArrowheads="1"/>
          </p:cNvSpPr>
          <p:nvPr/>
        </p:nvSpPr>
        <p:spPr bwMode="auto">
          <a:xfrm>
            <a:off x="4603750" y="4745038"/>
            <a:ext cx="1600200" cy="457200"/>
          </a:xfrm>
          <a:prstGeom prst="rect">
            <a:avLst/>
          </a:prstGeom>
          <a:solidFill>
            <a:schemeClr val="hlink"/>
          </a:solidFill>
          <a:ln w="9525">
            <a:solidFill>
              <a:srgbClr val="FF0000"/>
            </a:solidFill>
            <a:miter lim="800000"/>
            <a:headEnd/>
            <a:tailEnd/>
          </a:ln>
        </p:spPr>
        <p:txBody>
          <a:bodyPr wrap="none" anchor="ctr"/>
          <a:lstStyle/>
          <a:p>
            <a:pPr algn="ctr" eaLnBrk="1" hangingPunct="1"/>
            <a:r>
              <a:rPr lang="en-US" altLang="zh-CN" b="1">
                <a:solidFill>
                  <a:srgbClr val="FF0000"/>
                </a:solidFill>
                <a:ea typeface="宋体" pitchFamily="2" charset="-122"/>
              </a:rPr>
              <a:t>G25</a:t>
            </a:r>
            <a:endParaRPr lang="en-US" altLang="zh-CN">
              <a:solidFill>
                <a:srgbClr val="FF0000"/>
              </a:solidFill>
              <a:ea typeface="宋体" pitchFamily="2" charset="-122"/>
            </a:endParaRPr>
          </a:p>
        </p:txBody>
      </p:sp>
      <p:sp>
        <p:nvSpPr>
          <p:cNvPr id="601097" name="矩形 601096"/>
          <p:cNvSpPr>
            <a:spLocks noChangeArrowheads="1"/>
          </p:cNvSpPr>
          <p:nvPr/>
        </p:nvSpPr>
        <p:spPr bwMode="auto">
          <a:xfrm>
            <a:off x="7346950" y="4745038"/>
            <a:ext cx="1371600" cy="498475"/>
          </a:xfrm>
          <a:prstGeom prst="rect">
            <a:avLst/>
          </a:prstGeom>
          <a:solidFill>
            <a:schemeClr val="hlink"/>
          </a:solidFill>
          <a:ln w="9525">
            <a:solidFill>
              <a:schemeClr val="hlink"/>
            </a:solidFill>
            <a:miter lim="800000"/>
            <a:headEnd/>
            <a:tailEnd/>
          </a:ln>
        </p:spPr>
        <p:txBody>
          <a:bodyPr wrap="none" anchor="ctr"/>
          <a:lstStyle/>
          <a:p>
            <a:pPr algn="ctr" eaLnBrk="1" hangingPunct="1"/>
            <a:r>
              <a:rPr lang="en-US" altLang="zh-CN" b="1">
                <a:ea typeface="宋体" pitchFamily="2" charset="-122"/>
              </a:rPr>
              <a:t>85-89</a:t>
            </a:r>
            <a:endParaRPr lang="en-US" altLang="zh-CN">
              <a:ea typeface="宋体" pitchFamily="2" charset="-122"/>
            </a:endParaRPr>
          </a:p>
        </p:txBody>
      </p:sp>
      <p:sp>
        <p:nvSpPr>
          <p:cNvPr id="601098" name="直接连接符 601097"/>
          <p:cNvSpPr>
            <a:spLocks noChangeShapeType="1"/>
          </p:cNvSpPr>
          <p:nvPr/>
        </p:nvSpPr>
        <p:spPr bwMode="auto">
          <a:xfrm>
            <a:off x="6203950" y="4973638"/>
            <a:ext cx="1143000" cy="0"/>
          </a:xfrm>
          <a:prstGeom prst="line">
            <a:avLst/>
          </a:prstGeom>
          <a:noFill/>
          <a:ln w="28575">
            <a:solidFill>
              <a:schemeClr val="tx1"/>
            </a:solidFill>
            <a:round/>
            <a:headEnd/>
            <a:tailEnd type="triangle" w="med" len="med"/>
          </a:ln>
        </p:spPr>
        <p:txBody>
          <a:bodyPr/>
          <a:lstStyle/>
          <a:p>
            <a:endParaRPr lang="zh-CN" altLang="en-US"/>
          </a:p>
        </p:txBody>
      </p:sp>
      <p:sp>
        <p:nvSpPr>
          <p:cNvPr id="601099" name="矩形 601098"/>
          <p:cNvSpPr>
            <a:spLocks noChangeArrowheads="1"/>
          </p:cNvSpPr>
          <p:nvPr/>
        </p:nvSpPr>
        <p:spPr bwMode="auto">
          <a:xfrm>
            <a:off x="2241550" y="4745038"/>
            <a:ext cx="1066800" cy="457200"/>
          </a:xfrm>
          <a:prstGeom prst="rect">
            <a:avLst/>
          </a:prstGeom>
          <a:solidFill>
            <a:schemeClr val="hlink"/>
          </a:solidFill>
          <a:ln w="9525">
            <a:solidFill>
              <a:schemeClr val="hlink"/>
            </a:solidFill>
            <a:miter lim="800000"/>
            <a:headEnd/>
            <a:tailEnd/>
          </a:ln>
        </p:spPr>
        <p:txBody>
          <a:bodyPr wrap="none" anchor="ctr"/>
          <a:lstStyle/>
          <a:p>
            <a:pPr algn="ctr" eaLnBrk="1" hangingPunct="1"/>
            <a:r>
              <a:rPr lang="en-US" altLang="zh-CN" b="1">
                <a:ea typeface="宋体" pitchFamily="2" charset="-122"/>
              </a:rPr>
              <a:t>TU</a:t>
            </a:r>
            <a:endParaRPr lang="en-US" altLang="zh-CN">
              <a:ea typeface="宋体" pitchFamily="2" charset="-122"/>
            </a:endParaRPr>
          </a:p>
        </p:txBody>
      </p:sp>
      <p:sp>
        <p:nvSpPr>
          <p:cNvPr id="601100" name="文本框 601099"/>
          <p:cNvSpPr txBox="1">
            <a:spLocks noChangeArrowheads="1"/>
          </p:cNvSpPr>
          <p:nvPr/>
        </p:nvSpPr>
        <p:spPr bwMode="auto">
          <a:xfrm>
            <a:off x="3409950" y="4610100"/>
            <a:ext cx="1263650" cy="641350"/>
          </a:xfrm>
          <a:prstGeom prst="rect">
            <a:avLst/>
          </a:prstGeom>
          <a:noFill/>
          <a:ln w="9525">
            <a:noFill/>
            <a:miter lim="800000"/>
            <a:headEnd/>
            <a:tailEnd/>
          </a:ln>
        </p:spPr>
        <p:txBody>
          <a:bodyPr>
            <a:spAutoFit/>
          </a:bodyPr>
          <a:lstStyle/>
          <a:p>
            <a:pPr eaLnBrk="1" hangingPunct="1"/>
            <a:r>
              <a:rPr lang="en-US" altLang="zh-CN" sz="1800" b="1">
                <a:solidFill>
                  <a:srgbClr val="FF9900"/>
                </a:solidFill>
                <a:ea typeface="宋体" pitchFamily="2" charset="-122"/>
              </a:rPr>
              <a:t>VISTING</a:t>
            </a:r>
          </a:p>
          <a:p>
            <a:pPr eaLnBrk="1" hangingPunct="1"/>
            <a:r>
              <a:rPr lang="en-US" altLang="zh-CN" sz="1800" b="1">
                <a:solidFill>
                  <a:srgbClr val="FF9900"/>
                </a:solidFill>
                <a:ea typeface="宋体" pitchFamily="2" charset="-122"/>
              </a:rPr>
              <a:t>TEAM</a:t>
            </a:r>
            <a:endParaRPr lang="en-US" altLang="zh-CN">
              <a:ea typeface="宋体" pitchFamily="2" charset="-122"/>
            </a:endParaRPr>
          </a:p>
        </p:txBody>
      </p:sp>
      <p:sp>
        <p:nvSpPr>
          <p:cNvPr id="601101" name="文本框 601100"/>
          <p:cNvSpPr txBox="1">
            <a:spLocks noChangeArrowheads="1"/>
          </p:cNvSpPr>
          <p:nvPr/>
        </p:nvSpPr>
        <p:spPr bwMode="auto">
          <a:xfrm>
            <a:off x="6248400" y="4648200"/>
            <a:ext cx="971550" cy="366713"/>
          </a:xfrm>
          <a:prstGeom prst="rect">
            <a:avLst/>
          </a:prstGeom>
          <a:noFill/>
          <a:ln w="9525">
            <a:noFill/>
            <a:miter lim="800000"/>
            <a:headEnd/>
            <a:tailEnd/>
          </a:ln>
        </p:spPr>
        <p:txBody>
          <a:bodyPr wrap="none">
            <a:spAutoFit/>
          </a:bodyPr>
          <a:lstStyle/>
          <a:p>
            <a:pPr eaLnBrk="1" hangingPunct="1"/>
            <a:r>
              <a:rPr lang="en-US" altLang="zh-CN" sz="1800" b="1">
                <a:solidFill>
                  <a:srgbClr val="FF9900"/>
                </a:solidFill>
                <a:ea typeface="宋体" pitchFamily="2" charset="-122"/>
              </a:rPr>
              <a:t>SCORE</a:t>
            </a:r>
            <a:endParaRPr lang="en-US" altLang="zh-CN">
              <a:ea typeface="宋体" pitchFamily="2" charset="-122"/>
            </a:endParaRPr>
          </a:p>
        </p:txBody>
      </p:sp>
      <p:sp>
        <p:nvSpPr>
          <p:cNvPr id="601102" name="直接连接符 601101"/>
          <p:cNvSpPr>
            <a:spLocks noChangeShapeType="1"/>
          </p:cNvSpPr>
          <p:nvPr/>
        </p:nvSpPr>
        <p:spPr bwMode="auto">
          <a:xfrm>
            <a:off x="5365750" y="5243513"/>
            <a:ext cx="0" cy="457200"/>
          </a:xfrm>
          <a:prstGeom prst="line">
            <a:avLst/>
          </a:prstGeom>
          <a:noFill/>
          <a:ln w="28575">
            <a:solidFill>
              <a:schemeClr val="tx1"/>
            </a:solidFill>
            <a:round/>
            <a:headEnd/>
            <a:tailEnd type="triangle" w="med" len="med"/>
          </a:ln>
        </p:spPr>
        <p:txBody>
          <a:bodyPr/>
          <a:lstStyle/>
          <a:p>
            <a:endParaRPr lang="zh-CN" altLang="en-US"/>
          </a:p>
        </p:txBody>
      </p:sp>
      <p:sp>
        <p:nvSpPr>
          <p:cNvPr id="601103" name="矩形 601102"/>
          <p:cNvSpPr>
            <a:spLocks noChangeArrowheads="1"/>
          </p:cNvSpPr>
          <p:nvPr/>
        </p:nvSpPr>
        <p:spPr bwMode="auto">
          <a:xfrm>
            <a:off x="4603750" y="5700713"/>
            <a:ext cx="1600200" cy="457200"/>
          </a:xfrm>
          <a:prstGeom prst="rect">
            <a:avLst/>
          </a:prstGeom>
          <a:solidFill>
            <a:schemeClr val="hlink"/>
          </a:solidFill>
          <a:ln w="9525">
            <a:solidFill>
              <a:schemeClr val="hlink"/>
            </a:solidFill>
            <a:miter lim="800000"/>
            <a:headEnd/>
            <a:tailEnd/>
          </a:ln>
        </p:spPr>
        <p:txBody>
          <a:bodyPr wrap="none" anchor="ctr"/>
          <a:lstStyle/>
          <a:p>
            <a:pPr algn="ctr" eaLnBrk="1" hangingPunct="1"/>
            <a:r>
              <a:rPr lang="en-US" altLang="zh-CN" b="1">
                <a:ea typeface="宋体" pitchFamily="2" charset="-122"/>
              </a:rPr>
              <a:t>BU</a:t>
            </a:r>
            <a:endParaRPr lang="en-US" altLang="zh-CN">
              <a:ea typeface="宋体" pitchFamily="2" charset="-122"/>
            </a:endParaRPr>
          </a:p>
        </p:txBody>
      </p:sp>
      <p:sp>
        <p:nvSpPr>
          <p:cNvPr id="601104" name="直接连接符 601103"/>
          <p:cNvSpPr>
            <a:spLocks noChangeShapeType="1"/>
          </p:cNvSpPr>
          <p:nvPr/>
        </p:nvSpPr>
        <p:spPr bwMode="auto">
          <a:xfrm flipH="1">
            <a:off x="3308350" y="4938713"/>
            <a:ext cx="1295400" cy="0"/>
          </a:xfrm>
          <a:prstGeom prst="line">
            <a:avLst/>
          </a:prstGeom>
          <a:noFill/>
          <a:ln w="28575">
            <a:solidFill>
              <a:schemeClr val="tx1"/>
            </a:solidFill>
            <a:round/>
            <a:headEnd/>
            <a:tailEnd type="triangle" w="med" len="med"/>
          </a:ln>
        </p:spPr>
        <p:txBody>
          <a:bodyPr/>
          <a:lstStyle/>
          <a:p>
            <a:endParaRPr lang="zh-CN" altLang="en-US"/>
          </a:p>
        </p:txBody>
      </p:sp>
      <p:sp>
        <p:nvSpPr>
          <p:cNvPr id="601105" name="矩形 601104"/>
          <p:cNvSpPr>
            <a:spLocks noChangeArrowheads="1"/>
          </p:cNvSpPr>
          <p:nvPr/>
        </p:nvSpPr>
        <p:spPr bwMode="auto">
          <a:xfrm>
            <a:off x="4643438" y="3860800"/>
            <a:ext cx="1416050" cy="498475"/>
          </a:xfrm>
          <a:prstGeom prst="rect">
            <a:avLst/>
          </a:prstGeom>
          <a:solidFill>
            <a:schemeClr val="hlink"/>
          </a:solidFill>
          <a:ln w="9525">
            <a:solidFill>
              <a:schemeClr val="hlink"/>
            </a:solidFill>
            <a:miter lim="800000"/>
            <a:headEnd/>
            <a:tailEnd/>
          </a:ln>
        </p:spPr>
        <p:txBody>
          <a:bodyPr wrap="none" anchor="ctr"/>
          <a:lstStyle/>
          <a:p>
            <a:pPr algn="ctr" eaLnBrk="1" hangingPunct="1"/>
            <a:r>
              <a:rPr lang="en-US" altLang="zh-CN" b="1">
                <a:ea typeface="宋体" pitchFamily="2" charset="-122"/>
              </a:rPr>
              <a:t>GAME</a:t>
            </a:r>
            <a:endParaRPr lang="en-US" altLang="zh-CN">
              <a:ea typeface="宋体" pitchFamily="2" charset="-122"/>
            </a:endParaRPr>
          </a:p>
        </p:txBody>
      </p:sp>
      <p:sp>
        <p:nvSpPr>
          <p:cNvPr id="601106" name="文本框 601105"/>
          <p:cNvSpPr txBox="1">
            <a:spLocks noChangeArrowheads="1"/>
          </p:cNvSpPr>
          <p:nvPr/>
        </p:nvSpPr>
        <p:spPr bwMode="auto">
          <a:xfrm>
            <a:off x="4800600" y="4394200"/>
            <a:ext cx="565150" cy="366713"/>
          </a:xfrm>
          <a:prstGeom prst="rect">
            <a:avLst/>
          </a:prstGeom>
          <a:noFill/>
          <a:ln w="9525">
            <a:noFill/>
            <a:miter lim="800000"/>
            <a:headEnd/>
            <a:tailEnd/>
          </a:ln>
        </p:spPr>
        <p:txBody>
          <a:bodyPr wrap="none">
            <a:spAutoFit/>
          </a:bodyPr>
          <a:lstStyle/>
          <a:p>
            <a:pPr eaLnBrk="1" hangingPunct="1"/>
            <a:r>
              <a:rPr lang="en-US" altLang="zh-CN" sz="1800" b="1">
                <a:solidFill>
                  <a:srgbClr val="FF9900"/>
                </a:solidFill>
                <a:ea typeface="宋体" pitchFamily="2" charset="-122"/>
              </a:rPr>
              <a:t>ISA</a:t>
            </a:r>
            <a:endParaRPr lang="en-US" altLang="zh-CN">
              <a:ea typeface="宋体" pitchFamily="2" charset="-122"/>
            </a:endParaRPr>
          </a:p>
        </p:txBody>
      </p:sp>
      <p:sp>
        <p:nvSpPr>
          <p:cNvPr id="601107" name="文本框 601106"/>
          <p:cNvSpPr txBox="1">
            <a:spLocks noChangeArrowheads="1"/>
          </p:cNvSpPr>
          <p:nvPr/>
        </p:nvSpPr>
        <p:spPr bwMode="auto">
          <a:xfrm>
            <a:off x="3765550" y="5243513"/>
            <a:ext cx="1593850" cy="366712"/>
          </a:xfrm>
          <a:prstGeom prst="rect">
            <a:avLst/>
          </a:prstGeom>
          <a:noFill/>
          <a:ln w="9525">
            <a:noFill/>
            <a:miter lim="800000"/>
            <a:headEnd/>
            <a:tailEnd/>
          </a:ln>
        </p:spPr>
        <p:txBody>
          <a:bodyPr wrap="none">
            <a:spAutoFit/>
          </a:bodyPr>
          <a:lstStyle/>
          <a:p>
            <a:pPr eaLnBrk="1" hangingPunct="1"/>
            <a:r>
              <a:rPr lang="en-US" altLang="zh-CN" sz="1800" b="1">
                <a:solidFill>
                  <a:srgbClr val="FF9900"/>
                </a:solidFill>
                <a:ea typeface="宋体" pitchFamily="2" charset="-122"/>
              </a:rPr>
              <a:t>HOMETEAM</a:t>
            </a:r>
            <a:endParaRPr lang="en-US" altLang="zh-CN">
              <a:ea typeface="宋体" pitchFamily="2" charset="-122"/>
            </a:endParaRPr>
          </a:p>
        </p:txBody>
      </p:sp>
      <p:sp>
        <p:nvSpPr>
          <p:cNvPr id="601108" name="直接连接符 601107"/>
          <p:cNvSpPr>
            <a:spLocks noChangeShapeType="1"/>
          </p:cNvSpPr>
          <p:nvPr/>
        </p:nvSpPr>
        <p:spPr bwMode="auto">
          <a:xfrm flipV="1">
            <a:off x="5365750" y="4359275"/>
            <a:ext cx="0" cy="381000"/>
          </a:xfrm>
          <a:prstGeom prst="line">
            <a:avLst/>
          </a:prstGeom>
          <a:noFill/>
          <a:ln w="28575">
            <a:solidFill>
              <a:schemeClr val="tx1"/>
            </a:solidFill>
            <a:round/>
            <a:headEnd/>
            <a:tailEnd type="triangle" w="med" len="med"/>
          </a:ln>
        </p:spPr>
        <p:txBody>
          <a:bodyPr/>
          <a:lstStyle/>
          <a:p>
            <a:endParaRPr lang="zh-CN" altLang="en-US"/>
          </a:p>
        </p:txBody>
      </p:sp>
      <p:sp>
        <p:nvSpPr>
          <p:cNvPr id="142355" name="文本框 601108"/>
          <p:cNvSpPr txBox="1">
            <a:spLocks noChangeArrowheads="1"/>
          </p:cNvSpPr>
          <p:nvPr/>
        </p:nvSpPr>
        <p:spPr bwMode="auto">
          <a:xfrm>
            <a:off x="684213" y="1316038"/>
            <a:ext cx="6280150" cy="384175"/>
          </a:xfrm>
          <a:prstGeom prst="rect">
            <a:avLst/>
          </a:prstGeom>
          <a:noFill/>
          <a:ln w="9525">
            <a:noFill/>
            <a:miter lim="800000"/>
            <a:headEnd/>
            <a:tailEnd/>
          </a:ln>
        </p:spPr>
        <p:txBody>
          <a:bodyPr wrap="none">
            <a:spAutoFit/>
          </a:bodyPr>
          <a:lstStyle/>
          <a:p>
            <a:pPr eaLnBrk="1" hangingPunct="1">
              <a:lnSpc>
                <a:spcPct val="80000"/>
              </a:lnSpc>
              <a:spcBef>
                <a:spcPct val="50000"/>
              </a:spcBef>
            </a:pPr>
            <a:r>
              <a:rPr lang="zh-CN" altLang="en-US" b="1">
                <a:ea typeface="华文新魏" pitchFamily="2" charset="-122"/>
              </a:rPr>
              <a:t>在语义网络中进行上述转换需要引入</a:t>
            </a:r>
            <a:r>
              <a:rPr lang="zh-CN" altLang="en-US" b="1">
                <a:solidFill>
                  <a:srgbClr val="FF0000"/>
                </a:solidFill>
                <a:ea typeface="华文新魏" pitchFamily="2" charset="-122"/>
              </a:rPr>
              <a:t>附加节点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1091"/>
                                        </p:tgtEl>
                                        <p:attrNameLst>
                                          <p:attrName>style.visibility</p:attrName>
                                        </p:attrNameLst>
                                      </p:cBhvr>
                                      <p:to>
                                        <p:strVal val="visible"/>
                                      </p:to>
                                    </p:set>
                                    <p:animEffect transition="in" filter="dissolve">
                                      <p:cBhvr>
                                        <p:cTn id="7" dur="500"/>
                                        <p:tgtEl>
                                          <p:spTgt spid="6010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1093"/>
                                        </p:tgtEl>
                                        <p:attrNameLst>
                                          <p:attrName>style.visibility</p:attrName>
                                        </p:attrNameLst>
                                      </p:cBhvr>
                                      <p:to>
                                        <p:strVal val="visible"/>
                                      </p:to>
                                    </p:set>
                                    <p:animEffect transition="in" filter="wipe(left)">
                                      <p:cBhvr>
                                        <p:cTn id="12" dur="500"/>
                                        <p:tgtEl>
                                          <p:spTgt spid="601093"/>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601095"/>
                                        </p:tgtEl>
                                        <p:attrNameLst>
                                          <p:attrName>style.visibility</p:attrName>
                                        </p:attrNameLst>
                                      </p:cBhvr>
                                      <p:to>
                                        <p:strVal val="visible"/>
                                      </p:to>
                                    </p:set>
                                    <p:animEffect transition="in" filter="dissolve">
                                      <p:cBhvr>
                                        <p:cTn id="16" dur="500"/>
                                        <p:tgtEl>
                                          <p:spTgt spid="60109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601094"/>
                                        </p:tgtEl>
                                        <p:attrNameLst>
                                          <p:attrName>style.visibility</p:attrName>
                                        </p:attrNameLst>
                                      </p:cBhvr>
                                      <p:to>
                                        <p:strVal val="visible"/>
                                      </p:to>
                                    </p:set>
                                    <p:animEffect transition="in" filter="slide(fromRight)">
                                      <p:cBhvr>
                                        <p:cTn id="21" dur="500"/>
                                        <p:tgtEl>
                                          <p:spTgt spid="60109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601096"/>
                                        </p:tgtEl>
                                        <p:attrNameLst>
                                          <p:attrName>style.visibility</p:attrName>
                                        </p:attrNameLst>
                                      </p:cBhvr>
                                      <p:to>
                                        <p:strVal val="visible"/>
                                      </p:to>
                                    </p:set>
                                    <p:animEffect transition="in" filter="dissolve">
                                      <p:cBhvr>
                                        <p:cTn id="26" dur="500"/>
                                        <p:tgtEl>
                                          <p:spTgt spid="60109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601105"/>
                                        </p:tgtEl>
                                        <p:attrNameLst>
                                          <p:attrName>style.visibility</p:attrName>
                                        </p:attrNameLst>
                                      </p:cBhvr>
                                      <p:to>
                                        <p:strVal val="visible"/>
                                      </p:to>
                                    </p:set>
                                    <p:animEffect transition="in" filter="dissolve">
                                      <p:cBhvr>
                                        <p:cTn id="31" dur="500"/>
                                        <p:tgtEl>
                                          <p:spTgt spid="60110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601108"/>
                                        </p:tgtEl>
                                        <p:attrNameLst>
                                          <p:attrName>style.visibility</p:attrName>
                                        </p:attrNameLst>
                                      </p:cBhvr>
                                      <p:to>
                                        <p:strVal val="visible"/>
                                      </p:to>
                                    </p:set>
                                    <p:animEffect transition="in" filter="wipe(down)">
                                      <p:cBhvr>
                                        <p:cTn id="36" dur="500"/>
                                        <p:tgtEl>
                                          <p:spTgt spid="601108"/>
                                        </p:tgtEl>
                                      </p:cBhvr>
                                    </p:animEffect>
                                  </p:childTnLst>
                                </p:cTn>
                              </p:par>
                            </p:childTnLst>
                          </p:cTn>
                        </p:par>
                        <p:par>
                          <p:cTn id="37" fill="hold" nodeType="afterGroup">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601106"/>
                                        </p:tgtEl>
                                        <p:attrNameLst>
                                          <p:attrName>style.visibility</p:attrName>
                                        </p:attrNameLst>
                                      </p:cBhvr>
                                      <p:to>
                                        <p:strVal val="visible"/>
                                      </p:to>
                                    </p:set>
                                    <p:animEffect transition="in" filter="dissolve">
                                      <p:cBhvr>
                                        <p:cTn id="40" dur="500"/>
                                        <p:tgtEl>
                                          <p:spTgt spid="60110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601103"/>
                                        </p:tgtEl>
                                        <p:attrNameLst>
                                          <p:attrName>style.visibility</p:attrName>
                                        </p:attrNameLst>
                                      </p:cBhvr>
                                      <p:to>
                                        <p:strVal val="visible"/>
                                      </p:to>
                                    </p:set>
                                    <p:animEffect transition="in" filter="dissolve">
                                      <p:cBhvr>
                                        <p:cTn id="45" dur="500"/>
                                        <p:tgtEl>
                                          <p:spTgt spid="60110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601102"/>
                                        </p:tgtEl>
                                        <p:attrNameLst>
                                          <p:attrName>style.visibility</p:attrName>
                                        </p:attrNameLst>
                                      </p:cBhvr>
                                      <p:to>
                                        <p:strVal val="visible"/>
                                      </p:to>
                                    </p:set>
                                    <p:animEffect transition="in" filter="wipe(up)">
                                      <p:cBhvr>
                                        <p:cTn id="50" dur="500"/>
                                        <p:tgtEl>
                                          <p:spTgt spid="601102"/>
                                        </p:tgtEl>
                                      </p:cBhvr>
                                    </p:animEffect>
                                  </p:childTnLst>
                                </p:cTn>
                              </p:par>
                            </p:childTnLst>
                          </p:cTn>
                        </p:par>
                        <p:par>
                          <p:cTn id="51" fill="hold" nodeType="afterGroup">
                            <p:stCondLst>
                              <p:cond delay="500"/>
                            </p:stCondLst>
                            <p:childTnLst>
                              <p:par>
                                <p:cTn id="52" presetID="9" presetClass="entr" presetSubtype="0" fill="hold" grpId="0" nodeType="afterEffect">
                                  <p:stCondLst>
                                    <p:cond delay="0"/>
                                  </p:stCondLst>
                                  <p:childTnLst>
                                    <p:set>
                                      <p:cBhvr>
                                        <p:cTn id="53" dur="1" fill="hold">
                                          <p:stCondLst>
                                            <p:cond delay="0"/>
                                          </p:stCondLst>
                                        </p:cTn>
                                        <p:tgtEl>
                                          <p:spTgt spid="601107"/>
                                        </p:tgtEl>
                                        <p:attrNameLst>
                                          <p:attrName>style.visibility</p:attrName>
                                        </p:attrNameLst>
                                      </p:cBhvr>
                                      <p:to>
                                        <p:strVal val="visible"/>
                                      </p:to>
                                    </p:set>
                                    <p:animEffect transition="in" filter="dissolve">
                                      <p:cBhvr>
                                        <p:cTn id="54" dur="500"/>
                                        <p:tgtEl>
                                          <p:spTgt spid="60110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601099"/>
                                        </p:tgtEl>
                                        <p:attrNameLst>
                                          <p:attrName>style.visibility</p:attrName>
                                        </p:attrNameLst>
                                      </p:cBhvr>
                                      <p:to>
                                        <p:strVal val="visible"/>
                                      </p:to>
                                    </p:set>
                                    <p:animEffect transition="in" filter="dissolve">
                                      <p:cBhvr>
                                        <p:cTn id="59" dur="500"/>
                                        <p:tgtEl>
                                          <p:spTgt spid="60109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601104"/>
                                        </p:tgtEl>
                                        <p:attrNameLst>
                                          <p:attrName>style.visibility</p:attrName>
                                        </p:attrNameLst>
                                      </p:cBhvr>
                                      <p:to>
                                        <p:strVal val="visible"/>
                                      </p:to>
                                    </p:set>
                                    <p:animEffect transition="in" filter="wipe(right)">
                                      <p:cBhvr>
                                        <p:cTn id="64" dur="500"/>
                                        <p:tgtEl>
                                          <p:spTgt spid="601104"/>
                                        </p:tgtEl>
                                      </p:cBhvr>
                                    </p:animEffect>
                                  </p:childTnLst>
                                </p:cTn>
                              </p:par>
                            </p:childTnLst>
                          </p:cTn>
                        </p:par>
                        <p:par>
                          <p:cTn id="65" fill="hold" nodeType="afterGroup">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601100"/>
                                        </p:tgtEl>
                                        <p:attrNameLst>
                                          <p:attrName>style.visibility</p:attrName>
                                        </p:attrNameLst>
                                      </p:cBhvr>
                                      <p:to>
                                        <p:strVal val="visible"/>
                                      </p:to>
                                    </p:set>
                                    <p:animEffect transition="in" filter="dissolve">
                                      <p:cBhvr>
                                        <p:cTn id="68" dur="500"/>
                                        <p:tgtEl>
                                          <p:spTgt spid="60110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01097"/>
                                        </p:tgtEl>
                                        <p:attrNameLst>
                                          <p:attrName>style.visibility</p:attrName>
                                        </p:attrNameLst>
                                      </p:cBhvr>
                                      <p:to>
                                        <p:strVal val="visible"/>
                                      </p:to>
                                    </p:set>
                                    <p:animEffect transition="in" filter="dissolve">
                                      <p:cBhvr>
                                        <p:cTn id="73" dur="500"/>
                                        <p:tgtEl>
                                          <p:spTgt spid="60109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601098"/>
                                        </p:tgtEl>
                                        <p:attrNameLst>
                                          <p:attrName>style.visibility</p:attrName>
                                        </p:attrNameLst>
                                      </p:cBhvr>
                                      <p:to>
                                        <p:strVal val="visible"/>
                                      </p:to>
                                    </p:set>
                                    <p:animEffect transition="in" filter="wipe(left)">
                                      <p:cBhvr>
                                        <p:cTn id="78" dur="500"/>
                                        <p:tgtEl>
                                          <p:spTgt spid="601098"/>
                                        </p:tgtEl>
                                      </p:cBhvr>
                                    </p:animEffect>
                                  </p:childTnLst>
                                </p:cTn>
                              </p:par>
                            </p:childTnLst>
                          </p:cTn>
                        </p:par>
                        <p:par>
                          <p:cTn id="79" fill="hold" nodeType="afterGroup">
                            <p:stCondLst>
                              <p:cond delay="500"/>
                            </p:stCondLst>
                            <p:childTnLst>
                              <p:par>
                                <p:cTn id="80" presetID="9" presetClass="entr" presetSubtype="0" fill="hold" grpId="0" nodeType="afterEffect">
                                  <p:stCondLst>
                                    <p:cond delay="0"/>
                                  </p:stCondLst>
                                  <p:childTnLst>
                                    <p:set>
                                      <p:cBhvr>
                                        <p:cTn id="81" dur="1" fill="hold">
                                          <p:stCondLst>
                                            <p:cond delay="0"/>
                                          </p:stCondLst>
                                        </p:cTn>
                                        <p:tgtEl>
                                          <p:spTgt spid="601101"/>
                                        </p:tgtEl>
                                        <p:attrNameLst>
                                          <p:attrName>style.visibility</p:attrName>
                                        </p:attrNameLst>
                                      </p:cBhvr>
                                      <p:to>
                                        <p:strVal val="visible"/>
                                      </p:to>
                                    </p:set>
                                    <p:animEffect transition="in" filter="dissolve">
                                      <p:cBhvr>
                                        <p:cTn id="82" dur="500"/>
                                        <p:tgtEl>
                                          <p:spTgt spid="601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1" grpId="0"/>
      <p:bldP spid="601093" grpId="0"/>
      <p:bldP spid="601094" grpId="0"/>
      <p:bldP spid="601095" grpId="0"/>
      <p:bldP spid="601096" grpId="0" animBg="1"/>
      <p:bldP spid="601097" grpId="0" animBg="1"/>
      <p:bldP spid="601098" grpId="0" animBg="1"/>
      <p:bldP spid="601099" grpId="0" animBg="1"/>
      <p:bldP spid="601100" grpId="0"/>
      <p:bldP spid="601101" grpId="0"/>
      <p:bldP spid="601102" grpId="0" animBg="1"/>
      <p:bldP spid="601103" grpId="0" animBg="1"/>
      <p:bldP spid="601104" grpId="0" animBg="1"/>
      <p:bldP spid="601105" grpId="0" animBg="1"/>
      <p:bldP spid="601106" grpId="0"/>
      <p:bldP spid="601107" grpId="0"/>
      <p:bldP spid="601108"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61" name="灯片编号占位符 1"/>
          <p:cNvSpPr>
            <a:spLocks noGrp="1" noChangeArrowheads="1"/>
          </p:cNvSpPr>
          <p:nvPr>
            <p:ph type="sldNum" sz="quarter" idx="10"/>
          </p:nvPr>
        </p:nvSpPr>
        <p:spPr bwMode="auto">
          <a:noFill/>
          <a:ln>
            <a:miter lim="800000"/>
            <a:headEnd/>
            <a:tailEnd/>
          </a:ln>
        </p:spPr>
        <p:txBody>
          <a:bodyPr/>
          <a:lstStyle/>
          <a:p>
            <a:fld id="{FC05CEE5-503D-460E-9C5F-49E8EA19F597}" type="slidenum">
              <a:rPr lang="zh-TW" altLang="en-US"/>
              <a:pPr/>
              <a:t>92</a:t>
            </a:fld>
            <a:endParaRPr lang="zh-TW" altLang="en-US"/>
          </a:p>
        </p:txBody>
      </p:sp>
      <p:sp>
        <p:nvSpPr>
          <p:cNvPr id="630789" name="文本框 630788"/>
          <p:cNvSpPr txBox="1">
            <a:spLocks noChangeArrowheads="1"/>
          </p:cNvSpPr>
          <p:nvPr/>
        </p:nvSpPr>
        <p:spPr bwMode="auto">
          <a:xfrm>
            <a:off x="323850" y="1412875"/>
            <a:ext cx="8062913" cy="530225"/>
          </a:xfrm>
          <a:prstGeom prst="rect">
            <a:avLst/>
          </a:prstGeom>
          <a:noFill/>
          <a:ln w="9525">
            <a:noFill/>
            <a:miter lim="800000"/>
            <a:headEnd/>
            <a:tailEnd/>
          </a:ln>
        </p:spPr>
        <p:txBody>
          <a:bodyPr>
            <a:spAutoFit/>
          </a:bodyPr>
          <a:lstStyle/>
          <a:p>
            <a:pPr eaLnBrk="1" hangingPunct="1">
              <a:lnSpc>
                <a:spcPct val="120000"/>
              </a:lnSpc>
              <a:spcBef>
                <a:spcPct val="50000"/>
              </a:spcBef>
            </a:pPr>
            <a:r>
              <a:rPr lang="en-US" altLang="zh-CN" sz="2000">
                <a:latin typeface="华文新魏" pitchFamily="2" charset="-122"/>
                <a:ea typeface="华文新魏" pitchFamily="2" charset="-122"/>
              </a:rPr>
              <a:t>        </a:t>
            </a:r>
            <a:r>
              <a:rPr lang="zh-CN" altLang="en-US"/>
              <a:t>例如，</a:t>
            </a:r>
            <a:r>
              <a:rPr lang="en-US" altLang="zh-CN"/>
              <a:t>John</a:t>
            </a:r>
            <a:r>
              <a:rPr lang="zh-CN" altLang="en-US"/>
              <a:t>给</a:t>
            </a:r>
            <a:r>
              <a:rPr lang="en-US" altLang="zh-CN"/>
              <a:t>Mary</a:t>
            </a:r>
            <a:r>
              <a:rPr lang="zh-CN" altLang="en-US"/>
              <a:t>一个礼物 </a:t>
            </a:r>
          </a:p>
        </p:txBody>
      </p:sp>
      <p:sp>
        <p:nvSpPr>
          <p:cNvPr id="143363" name="矩形 630790"/>
          <p:cNvSpPr>
            <a:spLocks noChangeArrowheads="1"/>
          </p:cNvSpPr>
          <p:nvPr/>
        </p:nvSpPr>
        <p:spPr bwMode="auto">
          <a:xfrm>
            <a:off x="2555875" y="1989138"/>
            <a:ext cx="3697288" cy="457200"/>
          </a:xfrm>
          <a:prstGeom prst="rect">
            <a:avLst/>
          </a:prstGeom>
          <a:noFill/>
          <a:ln w="9525">
            <a:noFill/>
            <a:miter lim="800000"/>
            <a:headEnd/>
            <a:tailEnd/>
          </a:ln>
        </p:spPr>
        <p:txBody>
          <a:bodyPr wrap="none" anchor="ctr">
            <a:spAutoFit/>
          </a:bodyPr>
          <a:lstStyle/>
          <a:p>
            <a:pPr eaLnBrk="1" hangingPunct="1"/>
            <a:r>
              <a:rPr lang="en-US" altLang="zh-CN" b="1"/>
              <a:t>Gives(John, Mary, Gift)</a:t>
            </a:r>
            <a:r>
              <a:rPr lang="zh-CN" altLang="en-US" b="1"/>
              <a:t>。 </a:t>
            </a:r>
          </a:p>
        </p:txBody>
      </p:sp>
      <p:sp>
        <p:nvSpPr>
          <p:cNvPr id="143364" name="文本占位符 630792"/>
          <p:cNvSpPr>
            <a:spLocks noGrp="1" noChangeArrowheads="1"/>
          </p:cNvSpPr>
          <p:nvPr>
            <p:ph idx="1"/>
          </p:nvPr>
        </p:nvSpPr>
        <p:spPr>
          <a:xfrm>
            <a:off x="539750" y="2060575"/>
            <a:ext cx="7696200" cy="3097213"/>
          </a:xfrm>
        </p:spPr>
        <p:txBody>
          <a:bodyPr/>
          <a:lstStyle/>
          <a:p>
            <a:pPr eaLnBrk="1" hangingPunct="1">
              <a:lnSpc>
                <a:spcPct val="90000"/>
              </a:lnSpc>
            </a:pPr>
            <a:endParaRPr lang="en-US" altLang="zh-CN" sz="2400" smtClean="0"/>
          </a:p>
          <a:p>
            <a:pPr lvl="1" eaLnBrk="1" hangingPunct="1">
              <a:lnSpc>
                <a:spcPct val="90000"/>
              </a:lnSpc>
            </a:pPr>
            <a:r>
              <a:rPr lang="zh-CN" altLang="en-US" smtClean="0">
                <a:latin typeface="Times New Roman" pitchFamily="18" charset="0"/>
              </a:rPr>
              <a:t>将三元关系转变为多个</a:t>
            </a:r>
            <a:r>
              <a:rPr lang="en-US" altLang="zh-CN" smtClean="0">
                <a:latin typeface="Times New Roman" pitchFamily="18" charset="0"/>
              </a:rPr>
              <a:t>2</a:t>
            </a:r>
            <a:r>
              <a:rPr lang="zh-CN" altLang="en-US" smtClean="0">
                <a:latin typeface="Times New Roman" pitchFamily="18" charset="0"/>
              </a:rPr>
              <a:t>元关系的合取</a:t>
            </a:r>
          </a:p>
          <a:p>
            <a:pPr lvl="2" eaLnBrk="1" hangingPunct="1">
              <a:lnSpc>
                <a:spcPct val="90000"/>
              </a:lnSpc>
            </a:pPr>
            <a:r>
              <a:rPr lang="zh-CN" altLang="en-US" smtClean="0">
                <a:latin typeface="Times New Roman" pitchFamily="18" charset="0"/>
              </a:rPr>
              <a:t>整个描述表示为一个给出事件</a:t>
            </a:r>
            <a:r>
              <a:rPr lang="en-US" altLang="zh-CN" smtClean="0">
                <a:latin typeface="Times New Roman" pitchFamily="18" charset="0"/>
              </a:rPr>
              <a:t>G1</a:t>
            </a:r>
            <a:r>
              <a:rPr lang="zh-CN" altLang="en-US" smtClean="0">
                <a:latin typeface="Times New Roman" pitchFamily="18" charset="0"/>
              </a:rPr>
              <a:t>，使其作为事件类</a:t>
            </a:r>
            <a:r>
              <a:rPr lang="en-US" altLang="zh-CN" smtClean="0">
                <a:latin typeface="Times New Roman" pitchFamily="18" charset="0"/>
              </a:rPr>
              <a:t>Giving-Event</a:t>
            </a:r>
            <a:r>
              <a:rPr lang="zh-CN" altLang="en-US" smtClean="0">
                <a:latin typeface="Times New Roman" pitchFamily="18" charset="0"/>
              </a:rPr>
              <a:t>的一个例子</a:t>
            </a:r>
          </a:p>
          <a:p>
            <a:pPr lvl="2" eaLnBrk="1" hangingPunct="1">
              <a:lnSpc>
                <a:spcPct val="90000"/>
              </a:lnSpc>
            </a:pPr>
            <a:r>
              <a:rPr lang="en-US" altLang="zh-CN" smtClean="0">
                <a:latin typeface="Times New Roman" pitchFamily="18" charset="0"/>
              </a:rPr>
              <a:t>G1</a:t>
            </a:r>
            <a:r>
              <a:rPr lang="zh-CN" altLang="en-US" smtClean="0">
                <a:latin typeface="Times New Roman" pitchFamily="18" charset="0"/>
              </a:rPr>
              <a:t>中的</a:t>
            </a:r>
            <a:r>
              <a:rPr lang="en-US" altLang="zh-CN" smtClean="0">
                <a:latin typeface="Times New Roman" pitchFamily="18" charset="0"/>
              </a:rPr>
              <a:t>John</a:t>
            </a:r>
            <a:r>
              <a:rPr lang="zh-CN" altLang="en-US" smtClean="0">
                <a:latin typeface="Times New Roman" pitchFamily="18" charset="0"/>
              </a:rPr>
              <a:t>是给出者（</a:t>
            </a:r>
            <a:r>
              <a:rPr lang="en-US" altLang="zh-CN" smtClean="0">
                <a:latin typeface="Times New Roman" pitchFamily="18" charset="0"/>
              </a:rPr>
              <a:t>Giver</a:t>
            </a:r>
            <a:r>
              <a:rPr lang="zh-CN" altLang="en-US" smtClean="0">
                <a:latin typeface="Times New Roman" pitchFamily="18" charset="0"/>
              </a:rPr>
              <a:t>）</a:t>
            </a:r>
          </a:p>
          <a:p>
            <a:pPr lvl="2" eaLnBrk="1" hangingPunct="1">
              <a:lnSpc>
                <a:spcPct val="90000"/>
              </a:lnSpc>
            </a:pPr>
            <a:r>
              <a:rPr lang="en-US" altLang="zh-CN" smtClean="0">
                <a:latin typeface="Times New Roman" pitchFamily="18" charset="0"/>
              </a:rPr>
              <a:t>Mary</a:t>
            </a:r>
            <a:r>
              <a:rPr lang="zh-CN" altLang="en-US" smtClean="0">
                <a:latin typeface="Times New Roman" pitchFamily="18" charset="0"/>
              </a:rPr>
              <a:t>是接受者（</a:t>
            </a:r>
            <a:r>
              <a:rPr lang="en-US" altLang="zh-CN" smtClean="0">
                <a:latin typeface="Times New Roman" pitchFamily="18" charset="0"/>
              </a:rPr>
              <a:t>Receiver</a:t>
            </a:r>
            <a:r>
              <a:rPr lang="zh-CN" altLang="en-US" smtClean="0">
                <a:latin typeface="Times New Roman" pitchFamily="18" charset="0"/>
              </a:rPr>
              <a:t>）</a:t>
            </a:r>
          </a:p>
          <a:p>
            <a:pPr lvl="2" eaLnBrk="1" hangingPunct="1">
              <a:lnSpc>
                <a:spcPct val="90000"/>
              </a:lnSpc>
            </a:pPr>
            <a:r>
              <a:rPr lang="en-US" altLang="zh-CN" smtClean="0">
                <a:latin typeface="Times New Roman" pitchFamily="18" charset="0"/>
              </a:rPr>
              <a:t>Gift</a:t>
            </a:r>
            <a:r>
              <a:rPr lang="zh-CN" altLang="en-US" smtClean="0">
                <a:latin typeface="Times New Roman" pitchFamily="18" charset="0"/>
              </a:rPr>
              <a:t>则是给出的东西（</a:t>
            </a:r>
            <a:r>
              <a:rPr lang="en-US" altLang="zh-CN" smtClean="0">
                <a:latin typeface="Times New Roman" pitchFamily="18" charset="0"/>
              </a:rPr>
              <a:t>Thing</a:t>
            </a:r>
            <a:r>
              <a:rPr lang="zh-CN" altLang="en-US" smtClean="0">
                <a:latin typeface="Times New Roman" pitchFamily="18" charset="0"/>
              </a:rPr>
              <a:t>）</a:t>
            </a:r>
          </a:p>
        </p:txBody>
      </p:sp>
      <p:sp>
        <p:nvSpPr>
          <p:cNvPr id="143365" name="矩形 630793"/>
          <p:cNvSpPr>
            <a:spLocks noChangeArrowheads="1"/>
          </p:cNvSpPr>
          <p:nvPr/>
        </p:nvSpPr>
        <p:spPr bwMode="auto">
          <a:xfrm>
            <a:off x="468313" y="5049838"/>
            <a:ext cx="8012112" cy="1187450"/>
          </a:xfrm>
          <a:prstGeom prst="rect">
            <a:avLst/>
          </a:prstGeom>
          <a:noFill/>
          <a:ln w="9525">
            <a:noFill/>
            <a:miter lim="800000"/>
            <a:headEnd/>
            <a:tailEnd/>
          </a:ln>
        </p:spPr>
        <p:txBody>
          <a:bodyPr wrap="none" anchor="ctr">
            <a:spAutoFit/>
          </a:bodyPr>
          <a:lstStyle/>
          <a:p>
            <a:pPr eaLnBrk="1" hangingPunct="1"/>
            <a:r>
              <a:rPr lang="en-US" altLang="zh-CN" b="1"/>
              <a:t>Isa(G1,Givig-Event)∧Giver(G1,John)∧Receiver(G1,Mary)</a:t>
            </a:r>
          </a:p>
          <a:p>
            <a:pPr eaLnBrk="1" hangingPunct="1"/>
            <a:r>
              <a:rPr lang="en-US" altLang="zh-CN" b="1"/>
              <a:t>                                   ∧Thing(G1,Gift)</a:t>
            </a:r>
            <a:br>
              <a:rPr lang="en-US" altLang="zh-CN" b="1"/>
            </a:br>
            <a:endParaRPr lang="en-US" altLang="zh-CN"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0789"/>
                                        </p:tgtEl>
                                        <p:attrNameLst>
                                          <p:attrName>style.visibility</p:attrName>
                                        </p:attrNameLst>
                                      </p:cBhvr>
                                      <p:to>
                                        <p:strVal val="visible"/>
                                      </p:to>
                                    </p:set>
                                    <p:animEffect transition="in" filter="dissolve">
                                      <p:cBhvr>
                                        <p:cTn id="7" dur="500"/>
                                        <p:tgtEl>
                                          <p:spTgt spid="630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9" grpId="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5" name="灯片编号占位符 1"/>
          <p:cNvSpPr>
            <a:spLocks noGrp="1" noChangeArrowheads="1"/>
          </p:cNvSpPr>
          <p:nvPr>
            <p:ph type="sldNum" sz="quarter" idx="10"/>
          </p:nvPr>
        </p:nvSpPr>
        <p:spPr bwMode="auto">
          <a:noFill/>
          <a:ln>
            <a:miter lim="800000"/>
            <a:headEnd/>
            <a:tailEnd/>
          </a:ln>
        </p:spPr>
        <p:txBody>
          <a:bodyPr/>
          <a:lstStyle/>
          <a:p>
            <a:fld id="{09D78513-944A-48F5-BDF5-782B0B5140F8}" type="slidenum">
              <a:rPr lang="zh-TW" altLang="en-US"/>
              <a:pPr/>
              <a:t>93</a:t>
            </a:fld>
            <a:endParaRPr lang="zh-TW" altLang="en-US"/>
          </a:p>
        </p:txBody>
      </p:sp>
      <p:pic>
        <p:nvPicPr>
          <p:cNvPr id="144386" name="图片 631812"/>
          <p:cNvPicPr>
            <a:picLocks noChangeAspect="1" noChangeArrowheads="1"/>
          </p:cNvPicPr>
          <p:nvPr/>
        </p:nvPicPr>
        <p:blipFill>
          <a:blip r:embed="rId2" cstate="print"/>
          <a:srcRect/>
          <a:stretch>
            <a:fillRect/>
          </a:stretch>
        </p:blipFill>
        <p:spPr bwMode="auto">
          <a:xfrm>
            <a:off x="1476375" y="981075"/>
            <a:ext cx="6840538" cy="5311775"/>
          </a:xfrm>
          <a:prstGeom prst="rect">
            <a:avLst/>
          </a:prstGeom>
          <a:noFill/>
          <a:ln w="9525">
            <a:noFill/>
            <a:miter lim="800000"/>
            <a:headEnd/>
            <a:tailEnd/>
          </a:ln>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09" name="灯片编号占位符 1"/>
          <p:cNvSpPr>
            <a:spLocks noGrp="1" noChangeArrowheads="1"/>
          </p:cNvSpPr>
          <p:nvPr>
            <p:ph type="sldNum" sz="quarter" idx="10"/>
          </p:nvPr>
        </p:nvSpPr>
        <p:spPr bwMode="auto">
          <a:noFill/>
          <a:ln>
            <a:miter lim="800000"/>
            <a:headEnd/>
            <a:tailEnd/>
          </a:ln>
        </p:spPr>
        <p:txBody>
          <a:bodyPr/>
          <a:lstStyle/>
          <a:p>
            <a:fld id="{1711B6D4-4714-42DE-8717-6B7920BC4A9E}" type="slidenum">
              <a:rPr lang="zh-TW" altLang="en-US"/>
              <a:pPr/>
              <a:t>94</a:t>
            </a:fld>
            <a:endParaRPr lang="zh-TW" altLang="en-US"/>
          </a:p>
        </p:txBody>
      </p:sp>
      <p:sp>
        <p:nvSpPr>
          <p:cNvPr id="145410" name="文本框 633858"/>
          <p:cNvSpPr txBox="1">
            <a:spLocks noChangeArrowheads="1"/>
          </p:cNvSpPr>
          <p:nvPr/>
        </p:nvSpPr>
        <p:spPr bwMode="auto">
          <a:xfrm>
            <a:off x="782638" y="404813"/>
            <a:ext cx="8062912" cy="530225"/>
          </a:xfrm>
          <a:prstGeom prst="rect">
            <a:avLst/>
          </a:prstGeom>
          <a:noFill/>
          <a:ln w="9525">
            <a:noFill/>
            <a:miter lim="800000"/>
            <a:headEnd/>
            <a:tailEnd/>
          </a:ln>
        </p:spPr>
        <p:txBody>
          <a:bodyPr>
            <a:spAutoFit/>
          </a:bodyPr>
          <a:lstStyle/>
          <a:p>
            <a:pPr eaLnBrk="1" hangingPunct="1">
              <a:lnSpc>
                <a:spcPct val="120000"/>
              </a:lnSpc>
              <a:spcBef>
                <a:spcPct val="50000"/>
              </a:spcBef>
            </a:pPr>
            <a:r>
              <a:rPr lang="en-US" altLang="zh-CN" sz="2000">
                <a:latin typeface="华文新魏" pitchFamily="2" charset="-122"/>
                <a:ea typeface="华文新魏" pitchFamily="2" charset="-122"/>
              </a:rPr>
              <a:t>        </a:t>
            </a:r>
            <a:r>
              <a:rPr lang="zh-CN" altLang="en-US"/>
              <a:t>例如，</a:t>
            </a:r>
            <a:r>
              <a:rPr lang="en-US" altLang="zh-CN"/>
              <a:t>John</a:t>
            </a:r>
            <a:r>
              <a:rPr lang="zh-CN" altLang="en-US"/>
              <a:t>给每个人一个礼物 </a:t>
            </a:r>
          </a:p>
        </p:txBody>
      </p:sp>
      <p:sp>
        <p:nvSpPr>
          <p:cNvPr id="145411" name="矩形 633861"/>
          <p:cNvSpPr>
            <a:spLocks noChangeArrowheads="1"/>
          </p:cNvSpPr>
          <p:nvPr/>
        </p:nvSpPr>
        <p:spPr bwMode="auto">
          <a:xfrm>
            <a:off x="1270000" y="1093788"/>
            <a:ext cx="7623175" cy="822325"/>
          </a:xfrm>
          <a:prstGeom prst="rect">
            <a:avLst/>
          </a:prstGeom>
          <a:noFill/>
          <a:ln w="9525">
            <a:noFill/>
            <a:miter lim="800000"/>
            <a:headEnd/>
            <a:tailEnd/>
          </a:ln>
        </p:spPr>
        <p:txBody>
          <a:bodyPr wrap="none" anchor="ctr">
            <a:spAutoFit/>
          </a:bodyPr>
          <a:lstStyle/>
          <a:p>
            <a:pPr eaLnBrk="1" hangingPunct="1"/>
            <a:r>
              <a:rPr lang="en-US" altLang="zh-CN"/>
              <a:t>Isa(G1,Givig-Event)∧Giver(G1,John)∧Receiver(G1,Mary)</a:t>
            </a:r>
          </a:p>
          <a:p>
            <a:pPr eaLnBrk="1" hangingPunct="1"/>
            <a:r>
              <a:rPr lang="en-US" altLang="zh-CN"/>
              <a:t>                                   ∧Thing(G1,Gift)</a:t>
            </a:r>
          </a:p>
        </p:txBody>
      </p:sp>
      <p:sp>
        <p:nvSpPr>
          <p:cNvPr id="633863" name="矩形 633862"/>
          <p:cNvSpPr>
            <a:spLocks noChangeArrowheads="1"/>
          </p:cNvSpPr>
          <p:nvPr/>
        </p:nvSpPr>
        <p:spPr bwMode="auto">
          <a:xfrm>
            <a:off x="1458913" y="3182938"/>
            <a:ext cx="6351587" cy="822325"/>
          </a:xfrm>
          <a:prstGeom prst="rect">
            <a:avLst/>
          </a:prstGeom>
          <a:noFill/>
          <a:ln w="9525">
            <a:noFill/>
            <a:miter lim="800000"/>
            <a:headEnd/>
            <a:tailEnd/>
          </a:ln>
        </p:spPr>
        <p:txBody>
          <a:bodyPr wrap="none" anchor="ctr">
            <a:spAutoFit/>
          </a:bodyPr>
          <a:lstStyle/>
          <a:p>
            <a:pPr eaLnBrk="1" hangingPunct="1"/>
            <a:r>
              <a:rPr lang="en-US" altLang="zh-CN" b="1">
                <a:sym typeface="Symbol" pitchFamily="18" charset="2"/>
              </a:rPr>
              <a:t>(</a:t>
            </a:r>
            <a:r>
              <a:rPr lang="en-US" altLang="zh-CN" b="1"/>
              <a:t>x)(</a:t>
            </a:r>
            <a:r>
              <a:rPr lang="en-US" altLang="zh-CN" b="1">
                <a:sym typeface="Symbol" pitchFamily="18" charset="2"/>
              </a:rPr>
              <a:t></a:t>
            </a:r>
            <a:r>
              <a:rPr lang="en-US" altLang="zh-CN" b="1"/>
              <a:t>y)(</a:t>
            </a:r>
            <a:r>
              <a:rPr lang="en-US" altLang="zh-CN" b="1">
                <a:sym typeface="Symbol" pitchFamily="18" charset="2"/>
              </a:rPr>
              <a:t></a:t>
            </a:r>
            <a:r>
              <a:rPr lang="en-US" altLang="zh-CN" b="1"/>
              <a:t>z) [ Isa(z,Giving-Event)∧</a:t>
            </a:r>
            <a:r>
              <a:rPr lang="en-US" altLang="zh-CN" b="1">
                <a:sym typeface="Symbol" pitchFamily="18" charset="2"/>
              </a:rPr>
              <a:t/>
            </a:r>
            <a:br>
              <a:rPr lang="en-US" altLang="zh-CN" b="1">
                <a:sym typeface="Symbol" pitchFamily="18" charset="2"/>
              </a:rPr>
            </a:br>
            <a:r>
              <a:rPr lang="zh-CN" altLang="en-US" b="1">
                <a:sym typeface="Symbol" pitchFamily="18" charset="2"/>
              </a:rPr>
              <a:t>　　</a:t>
            </a:r>
            <a:r>
              <a:rPr lang="en-US" altLang="zh-CN" b="1">
                <a:sym typeface="Symbol" pitchFamily="18" charset="2"/>
              </a:rPr>
              <a:t>Giver(z,John)∧Receiver(z,x)∧Thing(z,y)]</a:t>
            </a:r>
          </a:p>
        </p:txBody>
      </p:sp>
      <p:sp>
        <p:nvSpPr>
          <p:cNvPr id="633864" name="直接连接符 633863"/>
          <p:cNvSpPr>
            <a:spLocks noChangeShapeType="1"/>
          </p:cNvSpPr>
          <p:nvPr/>
        </p:nvSpPr>
        <p:spPr bwMode="auto">
          <a:xfrm>
            <a:off x="4194175" y="2894013"/>
            <a:ext cx="0" cy="288925"/>
          </a:xfrm>
          <a:prstGeom prst="line">
            <a:avLst/>
          </a:prstGeom>
          <a:noFill/>
          <a:ln w="38100">
            <a:solidFill>
              <a:srgbClr val="FFFF00"/>
            </a:solidFill>
            <a:round/>
            <a:headEnd/>
            <a:tailEnd type="triangle" w="med" len="med"/>
          </a:ln>
        </p:spPr>
        <p:txBody>
          <a:bodyPr/>
          <a:lstStyle/>
          <a:p>
            <a:endParaRPr lang="zh-CN" altLang="en-US"/>
          </a:p>
        </p:txBody>
      </p:sp>
      <p:pic>
        <p:nvPicPr>
          <p:cNvPr id="633866" name="图片 633865" descr="一般性描述的另一种语义网络描述"/>
          <p:cNvPicPr>
            <a:picLocks noChangeAspect="1" noChangeArrowheads="1"/>
          </p:cNvPicPr>
          <p:nvPr/>
        </p:nvPicPr>
        <p:blipFill>
          <a:blip r:embed="rId3" cstate="print"/>
          <a:srcRect/>
          <a:stretch>
            <a:fillRect/>
          </a:stretch>
        </p:blipFill>
        <p:spPr bwMode="auto">
          <a:xfrm>
            <a:off x="971550" y="1879600"/>
            <a:ext cx="7200900" cy="4978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33864"/>
                                        </p:tgtEl>
                                        <p:attrNameLst>
                                          <p:attrName>style.visibility</p:attrName>
                                        </p:attrNameLst>
                                      </p:cBhvr>
                                      <p:to>
                                        <p:strVal val="visible"/>
                                      </p:to>
                                    </p:set>
                                    <p:animEffect transition="in" filter="wipe(up)">
                                      <p:cBhvr>
                                        <p:cTn id="7" dur="500"/>
                                        <p:tgtEl>
                                          <p:spTgt spid="633864"/>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33863"/>
                                        </p:tgtEl>
                                        <p:attrNameLst>
                                          <p:attrName>style.visibility</p:attrName>
                                        </p:attrNameLst>
                                      </p:cBhvr>
                                      <p:to>
                                        <p:strVal val="visible"/>
                                      </p:to>
                                    </p:set>
                                    <p:animEffect transition="in" filter="wipe(up)">
                                      <p:cBhvr>
                                        <p:cTn id="11" dur="500"/>
                                        <p:tgtEl>
                                          <p:spTgt spid="63386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633866"/>
                                        </p:tgtEl>
                                        <p:attrNameLst>
                                          <p:attrName>style.visibility</p:attrName>
                                        </p:attrNameLst>
                                      </p:cBhvr>
                                      <p:to>
                                        <p:strVal val="visible"/>
                                      </p:to>
                                    </p:set>
                                    <p:animEffect transition="in" filter="blinds(horizontal)">
                                      <p:cBhvr>
                                        <p:cTn id="16" dur="500"/>
                                        <p:tgtEl>
                                          <p:spTgt spid="633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63" grpId="0"/>
      <p:bldP spid="633864"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457" name="灯片编号占位符 1"/>
          <p:cNvSpPr>
            <a:spLocks noGrp="1" noChangeArrowheads="1"/>
          </p:cNvSpPr>
          <p:nvPr>
            <p:ph type="sldNum" sz="quarter" idx="10"/>
          </p:nvPr>
        </p:nvSpPr>
        <p:spPr bwMode="auto">
          <a:noFill/>
          <a:ln>
            <a:miter lim="800000"/>
            <a:headEnd/>
            <a:tailEnd/>
          </a:ln>
        </p:spPr>
        <p:txBody>
          <a:bodyPr/>
          <a:lstStyle/>
          <a:p>
            <a:fld id="{CCFD93C9-1C7C-447D-B96F-A92642FDBB88}" type="slidenum">
              <a:rPr lang="zh-TW" altLang="en-US"/>
              <a:pPr/>
              <a:t>95</a:t>
            </a:fld>
            <a:endParaRPr lang="zh-TW" altLang="en-US"/>
          </a:p>
        </p:txBody>
      </p:sp>
      <p:sp>
        <p:nvSpPr>
          <p:cNvPr id="147458" name="文本占位符 635906"/>
          <p:cNvSpPr>
            <a:spLocks noGrp="1" noChangeArrowheads="1"/>
          </p:cNvSpPr>
          <p:nvPr>
            <p:ph idx="1"/>
          </p:nvPr>
        </p:nvSpPr>
        <p:spPr>
          <a:xfrm>
            <a:off x="827088" y="1196975"/>
            <a:ext cx="7543800" cy="714375"/>
          </a:xfrm>
        </p:spPr>
        <p:txBody>
          <a:bodyPr/>
          <a:lstStyle/>
          <a:p>
            <a:pPr eaLnBrk="1" hangingPunct="1"/>
            <a:r>
              <a:rPr lang="zh-CN" altLang="en-US" smtClean="0"/>
              <a:t>涉及</a:t>
            </a:r>
            <a:r>
              <a:rPr lang="en-US" altLang="zh-CN" smtClean="0">
                <a:latin typeface="Times New Roman" pitchFamily="18" charset="0"/>
              </a:rPr>
              <a:t>2</a:t>
            </a:r>
            <a:r>
              <a:rPr lang="zh-CN" altLang="en-US" smtClean="0">
                <a:latin typeface="Times New Roman" pitchFamily="18" charset="0"/>
              </a:rPr>
              <a:t>个全称量</a:t>
            </a:r>
            <a:r>
              <a:rPr lang="zh-CN" altLang="en-US" smtClean="0"/>
              <a:t>词约束变量的语义网络 </a:t>
            </a:r>
          </a:p>
        </p:txBody>
      </p:sp>
      <p:pic>
        <p:nvPicPr>
          <p:cNvPr id="147459" name="图片 635908" descr="涉及2个全称量词约束变量的语义网络"/>
          <p:cNvPicPr>
            <a:picLocks noChangeAspect="1" noChangeArrowheads="1"/>
          </p:cNvPicPr>
          <p:nvPr/>
        </p:nvPicPr>
        <p:blipFill>
          <a:blip r:embed="rId2" cstate="print"/>
          <a:srcRect/>
          <a:stretch>
            <a:fillRect/>
          </a:stretch>
        </p:blipFill>
        <p:spPr bwMode="auto">
          <a:xfrm>
            <a:off x="1476375" y="1773238"/>
            <a:ext cx="6121400" cy="4922837"/>
          </a:xfrm>
          <a:prstGeom prst="rect">
            <a:avLst/>
          </a:prstGeom>
          <a:noFill/>
          <a:ln w="9525">
            <a:noFill/>
            <a:miter lim="800000"/>
            <a:headEnd/>
            <a:tailEnd/>
          </a:ln>
        </p:spPr>
      </p:pic>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1" name="灯片编号占位符 1"/>
          <p:cNvSpPr>
            <a:spLocks noGrp="1" noChangeArrowheads="1"/>
          </p:cNvSpPr>
          <p:nvPr>
            <p:ph type="sldNum" sz="quarter" idx="10"/>
          </p:nvPr>
        </p:nvSpPr>
        <p:spPr bwMode="auto">
          <a:noFill/>
          <a:ln>
            <a:miter lim="800000"/>
            <a:headEnd/>
            <a:tailEnd/>
          </a:ln>
        </p:spPr>
        <p:txBody>
          <a:bodyPr/>
          <a:lstStyle/>
          <a:p>
            <a:fld id="{D6185319-F294-4362-9633-C46AB4C10545}" type="slidenum">
              <a:rPr lang="zh-TW" altLang="en-US"/>
              <a:pPr/>
              <a:t>96</a:t>
            </a:fld>
            <a:endParaRPr lang="zh-TW" altLang="en-US"/>
          </a:p>
        </p:txBody>
      </p:sp>
      <p:sp>
        <p:nvSpPr>
          <p:cNvPr id="148482" name="文本占位符 637965"/>
          <p:cNvSpPr>
            <a:spLocks noGrp="1" noChangeArrowheads="1"/>
          </p:cNvSpPr>
          <p:nvPr>
            <p:ph sz="half" idx="1"/>
          </p:nvPr>
        </p:nvSpPr>
        <p:spPr>
          <a:xfrm>
            <a:off x="755650" y="1341438"/>
            <a:ext cx="8280400" cy="4968875"/>
          </a:xfrm>
        </p:spPr>
        <p:txBody>
          <a:bodyPr/>
          <a:lstStyle/>
          <a:p>
            <a:pPr eaLnBrk="1" hangingPunct="1">
              <a:lnSpc>
                <a:spcPct val="110000"/>
              </a:lnSpc>
            </a:pPr>
            <a:r>
              <a:rPr lang="zh-CN" altLang="en-US" smtClean="0">
                <a:latin typeface="华文新魏" pitchFamily="2" charset="-122"/>
              </a:rPr>
              <a:t>逻辑关系的表示</a:t>
            </a:r>
            <a:endParaRPr lang="zh-CN" altLang="en-US" smtClean="0"/>
          </a:p>
          <a:p>
            <a:pPr eaLnBrk="1" hangingPunct="1">
              <a:lnSpc>
                <a:spcPct val="110000"/>
              </a:lnSpc>
              <a:buFontTx/>
              <a:buNone/>
            </a:pPr>
            <a:r>
              <a:rPr lang="zh-CN" altLang="en-US" sz="2400" smtClean="0"/>
              <a:t>     </a:t>
            </a:r>
            <a:r>
              <a:rPr lang="zh-CN" altLang="en-US" sz="2400" smtClean="0">
                <a:latin typeface="Times New Roman" pitchFamily="18" charset="0"/>
              </a:rPr>
              <a:t>用虚线框将具有某种逻辑关系的关系弧围起来</a:t>
            </a:r>
          </a:p>
          <a:p>
            <a:pPr lvl="1" eaLnBrk="1" hangingPunct="1">
              <a:lnSpc>
                <a:spcPct val="110000"/>
              </a:lnSpc>
            </a:pPr>
            <a:r>
              <a:rPr lang="zh-CN" altLang="en-US" sz="2000" smtClean="0">
                <a:latin typeface="Times New Roman" pitchFamily="18" charset="0"/>
              </a:rPr>
              <a:t>与：不必作附加处理</a:t>
            </a:r>
          </a:p>
          <a:p>
            <a:pPr lvl="1" eaLnBrk="1" hangingPunct="1">
              <a:lnSpc>
                <a:spcPct val="110000"/>
              </a:lnSpc>
            </a:pPr>
            <a:r>
              <a:rPr lang="zh-CN" altLang="en-US" sz="2000" smtClean="0">
                <a:latin typeface="Times New Roman" pitchFamily="18" charset="0"/>
              </a:rPr>
              <a:t>或：当</a:t>
            </a:r>
            <a:r>
              <a:rPr lang="en-US" altLang="zh-CN" sz="2000" smtClean="0">
                <a:latin typeface="Times New Roman" pitchFamily="18" charset="0"/>
              </a:rPr>
              <a:t>2</a:t>
            </a:r>
            <a:r>
              <a:rPr lang="zh-CN" altLang="en-US" sz="2000" smtClean="0">
                <a:latin typeface="Times New Roman" pitchFamily="18" charset="0"/>
              </a:rPr>
              <a:t>条（或多条）关系弧有“或”关系时，可以用虚线框将在这些弧围起来，并在虚线框上加标记</a:t>
            </a:r>
            <a:r>
              <a:rPr lang="en-US" altLang="zh-CN" sz="2000" smtClean="0">
                <a:latin typeface="Times New Roman" pitchFamily="18" charset="0"/>
              </a:rPr>
              <a:t>DIS</a:t>
            </a:r>
            <a:r>
              <a:rPr lang="zh-CN" altLang="en-US" sz="2000" smtClean="0">
                <a:latin typeface="Times New Roman" pitchFamily="18" charset="0"/>
              </a:rPr>
              <a:t>（</a:t>
            </a:r>
            <a:r>
              <a:rPr lang="en-US" altLang="zh-CN" sz="2000" smtClean="0">
                <a:latin typeface="Times New Roman" pitchFamily="18" charset="0"/>
              </a:rPr>
              <a:t>disjunction</a:t>
            </a:r>
            <a:r>
              <a:rPr lang="zh-CN" altLang="en-US" sz="2000" smtClean="0">
                <a:latin typeface="Times New Roman" pitchFamily="18" charset="0"/>
              </a:rPr>
              <a:t>）。</a:t>
            </a:r>
          </a:p>
          <a:p>
            <a:pPr lvl="1" eaLnBrk="1" hangingPunct="1">
              <a:lnSpc>
                <a:spcPct val="110000"/>
              </a:lnSpc>
            </a:pPr>
            <a:r>
              <a:rPr lang="zh-CN" altLang="en-US" sz="2000" smtClean="0">
                <a:latin typeface="Times New Roman" pitchFamily="18" charset="0"/>
              </a:rPr>
              <a:t>非：用加标签</a:t>
            </a:r>
            <a:r>
              <a:rPr lang="en-US" altLang="zh-CN" sz="2000" smtClean="0">
                <a:latin typeface="Times New Roman" pitchFamily="18" charset="0"/>
              </a:rPr>
              <a:t>NEG(negtive)</a:t>
            </a:r>
            <a:r>
              <a:rPr lang="zh-CN" altLang="en-US" sz="2000" smtClean="0">
                <a:latin typeface="Times New Roman" pitchFamily="18" charset="0"/>
              </a:rPr>
              <a:t>的虚线框围起</a:t>
            </a:r>
            <a:r>
              <a:rPr lang="en-US" altLang="zh-CN" sz="2000" smtClean="0">
                <a:latin typeface="Times New Roman" pitchFamily="18" charset="0"/>
              </a:rPr>
              <a:t>2</a:t>
            </a:r>
            <a:r>
              <a:rPr lang="zh-CN" altLang="en-US" sz="2000" smtClean="0">
                <a:latin typeface="Times New Roman" pitchFamily="18" charset="0"/>
              </a:rPr>
              <a:t>条（或多条）关系弧  </a:t>
            </a:r>
          </a:p>
          <a:p>
            <a:pPr lvl="1" eaLnBrk="1" hangingPunct="1">
              <a:lnSpc>
                <a:spcPct val="110000"/>
              </a:lnSpc>
            </a:pPr>
            <a:r>
              <a:rPr lang="zh-CN" altLang="en-US" sz="2000" smtClean="0">
                <a:latin typeface="Times New Roman" pitchFamily="18" charset="0"/>
              </a:rPr>
              <a:t>蕴含：以加标签</a:t>
            </a:r>
            <a:r>
              <a:rPr lang="en-US" altLang="zh-CN" sz="2000" smtClean="0">
                <a:latin typeface="Times New Roman" pitchFamily="18" charset="0"/>
              </a:rPr>
              <a:t>ANTE(antecedent)</a:t>
            </a:r>
            <a:r>
              <a:rPr lang="zh-CN" altLang="en-US" sz="2000" smtClean="0">
                <a:latin typeface="Times New Roman" pitchFamily="18" charset="0"/>
              </a:rPr>
              <a:t>的虚线框围住描述蕴涵前项的关系弧；以加标签</a:t>
            </a:r>
            <a:r>
              <a:rPr lang="en-US" altLang="zh-CN" sz="2000" smtClean="0">
                <a:latin typeface="Times New Roman" pitchFamily="18" charset="0"/>
              </a:rPr>
              <a:t>CONSE(consequent) </a:t>
            </a:r>
            <a:r>
              <a:rPr lang="zh-CN" altLang="en-US" sz="2000" smtClean="0">
                <a:latin typeface="Times New Roman" pitchFamily="18" charset="0"/>
              </a:rPr>
              <a:t>的虚线框围住描述蕴涵后项的关系弧；然后再用一条虚线将这两个虚线框连接起来，以表示它们属于同一个蕴涵关系。 </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5" name="灯片编号占位符 1"/>
          <p:cNvSpPr>
            <a:spLocks noGrp="1" noChangeArrowheads="1"/>
          </p:cNvSpPr>
          <p:nvPr>
            <p:ph type="sldNum" sz="quarter" idx="10"/>
          </p:nvPr>
        </p:nvSpPr>
        <p:spPr bwMode="auto">
          <a:noFill/>
          <a:ln>
            <a:miter lim="800000"/>
            <a:headEnd/>
            <a:tailEnd/>
          </a:ln>
        </p:spPr>
        <p:txBody>
          <a:bodyPr/>
          <a:lstStyle/>
          <a:p>
            <a:fld id="{51F0D7AA-D0F0-43DF-9A92-2BBE75B39ECB}" type="slidenum">
              <a:rPr lang="zh-TW" altLang="en-US"/>
              <a:pPr/>
              <a:t>97</a:t>
            </a:fld>
            <a:endParaRPr lang="zh-TW" altLang="en-US"/>
          </a:p>
        </p:txBody>
      </p:sp>
      <p:pic>
        <p:nvPicPr>
          <p:cNvPr id="149506" name="图片 638979" descr="或"/>
          <p:cNvPicPr>
            <a:picLocks noChangeAspect="1" noChangeArrowheads="1"/>
          </p:cNvPicPr>
          <p:nvPr/>
        </p:nvPicPr>
        <p:blipFill>
          <a:blip r:embed="rId2" cstate="print"/>
          <a:srcRect/>
          <a:stretch>
            <a:fillRect/>
          </a:stretch>
        </p:blipFill>
        <p:spPr bwMode="auto">
          <a:xfrm>
            <a:off x="468313" y="260350"/>
            <a:ext cx="3829050" cy="3019425"/>
          </a:xfrm>
          <a:prstGeom prst="rect">
            <a:avLst/>
          </a:prstGeom>
          <a:noFill/>
          <a:ln w="9525">
            <a:noFill/>
            <a:miter lim="800000"/>
            <a:headEnd/>
            <a:tailEnd/>
          </a:ln>
        </p:spPr>
      </p:pic>
      <p:pic>
        <p:nvPicPr>
          <p:cNvPr id="149507" name="图片 638980" descr="否定"/>
          <p:cNvPicPr>
            <a:picLocks noChangeAspect="1" noChangeArrowheads="1"/>
          </p:cNvPicPr>
          <p:nvPr/>
        </p:nvPicPr>
        <p:blipFill>
          <a:blip r:embed="rId3" cstate="print"/>
          <a:srcRect/>
          <a:stretch>
            <a:fillRect/>
          </a:stretch>
        </p:blipFill>
        <p:spPr bwMode="auto">
          <a:xfrm>
            <a:off x="3276600" y="3789363"/>
            <a:ext cx="5610225" cy="2867025"/>
          </a:xfrm>
          <a:prstGeom prst="rect">
            <a:avLst/>
          </a:prstGeom>
          <a:noFill/>
          <a:ln w="9525">
            <a:noFill/>
            <a:miter lim="800000"/>
            <a:headEnd/>
            <a:tailEnd/>
          </a:ln>
        </p:spPr>
      </p:pic>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29" name="灯片编号占位符 1"/>
          <p:cNvSpPr>
            <a:spLocks noGrp="1" noChangeArrowheads="1"/>
          </p:cNvSpPr>
          <p:nvPr>
            <p:ph type="sldNum" sz="quarter" idx="10"/>
          </p:nvPr>
        </p:nvSpPr>
        <p:spPr bwMode="auto">
          <a:noFill/>
          <a:ln>
            <a:miter lim="800000"/>
            <a:headEnd/>
            <a:tailEnd/>
          </a:ln>
        </p:spPr>
        <p:txBody>
          <a:bodyPr/>
          <a:lstStyle/>
          <a:p>
            <a:fld id="{3FC1CB4C-C65B-457A-9AB4-AC2BCFF8E826}" type="slidenum">
              <a:rPr lang="zh-TW" altLang="en-US"/>
              <a:pPr/>
              <a:t>98</a:t>
            </a:fld>
            <a:endParaRPr lang="zh-TW" altLang="en-US"/>
          </a:p>
        </p:txBody>
      </p:sp>
      <p:pic>
        <p:nvPicPr>
          <p:cNvPr id="150530" name="图片 640005" descr="蕴含"/>
          <p:cNvPicPr>
            <a:picLocks noChangeAspect="1" noChangeArrowheads="1"/>
          </p:cNvPicPr>
          <p:nvPr/>
        </p:nvPicPr>
        <p:blipFill>
          <a:blip r:embed="rId2" cstate="print"/>
          <a:srcRect/>
          <a:stretch>
            <a:fillRect/>
          </a:stretch>
        </p:blipFill>
        <p:spPr bwMode="auto">
          <a:xfrm>
            <a:off x="684213" y="1700213"/>
            <a:ext cx="7632700" cy="4686300"/>
          </a:xfrm>
          <a:prstGeom prst="rect">
            <a:avLst/>
          </a:prstGeom>
          <a:noFill/>
          <a:ln w="9525">
            <a:noFill/>
            <a:miter lim="800000"/>
            <a:headEnd/>
            <a:tailEnd/>
          </a:ln>
        </p:spPr>
      </p:pic>
      <p:sp>
        <p:nvSpPr>
          <p:cNvPr id="150531" name="矩形 640006"/>
          <p:cNvSpPr>
            <a:spLocks noChangeArrowheads="1"/>
          </p:cNvSpPr>
          <p:nvPr/>
        </p:nvSpPr>
        <p:spPr bwMode="auto">
          <a:xfrm>
            <a:off x="1331913" y="1125538"/>
            <a:ext cx="5468937" cy="457200"/>
          </a:xfrm>
          <a:prstGeom prst="rect">
            <a:avLst/>
          </a:prstGeom>
          <a:noFill/>
          <a:ln w="9525">
            <a:noFill/>
            <a:miter lim="800000"/>
            <a:headEnd/>
            <a:tailEnd/>
          </a:ln>
        </p:spPr>
        <p:txBody>
          <a:bodyPr wrap="none" anchor="ctr">
            <a:spAutoFit/>
          </a:bodyPr>
          <a:lstStyle/>
          <a:p>
            <a:pPr eaLnBrk="1" hangingPunct="1"/>
            <a:r>
              <a:rPr lang="zh-CN" altLang="en-US" b="1"/>
              <a:t>李明的父亲给李明的每个朋友一个礼物 </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3" name="灯片编号占位符 1"/>
          <p:cNvSpPr>
            <a:spLocks noGrp="1" noChangeArrowheads="1"/>
          </p:cNvSpPr>
          <p:nvPr>
            <p:ph type="sldNum" sz="quarter" idx="10"/>
          </p:nvPr>
        </p:nvSpPr>
        <p:spPr bwMode="auto">
          <a:noFill/>
          <a:ln>
            <a:miter lim="800000"/>
            <a:headEnd/>
            <a:tailEnd/>
          </a:ln>
        </p:spPr>
        <p:txBody>
          <a:bodyPr/>
          <a:lstStyle/>
          <a:p>
            <a:fld id="{7156BF00-05C9-459A-8A76-BC492E886AC0}" type="slidenum">
              <a:rPr lang="zh-TW" altLang="en-US"/>
              <a:pPr/>
              <a:t>99</a:t>
            </a:fld>
            <a:endParaRPr lang="zh-TW" altLang="en-US"/>
          </a:p>
        </p:txBody>
      </p:sp>
      <p:sp>
        <p:nvSpPr>
          <p:cNvPr id="602116" name="矩形 602115"/>
          <p:cNvSpPr>
            <a:spLocks noChangeArrowheads="1"/>
          </p:cNvSpPr>
          <p:nvPr/>
        </p:nvSpPr>
        <p:spPr bwMode="auto">
          <a:xfrm>
            <a:off x="755650" y="1125538"/>
            <a:ext cx="7696200" cy="830262"/>
          </a:xfrm>
          <a:prstGeom prst="rect">
            <a:avLst/>
          </a:prstGeom>
          <a:noFill/>
          <a:ln w="9525">
            <a:noFill/>
            <a:miter lim="800000"/>
            <a:headEnd/>
            <a:tailEnd/>
          </a:ln>
        </p:spPr>
        <p:txBody>
          <a:bodyPr>
            <a:spAutoFit/>
          </a:bodyPr>
          <a:lstStyle/>
          <a:p>
            <a:pPr eaLnBrk="1" hangingPunct="1"/>
            <a:r>
              <a:rPr lang="en-US" altLang="zh-CN">
                <a:latin typeface="华文新魏" pitchFamily="2" charset="-122"/>
                <a:ea typeface="华文新魏" pitchFamily="2" charset="-122"/>
              </a:rPr>
              <a:t>    </a:t>
            </a:r>
            <a:r>
              <a:rPr lang="zh-CN" altLang="en-US">
                <a:latin typeface="华文新魏" pitchFamily="2" charset="-122"/>
                <a:ea typeface="华文新魏" pitchFamily="2" charset="-122"/>
              </a:rPr>
              <a:t>语义网络中的推理过程主要有两种，一种是继承，另一种是匹配。 </a:t>
            </a:r>
          </a:p>
        </p:txBody>
      </p:sp>
      <p:sp>
        <p:nvSpPr>
          <p:cNvPr id="602117" name="矩形 602116"/>
          <p:cNvSpPr>
            <a:spLocks noChangeArrowheads="1"/>
          </p:cNvSpPr>
          <p:nvPr/>
        </p:nvSpPr>
        <p:spPr bwMode="auto">
          <a:xfrm>
            <a:off x="833438" y="1898650"/>
            <a:ext cx="2514600" cy="522288"/>
          </a:xfrm>
          <a:prstGeom prst="rect">
            <a:avLst/>
          </a:prstGeom>
          <a:noFill/>
          <a:ln w="9525">
            <a:noFill/>
            <a:miter lim="800000"/>
            <a:headEnd/>
            <a:tailEnd/>
          </a:ln>
        </p:spPr>
        <p:txBody>
          <a:bodyPr>
            <a:spAutoFit/>
          </a:bodyPr>
          <a:lstStyle/>
          <a:p>
            <a:pPr algn="just" eaLnBrk="1" hangingPunct="1"/>
            <a:r>
              <a:rPr lang="en-US" altLang="zh-CN" sz="2800" b="1">
                <a:solidFill>
                  <a:srgbClr val="0000FF"/>
                </a:solidFill>
              </a:rPr>
              <a:t>(1) 继承</a:t>
            </a:r>
          </a:p>
        </p:txBody>
      </p:sp>
      <p:sp>
        <p:nvSpPr>
          <p:cNvPr id="602118" name="矩形 602117"/>
          <p:cNvSpPr>
            <a:spLocks noChangeArrowheads="1"/>
          </p:cNvSpPr>
          <p:nvPr/>
        </p:nvSpPr>
        <p:spPr bwMode="auto">
          <a:xfrm>
            <a:off x="792163" y="2403475"/>
            <a:ext cx="7956550" cy="828675"/>
          </a:xfrm>
          <a:prstGeom prst="rect">
            <a:avLst/>
          </a:prstGeom>
          <a:noFill/>
          <a:ln w="9525">
            <a:noFill/>
            <a:miter lim="800000"/>
            <a:headEnd/>
            <a:tailEnd/>
          </a:ln>
        </p:spPr>
        <p:txBody>
          <a:bodyPr>
            <a:spAutoFit/>
          </a:bodyPr>
          <a:lstStyle/>
          <a:p>
            <a:pPr eaLnBrk="1" hangingPunct="1"/>
            <a:r>
              <a:rPr lang="en-US" altLang="zh-CN">
                <a:latin typeface="华文新魏" pitchFamily="2" charset="-122"/>
                <a:ea typeface="华文新魏" pitchFamily="2" charset="-122"/>
              </a:rPr>
              <a:t>    </a:t>
            </a:r>
            <a:r>
              <a:rPr lang="zh-CN" altLang="en-US">
                <a:latin typeface="华文新魏" pitchFamily="2" charset="-122"/>
                <a:ea typeface="华文新魏" pitchFamily="2" charset="-122"/>
              </a:rPr>
              <a:t>继承就是把对事物的描述从概念节点或类节点传递到实例节点。 </a:t>
            </a:r>
          </a:p>
        </p:txBody>
      </p:sp>
      <p:sp>
        <p:nvSpPr>
          <p:cNvPr id="602122" name="矩形 602121"/>
          <p:cNvSpPr/>
          <p:nvPr/>
        </p:nvSpPr>
        <p:spPr>
          <a:xfrm>
            <a:off x="1258888" y="100013"/>
            <a:ext cx="6697662" cy="914400"/>
          </a:xfrm>
          <a:prstGeom prst="rect">
            <a:avLst/>
          </a:prstGeom>
          <a:noFill/>
          <a:ln w="9525">
            <a:noFill/>
          </a:ln>
        </p:spPr>
        <p:txBody>
          <a:bodyPr anchor="ctr"/>
          <a:lstStyle/>
          <a:p>
            <a:pPr eaLnBrk="1" hangingPunct="1"/>
            <a:r>
              <a:rPr lang="zh-CN" altLang="zh-CN" sz="2800" b="1" noProof="1">
                <a:solidFill>
                  <a:srgbClr val="800000"/>
                </a:solidFill>
                <a:effectLst>
                  <a:outerShdw blurRad="38100" dist="38100" dir="2700000" algn="tl">
                    <a:srgbClr val="C0C0C0"/>
                  </a:outerShdw>
                </a:effectLst>
                <a:ea typeface="宋体" pitchFamily="2" charset="-122"/>
                <a:cs typeface="Times New Roman" pitchFamily="18" charset="0"/>
              </a:rPr>
              <a:t>2.4.3 </a:t>
            </a:r>
            <a:r>
              <a:rPr lang="zh-CN" altLang="en-US" sz="2800" b="1" noProof="1">
                <a:solidFill>
                  <a:srgbClr val="800000"/>
                </a:solidFill>
                <a:effectLst>
                  <a:outerShdw blurRad="38100" dist="38100" dir="2700000" algn="tl">
                    <a:srgbClr val="C0C0C0"/>
                  </a:outerShdw>
                </a:effectLst>
                <a:ea typeface="宋体" pitchFamily="2" charset="-122"/>
                <a:cs typeface="Times New Roman" pitchFamily="18" charset="0"/>
              </a:rPr>
              <a:t>语义</a:t>
            </a:r>
            <a:r>
              <a:rPr lang="zh-CN" altLang="en-US" sz="2800" b="1" noProof="1">
                <a:solidFill>
                  <a:srgbClr val="800000"/>
                </a:solidFill>
                <a:effectLst>
                  <a:outerShdw blurRad="38100" dist="38100" dir="2700000" algn="tl">
                    <a:srgbClr val="C0C0C0"/>
                  </a:outerShdw>
                </a:effectLst>
                <a:latin typeface="Berlin Sans FB" pitchFamily="34" charset="0"/>
                <a:ea typeface="宋体" pitchFamily="2" charset="-122"/>
                <a:cs typeface="Times New Roman" pitchFamily="18" charset="0"/>
              </a:rPr>
              <a:t>网络的推理过程</a:t>
            </a:r>
            <a:r>
              <a:rPr lang="zh-CN" altLang="en-US" sz="3200" b="1" noProof="1">
                <a:solidFill>
                  <a:srgbClr val="800000"/>
                </a:solidFill>
                <a:effectLst>
                  <a:outerShdw blurRad="38100" dist="38100" dir="2700000" algn="tl">
                    <a:srgbClr val="C0C0C0"/>
                  </a:outerShdw>
                </a:effectLst>
                <a:latin typeface="Berlin Sans FB" pitchFamily="34" charset="0"/>
                <a:ea typeface="宋体" pitchFamily="2" charset="-122"/>
                <a:cs typeface="Times New Roman" pitchFamily="18" charset="0"/>
              </a:rPr>
              <a:t> </a:t>
            </a:r>
          </a:p>
        </p:txBody>
      </p:sp>
      <p:sp>
        <p:nvSpPr>
          <p:cNvPr id="151558" name="文本占位符 510977"/>
          <p:cNvSpPr>
            <a:spLocks noGrp="1" noChangeArrowheads="1"/>
          </p:cNvSpPr>
          <p:nvPr>
            <p:ph sz="half" idx="1"/>
          </p:nvPr>
        </p:nvSpPr>
        <p:spPr>
          <a:xfrm>
            <a:off x="698500" y="3371850"/>
            <a:ext cx="7924800" cy="2012950"/>
          </a:xfrm>
        </p:spPr>
        <p:txBody>
          <a:bodyPr/>
          <a:lstStyle/>
          <a:p>
            <a:pPr lvl="1" algn="just" eaLnBrk="1" hangingPunct="1"/>
            <a:r>
              <a:rPr lang="en-US" altLang="zh-CN" smtClean="0">
                <a:latin typeface="Times New Roman" pitchFamily="18" charset="0"/>
              </a:rPr>
              <a:t>Pass</a:t>
            </a:r>
            <a:r>
              <a:rPr lang="zh-CN" altLang="en-US" smtClean="0">
                <a:latin typeface="Times New Roman" pitchFamily="18" charset="0"/>
              </a:rPr>
              <a:t>（遗留）</a:t>
            </a:r>
            <a:r>
              <a:rPr lang="en-US" altLang="zh-CN" smtClean="0">
                <a:latin typeface="Times New Roman" pitchFamily="18" charset="0"/>
              </a:rPr>
              <a:t>─ the descendants get the properties from the ancestors</a:t>
            </a:r>
          </a:p>
          <a:p>
            <a:pPr lvl="1" algn="just" eaLnBrk="1" hangingPunct="1"/>
            <a:r>
              <a:rPr lang="en-US" altLang="zh-CN" smtClean="0">
                <a:latin typeface="Times New Roman" pitchFamily="18" charset="0"/>
              </a:rPr>
              <a:t>Add</a:t>
            </a:r>
            <a:r>
              <a:rPr lang="zh-CN" altLang="en-US" smtClean="0">
                <a:latin typeface="Times New Roman" pitchFamily="18" charset="0"/>
              </a:rPr>
              <a:t>（添加）</a:t>
            </a:r>
            <a:r>
              <a:rPr lang="en-US" altLang="zh-CN" smtClean="0">
                <a:latin typeface="Times New Roman" pitchFamily="18" charset="0"/>
              </a:rPr>
              <a:t>─the descendants expand the properties of the ancestors</a:t>
            </a:r>
          </a:p>
          <a:p>
            <a:pPr lvl="1" eaLnBrk="1" hangingPunct="1"/>
            <a:r>
              <a:rPr lang="en-US" altLang="zh-CN" smtClean="0">
                <a:latin typeface="Times New Roman" pitchFamily="18" charset="0"/>
              </a:rPr>
              <a:t>Exclude(</a:t>
            </a:r>
            <a:r>
              <a:rPr lang="zh-CN" altLang="en-US" smtClean="0">
                <a:latin typeface="Times New Roman" pitchFamily="18" charset="0"/>
              </a:rPr>
              <a:t>排除</a:t>
            </a:r>
            <a:r>
              <a:rPr lang="en-US" altLang="zh-CN" smtClean="0">
                <a:latin typeface="Times New Roman" pitchFamily="18" charset="0"/>
              </a:rPr>
              <a:t>) ─ stop inheriting the properties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02116"/>
                                        </p:tgtEl>
                                        <p:attrNameLst>
                                          <p:attrName>style.visibility</p:attrName>
                                        </p:attrNameLst>
                                      </p:cBhvr>
                                      <p:to>
                                        <p:strVal val="visible"/>
                                      </p:to>
                                    </p:set>
                                    <p:animEffect transition="in" filter="wipe(down)">
                                      <p:cBhvr>
                                        <p:cTn id="7" dur="500"/>
                                        <p:tgtEl>
                                          <p:spTgt spid="6021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2117"/>
                                        </p:tgtEl>
                                        <p:attrNameLst>
                                          <p:attrName>style.visibility</p:attrName>
                                        </p:attrNameLst>
                                      </p:cBhvr>
                                      <p:to>
                                        <p:strVal val="visible"/>
                                      </p:to>
                                    </p:set>
                                    <p:animEffect transition="in" filter="wipe(left)">
                                      <p:cBhvr>
                                        <p:cTn id="12" dur="500"/>
                                        <p:tgtEl>
                                          <p:spTgt spid="602117"/>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02118"/>
                                        </p:tgtEl>
                                        <p:attrNameLst>
                                          <p:attrName>style.visibility</p:attrName>
                                        </p:attrNameLst>
                                      </p:cBhvr>
                                      <p:to>
                                        <p:strVal val="visible"/>
                                      </p:to>
                                    </p:set>
                                    <p:animEffect transition="in" filter="wipe(left)">
                                      <p:cBhvr>
                                        <p:cTn id="16" dur="500"/>
                                        <p:tgtEl>
                                          <p:spTgt spid="602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6" grpId="0"/>
      <p:bldP spid="602117" grpId="0"/>
      <p:bldP spid="60211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11.1"/>
</p:tagLst>
</file>

<file path=ppt/tags/tag2.xml><?xml version="1.0" encoding="utf-8"?>
<p:tagLst xmlns:a="http://schemas.openxmlformats.org/drawingml/2006/main" xmlns:r="http://schemas.openxmlformats.org/officeDocument/2006/relationships" xmlns:p="http://schemas.openxmlformats.org/presentationml/2006/main">
  <p:tag name="TIMING" val="|2.1|13.5|7.6|1.8|3.1|10.3|1.1|6.3|6.1|6.9|9.1"/>
</p:tagLst>
</file>

<file path=ppt/tags/tag3.xml><?xml version="1.0" encoding="utf-8"?>
<p:tagLst xmlns:a="http://schemas.openxmlformats.org/drawingml/2006/main" xmlns:r="http://schemas.openxmlformats.org/officeDocument/2006/relationships" xmlns:p="http://schemas.openxmlformats.org/presentationml/2006/main">
  <p:tag name="TIMING" val="|0.9|7.9|2|4.7|21.4"/>
</p:tagLst>
</file>

<file path=ppt/tags/tag4.xml><?xml version="1.0" encoding="utf-8"?>
<p:tagLst xmlns:a="http://schemas.openxmlformats.org/drawingml/2006/main" xmlns:r="http://schemas.openxmlformats.org/officeDocument/2006/relationships" xmlns:p="http://schemas.openxmlformats.org/presentationml/2006/main">
  <p:tag name="TIMING" val="|59.6|9.3|31.7|7.6|1.8|39.6"/>
</p:tagLst>
</file>

<file path=ppt/theme/theme1.xml><?xml version="1.0" encoding="utf-8"?>
<a:theme xmlns:a="http://schemas.openxmlformats.org/drawingml/2006/main" name="mytemp1">
  <a:themeElements>
    <a:clrScheme name="">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2C9CB"/>
      </a:accent6>
      <a:hlink>
        <a:srgbClr val="E5D093"/>
      </a:hlink>
      <a:folHlink>
        <a:srgbClr val="CCB374"/>
      </a:folHlink>
    </a:clrScheme>
    <a:fontScheme name="">
      <a:majorFont>
        <a:latin typeface="Berlin Sans FB"/>
        <a:ea typeface="宋体"/>
        <a:cs typeface=""/>
      </a:majorFont>
      <a:minorFont>
        <a:latin typeface="Berlin Sans FB"/>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ytemp1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mytemp1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mytemp1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mytemp1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mytemp1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mytemp1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mytemp1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mytemp1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ytemp1">
  <a:themeElements>
    <a:clrScheme name="">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2C9CB"/>
      </a:accent6>
      <a:hlink>
        <a:srgbClr val="E5D093"/>
      </a:hlink>
      <a:folHlink>
        <a:srgbClr val="CCB374"/>
      </a:folHlink>
    </a:clrScheme>
    <a:fontScheme name="">
      <a:majorFont>
        <a:latin typeface="Berlin Sans FB"/>
        <a:ea typeface="宋体"/>
        <a:cs typeface=""/>
      </a:majorFont>
      <a:minorFont>
        <a:latin typeface="Berlin Sans FB"/>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mytemp1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1_mytemp1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1_mytemp1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1_mytemp1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1_mytemp1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1_mytemp1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1_mytemp1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1_mytemp1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mytemp1">
  <a:themeElements>
    <a:clrScheme name="">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2C9CB"/>
      </a:accent6>
      <a:hlink>
        <a:srgbClr val="E5D093"/>
      </a:hlink>
      <a:folHlink>
        <a:srgbClr val="CCB374"/>
      </a:folHlink>
    </a:clrScheme>
    <a:fontScheme name="">
      <a:majorFont>
        <a:latin typeface="Berlin Sans FB"/>
        <a:ea typeface="宋体"/>
        <a:cs typeface=""/>
      </a:majorFont>
      <a:minorFont>
        <a:latin typeface="Berlin Sans FB"/>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mytemp1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2_mytemp1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2_mytemp1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2_mytemp1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2_mytemp1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2_mytemp1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2_mytemp1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2_mytemp1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mytemp1">
  <a:themeElements>
    <a:clrScheme name="">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2C9CB"/>
      </a:accent6>
      <a:hlink>
        <a:srgbClr val="E5D093"/>
      </a:hlink>
      <a:folHlink>
        <a:srgbClr val="CCB374"/>
      </a:folHlink>
    </a:clrScheme>
    <a:fontScheme name="">
      <a:majorFont>
        <a:latin typeface="Berlin Sans FB"/>
        <a:ea typeface="宋体"/>
        <a:cs typeface=""/>
      </a:majorFont>
      <a:minorFont>
        <a:latin typeface="Berlin Sans FB"/>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3_mytemp1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3_mytemp1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3_mytemp1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3_mytemp1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3_mytemp1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3_mytemp1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3_mytemp1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3_mytemp1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TotalTime>
  <Words>7598</Words>
  <Application>Microsoft Office PowerPoint</Application>
  <PresentationFormat>全屏显示(4:3)</PresentationFormat>
  <Paragraphs>1452</Paragraphs>
  <Slides>125</Slides>
  <Notes>9</Notes>
  <HiddenSlides>0</HiddenSlides>
  <MMClips>1</MMClips>
  <ScaleCrop>false</ScaleCrop>
  <HeadingPairs>
    <vt:vector size="8" baseType="variant">
      <vt:variant>
        <vt:lpstr>已用的字体</vt:lpstr>
      </vt:variant>
      <vt:variant>
        <vt:i4>21</vt:i4>
      </vt:variant>
      <vt:variant>
        <vt:lpstr>主题</vt:lpstr>
      </vt:variant>
      <vt:variant>
        <vt:i4>4</vt:i4>
      </vt:variant>
      <vt:variant>
        <vt:lpstr>嵌入 OLE 服务器</vt:lpstr>
      </vt:variant>
      <vt:variant>
        <vt:i4>1</vt:i4>
      </vt:variant>
      <vt:variant>
        <vt:lpstr>幻灯片标题</vt:lpstr>
      </vt:variant>
      <vt:variant>
        <vt:i4>125</vt:i4>
      </vt:variant>
    </vt:vector>
  </HeadingPairs>
  <TitlesOfParts>
    <vt:vector size="151" baseType="lpstr">
      <vt:lpstr>Arial Unicode MS</vt:lpstr>
      <vt:lpstr>Batang</vt:lpstr>
      <vt:lpstr>PMingLiU</vt:lpstr>
      <vt:lpstr>黑体</vt:lpstr>
      <vt:lpstr>华文新魏</vt:lpstr>
      <vt:lpstr>楷体_GB2312</vt:lpstr>
      <vt:lpstr>隶书</vt:lpstr>
      <vt:lpstr>宋体</vt:lpstr>
      <vt:lpstr>微软雅黑</vt:lpstr>
      <vt:lpstr>幼圆</vt:lpstr>
      <vt:lpstr>Arial</vt:lpstr>
      <vt:lpstr>Berlin Sans FB</vt:lpstr>
      <vt:lpstr>Calibri</vt:lpstr>
      <vt:lpstr>Calibri Light</vt:lpstr>
      <vt:lpstr>Comic Sans MS</vt:lpstr>
      <vt:lpstr>Georgia</vt:lpstr>
      <vt:lpstr>Symbol</vt:lpstr>
      <vt:lpstr>Tahoma</vt:lpstr>
      <vt:lpstr>Times New Roman</vt:lpstr>
      <vt:lpstr>Verdana</vt:lpstr>
      <vt:lpstr>Wingdings</vt:lpstr>
      <vt:lpstr>mytemp1</vt:lpstr>
      <vt:lpstr>1_mytemp1</vt:lpstr>
      <vt:lpstr>2_mytemp1</vt:lpstr>
      <vt:lpstr>3_mytemp1</vt:lpstr>
      <vt:lpstr>Microsoft Word Picture</vt:lpstr>
      <vt:lpstr>人工智能  第2章 知识表示方法 Methodologies of  Knowledge Representation </vt:lpstr>
      <vt:lpstr>主要知识表示方法 Basic Methodologies</vt:lpstr>
      <vt:lpstr>Main Contents</vt:lpstr>
      <vt:lpstr>PowerPoint 演示文稿</vt:lpstr>
      <vt:lpstr>15 Puzzle Problem (15数码难题)</vt:lpstr>
      <vt:lpstr>PowerPoint 演示文稿</vt:lpstr>
      <vt:lpstr>PowerPoint 演示文稿</vt:lpstr>
      <vt:lpstr>问题一</vt:lpstr>
      <vt:lpstr>PowerPoint 演示文稿</vt:lpstr>
      <vt:lpstr>PowerPoint 演示文稿</vt:lpstr>
      <vt:lpstr>PowerPoint 演示文稿</vt:lpstr>
      <vt:lpstr>例1  路线规划</vt:lpstr>
      <vt:lpstr>PowerPoint 演示文稿</vt:lpstr>
      <vt:lpstr>解题过程：</vt:lpstr>
      <vt:lpstr>PowerPoint 演示文稿</vt:lpstr>
      <vt:lpstr>PowerPoint 演示文稿</vt:lpstr>
      <vt:lpstr>PowerPoint 演示文稿</vt:lpstr>
      <vt:lpstr>猴子和香蕉问题自动演示：</vt:lpstr>
      <vt:lpstr>PowerPoint 演示文稿</vt:lpstr>
      <vt:lpstr>问题二</vt:lpstr>
      <vt:lpstr>状态及其表示</vt:lpstr>
      <vt:lpstr>状态的转换</vt:lpstr>
      <vt:lpstr>传教士野人问题状态空间图</vt:lpstr>
      <vt:lpstr>2.2 问题归约表示 （Problem Reduction Representation）</vt:lpstr>
      <vt:lpstr>PowerPoint 演示文稿</vt:lpstr>
      <vt:lpstr>2.2.1 问题归约描述 （Problem Reduction Description）</vt:lpstr>
      <vt:lpstr>PowerPoint 演示文稿</vt:lpstr>
      <vt:lpstr>PowerPoint 演示文稿</vt:lpstr>
      <vt:lpstr>解题过程：</vt:lpstr>
      <vt:lpstr>PowerPoint 演示文稿</vt:lpstr>
      <vt:lpstr>解题过程（3个圆盘梵塔难题）</vt:lpstr>
      <vt:lpstr>梵塔问题归约图（与或图）</vt:lpstr>
      <vt:lpstr>PowerPoint 演示文稿</vt:lpstr>
      <vt:lpstr>2.2.2 与或图表示  （AND/OR Graph Representation）</vt:lpstr>
      <vt:lpstr>PowerPoint 演示文稿</vt:lpstr>
      <vt:lpstr>PowerPoint 演示文稿</vt:lpstr>
      <vt:lpstr>PowerPoint 演示文稿</vt:lpstr>
      <vt:lpstr> </vt:lpstr>
      <vt:lpstr>PowerPoint 演示文稿</vt:lpstr>
      <vt:lpstr>如图所示</vt:lpstr>
      <vt:lpstr>PowerPoint 演示文稿</vt:lpstr>
      <vt:lpstr>问题三</vt:lpstr>
      <vt:lpstr>问题四</vt:lpstr>
      <vt:lpstr>PowerPoint 演示文稿</vt:lpstr>
      <vt:lpstr>耗散值的计算</vt:lpstr>
      <vt:lpstr>PowerPoint 演示文稿</vt:lpstr>
      <vt:lpstr>PowerPoint 演示文稿</vt:lpstr>
      <vt:lpstr>能解节点</vt:lpstr>
      <vt:lpstr>不能解节点</vt:lpstr>
      <vt:lpstr>PowerPoint 演示文稿</vt:lpstr>
      <vt:lpstr>与或图: 对局部图的评价</vt:lpstr>
      <vt:lpstr>两个过程</vt:lpstr>
      <vt:lpstr>AO*算法举例</vt:lpstr>
      <vt:lpstr>PowerPoint 演示文稿</vt:lpstr>
      <vt:lpstr>PowerPoint 演示文稿</vt:lpstr>
      <vt:lpstr>PowerPoint 演示文稿</vt:lpstr>
      <vt:lpstr>PowerPoint 演示文稿</vt:lpstr>
      <vt:lpstr>AO*算法</vt:lpstr>
      <vt:lpstr>AO*算法</vt:lpstr>
      <vt:lpstr>AO*算法与A算法的区别</vt:lpstr>
      <vt:lpstr>AO*与A的区别</vt:lpstr>
      <vt:lpstr>AO*与A的区别</vt:lpstr>
      <vt:lpstr>2.3 谓词逻辑表示 （Predict Logic）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2.3.2 谓词公式</vt:lpstr>
      <vt:lpstr>PowerPoint 演示文稿</vt:lpstr>
      <vt:lpstr>PowerPoint 演示文稿</vt:lpstr>
      <vt:lpstr>PowerPoint 演示文稿</vt:lpstr>
      <vt:lpstr>PowerPoint 演示文稿</vt:lpstr>
      <vt:lpstr>问题五</vt:lpstr>
      <vt:lpstr>PowerPoint 演示文稿</vt:lpstr>
      <vt:lpstr>PowerPoint 演示文稿</vt:lpstr>
      <vt:lpstr>PowerPoint 演示文稿</vt:lpstr>
      <vt:lpstr>PowerPoint 演示文稿</vt:lpstr>
      <vt:lpstr>PowerPoint 演示文稿</vt:lpstr>
      <vt:lpstr>2.4 语义网络表示 （Semantic Network Representation）</vt:lpstr>
      <vt:lpstr>PowerPoint 演示文稿</vt:lpstr>
      <vt:lpstr>2.4.1 二元语义网络的表示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Semantic Network</vt:lpstr>
      <vt:lpstr>Semantic Network</vt:lpstr>
      <vt:lpstr>问题六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第X章 XXXXXXXX</dc:title>
  <dc:creator>nina</dc:creator>
  <cp:lastModifiedBy>Administrator</cp:lastModifiedBy>
  <cp:revision>311</cp:revision>
  <dcterms:created xsi:type="dcterms:W3CDTF">2020-10-11T03:43:17Z</dcterms:created>
  <dcterms:modified xsi:type="dcterms:W3CDTF">2023-03-15T07:19:46Z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